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2"/>
  </p:notesMasterIdLst>
  <p:handoutMasterIdLst>
    <p:handoutMasterId r:id="rId13"/>
  </p:handoutMasterIdLst>
  <p:sldIdLst>
    <p:sldId id="468" r:id="rId2"/>
    <p:sldId id="469" r:id="rId3"/>
    <p:sldId id="470" r:id="rId4"/>
    <p:sldId id="471" r:id="rId5"/>
    <p:sldId id="473" r:id="rId6"/>
    <p:sldId id="474" r:id="rId7"/>
    <p:sldId id="475" r:id="rId8"/>
    <p:sldId id="476" r:id="rId9"/>
    <p:sldId id="477" r:id="rId10"/>
    <p:sldId id="478" r:id="rId11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i-Xiang Xu" initials="BX" lastIdx="1" clrIdx="0">
    <p:extLst>
      <p:ext uri="{19B8F6BF-5375-455C-9EA6-DF929625EA0E}">
        <p15:presenceInfo xmlns:p15="http://schemas.microsoft.com/office/powerpoint/2012/main" userId="b94a6ac6e27ab9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20" y="14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20:00:02.5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3:21.3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1792,'6'13'117,"-1"1"0,-1 0 1,0 0-1,-1 0 0,0 0 0,-2 1 1,1-1-1,-1 11-117,6 46 662,-7-70-562,0 0 0,0 0 1,0-1-1,0 1 0,0 0 0,0 0 1,1 0-1,-1 0 0,0-1 0,0 1 0,1 0 1,-1 0-1,1-1 0,-1 1 0,0 0 1,1-1-1,-1 1 0,1 0 0,0-1 1,-1 1-1,1-1 0,0 1 0,-1 0 0,1-1 1,0 0-1,-1 1 0,1-1 0,0 1 1,0-1-101,1 0 43,-1 0 1,0-1-1,0 1 1,1-1 0,-1 1-1,0-1 1,0 1 0,0-1-1,0 1 1,1-1-1,-1 0 1,0 0 0,0 0-1,0 0 1,-1 1-1,2-2-43,28-41-84,24-51-3756,-33 58 1920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3:22.4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 1024,'3'-1'340,"0"0"-1,-1 1 1,1 0-1,-1-1 1,1 1-1,0 0 1,-1 0-1,1 0 1,0 1 0,-1-1-1,1 1 1,-1 0-1,1-1 1,-1 1-1,1 0 1,-1 0 0,1 1-1,-1-1 1,0 0-1,0 1 1,1-1-1,1 3-339,53 49 190,-33-29 470,11 9-387,-23-20-135,-1-1 0,2-1 0,0 0 0,0 0 0,0-2 0,2 0 0,-1 0-1,1-1 1,13 4-138,-23-11 40,0 0-1,0-1 1,0 0-1,0 0 1,0 0-1,0 0 1,0-1 0,0 0-1,0 0 1,0-1-1,0 1 1,0-1-1,0 0 1,-1 0-1,1-1 1,-1 1-1,0-1 1,4-3-40,12-9 198,0-2 1,-1 0 0,5-7-199,2-1 271,-19 19-185,0-1 0,0 1 1,0 1-1,1-1 0,0 1 0,0 1 0,0 0 1,0 0-1,4-1-86,-9 4 9,0 1 1,1-1-1,-1 1 1,0-1-1,1 1 1,-1 0 0,0 1-1,0-1 1,1 0-1,-1 1 1,0 0-1,0 0 1,0 0-1,1 0 1,-1 0-1,0 1 1,-1-1 0,1 1-1,0 0 1,0 0-1,-1 0 1,1 0-1,-1 0 1,0 1-1,1-1 1,0 3-10,7 7 42,-2 1-1,1 0 1,-2 0 0,0 1-1,0 0 1,-2 1 0,1-1 0,-1 5-42,2 1 258,0-1 1,1 0-1,9 16-258,-16-35 15,0 0 1,0 1-1,0-1 0,0 0 0,-1 0 1,1 1-1,0-1 0,0 0 0,0 0 1,0 0-1,0 0 0,0 0 0,0-1 1,-1 1-1,1 0 0,0 0 0,0 0 1,0-1-1,0 1 0,-1 0 0,1-1 1,0 1-1,0-1 0,-1 1 0,1-1 1,0 1-1,0-1 0,-1 0 0,1 1 1,-1-1-1,1 0-15,29-25 137,-27 23-107,136-145 120,-138 147-148,0 0 0,-1 0 0,1 1 0,0-1 1,0 0-1,0 1 0,0-1 0,0 1 0,-1-1 1,1 1-1,0-1 0,0 1 0,0 0 0,0 0 1,0-1-1,0 1 0,0 0 0,0 0 0,1 0 1,-1 0-1,0 0 0,0 0 0,0 0 1,0 0-1,0 1 0,0-1 0,0 0 0,0 1 1,0-1-1,0 0 0,-1 1 0,1-1 0,0 1-2,2 1 20,-1 1 0,1-1 1,-1 1-1,0 0 0,1 0 0,-2 0 0,1 0 0,0 0 0,0 0 0,0 3-20,5 11 87,-1 1-1,-1 0 1,1 10-87,-6-25 11,1 0 1,-1 0 0,1 0-1,0 0 1,0 0-1,0 0 1,0 0-1,0-1 1,1 1 0,-1 0-1,1-1 1,0 1-1,0-1 1,0 1-1,0-1 1,0 0 0,2 1-12,-2-2 7,1 0-1,-1 0 1,0-1 0,1 1 0,0-1 0,-1 0 0,1 1 0,-1-1 0,1-1-1,-1 1 1,1 0 0,-1 0 0,1-1 0,-1 1 0,1-1 0,-1 0 0,1 0 0,-1 0-1,0 0 1,0 0 0,1-1-7,20-11 58,-1-1-1,0-1 1,-1-1-1,-1-1 1,-1-1-1,0 0 1,-1-2-58,21-18 2,-38 37 1,0 0-1,-1 0 1,1 0-1,0 0 0,0 0 1,0 1-1,0-1 1,-1 0-1,1 1 0,0-1 1,0 1-1,0-1 0,0 1 1,1-1-1,-1 1 1,0 0-1,0 0 0,0-1 1,0 1-1,0 0 0,0 0 1,1 0-1,-1 0 1,0 0-1,0 0 0,0 0 1,0 1-1,0-1 0,0 0 1,0 1-1,1-1 1,-1 1-1,0-1 0,0 1 1,0-1-1,-1 1 1,1 0-1,0-1 0,0 1 1,0 0-1,0 0 0,-1 0 1,1 0-1,0 0 1,-1 0-1,1 0 0,-1 0 1,1 0-1,-1 0 0,1 1-2,4 8 34,-1 1 0,0 0 0,-1 0-1,0 0 1,0 1-34,-1 0-10,13 58 118,-12-50-65,0-1-1,2 1 1,0 0-1,1-1 1,1 0-1,1-1 1,0 1-1,2-2 0,1 3-42,-10-18 5,1 0 0,0 0-1,0-1 1,-1 1 0,1 0-1,0-1 1,0 1 0,1-1-1,-1 0 1,0 0 0,0 1-1,1-1 1,-1-1 0,0 1-1,1 0 1,-1-1 0,1 1-1,-1-1 1,1 0 0,-1 0-1,1 0 1,-1 0 0,1 0-1,-1 0 1,1-1 0,-1 1-1,1-1 1,-1 0 0,0 1-1,1-1 1,-1-1 0,0 1-1,0 0 1,1 0-5,11-7-167,-1-1 0,0-1 0,0 1 0,-1-2 0,2-2 167,1 0-497,115-102-7673,-60 56 2666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3:36.94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0 125 4736,'3'-4'175,"1"0"1,0 1-1,0-1 0,0 1 1,0 0-1,0 0 0,1 1 1,-1-1-1,1 1 0,-1 0 1,1 0-1,0 0 1,0 1-1,1-1-175,79-16 3218,-71 15-3025,205-27 1787,200 0-1980,-363 27 218,64 2 174,-1 5 1,3 5-393,-63-4 89,-28-3-477,71 9 1065,-89-8-1890,0 0-1,-1 1 1,0 0-1,4 3 1214,-5-3-6165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3:40.05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16 3584,'0'0'384,"7"-6"914,-2 3 2630,13 1-3767,1 0-1,0 0 0,1 2 0,-1 0 0,0 2 0,0 0 1,0 1-1,9 3-160,48 5 169,12-7 334,60-6-503,-62-1 500,76 9-500,91 4 207,-149-9-55,-1 4 1,17 7-153,-85-7 266,2-3 1,17-1-267,-52-1 107,7-3-1729,-9 3-5972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3:47.1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 74 7040,'0'0'21,"0"1"0,0-1 1,0 0-1,0 0 0,0 0 0,0 0 0,1 0 1,-1 0-1,0 1 0,0-1 0,0 0 1,0 0-1,0 0 0,0 0 0,0 0 1,0 1-1,0-1 0,0 0 0,0 0 1,0 0-1,0 0 0,0 0 0,0 1 1,0-1-1,0 0 0,0 0 0,-1 0 1,1 0-1,0 0 0,0 0 0,0 1 1,0-1-1,0 0 0,0 0 0,0 0 1,0 0-1,0 0 0,0 0 0,-1 0 1,1 0-1,0 0 0,0 0 0,0 1 1,0-1-1,0 0 0,0 0 0,-1 0-21,27 3 892,37-2 119,593-47 2125,-305 10-2624,-338 34-222,-35 6-402,-37 4-877,-28-4-3448,41-2-1216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3:51.3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48 8960,'14'0'295,"0"0"0,0 0 0,0 1 0,0 1 0,11 3-295,55 4 1191,-30-13-929,-1-1-1,0-3 1,21-7-262,-29 5 158,1 2 1,0 1 0,0 3 0,0 1 0,9 3-159,253 13 725,-283-13-742,-4 0-18,0 1 0,0 1 0,0 1 0,0 0 0,10 4 35,-25-7-3626,-2-1-1053,6-8 3363,-2-1-1265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3:48.5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 19 7680,'0'0'149,"0"0"86,0 0 85,0 0 256,0 0 64,0 0 21,-9 13 1046,-6 6-1110,13-17-362,2-2 42,0 0 64,0 0-63,0 0-44,16 0 129,46 1-196,1-2 0,-1-3 0,28-7-167,87-5 75,93 16 381,-29 1-144,18-23 179,-236 22-492,0 2 1,0 0-1,2 2 1,-11-1 16,0-1 0,1 0 1,-1-1-1,1-1 0,-1 0 0,0-1 0,1-1 1,9-2-17,5-2-565,-22 5-2509,-4 0-4252,-3 1 3699</inkml:trace>
  <inkml:trace contextRef="#ctx0" brushRef="#br0" timeOffset="4050.575">112 269 8448,'0'0'149,"0"0"64,0 0-63,0 0-22,0 0 0,0 0 0,0 0 21,0 0 86,0 0 21,0 0 0,0 0 0,15-6 21,57-11 193,66-8-470,-38 9 149,401-87 491,-409 90-457,1 3 1,29 4-184,-14 1 273,50-11-273,-9-7 362,-141 21-1983,-7 2-6080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36:17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 2048,'45'8'5627,"25"-12"-5281,-19 0 59,208-7 475,91-2 32,209 2 624,-507 8-1394,-37 2-7,0 0 0,0 0 1,0 2-1,0 0-135,20-3-811,-35 2-7103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36:31.6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52 6912,'0'0'170,"0"0"172,0 0 20,0 0-84,0 0-1,0 0 107,4-1 43,116-15 360,-41 4-593,50 1-194,200 0 747,-260 11-568,0 3 0,-1 3 0,1 3 0,-1 3 1,35 12-180,-10-8 121,-70-13-9,-1 0 0,0 1 1,0 1-1,0 2 0,18 7-112,-35-12 111,1 0-1,-1-1 1,1 0 0,-1 0-1,1 0 1,-1-1-1,1 1 1,0-1-111,-1-1-116,0 2 0,0-1 0,0 1 0,-1-1 0,1 1 0,0 0 1,0 1-1,3 1 116,-5-2-2390,-3-1-4436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36:48.17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4224,'11'-1'469,"11"3"2044,-22-2-2459,1 1 0,-1-1 0,1 1 1,-1-1-1,1 1 0,-1-1 0,0 1 0,1-1 1,-1 1-1,1-1 0,-1 1 0,0 0 0,0-1 1,1 1-1,-1-1 0,0 1 0,0 0 0,0-1 1,0 1-1,0 0 0,0-1 0,0 1 0,0 0 1,0-1-1,0 1 0,0 0 0,0-1 0,0 1 1,0 0-1,-1 0-54,-2 34 0,0 1 0,3-1 0,1 1 0,1-1 0,2 1 0,2-1 0,1 0 0,2-1 0,1 0 0,12 25 0,-21-54 52,1 1 1,1-1 0,-1-1 0,1 1-1,0 0 1,0 0 0,0-1-1,0 0 1,1 0 0,0 0-1,0 0 1,0 0 0,0-1 0,1 0-1,-1 0 1,1 0 0,3 2-53,-5-4 36,1-1 1,-1 1-1,1 0 1,-1-1 0,1 0-1,-1 1 1,1-1-1,-1-1 1,1 1-1,-1 0 1,0-1 0,1 0-1,-1 0 1,1 0-1,-1 0 1,0 0-1,0-1 1,0 0 0,0 1-1,0-1 1,0 0-1,0 0 1,-1-1-1,1 1 1,-1 0 0,1-1-1,-1 0 1,0 0-37,12-14 151,-1 0 0,-1-2 0,0 1 0,-1-1 0,-1-1 0,-2 0 0,1-1 0,3-17-151,0-6 145,-1-1 0,-3 0-1,3-37-144,-11 73-106,25 44-172,8 20 247,-3 2-1,-3 1 0,10 31 32,3 5-11,-38-87 18,1-1 0,0 0 0,1 1 0,-1-1 0,1 0-1,0-1 1,1 1 0,-1-1 0,1 0 0,0 0 0,0 0 0,1-1 0,1 1-7,-3-3 9,0 0 0,0-1 0,0 1 0,0-1 0,1 0 0,-1 0 0,0 0-1,1-1 1,-1 0 0,1 0 0,-1 0 0,1 0 0,-1-1 0,0 1 0,1-1 0,-1 0-1,0-1 1,0 1 0,0-1 0,0 0 0,3-1-9,-1 0 49,1-1 0,-1 0-1,1-1 1,-1 1 0,-1-1 0,1 0 0,-1-1-1,0 1 1,0-1 0,0 0 0,-1-1 0,0 1-1,3-7-48,7-15 138,-1-1 0,7-27-138,-3 9 71,1-9 6,-14 40-37,1 0 0,1 1 0,0-1 0,1 1 1,7-10-41,-13 22-3,1 0 1,0 0 0,1 0 0,-1 0 0,0 1 0,1-1-1,0 0 1,-1 1 0,1 0 0,0 0 0,0 0 0,0 0-1,0 0 1,1 1 0,-1 0 0,0-1 0,1 1-1,0 0 3,-1 1-5,0 0 0,0 0-1,1 0 1,-1 0-1,0 0 1,0 1 0,0 0-1,0 0 1,0 0-1,0 0 1,0 0 0,0 0-1,0 1 1,0-1-1,0 1 1,0 0 5,8 8-22,0-1 1,0 1-1,-1 1 0,0 0 0,-1 1 1,7 11 21,-15-22 0,99 169 0,-99-168 7,0-1 1,0 1-1,-1-1 1,1 1 0,1 0-1,-1-1 1,0 0-1,0 1 1,0-1 0,1 0-1,-1 0 1,1 1-1,-1-1 1,1 0-1,-1 0 1,1-1 0,-1 1-1,1 0 1,0-1-1,0 1 1,-1 0 0,1-1-1,0 0 1,0 0-1,0 1 1,0-1 0,-1 0-1,1 0 1,0-1-1,0 1 1,0 0 0,-1 0-1,1-1 1,0 0-1,0 1 1,-1-1 0,1 0-1,0 1 1,-1-1-1,1 0 1,-1 0-1,1-1 1,-1 1 0,1 0-1,-1-1-7,6-4 74,-1 0 0,-1-1 0,1 0 0,-1-1 0,0 1 0,3-7-74,-8 13 4,11-20 120,-1-1-1,-1 0 1,-1 0 0,-1-1 0,1-11-124,-7 32-6,-1 0 0,1 0 1,0-1-1,0 1 1,0 0-1,0 0 1,0 0-1,0 0 1,1 1-1,-1-1 1,0 0-1,1 0 1,0 1-1,-1-1 1,1 1-1,0-1 1,0 1-1,0 0 0,0 0 1,0 0-1,0 0 1,0 0-1,0 0 1,0 1-1,0-1 1,1 1-1,0-1 6,14 5-27,0 1-1,-1 1 0,1 0 1,-1 1-1,-1 1 0,1 0 1,7 6 27,-5-3-11,1-1 1,0 0 0,0-2 0,12 4 10,-28-11-2,1-1-1,-1 1 1,0-1 0,0 0 0,0 1 0,0-1 0,0-1 0,0 1 0,0 0 0,0-1 0,1 0 0,-1 1 0,0-1 0,-1 0 0,1-1 0,0 1 0,0 0 0,0-1 0,1-1 2,5-4-367,-1 1 0,0-2 0,0 1 1,-1-1-1,0-1 367,4-3-1050,24-25-6651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9:58:34.2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1 576 7552,'0'0'0,"21"7"0,-9-7 0,-1 0 128,3-5 0,-2 0 0,9-4 128,4 1-128,3 1 128,7-5-128,-2 2 0,2 2-128,-8-1 128,0 4-128,-6 0 0,1 0-6272</inkml:trace>
  <inkml:trace contextRef="#ctx0" brushRef="#br0" timeOffset="523.911">203 655 7936,'-8'52'6,"1"-11"19,2 1 0,1-1 0,4 1 0,1 3-25,18 138 189,10 178 284,-30-218 196,-14 56-669,4-72 892,6 0 0,6 8-892,1-109 210,1-1 0,2-1-1,0 1 1,2-1 0,1 1 0,2 0-210,-8-19 202,-2-4-177,0-1 0,0 1-1,0-1 1,1 1 0,-1 0 0,1-1-1,-1 1 1,1-1 0,-1 0 0,1 1 0,0-1-1,0 1 1,0-1 0,0 0 0,0 0-1,0 1 1,1-1 0,-1 0 0,0 0-1,1 0 1,-1 0 0,1 0 0,-1 0 0,1-1-1,0 1 1,-1 0 0,1-1 0,1 1-25,4 0-22,0 0 1,0 0 0,0-1 0,0 0 0,0 0 0,0 0 0,0-1 0,5-1 21,58-13-3753,-39 7 1019,18-4-1746</inkml:trace>
  <inkml:trace contextRef="#ctx0" brushRef="#br0" timeOffset="1468.377">1236 431 7808,'10'-1'57,"0"-1"1,0 2-1,0-1 0,0 1 1,0 0-1,-1 1 1,1 0-1,0 0 1,0 1-1,0 0 1,-1 1-1,1-1 0,3 3-57,-11-4 45,-1-1 0,1 1-1,0 0 1,-1 0 0,1 0 0,-1 0-1,0 0 1,1 0 0,-1 0-1,0 0 1,0 1 0,1-1-1,-1 0 1,0 0 0,0 1-1,-1-1 1,1 1 0,0-1-1,-1 1 1,1-1 0,-1 1-1,1-1 1,-1 1 0,0 0 0,0-1-1,1 1 1,-1-1 0,-1 1-1,1 0 1,0 0-45,-2 9 52,0-1-1,0 1 1,-1 0 0,-3 4-52,-2 12 31,0 21-1,2 0 1,3 0-1,2 0 0,6 44-30,38 192 111,-36-239-108,87 342 138,-33-154-48,-49-187 258,-3 1-1,-2 1 1,-2-1-1,-3 1 1,-2-1-1,-3 1 1,-7 36-351,9-79-67,-11 13-432,7-12-130,3-4-7392</inkml:trace>
  <inkml:trace contextRef="#ctx0" brushRef="#br0" timeOffset="2028.645">1670 1038 8576,'0'0'0,"0"0"0,0 0 128,0 0-128,0 0 128,0 0-128,0 0 128,0 0-128,0 0 128,21-5 0,-1 1 0,1 4-128,4-1 128,3-6-640,-7 2 0,0 0-5376</inkml:trace>
  <inkml:trace contextRef="#ctx0" brushRef="#br0" timeOffset="2297.647">1648 1305 7680,'0'0'128,"0"0"0,22 7 256,-9 0 0,-1-2-256,4 0 0,-1-3 0,10-2 0,3 0-128,3-5 128,0 0-6656</inkml:trace>
  <inkml:trace contextRef="#ctx0" brushRef="#br0" timeOffset="2641.641">1995 246 6912,'18'23'405,"-17"-21"-192,-1-2-63,0 0-22,0 0 21,0 0 86,13 2 277,18 1-617,0-1 0,0-2 1,0-1-1,0 0 0,-1-2 0,1-2 1,-1 0-1,0-1 0,0-2 0,-1-1 1,8-4 104,0 0-4992</inkml:trace>
  <inkml:trace contextRef="#ctx0" brushRef="#br0" timeOffset="3483.797">1983 485 5888,'0'0'256,"0"0"0,0 0 0,-4 24 725,7-1-780,0 0 0,2-1-1,1 1 1,1-1 0,1 0-1,1-1 1,10 18-201,22 54 558,-26-45-235,-3-1 0,-2 1 1,-3 1-1,0 36-323,-10 196 665,1-239-575,6 152 248,-1-102-271,23 195 304,-5-80-123,-11-147-281,0-8 1128,-9-18 2450,-9-32-3434,0 0-1,0 0 0,0-1 0,0 1 1,-1-2-1,-1 1-110,9-1 64,1 0-150,20 13-84,-2-3-226,1-1 1,0-1-1,11 3 396,36 10-6773,13 0 6773,-63-17-723,84 19-3564,11-7-364</inkml:trace>
  <inkml:trace contextRef="#ctx0" brushRef="#br0" timeOffset="8943.96">2705 0 6272,'0'0'128,"0"0"0,0 0 21,0 0 107,0 0 128,2 3 85,9 15-303,0 2 0,-2-1 0,0 1 0,-1 0 0,-2 0 0,0 1-1,-1 0 1,-2 0 0,0 0 0,-2 3-166,0 2 205,-2 1 0,0 0 0,-2-1 0,-2 1 0,-1-1 0,-1 0 0,-10 23-205,7-21-7573,10-28 5418</inkml:trace>
  <inkml:trace contextRef="#ctx0" brushRef="#br0" timeOffset="9500.877">2364 546 7040,'5'0'170,"12"1"566,0 1 0,0 0 0,0 1 0,6 3-736,48 6-21,-18-9 145,1-3-1,-1-2 1,0-1 0,0-3 0,16-4-124,7-3 49,24-3 18,-33 10-8183,-67 6 6516</inkml:trace>
  <inkml:trace contextRef="#ctx0" brushRef="#br0" timeOffset="9828.668">2642 714 8064,'0'0'128,"0"0"0,0 0 42,0 0 172,3 2 20,8 3-234,1 0-1,0-1 0,0 0 0,0 0 0,0-1 0,1 0 1,-1-1-1,1-1 0,6 1-127,29 0 11,46-2-11,-32-1-1177,-41 1-4924</inkml:trace>
  <inkml:trace contextRef="#ctx0" brushRef="#br0" timeOffset="10463.137">2625 686 6400,'-3'10'126,"0"1"0,-1 0 0,-1-1 0,0 1 0,-1-1 0,-1 2-126,0-1 195,0 1 0,1 0 0,1 0 0,-3 10-195,-4 29 844,3 1 1,0 29-845,6-4 4327,3-75-3986,0-2-149,0 0 21,0 0-63,26 0-22,131 7-137,-114-3-391,1-2-1,0-1 1,0-2 0,-1-1-1,1-3 1,30-6 400,-37 3-8597</inkml:trace>
  <inkml:trace contextRef="#ctx0" brushRef="#br0" timeOffset="10975.394">2631 932 9216,'0'0'128,"0"0"128,15-4 0,-15 4 128,12 0-256,-12 0 0,0 0 0,0 0 128,0 0-256,0 0 128,25 5 0,-3 0 0,5 0-128,4-5 128,6 0-256,4-6 128,0-3-8064</inkml:trace>
  <inkml:trace contextRef="#ctx0" brushRef="#br0" timeOffset="13538.739">3306 471 7168,'5'2'724,"0"-1"-1,0 1 1,0-1 0,0 1 0,0-1 0,0-1-1,1 1 1,-1 0-724,13 0 209,0-1 1,1 1-1,3-2-209,10 0 878,-30 1-750,-2 0 0,0 0 0,0 0 0,0 0 0,0 0-406,0 0-1620,0 0-1281,0 0-3498</inkml:trace>
  <inkml:trace contextRef="#ctx0" brushRef="#br0" timeOffset="14338.626">3719 211 7552,'3'1'128,"1"0"-73,1 1-1,-1-1 1,0 1 0,0 0 0,0 0 0,-1 0 0,1 0 0,-1 0-1,0 0 1,0 1 0,0-1 0,0 1 0,0 0 0,-1 0 0,0-1-1,1 1 1,-2 0 0,1 0 0,0 1 0,-1-1 0,1 2-55,0 2 67,0 0 0,0 0 0,-1 0 0,0 0 0,0 0 0,-1 0 0,-1 0 0,0 0 0,0 0 0,-2 2-67,-4 11 269,-1-1 0,-10 16-269,-4 9 178,19-32 86,10-8 132,20-7 163,-19 1-583,6-2 181,0 0 0,-1-1 0,0 1 0,0-2 0,-1 1 0,0-2 0,0 1 0,-1-1 0,7-5-157,19-15 891,31-29-891,-43 34 910,19-23-910,-36 36 169,-1 0-1,0 0 0,-1-1 0,-1 1 1,0-1-1,3-9-168,-8 16 64,0-2-683,0 4-2154,0 1-982,0 0-2111</inkml:trace>
  <inkml:trace contextRef="#ctx0" brushRef="#br0" timeOffset="14953.838">3495 634 8576,'0'0'128,"3"0"-22,69-2 342,-1-2 0,0-1 0,-1-4 0,0-1 0,-1-2 0,60-18-448,10-4-618,-137 34-1494,-2 0-3840</inkml:trace>
  <inkml:trace contextRef="#ctx0" brushRef="#br0" timeOffset="15291.234">3719 719 6400,'0'0'0,"0"-7"128,0 7 0,0 0 0,0 0 128,10 0 128,4 0 0,2-3-128,4 2 0,6-3-128,-1-1 128,-1 1-128,3 1 128,-6-1-128,-2 0 128,-4 1-512,-1-2 128,0 1-6272</inkml:trace>
  <inkml:trace contextRef="#ctx0" brushRef="#br0" timeOffset="15543.182">3763 845 8192,'14'0'0,"9"0"0,-4 1 0,1 4 128,3-4 0,-2-1 0,2-1 0,0-2 0,-4 0 0,0-1 0,-5 0 0,-3 2-128,-11 2 0,0 0-6528</inkml:trace>
  <inkml:trace contextRef="#ctx0" brushRef="#br0" timeOffset="16030.708">3777 735 6144,'0'0'405,"0"0"214,0 0 554,0 0 107,0 0-405,0 0-193,0 0-340,0 0-65,0 0 86,-8 8 170,-3 5-392,2 0-1,1 1 1,0-1 0,1 1 0,1 1-1,1-1 1,1 2-141,-6 26 1639,0 36-1639,9-77 53,1-1 0,0 1 1,0-1-1,0 1 0,0-1 0,0 1 1,0-1-1,0 1 0,0 0 1,0-1-1,0 1 0,0-1 0,0 1 1,0-1-1,0 1 0,1-1 0,-1 1 1,0-1-1,1 1 0,-1-1 0,1 1 1,-1-1-1,0 1 0,1-1 1,-1 0-1,1 1 0,0-1 0,-1 0 1,1 1-1,0-1-53,21-3 1218,-7 0-1560,60-14 378,58-20-36,-19 5-1294,-94 28-1263,0 0 1,0 1-1,17-1 2557,25-3-4298,-29 2 1397</inkml:trace>
  <inkml:trace contextRef="#ctx0" brushRef="#br0" timeOffset="18960.352">4717 448 6528,'0'0'128,"0"0"0,0 0 0,0 0 21,0 0 86,0 0 63,0 0 193,-2 10 256,-14 47-25,6-26-88,2 1 0,2 0 0,0 22-634,6-53 74,0 0 0,0 0 0,0 0 0,0 0 0,0 0 0,0 0 0,0 0 0,1-1 0,-1 1 0,0 0 0,1 0 0,-1 0 0,1 0 0,-1-1 0,1 1 0,0 0 0,0 0 0,-1 0 0,1-1 0,0 1-74,0-1 48,0 0 0,0 1 0,-1-1 0,1 0 0,0 0 0,0 0 0,0 1 0,0-1 0,0 0 0,-1 0 0,1 0 0,0 0 0,0 0 0,0 0 0,0 0 0,0-1 0,0 1 0,-1 0 0,1 0-1,0 0 1,0-1 0,0 1-48,5-2 123,-1 0-1,1-1 0,-1 0 1,1 1-1,-1-1 0,0 0 1,0-1-123,22-15 416,-1-1 0,-2 0 0,-1-1 1,0-3-417,-16 16 137,0 1 0,-1-1 0,0 0 0,-1 0 0,-1 0 0,0 0 0,0-1 0,-1 1 0,-1-1 0,0 1 0,0-1 0,-1 0 0,-1 0 0,-1-3-137,1 10 24,0 1 0,0-1-1,-1 1 1,1-1 0,-1 0-1,0 1 1,0-1 0,0 1-1,0-1 1,0 1 0,0-1-1,0 1 1,-1 0-1,1-1-23,0 2 6,0-1 0,0 1-1,0-1 1,0 1 0,0-1-1,-1 1 1,1-1 0,0 1-1,0 0 1,0-1 0,-1 1-1,1 0 1,0 0 0,0 0-1,-1 0 1,1-1 0,0 1-1,-1 1-5,-3-1-133,0 1 0,0 0 1,0 0-1,1 0 0,-1 0 0,0 1 0,1-1 0,0 1 0,0 0 0,-4 2 133,-15 8-4053,0 1 0,-12 9 4053,7-3-6485</inkml:trace>
  <inkml:trace contextRef="#ctx0" brushRef="#br0" timeOffset="20957.109">3888 1173 6144,'0'0'149,"0"0"64,0 0-63,0 0-1,0 0 107,0 0 107,0 0 21,0 0 0,0 0-22,0 0-63,0 11 554,-1 7-494,-2-1 1,-4 15-360,4-18 92,-1 0 0,2 0 1,1 0-1,0 1 1,2-1-1,0 0 1,2 5-93,-2-12-2966,-1-7-2452</inkml:trace>
  <inkml:trace contextRef="#ctx0" brushRef="#br0" timeOffset="21629.111">3562 1392 7680,'0'0'170,"0"0"193,0 0 64,0 0-235,0 0-64,0 0 0,11-1 128,98-1 308,-62 2-100,1-2 1,22-3-465,-34 2 235,0 0-1,1 2 1,-1 0 0,22 3-235,-53-2 22,-1 0 1,1-1 0,-1 1-1,1-1 1,-1 1 0,0-1-1,0 0 1,1 0 0,-1-1 0,0 1-1,0-1-22,47-20-3260,-37 15 255,7-4-835,2 0 2048</inkml:trace>
  <inkml:trace contextRef="#ctx0" brushRef="#br0" timeOffset="22056.998">3754 1455 6400,'0'0'149,"4"1"107,2-1-120,0 1-1,-1 0 1,1 0 0,0 1-1,-1-1 1,0 1-1,1 0 1,-1 0 0,0 0-1,0 0 1,-1 1 0,1-1-1,-1 1 1,1 0-136,-1 0 48,0-1 0,0 1 1,1-1-1,0 0 0,-1 0 1,1 0-1,0 0 0,0-1 0,0 1 1,1-1-1,-1 0 0,0 0 1,1 0-1,-1-1 0,1 1 1,-1-1-1,1 0 0,-1 0 0,1-1 1,4 0-49,9 0-501,0-1 1,0-1 0,-1 0-1,1-1 1,11-4 500,-17 4-4736</inkml:trace>
  <inkml:trace contextRef="#ctx0" brushRef="#br0" timeOffset="22324.905">3853 1603 8320,'0'0'0,"19"-7"0,-19 7 0,16-1 0,-16 1 0,0 0 0,0 0 0,19 0 0,-5-3 128,8 1-128,-7 0 128,3-1-128,-4-2 0,-1 1-6016</inkml:trace>
  <inkml:trace contextRef="#ctx0" brushRef="#br0" timeOffset="22874.135">3800 1486 9088,'1'3'75,"1"0"0,-1 0 0,0 0 0,0 0 0,0 0 0,-1 0 0,0 0 0,0 1 0,0-1 0,0 0 0,-1 0 0,1 0 1,-1 0-1,0 0 0,-1 0 0,1 0 0,-2 2-75,1-1 25,-3 13 163,0 1 0,1-1 1,2 1-1,1 0 0,0 0 0,3 5-188,-3 37 258,0 0 326,2-33 2544,0-29-3022,7-4-84,6-4-22,-7 6 0,-1 0 0,1 1 0,0-1 0,1 1 0,-1 0 0,1 0 0,0 0 0,0 1 0,0 0 0,0 0 0,1 0 0,-1 1 0,1 0 0,0 0 0,33-6 0,1-4-96,-24 6-137,0 0 1,1 1-1,0 0 1,-1 1-1,7 0 233,-23 3-2837,-3 0-5099</inkml:trace>
  <inkml:trace contextRef="#ctx0" brushRef="#br0" timeOffset="25796.986">4812 1126 3456,'0'0'149,"-2"9"470,-43 108 1578,38-91-1992,1 0 1,2 1-1,2-1 0,1 1 1,2-1-1,2 1 0,1-1 1,2 0-206,-5-23 103,0-1 1,0 1-1,0 0 1,0-1-1,1 1 1,-1-1-1,1 0 1,0 1-1,0-1 1,0 0-1,1 0 0,1 2-103,-2-3 41,-1-1-1,1 1 0,-1 0 1,1-1-1,-1 1 0,1-1 1,-1 1-1,1-1 0,0 1 1,-1-1-1,1 0 0,0 0 0,-1 1 1,1-1-1,0 0 0,-1 0 1,1 0-1,0-1 0,0 1 1,-1 0-1,1 0 0,0 0 1,-1-1-1,1 1 0,0-1 0,-1 1 1,1-1-1,-1 1 0,1-1-40,15-7 305,1 1 0,-2-2 0,1 0 0,-2 0 0,0-1 0,0 0 0,-2-1 0,1 0 0,-2 0 0,0-1 0,-2 0 0,4-5-305,-8 8 157,0 1 1,0 0 0,-2-1-1,1 1 1,-1-1 0,-1 0 0,-1 0-1,1 0 1,-2 0 0,0-1-1,-1 1 1,0 0 0,-1 0 0,0 0-1,-1-1 1,0 1 0,-1 0-1,-1 1 1,-4-8-158,7 14 4,0 1 0,0 0-1,0-1 1,0 1 0,0 0-1,0 0 1,-1-1 0,1 1-1,-1 0 1,1 0 0,-1 0-1,1 0 1,-1 0 0,0 0-1,0 1 1,0-1 0,0 0 0,0 1-1,0-1 1,0 1 0,0-1-1,0 1 1,0 0 0,0-1-1,0 1 1,0 0 0,-1 0-1,1 0 1,0 0 0,0 0-1,0 1 1,0-1 0,-2 1-4,-32 9-1973,6 7-4773,16-8 901</inkml:trace>
  <inkml:trace contextRef="#ctx0" brushRef="#br0" timeOffset="26655.415">4613 1807 7552,'0'11'490,"-13"252"-212,13-262-2604,0-1-1620</inkml:trace>
  <inkml:trace contextRef="#ctx0" brushRef="#br0" timeOffset="26930.944">4678 1995 6016,'0'0'170,"0"0"172,23 0 426,41-8-377,-1-1 0,-1-3 0,27-8-391,-77 18-1365,-1 0-3307</inkml:trace>
  <inkml:trace contextRef="#ctx0" brushRef="#br0" timeOffset="27252.685">4837 1807 6400,'4'7'458,"-1"1"1,0 0-1,0 1 0,-1-1 1,0 0-1,-1 7-458,3 10 66,-1-2 128,-1 0 1,-1 0-1,-2 0 1,-2 0-1,-2 4-194,0 7-55,5-19-1339,0-11-1990,0-4-179</inkml:trace>
  <inkml:trace contextRef="#ctx0" brushRef="#br0" timeOffset="27742.613">5154 1782 7040,'0'13'228,"0"1"1,-2-1-1,0 1 1,-1-1 0,-1 0-1,-1 0 1,-1 0-1,0 0 1,-1-1-1,-1 0 1,-1 0 0,0 0-1,-1-1 1,-5 4-229,8-8 32,1-1 0,0 1-1,1 0 1,-4 7-32,8-12 7,-1 0 0,1 0 0,0 0-1,0 0 1,1 0 0,-1 0 0,1 0-1,-1 0 1,1 0 0,0 0 0,0 0-1,0 0 1,0 0 0,1 0 0,-1 0-1,1 1 1,0-1 0,0-1 0,1 3-7,-1-2 44,1-1-1,-1 0 1,1 0 0,0 0 0,0 0 0,0 0 0,0 0 0,0 0 0,0 0 0,0 0 0,0 0 0,0-1-1,0 1 1,1-1 0,-1 1 0,0-1 0,1 1 0,-1-1 0,0 0 0,1 0 0,-1 0 0,1 0-1,-1 0 1,0 0 0,1-1 0,-1 1 0,0 0 0,1-1-44,5-1 135,-1 1 0,1-1 1,-1 0-1,1-1 0,-1 0 0,0 1 1,5-4-136,1-1 166,0-1 0,-1 0 1,-1-1-1,0 1 0,0-1 1,-1-1-1,-1 1 1,0-1-1,-1-1 0,2-2-166,0-4 214,-1 1-1,-1-1 0,0 1 1,-2-2-1,-1 1 1,0-9-214,0-7 21,-5 32-853,0 1-2688,0 0-747,0 0-575</inkml:trace>
  <inkml:trace contextRef="#ctx0" brushRef="#br0" timeOffset="28318.481">4297 2216 5632,'7'0'415,"1"0"1,-1 0-1,1 0 0,-1 0 1,1 1-1,-1 0 0,0 0 1,7 2-416,31 4 773,-11-6-408,1-1 0,-1-2 1,0 0-1,1-2-365,14 0 181,497-47 865,-506 45-1315,-1-2 0,0-1 0,-1 0 0,0-2 1,6-4 268,-33 11-7488</inkml:trace>
  <inkml:trace contextRef="#ctx0" brushRef="#br0" timeOffset="28659.528">4729 2323 8192,'0'0'128,"0"0"42,0 0 172,4 1 42,17 0-57,0 0 0,1 0 0,0-2-1,-1 0 1,0 0 0,1-1 0,-1-1 0,0-1-327,76-16-791,-8-6-4959,-74 22 588</inkml:trace>
  <inkml:trace contextRef="#ctx0" brushRef="#br0" timeOffset="28928.675">4745 2457 7168,'0'0'128,"0"0"0,19 2 128,4-2 128,7 0-128,4-4 128,6-4-256,4 0 0,9-2 0,-7 3 0,-2-2-128,-10 2 128,-6 1-256,-5 0 128,-2 1-6528</inkml:trace>
  <inkml:trace contextRef="#ctx0" brushRef="#br0" timeOffset="29270.984">4711 2363 9344,'-6'16'302,"0"1"1,1-1-1,2 1 0,0 0 1,1 11-303,0-8 152,0-1 235,1 0 1,1 1-1,1-1 1,2 0-1,1 0 1,4 10-388,-8-29 41,1 1 1,-1 0-1,1 0 1,0-1-1,0 1 1,-1 0-1,1-1 0,0 1 1,0 0-1,0-1 1,0 1-1,0-1 1,0 1-1,0-1 0,0 1 1,0-1-1,1 0 1,-1 1-1,0-1 1,0 0-1,0 0 0,1 1 1,-1-1-1,0 0 1,0 0-1,1 0 1,-1 0-1,0 0 0,0 0 1,1 0-1,-1-1 1,0 1-1,0 0 1,1 0-1,-1-1 1,1 0-42,50-13 157,-44 11-57,20-5-16,1 0 0,0 1 0,1 1 0,0 1 0,0 1 0,7 0-84,11 1-1000,0 1 0,0 2 0,33 3 1000,-47-2-8618</inkml:trace>
  <inkml:trace contextRef="#ctx0" brushRef="#br0" timeOffset="31003.281">5163 281 3456,'0'0'405,"4"1"129,13 2 48,-1 1 1,1 0 0,-1 1 0,6 3-583,-9-3 286,0-1-1,1 1 1,-1-2-1,1 0 1,0 0-1,1 0 1,11 0-286,1-2 326,0-1 0,0-1 0,0-1 0,0 0 0,0-2 1,-1 0-1,16-4-326,-30 6 944,-18 5-182,-11 7-698,3-1-53,1 2-1,0-1 0,1 1 0,1 1 0,1-1 1,0 1-1,1 0 0,1 1 0,0 0 1,1 0-1,2 0 0,-1 0 0,2 0 1,1 1-1,0 0 0,1 9-10,1 27-7,3-1 0,4 1 0,2-1 0,4 2 7,4 29 14,-1 6-13,44 307 19,-56-305 422,-7 25-442,1 44 667,15 145 123,-6-219-298,15 51-492,-7-56 1278,-1 70-1278,-13-142-1,1-1 174,-1-1-1,0 0 1,0 0-1,-1 1 1,1-1-1,-1 0 1,-1 0-1,1 1 1,-1-1-1,0 0 1,0 0-1,-1 0-172,1-3 46,1 0-1,-1 0 0,0 0 1,0 0-1,0 0 0,0 0 0,0 0 1,0-1-1,-1 1 0,1 0 1,0-1-1,0 1 0,-1-1 1,1 0-1,-1 1 0,0-1-45,-42 0 149,33 0-105,-74-5-306,10 0-3784,-2 6-3635,-37 10 2753,55-5 3264</inkml:trace>
  <inkml:trace contextRef="#ctx0" brushRef="#br0" timeOffset="94013.783">895 578 8320,'0'0'149,"0"0"107,0 0 128,0 0 85,0 0-63,0 0-22,0 0 21,0 0 43,0 0-128,0 0 0,0 0-128,0 0 21,-5-2-85,-7-2-105,0 1-1,0 0 1,-1 0 0,1 1-1,-1 1 1,0 0-1,0 0 1,1 1 0,-1 1-1,0 0 1,0 0-1,1 1 1,-1 0 0,1 1-1,0 0 1,0 1-1,-6 3-22,2-1 12,1 0 0,0 1 1,0 1-1,1 0 0,-2 3-12,12-9 11,0 1 1,1 0-1,-1 0 1,1 0 0,0 0-1,0 1 1,1-1-1,-1 1 1,1-1 0,0 2-12,1-3 10,0 0-1,0-1 1,1 1 0,0 0 0,-1 0 0,1 0 0,0 0 0,0 0 0,0 0 0,0 0-1,0-1 1,1 1 0,-1 0 0,1 0 0,-1 0 0,1 0 0,0-1 0,0 1-1,0 0 1,0-1 0,1 3-10,1-2 10,0 1-1,0 0 0,0-1 0,0 1 1,0-1-1,1 0 0,0 0 0,-1 0 1,1 0-1,0 0 0,0-1 0,0 1 0,0-1 1,1 0-10,65 12 98,-58-11-70,39 4-17,1-1 0,35-2-11,-85-3 5,-1-1 1,1 1 0,-1 0-1,1 0 1,0 0 0,-1 0-1,1 1 1,0-1 0,-1 0 0,1 1-1,-1-1 1,1 1 0,-1-1-1,1 1 1,-1-1 0,1 1 0,-1 0-1,0 0 1,1 0 0,-1-1-1,0 1 1,0 0 0,0 1-1,0-1 1,0 0 0,0 0 0,1 1-6,-2 0 5,1 1 0,-1-1 0,0 0 1,1 1-1,-1-1 0,-1 0 0,1 0 1,0 1-1,-1-1 0,1 0 1,-1 0-1,0 1 0,1-1 0,-1 0 1,-1 0-1,1 0-5,-4 6 2,0 0 0,0 0 0,-1 0 0,0-1 0,-1 0 0,1 0 0,-2 0 0,1-1 0,-1 0-2,-14 7 0,16-10 0,0 0 0,0 1 0,0-1 0,0 1 0,0 0 0,1 1 0,0-1 0,0 1 0,0 0 0,1 0 0,0 0 0,0 1 0,0-1 0,1 1 0,-3 5 0,6-9 0,0-1 0,0 0 0,0 1 0,1-1 0,-1 1 0,0-1 0,1 1 0,-1-1 0,1 1 0,0-1 0,-1 0 0,1 1 0,0-1 0,0 0 0,0 0 0,0 1 0,0-1 0,0 0 0,0 0 0,1 0 0,-1 0 0,0 0 0,1 0 0,-1-1 0,1 1 0,-1 0 0,1-1 0,-1 1 0,1-1 0,-1 1 0,2-1 0,7 4 0,0-1 0,0 0 0,0-1 0,8 1 0,71 11-2347,-70-12-5418</inkml:trace>
  <inkml:trace contextRef="#ctx0" brushRef="#br0" timeOffset="94498.743">995 864 8704,'2'14'0,"2"6"0,1-3 0,1-4 0,4 6 128,5 4-128,1 3 0,5-1 0,-1-3 128,-6-4-128,1-4 128,1-3-128,-3-4 128,-1-2-2688,-12-5 0,0 0-128</inkml:trace>
  <inkml:trace contextRef="#ctx0" brushRef="#br0" timeOffset="94704.247">1179 846 9728,'0'0'0,"12"15"0,-12-3 128,-2-2-128,-4 8 0,-7 6 0,3 1 0,-2-1 0,1-1 0,-5 1 0,1-2 0,-1-4-1408,-5 7 128,-1-1-3712</inkml:trace>
  <inkml:trace contextRef="#ctx0" brushRef="#br0" timeOffset="95749.877">722 1358 8192,'1'0'76,"-1"0"1,0 0 0,1 0 0,-1 0-1,0 0 1,1 0 0,-1 0 0,0 0-1,1 0 1,-1 0 0,0 0 0,1 0-1,-1 0 1,1 0 0,-1 0 0,0-1-1,0 1 1,1 0 0,-1 0 0,0 0-1,1 0 1,-1-1 0,0 1 0,0 0-1,1 0 1,-1 0 0,0-1 0,0 1-1,1 0 1,-1 0 0,0-1 0,0 1-1,0 0 1,0-1 0,1 1 0,-1 0-1,0 0 1,0-1 0,0 1 0,0 0-1,0-1-76,-9-14 793,6 12-777,0 1-1,0-1 1,0 1 0,0-1-1,0 1 1,0 0 0,-1 0-1,0 0 1,1 1 0,-5-2-16,1 2 19,0 0 1,0 1 0,-1 0 0,1 0-1,0 0 1,-1 1 0,1 0-1,0 0 1,0 1 0,0 0 0,0 0-1,0 0 1,1 1 0,-6 2-20,3-1-2,1 0 0,-1 1 0,1-1 0,0 1 0,1 1 0,-1-1 0,1 1 0,1 0 0,-1 1 0,-4 5 2,10-10 0,0-1 0,0 1 0,0 0 0,0-1 0,0 1 0,0 0 0,0-1 0,0 1 0,1 0 0,-1 0 0,1 0 0,0 0 0,0-1 0,-1 1 0,1 0 0,1 0 0,-1 0 0,0 0 0,0 0 0,1 1 0,0-2 0,0 1 0,0-1 0,1 1 0,-1-1 0,0 0 0,1 1 0,-1-1 0,1 0 0,-1 0 0,1 0 0,0 0 0,-1 0 0,1 0 0,0 0 0,0-1 0,0 1 0,1 0 0,11 2 0,0 0 0,0-1 0,1-1 0,-1 0 0,11 0 0,-19-1 0,16 0 0,-4 0 0,0 1 0,0 0 0,9 2 0,-26-3 0,0 0 0,0 1 1,-1-1-1,1 0 1,0 0-1,0 0 0,0 0 1,-1 1-1,1-1 1,0 0-1,0 1 0,-1-1 1,1 0-1,0 1 1,0-1-1,-1 1 0,1-1 1,-1 1-1,1-1 1,0 1-1,-1-1 0,1 1 1,-1 0-1,0-1 1,1 1-1,-1 0 0,0-1 1,1 1-1,-1 0 1,0-1-1,0 1 0,1 0 1,-1 0-1,0-1 1,0 1-1,0 0 0,0-1 1,0 1-1,0 0 0,-1 0 6,1 6 6,-2 0-1,1 0 1,-1-1-1,0 1 1,-1 0 0,0-1-1,0 1 1,-1-1-1,-1 2-11,-7 16 3,8-16-3,1 1 0,0 0 0,0-1 0,1 1 0,1 0 0,0 0 0,0 0 0,1 9 0,0-16 0,0 1 0,1 0 0,-1-1 0,1 1 0,0 0 0,0-1 0,0 1 0,0-1 0,0 0 0,1 1 0,-1-1 0,1 0 0,0 1 0,0-1 0,0 0 0,0 0 0,0 0 0,0-1 0,1 1 0,-1 0 0,1-1 0,-1 1 0,1-1 0,0 0 0,0 0 0,-1 0 0,1 0 0,0 0 0,0 0 0,3 0 0,1 0-71,6 2-184,0-1 0,0 0-1,0-1 1,0 0 0,0 0 0,0-1 0,0-1 0,10-1 255,1-3-7104</inkml:trace>
  <inkml:trace contextRef="#ctx0" brushRef="#br0" timeOffset="96363.241">954 1447 7808,'0'0'128,"1"2"-22,5 10 99,0 0 0,1-1 0,0 0-1,4 3-204,1 4 888,-12-18-883,0 0 1,1 0-1,-1 0 0,0 0 1,0 0-1,0 0 0,0 1 1,0-1-1,0 0 0,0 0 1,0 0-1,0 0 0,0 0 1,0 0-1,1 0 0,-1 0 1,0 0-1,0 0 0,0 1 1,0-1-1,0 0 0,0 0 1,0 0-1,1 0 0,-1 0 1,0 0-1,0 0 0,0 0 1,0 0-1,0 0 0,1 0 1,-1 0-1,0 0 0,0 0 1,0 0-1,0 0 0,0 0 1,0 0-1,1 0 0,-1 0 1,0 0-1,0 0 0,0-1 1,0 1-1,0 0 0,0 0 1,1 0-1,-1 0 0,0 0 1,0 0-1,0 0 0,0 0 1,0 0-1,0 0 0,0-1 1,0 1-1,0 0 0,0 0 1,0 0-1,0 0 0,0 0 1,1 0-1,-1 0 0,0-1-5,5-3 81,0 0 0,-1-1-1,1 0 1,-1 0 0,0 0-1,0 0 1,-1-1 0,1 1-1,-2-1 1,1 0-81,22-66 909,-18 49-598,11 80-268,130 315 213,-147-370-218,0 0 1,0 0-1,0 0 1,-1 0-1,1 0 1,-1 1 0,1-1-1,-1 0 1,0 0-1,0 0 1,-1 1-1,1-1 1,0 0 0,-1 0-1,1 0 1,-1 0-1,0 0 1,0 1-1,0-1 1,0 0 0,0-1-1,-1 1 1,1 0-1,-1 0 1,1 0-1,-1 0-37,-2 0 25,1 0 1,0-1-1,-1 1 1,1-1 0,-1 1-1,0-1 1,1 0 0,-1 0-1,0-1 1,0 1 0,0 0-1,1-1 1,-1 0 0,0 0-1,0 0 1,-3-1-27,-15-1 76,1-1 0,0-1-1,0-1 1,-8-3-76,21 6 38,7 2-37,1 0-1,-1 0 1,1 0-1,-1 0 0,0-1 1,1 1-1,-1 0 1,1 0-1,-1-1 1,1 1-1,-1 0 0,1 0 1,-1-1-1,1 1 1,-1 0-1,1-1 1,-1 1-1,1-1 0,0 1 1,-1-1-1,1 1 1,0 0-1,0-1 1,-1 1-1,1-1 1,0 1-1,0-1 0,0 1 1,-1-1-1,1 0 1,0 1-1,0-1 1,0 1-1,0-1 0,0 1 1,0-1-1,0 1 1,1-1-1,-1 1 1,0-1-1,0 1 0,0-1 1,1 1-1,-1-1 1,0 0-1,1 0 2,2-5-2,1-1 0,-1 1 0,1-1 0,1 1 0,0 0 0,0 1 0,0-1 0,1 1 0,2-2 0,16-17 0,76-81-1205,-26 43-5910,-42 40 2123</inkml:trace>
  <inkml:trace contextRef="#ctx0" brushRef="#br0" timeOffset="111677.86">802 2159 4992,'0'0'149,"0"0"65,0 0-44,0 0 43,0 0-42,0 0 42,0 0-42,0 0 170,0 0 449,0 0 20,0 0-319,0 0 0,0 0 21,0 0-22,0 0-63,0 0 21,0 0-128,0 0 0,0 0-149,-4-4-43,-5-5-91,0 1 0,-1 0 1,0 0-1,0 1 0,-1 0 1,0 0-38,8 5 7,-1 0 0,1 1-1,-1-1 1,0 1 0,1-1 0,-1 1 0,0 0 0,0 1 0,0-1 0,0 0 0,0 1 0,0 0 0,0 0 0,0 0 0,0 0 0,0 0 0,0 1 0,0 0 0,0 0 0,0 0 0,0 0 0,0 0 0,-2 1-7,-4 4-19,1-1 1,-1 1 0,1 0-1,1 0 1,-1 1 0,1 0 0,0 2 18,4-5-10,0 0 1,0 0 0,0 0 0,1 1 0,0-1 0,0 1 0,1 0-1,-1-1 1,1 1 0,0 0 0,1 0 0,-1 1 0,1-1 0,0 1 9,1-4 0,0-1 0,1 1 0,-1-1 0,0 1 0,0-1 0,1 0 0,-1 1 0,1-1 0,0 0 0,-1 1 0,1-1 0,0 0 0,0 0 0,0 1 0,0-1 0,0 0 0,0 0 0,0 0 0,1 0 0,-1 0 0,1 0 0,2 1 0,0 0 0,0 0 0,0 0 0,0-1 0,1 0 0,-1 1 0,0-1 0,4 0 0,9 1 0,1-1 0,0 0 0,16-1 0,-2-5 0,-25 4 0,0 0 0,0 0 0,1 0 0,-1 0 0,0 1 0,1 0 0,-1 1 0,5 0 0,-1 4 0,-10-3 0,-1 0 0,0 0 0,1 0 0,-1 0 0,0 0 0,0-1 0,-1 1 0,1 0 0,0 0 0,-1 0 0,1 0 0,-1-1 0,0 1 0,1 0 0,-2 0 0,-17 34 0,8-16 0,0 2 0,4-10 0,1 1 0,1-1 0,0 1 0,1 0 0,-1 3 0,4-8 0,-3 22 0,4-29 0,0 0 0,0 1 0,1-1 0,-1 0 0,0 0 0,1 0 0,-1 0 0,1 0 0,-1 0 0,1 0 0,-1 0 0,1 0 0,0 0 0,0 0 0,-1-1 0,1 1 0,0 0 0,0 0 0,0-1 0,0 1 0,0 0 0,0-1 0,0 1 0,1-1 0,-1 1 0,1 0 0,6 0-28,-1 1 1,1-1 0,-1 0-1,1 0 1,0-1 0,-1 0-1,1 0 1,7-2 27,17-2-2747,-16 2-3503</inkml:trace>
  <inkml:trace contextRef="#ctx0" brushRef="#br0" timeOffset="112228.734">981 2255 8320,'-6'14'0,"0"8"0,2-5 0,8-6 0,6 6 0,8 2 0,1-1 128,-1 1-128,1-1 128,2 4-128,-1 0 128,-3 2-128,-5-6 128,2-1-512,-3-3 128,1-1-5504</inkml:trace>
  <inkml:trace contextRef="#ctx0" brushRef="#br0" timeOffset="112529.591">1148 2286 8320,'0'0'0,"0"10"128,-2 7-128,-5-2 128,-1 7-128,-8 6 0,-3 8 0,1-8 0,3-1 0,-1 4 0,1-3-768,-1-1 0,1 0-4096</inkml:trace>
  <inkml:trace contextRef="#ctx0" brushRef="#br0" timeOffset="113113.781">1248 2213 6400,'0'2'0,"6"24"768,1 0 0,1 0 0,2-1 0,6 10-768,-16-34 35,1-1-1,-1 1 1,0-1 0,0 1 0,1-1 0,-1 1 0,1-1-1,-1 0 1,0 1 0,1-1 0,-1 1 0,1-1 0,-1 0-1,1 1 1,-1-1 0,1 0 0,-1 1 0,1-1 0,-1 0-1,1 0 1,0 0 0,-1 1 0,1-1 0,0 0-1,-1 0 1,1 0 0,-1 0 0,1 0 0,0 0 0,-1 0-1,1 0 1,0 0 0,-1 0 0,1 0-35,21-14 508,11-26-67,-8 2-50,-3 0 0,-1-1 0,11-34-391,-12 113-213,2 13 209,-3 0 1,-3 2-1,-2-1 1,-4 2-1,-2-1 1,-1 33 3,-8-75 15,0 1 1,-1-1-1,-1 1 1,0-1-1,-2 0 1,1 0 0,-2 0-1,0 0 1,-1-1-1,-7 10-15,10-17 34,0 1 0,0-1 0,0-1 0,-1 1-1,0-1 1,0 1 0,-1-1 0,1 0 0,-1-1 0,0 1-1,-4 1-33,5-4 34,1 1-1,-1-1 1,1 0-1,-1 0 1,1 0-1,-1 0 1,0-1-1,0 1 1,1-1-1,-1 0 1,0-1-1,0 1 1,0-1-1,1 1 1,-1-1-1,1-1 1,-1 1-1,-1-1-33,4 2 13,0-1 0,-1 0 0,1 0 0,0 0 0,0 0 0,0 0 0,0 0 0,0 0 0,0-1 0,1 1-1,-1 0 1,0-1 0,1 0 0,-1 1 0,1-1 0,-1 0 0,1 1 0,0-1 0,0 0 0,0 0 0,0 0 0,1 0-13,-1-1 9,1 0 0,-1-1 0,1 1 0,0 0 0,0 0 0,1 0 0,-1 0-1,1-1 1,0 1 0,0 0 0,0 0 0,0 0 0,1-1-9,5-7-6,0-1 0,1 1-1,0 1 1,1-1-1,0 1 1,8-6 6,59-49-1932,5 3-7229,-41 33 7241</inkml:trace>
  <inkml:trace contextRef="#ctx0" brushRef="#br0" timeOffset="114358.188">5724 290 5120,'0'0'0,"14"-9"128,-14 9 0,0 0 256,0 0 0,0 0 0,0 0 128,15 4-128,-3-3 0,3 4-128,13-5 128,7 0-384,2 0 128,6-1 0,-7-3 128,-2 4-384,-5 0 128,-2 0-6144</inkml:trace>
  <inkml:trace contextRef="#ctx0" brushRef="#br0" timeOffset="115212.571">5685 532 3328,'-1'9'165,"0"-1"0,0 1 0,1-1 0,0 1 0,1-1 0,0 1 0,1-1 0,0 1 0,0-1 1,1 0-1,0 0 0,2 3-165,1 3 336,-1 0 1,-1 0 0,-1 0 0,0 2-337,8 98 714,7-1 1,20 64-715,-26-135 231,-3 0 0,-2 1 0,-2 0 1,-2 0-1,-2 0 0,-3 12-231,-1 0 938,5 23-938,0-39 327,-2 0 1,-2-1-1,-7 34-327,-4-15 156,4-25 21,2 1 1,2 1 0,1-1 0,2 1 0,2 13-178,3 28 216,-3-46 125,2 0-1,1 0 0,6 23-340,-5-33 740,-1-1-1,-1 1 1,0 18-740,-2-35 107,0-2 21,12 5 0,0-2-736,0-1 0,1 0 0,-1-1 0,0 0 0,1-1 0,-1 0 0,0 0 0,1-2 0,-1 1 0,5-2 608,6 0-1899,24-2-3690</inkml:trace>
  <inkml:trace contextRef="#ctx0" brushRef="#br0" timeOffset="116585.165">6076 514 5504,'0'0'640,"0"0"0,0 0 21,0 0 22,0 0-214,0 0-42,0 0-214,0 0 0,0 0-42,1 3 42,14 38-7,42 138 223,-48-143-161,-2 1 0,-2 0 0,-1 0 0,-3 3-268,-6 33 2176,-12-80-1792,9 1-331,0-1 0,1 1 0,-1-1 1,1-1-1,1 1 0,0-1 0,0 0 0,1-1 0,-3-5-53,-9-18 34,-10-32-34,17 39 79,-36-106 77,39 115-156,2 1 0,3 1 0,1 3 0,1 0 0,-1 6 6,0 0 0,1 1 0,0-1 0,0 0 0,1 0 0,-1 1 0,1-1 0,0 0 0,1 1 1,-1-1-1,1 1 0,0-1 0,1 1 0,-1 0 0,1 0 0,0 0 0,0 0 0,0 0 0,4-3-6,4-2 28,0 0-1,1 1 1,0 0-1,1 0 1,9-4-28,-12 7 3,-2 1-3,1 1 0,-1-1 0,0 1 0,1 1 0,0-1 0,0 2 0,0-1 0,0 1 0,8-1 0,14 1 0,1 1 0,7 2 0,20 0 0,-39-1-1591,5 2-4968,-23-2-267</inkml:trace>
  <inkml:trace contextRef="#ctx0" brushRef="#br0" timeOffset="116911.212">6327 795 8064,'0'0'0,"6"19"0,-6-19 0,6 18 0,0-8 128,1 2 0,5 0 0,6 5 0,1 1 128,-1 4-128,-3-3 0,1-1 0,-3-4 128,-1-4-256,-12-10 128,16 13-1152,-16-13 0,0 0-4224</inkml:trace>
  <inkml:trace contextRef="#ctx0" brushRef="#br0" timeOffset="117188.667">6528 756 7680,'0'0'128,"0"0"128,-4 14 128,4-14 128,0 0-128,0 0 0,0 0 0,0 0 0,-18 25-256,6-6 128,-3 1-128,-10 7 0,-3 3-128,-1-1 0,2 1-7936</inkml:trace>
  <inkml:trace contextRef="#ctx0" brushRef="#br0" timeOffset="117939.833">6033 1358 7296,'2'0'42,"-1"0"-1,1 0 1,-1 1 0,1-1 0,-1 1-1,1-1 1,-1 1 0,0 0 0,1-1-1,-1 1 1,0 0 0,0 0 0,1-1-1,-1 1 1,0 0 0,0 0 0,0 0 0,0 0-1,0 1 1,-1-1 0,1 0 0,0 0-1,-1 0 1,1 1 0,-1-1 0,1 1-42,18 44 1618,-15-34-1378,4 14 208,-1 1 0,-2-1 0,-1 1 0,-2 0 0,0 0 0,-3 8-448,1-35 7,0 1 0,0-1 0,1 0 0,-1 0 0,0 1 0,0-1 0,0 0 0,0 1 0,0-1 0,0 0 0,0 1 0,0-1 0,0 0 0,-1 0 0,1 1 0,0-1 0,0 0 0,0 1 0,0-1 0,0 0 0,-1 0 0,1 1 0,0-1 0,0 0 0,-1 0 0,1 1 0,0-1 0,0 0 0,-1 0 1,1 0-1,0 1 0,0-1 0,-1 0-7,-8-6 344,-9-17 104,0-4-436,1 1 1,2-2 0,1 0 0,2 0 0,-3-11-13,13 30 4,0 1 1,0-1 0,1 0 0,1 0 0,0 1 0,0-1 0,1 0 0,0 0 0,2-5-5,-2 8 1,2 0 0,-1 0 1,1 0-1,0 1 1,0-1-1,1 1 1,0-1-1,0 1 0,0 0 1,1 0-1,0 1 1,0-1-1,0 1 1,5-2-2,-1-1-24,1 1 0,0 0 0,0 0 0,0 1 0,1 0 1,0 1-1,1 0 0,-1 0 0,7 0 24,-10 3-50,-1 0 0,0 0 0,0 1 0,0 0-1,0 0 1,1 1 0,-1 0 0,0 0 0,0 0 0,0 1 0,0 0 0,0 0-1,-1 0 1,1 1 0,-1 0 0,0 0 0,1 0 50,5 4-1317,-11-6-2507,-1-1-1488</inkml:trace>
  <inkml:trace contextRef="#ctx0" brushRef="#br0" timeOffset="118544.09">6300 1380 7040,'42'99'2325,"-42"-98"-2276,1-1 1,-1 1-1,0 0 0,1 0 0,-1-1 1,1 1-1,-1 0 0,1-1 0,-1 1 0,1 0 1,-1-1-1,1 1 0,0-1 0,-1 1 1,1-1-1,0 1 0,0-1 0,-1 0 1,1 1-1,0-1 0,0 0 0,0 1 1,0-1-1,0 0 0,-1 0 0,1 0 1,0 1-1,0-1 0,0 0 0,0 0 1,0 0-1,0 0 0,0-1 0,0 1 1,0 0-1,-1 0 0,1 0 0,0-1 1,0 1-1,0 0 0,0-1 0,-1 1 1,1 0-1,0-1 0,0 0-49,37-23 275,-33 20-121,12-8-48,-5 4-31,-1-1 0,0 0 0,0-1 0,5-6-75,-16 16 0,0 0 0,0-1 0,0 1 0,1 0 0,-1-1 0,0 1 0,0 0 0,0 0 0,1-1 0,-1 1 0,0 0 0,0 0 0,1-1 0,-1 1 0,0 0 0,1 0 0,-1 0 0,0-1 0,1 1 0,-1 0 0,0 0 0,1 0 0,-1 0 0,1 0 0,-1 0 0,0 0 0,1 0 0,-1 0 0,1 0 0,-1 0 0,0 0 0,1 0 0,-1 0 0,0 0 0,1 0 0,-1 0 0,1 0 0,-1 0 0,0 1 0,1-1 0,-1 0 0,0 0 0,1 0 0,-1 1 0,0-1 0,0 0 0,1 0 0,-1 0 0,0 1 0,0-1 0,1 1 0,4 10 0,-5-10 0,11 30 25,-1 0 1,-2 1-1,-1 0 1,-2 0 0,0 33-26,-5-60 27,0 0 1,-1-1 0,0 1 0,0 0 0,0 0 0,-1 0-1,1-1 1,-1 1 0,-1-1 0,1 1 0,-1-1 0,0 0-1,0 0 1,0 0 0,0 0 0,-1 0 0,0 0-1,0-1 1,0 0 0,0 0 0,-1 0 0,0 0 0,1 0-1,-1-1 1,0 0 0,-1 0 0,1 0 0,0 0 0,-1-1-1,1 1 1,-1-1 0,1-1 0,-1 1 0,1-1 0,-1 1-1,0-2 1,1 1 0,-1 0 0,0-1 0,1 0-1,-1 0 1,1 0 0,0-1 0,-1 1 0,1-1 0,-1-1-28,6 3 0,0 0 0,-1 0 0,1 0 0,-1 0 0,1 0 0,0-1 0,-1 1 0,1 0 0,0 0 0,-1 0 0,1-1 0,0 1 0,-1 0 0,1 0 0,0-1 0,0 1 0,-1 0 0,1-1 0,0 1 0,0 0 0,0-1 0,0 1 0,-1 0 0,1-1 0,0 1 0,0 0 0,0-1 0,1-2 2,-1 0 1,1 0 0,0 0 0,0 0 0,1 1 0,-1-1 0,1 0 0,-1 1 0,1-1 0,0 1-1,0-1 1,0 1 0,1 0 0,-1-1 0,3 0-3,49-36-1129,-35 26-559,8-7-5778</inkml:trace>
  <inkml:trace contextRef="#ctx0" brushRef="#br0" timeOffset="120121.231">5944 2031 7680,'27'0'3072,"-8"1"-3047,-1 1 1,0 0-1,0 1 1,10 2-26,17 4-5691,-29-7 656</inkml:trace>
  <inkml:trace contextRef="#ctx0" brushRef="#br0" timeOffset="121748.888">6092 2053 9088,'0'0'128,"-1"13"256,-14 50 598,9-42-822,1 1-1,-2 14-159,5 13 96,1 0 0,3 0 0,3-1 0,7 27-96,-10-61-44,-2-10-45,1 0 0,0 1 0,0-1 0,0 0 0,0 0 0,1 0 0,-1 0-1,1 0 1,0-1 0,1 1 0,2 3 89,-3-5-2133,-2-2-3307</inkml:trace>
  <inkml:trace contextRef="#ctx0" brushRef="#br0" timeOffset="122148.875">6224 2277 8448,'0'0'128,"0"0"0,0 0 0,0 0 0,1 25 256,1-15-305,2 0 1,-1-1 0,2 0-1,-1 1 1,1-1 0,1-1 0,0 1-1,7 7-79,7 11 131,-9-9-221,1-2 0,1 1-1,1-2 1,1 1 0,0-2 0,1 1 0,1-2 0,0 0 0,19 10 90,-24-16-6229</inkml:trace>
  <inkml:trace contextRef="#ctx0" brushRef="#br0" timeOffset="122434.212">6516 2254 8448,'0'0'128,"0"0"128,-16 23 0,7-6 0,-1 3 128,0-3 0,4-3-256,-9 4 128,-3 4-256,-1-3 128,1 1-128,-3 2 128,-1 1-128,3-4 0,3 1-1408,5-5 128,-3 2-4352</inkml:trace>
  <inkml:trace contextRef="#ctx0" brushRef="#br0" timeOffset="123030.221">6471 2149 8064,'3'10'50,"0"0"0,1-1 0,1 1 0,-1-1 0,2 0 0,0 0-50,16 32 254,-21-38-250,25 44 1274,-25-46-1203,0 0 0,0 1 0,0-1 0,1 0 0,-1 0 0,0 0 0,0 0 0,1 0 0,-1 0 0,1 0 0,-1 0 0,1 0 0,0 0-75,-1-1 26,0 0 0,0 0-1,-1 0 1,1 0 0,0 0 0,0 0-1,-1 0 1,1 0 0,0 0 0,0-1-1,-1 1 1,1 0 0,0 0 0,0-1-1,-1 1 1,1 0 0,0-1 0,-1 1-1,1 0 1,-1-1 0,1 1 0,-1-1-1,1 1 1,-1-1 0,1 1 0,-1-1-1,1 1 1,-1-1 0,1 1 0,-1-2-26,10-12 306,-2-1 1,0 0 0,2-6-307,18-33 210,-27 52-208,0 0-1,0 1 1,1-1-1,-1 0 1,0 1-1,1-1 1,-1 1-1,1-1 1,0 1-1,0 0 1,-1 0 0,1 0-1,2-1-1,-3 1 0,0 1 1,0 0-1,0-1 0,0 1 1,0 0-1,0 0 0,0 0 1,0 0-1,0 0 0,0 0 1,0 0-1,0 0 0,0 1 1,0-1-1,0 0 0,0 0 1,0 1-1,0-1 0,0 0 1,1 1-1,2 2-1,0 0 1,0 0-1,0 0 1,-1 0-1,1 1 0,-1 0 1,0-1-1,2 4 1,1 1 0,12 14 86,-1 1-1,-1 1 1,-1 0 0,-2 1 0,-1 0 0,-1 1 0,-1 0 0,-2 1 0,3 16-86,-7-24 67,-1 1 0,-2 0 0,0 0-1,-1-1 1,-1 1 0,-1 0 0,-1 0 0,-1-1 0,-1 0 0,-1 0-1,-1 0 1,-1 0 0,-9 13-67,14-26 36,-1-1-1,0 0 0,-1 1 0,1-2 1,-1 1-1,0 0 0,-1-1 0,1 0 1,-1 0-1,0 0 0,0-1 1,-1 0-1,1 0 0,-1 0 0,1-1 1,-1 1-1,0-2 0,0 1 1,-1 0-1,1-1 0,0 0 0,0-1 1,-1 0-1,1 0 0,0 0 1,-7-1-36,13 1 0,0-1 0,1 1 0,-1 0 0,0-1 0,1 1 0,-1-1 0,0 1 0,1-1 0,-1 1 0,1-1 0,-1 1 0,1-1 0,-1 0 0,1 1 0,-1-1 0,1 0 0,0 1 0,-1-1 0,1 0 0,0 1 0,0-1 0,-1 0 0,1 1 0,0-1 0,0 0 0,0 0 0,0 1 0,0-1 0,0 0 0,0 0 0,1 1 0,-1-2 0,5-24 0,1 12-104,1 1 1,1 0-1,0 0 1,1 0 0,0 1-1,1 0 1,8-7 103,12-10-4043,2 0-1,10-4 4044,22-16-3733,-30 22 2069</inkml:trace>
  <inkml:trace contextRef="#ctx0" brushRef="#br0" timeOffset="123975.304">5983 1991 9088,'0'0'149,"0"0"64,0 0-63,0 0-22,0 0 21,16 3 235,-3 0-337,0 0-1,0-1 1,0-1-1,0 0 1,0 0-1,1-1 1,-1-1-1,0 0 1,0-1-1,0 0 1,9-2-47,-21 3-1557,-1 1-4587</inkml:trace>
  <inkml:trace contextRef="#ctx0" brushRef="#br0" timeOffset="124761.476">5919 2031 8192,'0'0'128,"0"0"0,0 0 21,0 0 64,0 0-63,0 0-22,0 0 21,0 0 86,0 0 42,4 1 43,24 2-21,1-1 0,-1-1 0,1-2-1,28-2-298,33-1 490,56 10 833,-136-6-1326,0 0 1,-1-1-1,1 0 0,0 0 1,-1-1-1,0 0 0,1 0 1,1-1 2,-10 2-2006,-1 1-5460</inkml:trace>
  <inkml:trace contextRef="#ctx0" brushRef="#br0" timeOffset="125795.226">6081 2533 6912,'0'0'0,"11"9"128,-11-9 0,0 0 0,0 0 0,0 0-128,0 0 128,0 0 0,0 0 0,22 3-1024,-1-6 0,1 1-3200</inkml:trace>
  <inkml:trace contextRef="#ctx0" brushRef="#br0" timeOffset="127966.891">6756 335 4864,'0'0'256,"31"-5"2901,132 23-938,-134-13-2084,-1 0 0,0 1 0,0 2-135,-26-8 107,-2 0 21,0 0 0,0 0 0,0 0 0,-1 2-22,-5 18-100,0 1 0,1 0 0,1-1 0,0 16-6,-1 2-2,4-22 2,0 0 0,0 0 0,2 1 0,1-1 0,0-1 0,2 6 0,8 25 0,10 21 0,-8-29 0,-3 1 0,2 15 0,7 42 112,-10-53 21,-2 1 0,-2-1 1,-2 23-134,-1-2 330,3 0 1,11 42-331,-9-37 237,-2 0 0,-5 25-237,1-3 166,-2 90 453,-8-112-160,4-43-316,1 1 1,1 18-144,3 65 254,-2-32 47,10 56-301,-8-123 56,-1-1 0,0 1 0,-1-1 1,0 1-1,-2 4-56,-2 17 466,4-26-247,0 1 1,0-1 0,-1 1-1,0-1 1,0 1 0,-1-1 0,1 0-1,-2 0 1,1 0 0,-2 2-220,3-7 40,0 0 0,0 1 1,0-1-1,0 0 0,0 0 1,0 0-1,0 0 0,0 0 0,0 0 1,-1-1-1,1 1 0,0-1 1,-1 1-1,1-1 0,0 0 1,-1 0-1,1 1 0,-1-2 0,1 1-40,-26 4 109,11-2-109,15-1-164,1-1 0,-1 0 0,1 0 0,-1 0-1,1 0 1,-1 0 0,0 0 0,1 0-1,-1 0 1,1 0 0,-1 0 0,1-1 0,-1 1-1,1-1 1,-1 1 0,1-1 0,-1 1 0,1-1-1,-1 0 165,2 1-3258,0 0-5595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36:50.49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4992,'24'12'0,"8"10"-2,-26-7 15,-3-7 40,27 61 1055,58 148 1132,-73-173-1973,-1 0 0,-3 1 0,-2 1 0,-2 1-267,2 26 1642,5-105-486,-6 18-989,1-13-3,-1-1 1,-2 0-1,0 0 1,-2 0-1,0-11-164,-2 10 37,2 1-1,1 0 0,1 0 0,2 0 0,6-15-36,-5 17-1,-7 18-2,1 1-1,0-1 1,0 0-1,0 1 1,1 0-1,3-3 4,20 34-128,43 71 73,-43-57 29,1 0 1,30 28 25,-57-64 24,1 0 0,0 0 0,0 0 0,0 0 0,0 0 0,1 0 0,-1-1 0,0 1 0,1-1 0,-1 0 0,1 1 0,0-1 0,-1 0 0,1-1 0,0 1 0,1 0-24,3-2 42,0 0 1,-1 0 0,1-1-1,-1 1 1,1-2 0,-1 1-1,0-1 1,0 0 0,6-3-43,-11 5 0,0 1 0,-1-1 0,1 1 0,0-1 0,0 1 0,0 0 0,0-1 0,0 1 0,0 0 0,0 0 0,0 0 0,0 0 0,0 0 0,0 0 0,0 0 0,0 0 0,0 0 0,0 0 0,0 0 0,0 1 0,0-1 0,-1 0 0,1 1 0,0-1 0,0 0 0,0 1 0,0 0 0,0-1 0,-1 1 0,1-1 0,0 1 0,0 0 0,-1-1 0,1 1 0,-1 0 0,1 0 0,-1 0 0,1 0 0,-1-1 0,1 1 0,-1 0 0,0 0 0,1 0 0,-1 0 0,0 0 0,0 0 0,0 0 0,1 0 0,-1 1 0,1 1 0,19 55 0,-13-36 0,1 0 0,1 0 0,1 0 0,1-1 0,8 11 0,-17-30 7,-1-1 1,0 1 0,1 0 0,-1-1-1,1 1 1,0-1 0,-1 0 0,1 0-1,0 1 1,0-1 0,0 0 0,0-1-1,0 1 1,0 0 0,0 0 0,0-1-1,0 1 1,0-1 0,0 0 0,1 0-1,-1 0 1,0 0-8,3 0 38,0-1 0,-1 0 0,1 0 0,0 0 0,-1-1-1,0 1 1,1-1 0,-1 0 0,0 0 0,3-2-38,0-1 45,-1 1-1,0-1 1,0 0 0,0 0-1,0 0 1,-1-1 0,0 0 0,0 0-1,0 0 1,-1-1 0,0 1-1,0-1 1,-1-1-45,8-18 33,-6 11-138,0 0 0,-1 0 1,0-1-1,-2 1 1,2-15 104,-4 28-1195,9 2-3883,-4 0 3756,9 0-3371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36:15.066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12 385 5632,'0'0'128,"0"0"21,0 0 107,0 0 107,0 0 42,0 0 64,0 0-42,0 0 42,0 0-63,0 0-44,0 0-84,0 0-1,0 0 86,0 0-22,0 0-170,-11-18 298,11 12-438,0 0 1,1 0-1,0 0 1,0 0-1,0 0 0,0 1 1,1-1-1,0 0 1,1 1-1,-1-1 0,1 1 1,0 0-1,0 0 1,0 0-1,1 0 0,0 1 1,0-1-1,0 1-31,4-2 50,0-1 1,0 2-1,0-1 0,0 1 0,1 1 0,0 0 0,0 0 0,0 0 1,1 1-1,9-2-50,30-5 71,0 1 0,1 3 0,0 2 0,1 2 0,-1 2 0,0 2 0,0 3 1,0 2-1,1 2-71,6-3 179,0-2 1,0-2 0,0-3 0,0-3-1,20-5-179,21 0 275,16 5-275,-79 4 114,1 3-1,-1 1 1,10 3-114,-34-5-602,13 6 2249,-18-1-3987,1 4-3703,4 5 3504,2 5-234</inkml:trace>
  <inkml:trace contextRef="#ctx0" brushRef="#br1" timeOffset="51160.467">2221 12 3200,'2'2'149,"17"25"144,-2 1 0,0 1-1,-2 0 1,-1 1 0,5 17-293,8 18 179,90 168 100,-44-94 1980,-73-138-2199,0-1-1,0 0 0,0 0 1,0 1-1,0-1 0,0 0 1,0 0-1,0 1 0,0-1 1,0 0-1,0 0 0,0 1 0,0-1 1,0 0-1,0 0 0,0 0 1,0 1-1,1-1 0,-1 0 1,0 0-1,0 0 0,0 1 1,0-1-1,1 0 0,-1 0 1,0 0-1,0 0 0,0 1 0,1-1 1,-1 0-1,0 0 0,0 0 1,1 0-1,-1 0 0,0 0 1,0 0-1,1 0 0,-1 0 1,0 0-1,0 0 0,1 0 0,-1 0 1,0 0-1,0 0 0,1 0 1,-1 0-1,0 0 0,0 0 1,1 0-1,-1 0 0,0 0 1,0 0-1,0-1 0,1 1 1,-1 0-1,0 0 0,0 0 0,0 0 1,1 0-1,-1-1 0,0 1 1,0 0-1,0 0 0,0 0 1,0-1-1,1 1 0,-1 0 1,0 0-1,0-1-59,7-31 1209,0-65-1748,-6 77 939,2-26-361,-2 1-10,1 0 0,3 1 0,2-1 0,2 1 0,1 1 0,4-4-29,-14 46-8,0 0-1,1 0 1,-1 0 0,0 0-1,1 0 1,-1 0-1,0 0 1,1 0 0,-1 1-1,1-1 1,-1 0-1,1 0 1,-1 0 0,1 1-1,0-1 1,-1 0-1,1 1 1,0-1 0,0 0-1,0 1 1,-1-1-1,1 1 1,0 0 0,0-1-1,0 1 1,0-1-1,0 1 1,0 0 0,0 0-1,0 0 1,0 0-1,0 0 1,0-1 0,0 2-1,-1-1 1,1 0-1,0 0 1,0 0 0,0 0-1,0 1 1,0-1-1,0 0 1,0 1 0,0-1-1,0 1 1,-1-1-1,1 1 1,0-1 0,0 1-1,0-1 1,-1 1-1,1 0 1,0 0 0,-1-1-1,1 1 1,0 0 8,1 2 1,14 10-49,-1 2 0,-1 0 0,0 1 0,-1 1 1,-1 0-1,-1 0 0,0 1 0,-1 1 0,2 7 48,31 50-102,-36-65 106,-2-1 24,1-1 1,1 0-1,-1 0 0,1-1 0,1 0 1,6 6-29,-12-12 8,1-1 0,-1 1 0,0-1 1,1 1-1,0-1 0,-1 0 0,1 0 1,0 0-1,-1 0 0,1-1 1,0 1-1,0-1 0,0 1 0,0-1 1,0 0-1,-1 0 0,1 0 0,0-1 1,0 1-1,0-1 0,0 0 0,-1 1 1,1-1-1,0 0 0,-1-1 0,1 1 1,-1 0-1,3-2-8,0-1 32,0 0 1,0 0-1,0 0 0,-1-1 1,1 0-1,-1 0 1,0 0-1,-1 0 0,1 0 1,1-5-33,31-67 170,-16 31-45,-19 43-125,0 1 0,0-1 0,0 1 0,0-1 0,1 1 0,-1 0 0,1 0 0,-1-1 0,1 1 0,0 0 0,0 0 0,0 1 0,0-1 0,0 0 0,0 1 0,1-1 0,-1 1 0,0 0 0,1-1 0,0 1 0,16 2-10,-1 1 0,0 1 0,0 1 0,-1 1 0,1 0 0,1 1 10,-4 0-10,1-1 0,0 0 1,0-2-1,1 0 0,-1-1 0,1 0 1,7-1 9,-2-4 13,-1-1 0,1-1 0,-1-1 0,0 0 0,-1-2 0,1 0 0,0-3-13,68-23 37,-85 32-37,-2 1 0,1 1 0,-1-1 0,0 0 0,1 1 0,-1-1 0,1 1 0,-1 0 0,1 0 0,-1 0 0,0 0 0,1 0 0,-1 1 0,1-1 0,-1 1 0,0-1 0,1 1 0,-1 0 0,0 0 0,1 0 0,13 9 0,1 3 0,-4-1 21,-11-9 86,-2-3 21,0 0 0,4-2 0,15-12-293,-1-1 1,0-1-1,-1 0 1,-1-2-1,-1 1 1,0-2-1,9-15 165,8-7-2048,9-11-4864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37:08.4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7424,'1'0'7,"0"0"1,0 0 0,0 1 0,0-1-1,0 0 1,0 1 0,0-1-1,0 1 1,0-1 0,0 1-1,-1-1 1,1 1 0,0 0-1,0-1 1,0 1 0,-1 0 0,1 0-1,0-1 1,-1 1 0,1 0-1,-1 0 1,1 0 0,-1 0-1,1 0 1,-1 0 0,1 0-1,-1 0 1,0 0 0,0 0 0,0 0-1,1 0 1,-1 0 0,0 0-1,0 0 1,0 0 0,-1 0-1,1 1-7,1 2 78,5 21 203,2-1 0,0-1 0,2 1 0,0-2 0,2 1 0,0-1 0,2-1-1,0 0 1,1-1 0,2-1 0,-1-1 0,10 7-281,-21-20-32,8 7 284,-1-2 1,1 0 0,1-1-1,9 6-252,-20-14 68,-1 1 0,1-1 0,0 1 1,-1-1-1,1 0 0,0 0 0,0 0 0,0-1 0,0 1 0,0-1 0,0 0 0,0 1 0,0-1 0,0-1 0,0 1 0,0 0 0,0-1 0,0 1 0,0-1 0,-1 0 1,1 0-1,0 0 0,0 0 0,-1-1 0,1 1 0,0-1 0,1-1-68,7-8 88,-1-1 0,0 0-1,-1 0 1,0-1 0,-1 0 0,-1-1 0,0 0-1,0 0 1,-1-2-88,15-30 319,-7 18-191,-13 26-234,3 4 87,0 0 0,0 0 0,0 1 0,-1 0 1,1 0-1,-1 0 0,0 0 0,0 0 0,0 1 1,0-1-1,0 1 0,-1 0 0,2 2 19,1 1-11,29 43 11,-27-38 3,0 0 0,1 0 0,1-1 0,0 0 0,1 0 0,0-1 0,8 6-3,-17-15 19,0 0 1,1 0 0,-1 0-1,0 0 1,1-1-1,-1 1 1,0-1-1,1 1 1,-1-1-1,1 1 1,-1-1 0,1 0-1,-1 0 1,1 0-1,-1 0 1,1 0-1,0 0 1,-1 0-1,1 0 1,-1 0-1,1-1 1,-1 1 0,1-1-20,1-1 35,0 1 0,0-1 0,0 0 1,-1 0-1,1 0 0,-1 0 0,1 0 0,-1-1 1,0 1-1,0-1 0,1 0-35,2-5 82,0-1-1,0 0 1,0 0-1,-1 0 1,-1 0-1,0 0 1,1-2-82,6-37 85,-7 47-97,0 1-1,0-1 0,0 1 1,0-1-1,0 1 1,0 0-1,0 0 0,0 0 1,0 0-1,0 1 1,0-1-1,0 1 1,0 0-1,1 0 13,-2-1-37,26 6-14,0 1 1,-1 1-1,0 2 0,-1 0 1,0 2-1,0 1 0,-1 1 1,15 12 50,-1-7-3,5 0 27,-38-16 119,-2-3-120,19-10 301,-14 7-335,0 0 0,-1 1 0,1 0 0,0 1-1,0-1 1,0 2 0,1-1 0,-1 1-1,0 1 1,0 0 0,0 0 0,4 1 11,10 5-43,-1 0 1,-1 1-1,1 1 1,0 2 42,33 14 49,-54-25-37,1 1 0,-1 0 0,0-1 1,1 0-1,-1 1 0,1-1 0,-1 0 0,1 0 1,-1 0-1,1 0 0,-1 0 0,1 0 1,-1 0-1,0 0 0,1-1 0,-1 1 1,1 0-1,-1-1 0,0 1 0,1-1 1,-1 0-1,0 1 0,1-2-12,1 0 13,-1 0-1,0 0 1,0 0 0,0-1-1,0 1 1,0-1-1,0 1 1,-1-1 0,1 0-1,-1 0 1,1-1-13,3-12 2,0 0 0,-1-1 0,-1 1 0,0-6-2,0 7-23,30-166-5332,-16 116-2239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37:21.7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0 254 1408,'19'5'7237,"4"-4"-4071,47-15-3946,-51 9 1674,34-10-611,-1-2 0,9-7-283,-2 1 330,27-6-330,306-64 725,-345 81-682,0 2 0,1 3-1,0 1 1,0 3 0,0 1-1,0 3 1,1 1 0,-1 3-1,5 3-42,-10-1 119,-28-6-113,0 2 0,-1 0 0,1 0 0,0 2 1,6 2-7,5 4 209,1-2 1,1 0 0,0-2 0,0-2-1,0 0 1,29 0-210,25 10 171,-97-1-8086,-5-6 449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37:48.56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1 106 5120,'0'0'256,"0"0"85,0 0 342,0 0 21,0 0-235,0 0 0,0 0-42,0 0 21,0 0-149,0 0-43,0 0 0,0 0 0,0 0 0,0 0-22,0 0-63,3-1 64,35-9 321,1 2 0,0 2 0,0 1 0,7 2-556,25-3 314,33-1 183,0 5 0,101 10-497,-128-4 436,-37-4-227,-1-2 0,0-2 0,0-2 0,0-2 0,-1-1 0,21-8-209,20-4 281,-71 18-216,-2 3-27,29 6 115,69-3-46,-82 4-78,-20-5-15,0-1 92,-2-1 22,0 0-213,0 0-853,9 16-7233,-7 9 1238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36:33.545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40 744 5376,'0'0'256,"0"0"42,0 0 193,0 0 85,0 0-128,0 0 21,0 0-63,0 0-44,0 0-84,0 0-22,0 0 21,0 0 43,0 0-128,-27-29 768,24 27-888,-1-1-2,-1-17-41,10 6-29,-1 10 12,1 0 0,0 0 0,0 0 0,0 1 0,1 0 0,-1 0 0,1 0 0,0 0 0,-1 1 0,1 0 0,0 0 0,1 1 0,-1 0 0,1 0-12,24-4 140,0 2-1,13 1-139,-9 0 65,296-18 596,-281 18-530,0 2 1,1 2-1,22 6-131,-20-2 571,1-3 0,51-3-571,17-13 702,2-6-702,120-14 407,-216 33-542,1 0 0,-1 2 0,10 2 135,-38-4-9941</inkml:trace>
  <inkml:trace contextRef="#ctx0" brushRef="#br1" timeOffset="178002.579">2515 2788 9472,'1'2'89,"1"-1"0,-1 0 0,1 0 0,-1 0 0,1 1 0,0-1 1,-1-1-1,1 1 0,0 0 0,0 0 0,0-1 0,0 1 0,-1-1 0,1 1 1,0-1-1,0 0 0,0 0 0,0 0 0,0 0 0,0 0 0,0 0 0,0-1 1,0 1-1,0-1-89,69-9 43,-47 5 207,115-24 221,-105 19-339,1 2 0,-1 2 0,1 1-1,0 2 1,33 1-132,-61 3 25,0 0 1,0 1-1,0 0 0,0 0 0,0 1 0,0 0 0,-1 0 1,1 0-1,-1 1 0,0 0 0,0 0 0,0 1 0,3 3-25,10 10 197,-1 1 0,0 0 0,1 5-197,-15-17 53,0 0 0,-1 0 1,1 0-1,-1 1 1,-1-1-1,1 1 1,-1 0-1,-1 0 1,1 0-1,-1 0 1,-1 0-1,0 1-53,1 10 96,-1 0-1,-1 0 1,-1 0 0,-2 11-96,1-19 47,0-1 1,-1 1-1,0-1 1,-1 0-1,0 0 1,-1-1-1,0 0 1,0 1 0,-1-2-1,0 1 1,0-1-1,-1 0 1,0-1-1,-1 0 1,1 0-1,-2-1 1,1 0-1,0 0 1,-1-1 0,0 0-1,-1-1-47,-6 3 24,1-1-1,-1 0 0,0-2 1,0 0-1,-1-1 1,1 0-1,-1-2 1,0 0-1,1-1 1,-1 0-1,0-2 1,-16-3-24,25 3 0,-1-1 0,0-1 0,1 0 0,0 0 0,0 0 0,0-1 0,1-1 0,-1 0 0,1 0 0,0 0 0,-1-3 0,6 6 0,0 0 0,0 0 0,0 0 0,0 0 0,1-1 0,-1 1 0,1-1 0,0 1 0,0-1 0,0 0 0,0 0 0,1 0 0,0 0 0,0 0 0,0-1 0,0 1 0,1 0 0,-1 0 0,1-1 0,0 1 0,0 0 0,1-1 0,-1 1 0,1 0 0,0 0 0,0 0 0,2-3 0,-2 3-14,1 1 0,1 0 1,-1 0-1,0 0 1,1 0-1,0 0 1,-1 0-1,1 1 1,0-1-1,0 1 1,1 0-1,-1 0 1,0 0-1,1 0 1,0 0-1,-1 1 1,1 0-1,0 0 1,-1 0-1,1 0 1,0 0-1,0 1 0,4-1 14,12 0-78,1 1-1,0 1 1,0 1 0,2 0 78,6 1-15,-8-1 31,0-1 1,0-1 0,0-1 0,0-1-1,-1 0 1,1-2 0,-1 0 0,1-2-1,-1 0 1,-1-1 0,1-1 0,-1-1-1,-1-1 1,1-1-17,-4 3 43,-12 5-43,-3 3-384,0 0-1109,0 0-4310,2-2 129,26-23 4330,-10 11 277</inkml:trace>
  <inkml:trace contextRef="#ctx0" brushRef="#br1" timeOffset="178595.24">2569 3442 8448,'38'11'512,"-35"-11"-256,-3 0 0,0 0 0,0 0 0,4 0 0,318 17 1152,-297-17-1358,75 0 383,4-5-433,-70 1 109,1-1-1,-1-1 1,0-2-1,29-11-108,6 1 332,-12 4-1876,-20 0-3879,-8 2-379</inkml:trace>
  <inkml:trace contextRef="#ctx0" brushRef="#br1" timeOffset="179264.686">2707 3732 6784,'11'-1'183,"-1"-1"0,0 0 1,0 0-1,0-1 0,0 0 0,-1-1 1,1 0-1,1-1-183,48-17 475,-44 19-401,0 0 0,1 2 0,-1 0 1,0 0-1,1 1 0,-1 1 0,1 1 0,-1 0 0,0 1 1,0 1-1,0 0 0,0 1 0,8 4-74,-13-4 88,0 0 1,0 0-1,0 1 1,0 0-1,-1 1 1,0 0-1,-1 0 1,0 1-1,0 0 1,0 0-1,-1 1 1,0 0-1,-1 0 1,0 1-1,0 0 1,-1 0-1,-1 0 1,0 1-1,0 0-88,-2-5 35,-2-1 0,1 1-1,-1 0 1,1 0 0,-2 0-1,1 0 1,-1 0 0,0-1-1,0 1 1,0 0 0,-1 0-1,0-1 1,0 1 0,0-1-1,-1 0 1,0 0 0,0 0-1,0 0 1,-1 0-1,1 0 1,-1-1 0,0 0-1,0 0 1,-1 0 0,1 0-1,-1-1 1,-3 2-35,-1 2 35,0-1 1,-1 0-1,0 0 0,0-1 0,-1 0 1,1-1-1,-1-1 0,0 1 0,0-2 1,0 1-1,-1-2 0,1 1 0,0-1 1,-1-1-36,4-1 19,0 0 0,0-1-1,1 0 1,-1 0 0,0 0 0,1-1 0,0-1 0,0 1 0,0-1 0,0 0 0,0 0 0,1-1 0,-1 0 0,2 0 0,-1-1 0,0 0 0,1 0 0,0 0 0,0 0 0,1-1 0,0 0 0,0 0 0,0 0 0,1 0 0,0 0 0,1-1 0,-2-4-19,4 9-1,-1-1 1,1 1-1,0-1 1,0 1 0,0-1-1,1 0 1,-1 1-1,1-1 1,0 1 0,0-1-1,0 1 1,0 0-1,0-1 1,1 1 0,0 0-1,0 0 1,-1 0-1,4-3 1,-1 1-7,1 1-1,0-1 1,0 1-1,0 0 0,1 0 1,-1 0-1,1 1 1,0 0-1,0 0 0,1 0 8,12-4-39,1 1-1,0 1 1,0 1 0,1 0-1,-1 2 1,5 0 39,97 3-2533,-42 1-3681,-32-2 3377</inkml:trace>
  <inkml:trace contextRef="#ctx0" brushRef="#br1" timeOffset="179659.85">3434 3676 8704,'2'0'26,"-1"0"1,1 1-1,0 0 1,0-1-1,0 1 1,0 0-1,0 0 1,0 0-1,-1 0 1,1 0-1,0 1 1,-1-1-1,1 1 1,-1-1-1,0 1 1,1-1-1,-1 1 1,0-1-1,0 1 1,0 0-1,0 0 1,0 0-1,-1 0 1,1 0-1,0 0 1,-1 0-1,1 0 1,-1 0-1,0 0 1,0 0-1,0 0 1,0 0-1,0 0-26,5 23 139,1-1 0,1 0-1,1-1 1,1 0 0,6 12-139,65 111 411,-42-82 170,6 22-581,-13-31-1216,-21-41-5504</inkml:trace>
  <inkml:trace contextRef="#ctx0" brushRef="#br1" timeOffset="179978.962">3732 3591 8576,'1'6'104,"0"-1"1,-1 1 0,0-1 0,0 1 0,0-1-1,0 1 1,-1-1 0,0 1 0,0-1-1,-1 1 1,1-1 0,-1 0 0,0 0-1,0 0 1,-1 0 0,0 0 0,-2 3-105,-10 13 383,0 0-1,-1-1 1,-9 7-383,0 2 121,-68 73 342,37-42-2355,-24 36 1892,67-78-6869</inkml:trace>
  <inkml:trace contextRef="#ctx0" brushRef="#br1" timeOffset="180667.455">3825 3498 7552,'0'0'405,"0"0"22,0 0-214,0 0 0,0 0-63,4 0-44,57-2 152,-40 0-11,1 1-1,0 0 1,0 2-1,0 1 1,-1 0 0,1 2-1,17 5-246,-38-9 35,0 0-1,-1 1 0,1-1 0,0 0 0,0 1 0,-1-1 1,1 1-1,0-1 0,0 1 0,-1 0 0,1-1 1,-1 1-1,1 0 0,0-1 0,-1 1 0,1 0 0,-1-1 1,0 1-1,1 0 0,-1 0 0,0 0 0,1 0 1,-1-1-1,0 1 0,0 0 0,0 0 0,0 0 1,0 0-1,0 1-34,-10 29 335,-31 23-190,1-17-60,27-27-74,1 1 0,0 1-1,1 0 1,1 1 0,-1 0 0,-2 7-11,12-20 2,0 1 0,1 0 0,-1-1 0,1 1 0,-1-1 0,1 1 0,0 0 0,-1 0 0,1-1 0,-1 1 0,1 0 0,0 0 0,0-1 0,-1 1 0,1 0 0,0 0 0,0-1 0,0 1 0,0 0 0,0 0 0,0 0 0,0-1 0,0 1 0,0 0 0,1 0 0,-1 0 0,0-1 0,0 1 0,1 0 0,-1 0 0,1-1 0,-1 1 0,0 0 0,1-1-2,10 4 60,-3-1-38,1-1 0,0 0 1,0-1-1,0 1 1,0-2-1,0 0 0,0 0 1,1 0-1,-1-1 1,5-2-23,88-20 160,-80 16-907,0 0 0,0-1 1,-1-1-1,13-8 747,-21 8-6869</inkml:trace>
  <inkml:trace contextRef="#ctx0" brushRef="#br1" timeOffset="184194.388">4320 3045 8192,'4'0'149,"23"0"294,0 1-1,0 2 1,0 0 0,0 2 0,6 3-443,52 7 453,-36-4-394,23 2 14,-66-12-857,0-1 0,0 0 1,0-1-1,0 1 0,-1-1 0,1-1 0,1 1 784,18-9-5525</inkml:trace>
  <inkml:trace contextRef="#ctx0" brushRef="#br1" timeOffset="184510.648">4525 2704 8960,'3'3'128,"1"2"-65,-1 0 1,0 0 0,0 0 0,0 0-1,-1 0 1,0 1 0,0-1 0,0 1-1,-1 0 1,1-1 0,-1 1 0,0 4-64,1 82 368,-2-31-243,13 96 236,-4-66 301,-4 0 1,-5 34-663,-7 27-1323,7-111-5930</inkml:trace>
  <inkml:trace contextRef="#ctx0" brushRef="#br1" timeOffset="188650.515">2433 2406 6144,'-3'1'405,"-9"6"-240,-1 0-1,2 0 1,-1 2 0,1-1-1,0 1 1,1 1-1,0 0 1,0 1-1,1-1 1,1 2 0,0-1-1,-6 12-164,-9 19 316,2 0 0,1 1 0,-1 12-316,5-9 204,2 1 0,2 0 0,2 1 1,2 1-1,0 33-204,5-13 129,3 1 0,3 0 0,9 48-129,0-44 83,3-2 0,3 0 0,4-1 0,2 0 0,29 54-83,-5-29-593,3-2-1,5-3 0,51 63 594,-8-20-6442</inkml:trace>
  <inkml:trace contextRef="#ctx0" brushRef="#br1" timeOffset="185432.807">5292 2391 6528,'2'2'114,"0"-1"1,-1 1-1,1 0 1,0-1-1,0 1 0,0-1 1,0 0-1,0 0 1,0 0-1,0 0 1,1 0-1,-1 0 1,0 0-1,0-1 0,1 1 1,-1-1-1,2 0-114,34 14 1447,-18 0-1308,-1 1 1,0 2-1,-1-1 1,-1 2-1,-1 0 1,0 1 0,-1 1-1,-2 0 1,0 1-1,-1 0 1,5 14-140,-9-19 116,-1 0 0,-1 1 0,-1 0 0,-1 0 0,0 1 0,-1-1 0,-1 1 0,0-1 0,-1 1 0,-2 0 0,1 0 0,-2-1 0,0 1 0,-1-1 1,-1 1-1,-2 2-116,1-7 72,0-1 0,0 0 1,-1 0-1,0 0 1,-1-1-1,-1 0 1,0 0-1,-5 5-72,9-13 23,1 1 0,0-1 0,-1 0 0,0 0 0,1 0 0,-1 0 0,0-1 0,-1 1 0,1-1 0,0 0 0,-1 0 0,1-1 0,-1 1 0,0-1 0,1 0 0,-1 0-1,0-1 1,0 0 0,1 1 0,-1-1 0,0-1 0,0 1 0,1-1 0,-5-1-23,-2-2-3,0-1 0,0-1-1,1 0 1,-1 0 0,1-1 0,1 0-1,0-1 1,0 0 0,0 0-1,1-1 1,0 0 0,1 0 0,0-1-1,0 0 1,1-1 0,0 1-1,1-1 1,0 0 0,1 0 0,1-1-1,-1 1 1,2-1 0,-1 0-1,2 0 1,0 0 0,0-11 3,2 17-7,1 1 0,0-1 0,0 1 0,0 0 0,1 0 0,-1 0-1,1 0 1,1 0 0,-1 0 0,1 1 0,-1 0 0,1 0 0,1 0 0,-1 0 0,0 0 0,1 1 0,0 0 0,0 0 0,0 0 0,0 1 0,0 0 0,0 0-1,2-1 8,12-4 3,0 1 0,0 0-1,1 1 1,0 2 0,19-2-3,-18 4-126,0 1 1,0 1 0,0 1 0,0 1-1,17 4 126,16 3-7032,-52-10 611</inkml:trace>
  <inkml:trace contextRef="#ctx0" brushRef="#br1" timeOffset="186084.902">5163 3196 5120,'0'0'149,"0"0"65,0 0-44,0 0 43,0 0-63,0 0 20,0 0 193,0 0 85,0 0-128,13 7 448,4 0-555,-1-1-1,1 0 1,1-2 0,-1 0-1,0 0 1,1-2 0,0 0 0,16-1-213,33-3 164,48-7-164,-70 5 182,3 0-63,315-37 402,-340 39-914,-3 2-4590,-17 0-286</inkml:trace>
  <inkml:trace contextRef="#ctx0" brushRef="#br1" timeOffset="186675.06">5135 3539 6656,'6'0'203,"0"-1"0,0-1 1,-1 1-1,1-1 0,0 0 1,0-1-1,-1 1 0,1-1 1,-1 0-1,2-1-203,0-1 131,0 1-1,1 1 0,-1-1 1,1 1-1,0 1 1,0-1-131,-2 2 57,1 0 0,-1 0 1,1 1-1,-1 0 0,1 0 0,-1 0 1,1 1-1,-1 0 0,1 1 0,-1-1 1,0 1-1,1 0 0,-1 0 0,0 1 1,-1 0-1,6 3-57,-2 0 77,-1 1 0,1 0-1,-1 0 1,-1 1 0,1 0 0,-2 0 0,1 1 0,-1 0-1,0 0 1,-1 0-77,7 13 109,-2 0 0,0 1 1,-2 0-1,-1 1 0,0-1 0,-2 1 0,-1 1 0,0-1 0,-2 1-109,-1-4 87,0 1-1,-2-1 0,0 1 1,-2-1-1,0 0 0,-1 0 1,-1 0-1,-2 1-86,6-17 19,-1 0 0,0 0 1,0 0-1,-1 0 0,1 0 0,-1 0 0,0-1 0,0 1 0,-1-1 1,0 0-1,1 0 0,-1 0 0,0-1 0,-1 1 0,1-1 0,-1 0 1,1 0-1,-1 0 0,0-1 0,0 0 0,0 0 0,0 0 0,-1-1 1,1 1-1,0-1 0,-1 0 0,1-1 0,-1 1 0,1-1 0,-1 0 1,1-1-1,-1 1 0,-1-2-19,-1 0-4,0 0 0,0-1 0,0 0 0,0 0 0,1-1 0,0 0 0,-1 0 0,2-1 0,-1 1 0,0-2 0,1 1-1,0-1 1,0 0 0,1 0 0,0-1 0,0 1 0,0-1 0,1 0 0,0-1 0,0 1 0,1-1 0,0 1 0,0-1 0,1 0 0,0 0 0,0-1 0,1 1 0,0 0 0,0 0 0,1-1 0,0 1 0,1 0 0,0 0 0,0-1 0,1 1 0,0 0 0,1-2 4,3-4-21,2-1 1,0 1-1,0 1 1,2 0-1,-1 0 1,2 1-1,-1 0 1,2 0-1,0 1 0,0 1 1,1 0-1,0 1 1,0 0-1,1 1 1,1 1-1,-1 0 1,1 1-1,0 0 1,0 1-1,1 1 1,0 1-1,-1 0 1,1 1-1,0 0 1,1 2-1,4 0 21,60 8-4928,-46-4-362</inkml:trace>
  <inkml:trace contextRef="#ctx0" brushRef="#br1" timeOffset="187340.348">5718 3486 9984,'3'49'215,"2"1"0,2-1 1,5 13-216,8 65 271,-19-126-266,0 0-1,0 0 1,0-1 0,1 1-1,-1 0 1,0-1-1,0 1 1,0-1 0,0 0-1,1 1 1,-1-1 0,0 0-1,0 0 1,1 0 0,-1 0-1,0 0 1,0 0-1,1 0 1,-1 0 0,0 0-1,0 0 1,0-1 0,1 1-5,5-4 6,0 1 0,0-1 0,-1-1 0,1 1 1,-1-1-1,0-1 0,0 1 0,-1-1 0,0 0 0,0 0 1,0 0-1,-1-1 0,2-2-6,9-11 26,8-13 93,-1-1 1,-1-1-1,-2-1 0,7-23-119,9-15 931,-32 119-269,4 131-130,18 81-532,-6-63 129,-15-153-26,-1 1 0,-3 0 0,-1 0 0,-2 0 0,-2 0 1,-3 5-104,8-44 13,-1 1-1,0 0 1,0-1 0,0 1 0,0-1 0,-1 1 0,0-1 0,1 0 0,-1 0 0,0 1 0,-1-1 0,1-1 0,0 1 0,-1 0 0,0 0 0,1-1 0,-1 0 0,0 1 0,0-1 0,-1 0-1,1-1 1,0 1 0,-1 0 0,1-1 0,-4 1-13,1-1 5,-1-1-1,1 1 0,-1-1 1,1-1-1,-1 1 0,1-1 0,-1 0 1,1-1-1,0 1 0,0-1 1,0-1-1,0 1 0,0-1 1,-4-3-5,-8-4-4,1 0 1,1-2 0,0 0-1,0 0 1,1-2 0,1 0-1,-4-5 4,13 13-13,0-1 0,1 1 0,-1-1 0,1 1 0,1-1 0,-1 0 0,1 0-1,1-1 1,-2-5 13,3 9-13,0 0-1,1 0 1,-1 0-1,1 0 1,0 0-1,1 0 1,-1-1-1,1 1 1,-1 1-1,1-1 1,0 0-1,1 0 1,-1 0 0,1 0-1,0 1 1,-1-1-1,2 1 1,1-4 13,20-23-563,2 2 0,1 0 1,1 1-1,23-15 563,1-2-7178,-24 20 3807</inkml:trace>
  <inkml:trace contextRef="#ctx0" brushRef="#br1" timeOffset="187912.688">6207 3278 9600,'9'3'361,"0"0"0,0 0 0,0 1 0,0 0 1,-1 0-1,0 1 0,7 5-361,-6-4 133,-1-1 1,1 0-1,0 0 0,0-1 0,1 0 1,2 0-134,-5-2 97,0 0 1,0 1-1,-1-1 0,1 1 1,-1 1-1,0-1 1,0 1-1,0 0 1,0 0-1,0 1 1,-1 0-1,2 2-97,-5-5 29,-1 0 1,0-1-1,0 1 0,0 0 1,0 0-1,0 0 0,-1-1 1,1 1-1,0 0 0,-1 0 1,1 0-1,-1 0 0,0 0 1,0 0-1,0 0 0,0 0 0,0 0 1,0 2-30,-1-1 16,0 0 0,-1 1 0,1-1-1,0 0 1,-1 0 0,0 0 0,0 0 0,0-1 0,0 1 0,0 0 0,0-1 0,-1 0 0,1 1 0,-3 1-16,-50 36 256,54-40-258,1 1 1,-1-1 0,1 0 0,-1 0 0,1 1 0,-1-1 0,1 0 0,-1 1-1,1-1 1,0 0 0,-1 1 0,1-1 0,0 0 0,-1 1 0,1-1 0,0 1-1,0-1 1,-1 1 0,1-1 0,0 1 0,0-1 0,0 1 0,-1-1 0,1 1-1,0-1 1,0 1 0,0-1 0,0 1 0,0 0 0,0-1 0,0 1 0,0-1-1,1 1 1,-1-1 0,0 1 0,0-1 0,0 1 0,0-1 0,1 1 0,-1-1-1,0 1 1,1-1 0,-1 0 0,0 1 0,1-1 0,-1 1 0,0-1 0,1 0 1,19 12-71,-17-11 68,25 12-547,1-2 1,0-1 0,1-2-1,20 3 550,-3 0-8682</inkml:trace>
  <inkml:trace contextRef="#ctx0" brushRef="#br1" timeOffset="189440.068">6518 2466 7552,'49'61'288,"12"14"1212,42 68-1500,-86-115 184,-1 1-1,-1 1 0,-1 0 1,-2 0-1,-1 2 0,-1-1 1,0 10-184,1 18 137,-3 1 0,-2 0 0,-3 0 0,-2 1 0,-3-1 1,-3 0-1,-8 33-137,-3-12 166,-3-1 0,-4-1 1,-3-2-1,-4 0 1,-12 17-167,-98 196-11520,122-249 11520</inkml:trace>
  <inkml:trace contextRef="#ctx0" brushRef="#br1" timeOffset="189913.591">7208 2460 8064,'-53'125'484,"34"-87"-188,3 1 0,1 0 1,2 1-1,1 0 0,3 1 0,0 7-296,4 10 130,3 1 0,3 0 0,2-1 0,3 1 0,2-1 0,7 21-130,14 38 26,4-2 0,31 67-26,-30-97-1458,5-1-4700,-19-43 3897</inkml:trace>
  <inkml:trace contextRef="#ctx0" brushRef="#br1" timeOffset="190521.269">7534 2598 7680,'6'1'86,"0"1"0,0-1-1,0 1 1,0 1 0,0-1 0,0 1 0,-1 0 0,1 0 0,-1 1-1,0-1 1,0 1 0,0 0 0,0 1 0,0 0-86,2 3 150,0 1 0,0 0 0,-1 1 0,0 0 0,-1-1 0,0 2 0,2 7-150,4 14 306,-2 0 0,-2 1 1,0 0-1,0 30-306,3 32 585,-5 0 0,-4 3-585,-3-60 207,0 0 0,-3 0-1,-1 0 1,-1-1 0,-3 0 0,-8 20-207,-5-14 259,23-42-255,-1 0 0,0 0 0,1 0 0,-1 0 0,0 0-1,0 0 1,0 0 0,1 0 0,-1 0 0,0 0 0,0-1-1,0 1 1,0 0 0,0-1 0,-1 1 0,1-1 0,0 1-1,0-1 1,0 1 0,0-1 0,-1 0 0,1 0 0,0 0-1,0 1 1,-1-1 0,1 0 0,0-1 0,0 1-1,-1 0 1,1 0 0,0 0 0,0-1 0,0 1 0,0-1-1,-1 1 1,1-1 0,0 1 0,0-1-4,-9-7 25,1-1-1,0 0 1,1-1 0,0 0-1,1 0 1,-1-1 0,2 1-1,-4-8-24,-42-98 166,30 54-181,3 0 0,2-2 0,4 0 0,2 0 0,3-1 0,3-1 0,2 1 0,4-1 0,2 1 0,5-10 15,-8 66-3,1 1 0,0-1 0,1 0 0,0 1 0,0-1-1,1 1 1,0 0 0,1 0 0,0 0 0,0 1 0,0-1 0,1 1-1,0 0 1,0 0 0,1 0 0,0 1 0,0 0 0,1 0 0,0 1-1,0 0 1,0 0 0,0 0 0,1 1 0,0 0 0,0 0 0,0 1 0,0 0-1,0 1 1,1 0 0,-1 0 0,1 1 0,-1 0 0,1 0 0,4 1 3,7 0 3,-1 1 1,1 1-1,-1 0 1,0 2 0,0 0-1,0 1 1,0 1-1,8 5-3,36 16-216,47 29 216,-60-29-324,-26-14-1660,0 2-5888</inkml:trace>
  <inkml:trace contextRef="#ctx0" brushRef="#br1" timeOffset="190823.298">7757 3306 11136,'13'28'0,"15"16"0,-7-10 0,-6-4 128,3 3 0,-1-3 0,-2-2 128,-2-2-128,0-4 0,-2-5 0,0-4 0,-1-2-128,-10-11 0,20 10-2688,2-20 0,-3-1-2048</inkml:trace>
  <inkml:trace contextRef="#ctx0" brushRef="#br1" timeOffset="191121.3">8059 3211 10240,'2'13'0,"3"15"0,-16-4 128,-9 6 0,-8 5 128,-6 6 0,-3 6 128,-8 5-256,-1 0 128,-1 2-128,1-2 0,3 0-128,8-9 0,5-2-3584,9-9 0,1-2 384</inkml:trace>
  <inkml:trace contextRef="#ctx0" brushRef="#br1" timeOffset="191413.043">8206 2961 9728,'0'0'0,"24"-4"256,-7 4 0,1 0 0,1-3 128,9-1-256,0-2 128,2-1-128,1 1 0,3-5-128,-6 0 0,0 5-384,-4-5 0,0 0-7296</inkml:trace>
  <inkml:trace contextRef="#ctx0" brushRef="#br1" timeOffset="191735.338">8412 2659 10368,'1'3'128,"19"64"543,2 0-58,-4 1 1,2 23-614,12 132 598,-31-204-1545,-1-5-6533,0-14 4451</inkml:trace>
  <inkml:trace contextRef="#ctx0" brushRef="#br1" timeOffset="192298.318">8861 2499 11776,'-1'21'-32,"1"-19"66,-1 1 1,1-1 0,0 1-1,0 0 1,0-1 0,0 1-1,0 0 1,1-1 0,-1 1-1,1-1 1,-1 1 0,1-1-1,0 1 1,0-1 0,0 1-1,1-1 1,-1 0 0,0 1-1,1-1 1,1 1-35,11 14 139,0 1 0,-2 0 1,0 1-1,-1 0 0,0 1 0,-2 0 1,0 1-1,-2 0 0,0 0 0,-1 1 0,-2 0 1,0 0-1,1 18-139,-2 10 244,-2 0 0,-1 0-1,-4 0 1,-1-1 0,-8 31-244,10-63 64,-1 0 0,-1 0 0,0-1 0,-1 0 0,-1 0 0,-1 0 0,0-1 0,-1 0 0,0-1 0,-1 0 0,-1 0 0,-10 9-64,21-23 3,-1 1 1,0 0-1,0 0 0,1-1 0,-1 1 0,0-1 1,0 1-1,0-1 0,0 1 0,0-1 0,1 0 0,-1 1 1,0-1-1,0 0 0,0 0 0,0 1 0,0-1 1,0 0-1,0 0 0,0 0 0,0 0 0,0 0 1,0-1-1,0 1 0,0 0 0,0 0 0,0-1 1,0 1-1,0 0 0,0-1 0,0 1 0,1-1 0,-1 1 1,0-1-1,0 0 0,0 1 0,1-1 0,-1 0 1,0 1-1,1-1 0,-1 0 0,1 0 0,-1 0 1,1 0-1,-1 0-3,-23-46 6,24 45-6,-13-36 1,1-1 0,2-1 1,2 1-1,2-2 0,1 1 1,2-29-2,2 3-38,4-1-1,2 1 1,11-45 38,-13 91-16,13-68-111,3 0 1,22-61 126,-33 126-31,0 0 0,2 1 0,0 0 0,1 1 0,1 0 0,2 1 0,0 0 0,1 1 1,0 0-1,2 2 0,0 0 0,11-8 31,-19 19-26,0 0 0,0 0 0,1 1 1,0 0-1,0 0 0,0 1 0,0 1 1,1 0-1,-1 0 0,1 1 0,0 1 0,0-1 1,0 2-1,0-1 0,0 2 0,0-1 0,-1 2 1,11 1 25,-7 0-599,0 1 1,-1 1 0,0 0-1,0 0 1,9 6 598,15 9-8341</inkml:trace>
  <inkml:trace contextRef="#ctx0" brushRef="#br1" timeOffset="193450.655">9149 2922 10368,'0'0'170,"0"0"172,1 4 20,48 161 1089,-31-114-1360,-4-10 109,2-1 0,20 35-200,-35-73 0,-1-1 0,1 0 0,-1 0 0,1 0 0,0 0 0,0 0 0,0 0 0,0 0 0,0 0 0,0 0 0,0 0 0,0 0 0,0-1 0,0 1 0,0 0 0,0-1 0,0 1 0,1-1 0,-1 1 0,0-1 0,1 0 0,-1 1 0,0-1 0,1 0 0,-1 0 0,0 0 0,0 0 0,1 0 0,-1 0 0,0 0 0,1-1 0,-1 1 0,0 0 0,1-1 0,-1 1 0,0-1 0,0 1 0,0-1 0,1 0 0,-1 1 0,0-1 0,0 0 0,0 0 0,0 0 0,0 0 0,-1 0 0,1 0 0,1-1 0,5-6 0,1 0 0,-2 0 0,1-1 0,-1 0 0,2-5 0,1-2 30,-2 0 0,0-1 0,0 0 0,-2 0 1,0 0-1,-1-1 0,0 0 0,-2 0 1,0 0-1,-1 0 0,-1 0 0,-1-5-30,-2-1 82,3 33 55,7 42 50,6 20-75,-2 1 1,-4 1 0,-3 0 0,-3 0-1,-3 0 1,-4 0 0,-7 28-113,10-82 39,-2 0 1,0 0-1,-1-1 1,-1 0-1,-1 0 1,0-1 0,-1 0-1,-1 0 1,0-1-1,-13 13-39,18-22 4,0-1-1,-1 0 1,0 0 0,0 0-1,0-1 1,-1 0 0,0 0-1,0-1 1,0 0 0,0 0-1,-1 0 1,1-1 0,-1-1-1,0 1 1,0-1 0,0 0-1,0-1 1,-1 0 0,1 0 0,0-1-1,0 0 1,-1 0 0,1-1-1,0 0 1,0-1 0,-1 0-4,-17-7 0,0-1 0,1-1 0,0-2 0,-16-10 0,-22-12-22,61 34 8,1 1 1,-1-1-1,0 0 0,1 0 0,-1 0 0,0 0 0,1-1 1,-1 1-1,1 0 0,0-1 0,0 1 0,-1-1 0,1 1 1,-1-2 13,2 2-3,0 0 1,0 1 0,0-1-1,-1 0 1,1 1 0,0-1-1,0 0 1,0 0 0,0 1-1,1-1 1,-1 0 0,0 0 0,0 1-1,0-1 1,0 0 0,1 1-1,-1-1 1,0 0 0,1 1-1,-1-1 1,0 0 0,1 1-1,-1-1 1,1 1 0,-1-1 2,5-3 4,0 0 0,0 0 0,0 1 1,1-1-1,-1 1 0,1 1 0,1-2-4,9-4-34,39-26-61,1 2 0,1 3 0,14-3 95,39-6-3853,-75 29-3507</inkml:trace>
  <inkml:trace contextRef="#ctx0" brushRef="#br1" timeOffset="193954.075">9609 2391 4992,'-2'10'1034,"1"0"0,0 1 0,0-1 0,1 1 0,0-1 0,2 6-1034,3 18 496,2-1 1,7 20-497,-8-29 376,24 85-184,2 4 927,-5 2 0,4 52-1119,-27-133-448,-1 0 0,-1 0 0,-2 0 1,-1 0-1,-2 0 0,-2 0 0,-1-1 1,-1 1-1,-2-1 0,-8 19 448,4-23-4352,-2-2 107</inkml:trace>
  <inkml:trace contextRef="#ctx0" brushRef="#br1" timeOffset="194636.188">9842 2590 4096,'0'0'533,"21"11"1643,-11-9-1794,0-1 0,0 0 1,0-1-1,0 0 0,0-1 0,0 0 0,0-1 0,-1 1 0,1-2 1,0 0-1,8-3-382,-4 1-1152,1 1-1,0 1 1,1 0 0,-1 1 0,1 1 1152,-15 1-4352</inkml:trace>
  <inkml:trace contextRef="#ctx0" brushRef="#br1" timeOffset="194921.057">9877 2950 10368,'4'-5'49,"-1"0"0,1 0 1,0 1-1,1-1 0,-1 1 1,1 0-1,0 1 1,0-1-1,0 1 0,0 0 1,0 0-1,1 0 0,0 1 1,-1-1-1,1 2 0,0-1 1,5 0-50,12-6 78,71-18 996,-54 17-5124,-17 3-2424,-9 4 4767</inkml:trace>
  <inkml:trace contextRef="#ctx0" brushRef="#br1" timeOffset="195485.568">10420 2432 8320,'0'0'149,"-4"4"86,-1 2-35,1 0 1,0 1-1,0-1 1,1 1-1,0 0 1,0 0-1,0 0 1,1 0-1,0 0 1,0 2-201,-8 32 605,-1 0 0,-14 31-605,11-33 248,1 1 1,-6 36-249,11-28 50,3 1 1,1 0 0,3 0-1,1 0 1,3 0 0,2 0-1,2-1 1,13 46-51,-18-87 33,1 0-1,-1 1 1,1-1 0,1 0-1,0 0 1,1 2-33,-4-8 7,-1 0 1,1 0-1,0 0 0,0 0 1,0 0-1,0 0 0,-1 0 1,1 0-1,0 0 0,1 0 1,-1-1-1,0 1 1,0 0-1,0-1 0,0 1 1,0-1-1,1 1 0,-1-1 1,0 0-1,0 1 1,1-1-1,-1 0 0,0 0 1,1 0-1,-1 0 0,0 0 1,0 0-1,1-1 1,-1 1-1,0 0 0,1 0 1,-1-1-1,0 1 0,0-1 1,0 1-1,0-1 0,1 0 1,-1 1-1,0-1 1,0 0-8,8-7 37,-1 0 1,0 0 0,-1 0-1,1-1 1,-2 0 0,1-1-1,-1 1 1,-1-1 0,1 0 0,-2-1-1,2-4-37,7-19 177,-2-2 0,6-30-177,-7 16 112,-2 0 1,-2 0 0,-3-1 0,-1 1-1,-3-1 1,-3 1 0,-6-38-113,4 61 181,0 1 1,-1 0 0,-12-25-182,16 43 7,0 0-1,-1 0 1,1 1 0,-2-1 0,1 1-1,-1 0 1,0 0 0,-1 1 0,0 0 0,0 0-1,0 0 1,0 0 0,-1 1 0,-2-1-7,-1 2-824,-1-1 233,8 2-2538,3 3-4380</inkml:trace>
  <inkml:trace contextRef="#ctx0" brushRef="#br1" timeOffset="-173175.294">3118 70 6144,'2'-1'-7,"0"0"0,0 0 0,0 0 1,0 0-1,0 1 0,0-1 0,0 1 0,0 0 0,1-1 1,-1 1-1,0 0 0,0 0 0,0 0 0,0 0 1,1 1-1,-1-1 0,1 1 7,-1-1-16,-1 1-1,1-1 1,0 1-1,-1-1 1,1 0-1,0 0 1,0 0-1,-1 0 1,1 0-1,0 0 1,0 0 0,-1-1-1,1 1 1,0-1-1,0 1 17,105-24 598,2 5 0,3 4-598,-58 11 316,0 2-1,1 2 1,-1 3-1,0 2 0,13 4-315,-33-3 127,-1 2-1,0 1 1,-1 1-1,23 12-126,-41-16 75,0 1-1,0 0 0,-1 2 0,0-1 1,-1 2-1,0 0 0,0 0 0,-1 1 1,-1 0-1,0 1 0,6 8-74,8 20 270,-2 1 0,-1 1 1,-2 1-1,-3 0 0,-1 1 0,2 17-270,-16-57 20,0 1 0,0 0 0,-1 0 0,1 0 0,-1 0 0,0 0 0,0 0 0,-1 0 0,0 0 0,1-1 0,-2 1 0,1 0 0,-2 3-20,2-3 21,-1 0 0,1-1 0,0 1 0,0 0 0,0 0 0,1 0 0,-1 0 0,1 0 0,1 0 0,-1 0 1,1 0-1,0 0 0,0 3-21,23 90 437,-5 1 1,-5 1-1,-1 32-437,4 306 558,-17-401-530,-7 304 399,7-338-320,0-3 21,0 0 0,0 0 0,-1 2-22,-5 9-84,2 3-22,0 0 0,-2 3 0,-8 25-1641,11-32-2329,2-8-510,1-2 1131</inkml:trace>
  <inkml:trace contextRef="#ctx0" brushRef="#br1" timeOffset="-172174.724">4147 1672 10496,'47'72'221,"-3"1"0,12 35-221,-39-72 79,-2 0 1,-2 2-1,-1-1 0,-2 2 0,-2-1 0,1 15-79,4 41 853,1-108-554,1-11-214,0-1-1,-2 0 1,-1-1 0,2-8-85,6-14 45,35-92-177,-29 71 1173,25-47-1041,1 31-2046,-40 69 185,2 1 0,0 0 0,13-10 1861,-9 9-1180,0-1-1,-1-1 1,2-3 1180,11-19-1536</inkml:trace>
  <inkml:trace contextRef="#ctx0" brushRef="#br1" timeOffset="-170876.348">1977 3634 8320,'0'0'128,"0"0"21,0 0 107,0 0 107,0 0 42,-4-1 64,-38-13 132,-1 2 0,-1 2 0,1 1 0,-1 2 0,-1 3 0,-41 0-601,-129 5 361,145-4-195,0 3-1,-1 3 1,1 4 0,-6 3-166,54-8-7915,22-2 1238</inkml:trace>
  <inkml:trace contextRef="#ctx0" brushRef="#br1" timeOffset="-169899.509">1588 3060 9088,'-5'2'2,"0"0"1,0 1-1,0-1 1,0 1 0,1 0-1,0 1 1,-1-1-1,1 1 1,1-1 0,-1 1-1,0 0 1,1 1-1,0-1 1,0 1-1,0-1 1,0 1 0,1 0-1,0 1-2,-3 3 14,0 0-1,-1-1 1,0 0 0,0 0-1,-1 0 1,-1 1-14,-23 16 228,-1-1 1,-21 10-229,-50 38 545,46-28-378,27-23 26,1 2 0,1 1 0,1 2 0,2 0-193,19-19 63,0-1 0,1 1 0,0 0 0,0 0 0,1 1 0,0-1 0,0 1 0,1 0 0,0 0 0,0 0 0,1 1 0,0-1 0,1 1 0,-1-1 0,2 1 0,-1-1 0,1 1 1,0-1-1,1 1 0,0 0 0,1-1 0,1 5-63,-1 0-1,2 0 0,0 0 0,0 0 0,1-1 0,1 0 0,0 0 1,0 0-1,1-1 0,1 0 0,0 0 0,7 7 1,4 1 28,0-1-1,2-1 1,0-1-1,0 0 1,12 4-28,8 7-1408,-39-26-6272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4T21:00:23.76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1:00:29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1 114 9216,'17'-9'0,"0"8"0,-4 5 29,0 1 1,-1 0-1,0 1 1,7 5-30,29 13 159,-2-6 46,0-3 1,1-2-1,0-1 0,1-3 0,0-2 0,0-2 1,11-2-206,-24-2 95,1-3 0,0-1 1,-1-2-1,1-1 0,-1-2 0,-1-1 1,0-1-1,0-3 0,-1 0 0,3-4-95,9-7 59,-25 13 32,0 0-1,1 2 1,0 0 0,0 1-1,5 1-90,75-26 206,-67 21-171,0 1 0,20-3-35,-42 12 12,-1 0 0,1 1 0,0 0 0,-1 1 0,1 0 0,0 1 0,0 0 0,-1 1 0,11 3-12,-5 0 4,17 5 25,1-1 0,0-1 0,0-2 1,0-2-1,19 0-29,-46-5 6,0 1 0,0 0 0,0 0 1,-1 1-1,1-1 0,0 2 1,0-1-1,-1 1 0,1 1 0,-1-1 1,0 1-1,0 0 0,0 1 0,0 0 1,0 0-1,-1 0 0,6 5-6,-6-4 7,0-1-1,0 0 0,0 0 1,0 0-1,0-1 0,1 0 1,0 0-1,-1-1 1,1 0-1,0 0 0,0 0 1,1-1-1,-1 0 0,3 0-6,19-1 58,0 0 0,-1-2-1,6-1-57,63-2 16,-15 11-22,-6-1 126,-1-2 0,61-7-120,-32-8 81,-33 3-12,56 1-69,-117 9 54,1 0 1,-1 1-1,1 0 0,-1 1 1,0 0-1,0 1 1,7 3-55,-8-3-533,0 0 0,0-1 0,1 0 0,-1-1 0,1 0 0,-1 0 0,7-1 533,2-1-7018</inkml:trace>
  <inkml:trace contextRef="#ctx0" brushRef="#br0" timeOffset="1577.13">2841 255 5632,'0'0'256,"0"0"0,0 0 21,0 0 43,0 0-128,0 0 21,0 0-63,0 0-22,0 0 0,0 0 21,0 0 107,0 0 64,0 0-149,0 0-43,0 28 106,3-13-150,-1-1-1,2 0 1,0-1-1,0 1 0,2-1 1,-1 1-1,2-2 1,0 1-1,0-1 0,1 0 1,8 9-84,-13-18 17,0-1 1,-1 0-1,1 0 0,0 0 1,1-1-1,-1 1 1,0-1-1,0 1 1,1-1-1,-1 0 1,0 0-1,1-1 0,-1 1 1,1-1-1,-1 0 1,3 0-18,56-3 174,-55 3-137,30-6 28,-1-1-1,27-10-64,-28 8 92,0 1-1,23-2-91,-45 8 11,1 2-1,-1-1 0,1 2 1,-1 0-1,1 0 0,-1 2 1,0-1-1,1 2 1,-1 0-11,13 5 37,-1-2 0,1 0 1,0-2-1,15 1-37,-37-7 39,20 13 29,3 8-9,-13-13 3,6 2-55,-9-5 73,0 1 0,0 0 0,0 1 0,-1 0 0,0 1 0,7 5-80,-15-9 32,0 0 0,-1 0 0,1 0 0,-1 0 0,1 1 0,-1-1 0,0 0 0,0 1 0,0-1 0,-1 1 0,1-1 0,-1 1 0,0 0 0,0-1 0,0 1 0,0-1 0,-1 1-32,-7 82-1387,8-86-5802</inkml:trace>
  <inkml:trace contextRef="#ctx0" brushRef="#br0" timeOffset="2171.267">3585 609 2560,'0'0'0,"0"0"0,0 0 0,0 0-1536</inkml:trace>
  <inkml:trace contextRef="#ctx0" brushRef="#br0" timeOffset="2569.12">3589 635 5888,'0'0'128,"0"0"42,0 0 172,0 0 42,0 0 21,0 0 64,0 0-63,0 0-22,0 0 21,18 19 320,114 110 833,-130-128-1478,0 1 0,0 0 0,0-1 0,0 0-1,0 1 1,0-1 0,1 0 0,-1 0 0,0 0 0,1 0 0,-1-1 0,1 1 0,-1-1 0,1 1 0,-1-1 0,1 0 0,-1 0 0,1 0 0,1 0-80,1 0 145,-3 0-17,-2 0 0,2-5-22,57-88 38,-39 64-546,-1-1-1,11-25 403,9-16-4395,-15 30-1151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1:03:59.1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166 565 6016,'-12'7'344,"1"0"1,0 1-1,1 0 0,0 1 1,0 0-1,0 1 0,-3 5-344,4-4 102,1 0-1,1 0 0,0 0 1,0 1-1,1 1 0,0-1 1,1 1-1,1 0 0,-1 0 1,2 1-1,0-1 0,0 1 1,1 0-1,1 0 0,0 3-101,-1 35 172,3 1-1,1-1 0,5 24-171,-2-31 14,1 66 204,-5 13-218,-1-46 105,3 1 0,3-1 1,5 15-106,-7-78 95,0-1 1,0 0 0,2 0 0,-1 0-1,4 4-95,-2-3 55,-6-12 9,-1-3-1493,0 0-5419</inkml:trace>
  <inkml:trace contextRef="#ctx0" brushRef="#br0" timeOffset="1101.781">496 574 2944,'13'0'919,"0"2"0,1-1 0,-1 2 0,0 0 0,1 1-919,-3-1 87,0 0 0,-1 0-1,1 1 1,-1 1 0,0 0 0,0 1-1,0 0 1,0 1 0,3 3-87,-7-3 98,0 0 0,0 0 0,-1 1 1,1 0-1,-2 0 0,1 0 0,-1 1 0,0-1 1,0 1-1,-1 0 0,0 1 0,-1-1 0,0 1-98,-1-3 88,0 0 0,0 1 0,-1-1 0,0 1 1,0-1-1,-1 1 0,0-1 0,0 0 0,0 1 0,-1-1 0,0 0 0,0 0 0,-1 0 0,1-1 0,-2 1 0,1 0 0,-1 0-88,-1 1 44,-1 0-1,1 0 1,-2 0-1,1-1 1,-1 0-1,0 0 1,0-1-1,0 0 1,-1 0 0,0-1-1,0 0 1,0-1-1,-1 0 1,1 0-1,-1-1 1,0 0-1,0-1 1,0 0 0,0 0-1,0-1 1,0-1-1,0 0 1,-1 0-1,0-1-43,6 1 1,1 0 0,0 0 0,0-1-1,0 1 1,0-1 0,-1 0 0,1 0 0,0 0-1,0 0 1,0-1 0,1 1 0,-1-1 0,0 0-1,0 0 1,1 0 0,-1 0 0,1-1 0,0 1-1,0-1 1,-1 1 0,1-1 0,1 0-1,-1 0 1,0 0 0,1 0 0,-1 0 0,0-3-1,-3-11 0,1 0-22,4 5-84,1 11 88,0 0-1,0 0 1,1-1 0,-1 1 0,0 0 0,1 0 0,-1 1 0,1-1 0,-1 0 0,1 0 0,-1 1 0,1-1 0,-1 1 0,1 0 0,0-1-1,-1 1 1,1 0 0,1 0 18,0 0-37,28-7-456,107-18 1367,-31 18-7015,-105 7 1128</inkml:trace>
  <inkml:trace contextRef="#ctx0" brushRef="#br0" timeOffset="1560.78">397 1200 7424,'0'0'256,"19"-13"512,-5 7-581,0 1 0,0 0 1,1 1-1,0 1 0,-1 0 1,6 1-188,97-4 252,-8 1 142,-25-7-235,-26 3 309,26 1-468,-62 8-1147,-1 0-1,1 2 0,8 2 1148,-13 0-4970</inkml:trace>
  <inkml:trace contextRef="#ctx0" brushRef="#br0" timeOffset="2117.158">428 1433 4864,'0'0'149,"0"0"86,0 0 21,0 0-22,0 0-63,0 0 64,0 0 21,4-1-22,3 0-118,1 0-1,0 1 1,0 0-1,0 0 1,0 1-1,0 0 1,0 0-1,0 1 1,0 1-1,-1-1 1,1 1-1,-1 1 0,1-1 1,-1 1-1,0 1 1,-1 0-1,2 1-115,-2-2 82,0 0 1,0 0-1,-1 1 0,0 0 0,0 0 0,0 1 0,-1-1 0,1 1 0,-1 0 1,0 0-1,-1 1 0,1-1 0,-1 1 0,-1 0 0,1 0 0,-1 0 0,0 1 0,0-1 1,-1 0-1,1 7-82,-2-8 47,-1-1 1,1 0-1,-1 1 0,-1-1 1,1 0-1,0 0 1,-1 0-1,0 0 1,0 0-1,-1-1 1,1 1-1,-1-1 0,0 0 1,0 1-1,0-1 1,0 0-1,-1-1 1,1 1-1,-1-1 0,0 0 1,0 0-1,0 0 1,0-1-1,0 1-47,-13 6 105,1-1 0,-1 0 0,0-2 1,-1 0-1,-12 2-105,15-4 51,0-1 1,0 0 0,-1-1 0,1-1 0,-1-1-1,1 0 1,-6-2-52,21 2 1,0 0-1,-1-1 1,1 1-1,0 0 0,-1 0 1,1-1-1,0 1 1,0 0-1,-1-1 1,1 1-1,0 0 1,0-1-1,-1 1 0,1 0 1,0-1-1,0 1 1,0 0-1,0-1 1,0 1-1,0-1 0,0 1 1,-1-1-1,1 1 1,0 0-1,0-1 1,0 1-1,0-1 0,0 1 1,1 0-1,-1-1 1,0 1-1,0-1 1,0 1-1,0 0 1,0-1-1,0 1 0,1 0 1,-1-1-1,0 1 1,0-1-1,0 1 1,1 0-1,-1 0 0,0-1 1,1 1-1,-1 0 1,0 0-1,0-1 1,1 1-1,53-61 0,-14 18 0,-27 28-524,0 0 0,1 1 0,0 1 0,1 0 0,0 1 1,1 1-1,0 1 0,0 0 0,6-1 524,16-7-3882,-1 1 1471</inkml:trace>
  <inkml:trace contextRef="#ctx0" brushRef="#br0" timeOffset="2456.532">871 1336 7808,'-3'10'91,"1"-1"0,1 1 0,-1 0 0,1 0 0,1 0 0,0-1 0,0 1 0,1 0 0,0 0 0,0 0 0,1 0 0,0-1 0,1 1 0,1 3-91,8 21 479,1 0-1,1 0 0,5 4-478,118 251 1920,-126-270-1654,4 4-1749,-12-14-3977,-3-9 1620</inkml:trace>
  <inkml:trace contextRef="#ctx0" brushRef="#br0" timeOffset="2753.232">1248 1429 9728,'-90'80'205,"-193"166"1275,266-231-1915,0 1 0,1 2-1,0-1 1,1 2 0,0 2 435,2-4-6165</inkml:trace>
  <inkml:trace contextRef="#ctx0" brushRef="#br0" timeOffset="3278.035">1217 1230 5248,'0'0'405,"0"0"107,0 0 107,0 0-22,0 0-149,2 2 21,54 32 497,2-4 0,0-2-1,29 8-965,-48-20 730,-39-14-711,0 0 0,1 0 0,-1 0 0,0 0 0,-1 0 0,1 0 0,0 0 0,-1 0 0,1 0 0,0 0 0,-1 0 0,0 0-1,0 0 1,1 0 0,-1 0 0,0 0 0,0-1 0,0 1-19,-10 17 93,-1-1-1,-1 0 1,-7 8-93,20-26 0,0 0 0,-1 1 0,1-1 0,-1 1 0,1-1 0,0 1 0,-1-1 0,1 1 0,0-1 0,-1 1 0,1-1 0,0 1 0,0 0 0,-1-1 0,1 1 0,0 0 0,0-1 0,0 1 0,0-1 0,0 1 0,0 0 0,0-1 0,0 1 0,0 0 0,0-1 0,0 1 0,2 2 10,1 1 1,0-1-1,0 0 1,0 0 0,0-1-1,0 1 1,0-1-1,1 1 1,-1-1 0,1 0-1,-1-1 1,1 1-1,0-1 1,1 1-11,32 9-1208,-5-6-3492,25-9-453,-39-1 4991,-1 0-1,0-1 1,0-1-1,0-1 163,26-14-853</inkml:trace>
  <inkml:trace contextRef="#ctx0" brushRef="#br0" timeOffset="3759.326">1710 995 8192,'0'0'128,"0"0"0,21-22 0,-1 14 128,1-3 128,6 0 0,10 5-256,-6-1 128,0-2-128,0 3 0,-3 0 0,3-1 0,0-4-128,-4 5 0,-2-1-2048,-9 3 128,-3 2-2560</inkml:trace>
  <inkml:trace contextRef="#ctx0" brushRef="#br0" timeOffset="4035.731">1830 749 9216,'0'0'0,"16"17"0,-10-4 0,-1 0 0,1 15 128,-2 9-128,6 12 128,-2 12-128,1 1 128,1 3-128,-4-7 128,-2-4-128,2-8 0,-1-3-6912</inkml:trace>
  <inkml:trace contextRef="#ctx0" brushRef="#br0" timeOffset="4546.433">2382 336 5376,'0'0'512,"3"1"85,88 20 2133,-62-17-2516,-1 2-1,0 2 1,0 1-1,1 2-213,0 3 140,0 1 1,-1 2-1,-1 1 0,25 22-140,-36-27 143,-1 1 0,0 1 1,-1 1-1,-1 0 0,0 1 0,-1 0 0,0 1 1,6 13-144,-16-27 51,0 0 0,-1 0 0,1 0 0,0 0 0,-1 0 0,0 1-1,0-1 1,0 0 0,0 1 0,-1-1 0,0 0 0,1 1 0,-2-1 0,1 1 0,0-1 0,-1 1 0,1-1 0,-1 0 0,0 1 0,-1-1 0,1 0 0,-1 0 0,1 0 0,-1 0 0,0 0 0,0-1-51,-2 3 40,-1-2 0,1 1 0,0 0 0,-1-1 0,0 0 0,0 0 0,0-1 0,-1 0 0,1 0 0,-1 0 0,1 0 0,-1-1 0,0 0 0,0-1 0,0 1 0,0-1 0,0-1-40,-14 3 21,0-2 1,1-1-1,-1 0 0,0-2 1,0 0-1,1-2 0,-1 0 1,1-2-1,0 0 0,1-1 1,-1-1-1,1-1 0,1-1 1,-17-12-22,32 21 0,0-1 0,0 1 0,0-1 0,0 1 0,0-1 0,0 0 0,1 0 0,-1 0 0,1 0 0,-1 0 0,1 0 0,0 0 0,0 0 0,0-1 0,0 1 0,0 0 0,0-1 0,0 1 0,1-1 0,-1 1 0,1-1 0,0 1 0,-1-1 0,1 0 0,0 1 0,1-1 0,-1 1 0,0-1 0,1 0 0,-1 0 0,2-2 0,0 1 0,1 0 0,-1 0 0,1 1 0,-1-1 0,1 0 0,0 1 0,0 0 0,0 0 0,1 0 0,-1 0 0,1 0 0,-1 1 0,1 0 0,0 0 0,0 0 0,0 0 0,13-5 22,0 1 1,0 0 0,0 1 0,0 2 0,1 0 0,12 0-23,25 1-39,27 4 39,-1 0-205,-63 2-1317,-16-3-7878,-2-1 7373</inkml:trace>
  <inkml:trace contextRef="#ctx0" brushRef="#br0" timeOffset="4909.406">2221 1049 7424,'16'-4'317,"1"0"1,-1-2 0,0 0 0,0-1-1,0 0 1,0-2-318,1-1 425,2 1-1,-1 2 1,1 0 0,9-2-425,65-8 567,0 5-1,31 2-566,185 4 497,-302 6-484,63-2 584,-36 1-1825,0 0-5011,-22 1 2357</inkml:trace>
  <inkml:trace contextRef="#ctx0" brushRef="#br0" timeOffset="5334.999">2271 1394 8832,'73'-9'529,"-61"6"-388,1 1 0,0 0-1,0 1 1,0 0 0,-1 1 0,1 1-1,1 0-140,1 2 89,-1 1-1,0 0 0,0 0 0,0 2 0,-1 0 0,1 1 1,-1 0-1,-1 1 0,9 7-88,-16-11 54,0 0 1,-1 0-1,0 0 1,0 0-1,0 1 1,0 0-1,0 0 1,-1 0-1,0 0 0,0 1 1,0-1-1,-1 1 1,0 0-1,0 0 1,0 0-1,0 0 0,-1 0 1,0 1-1,0-1 1,-1 0-1,1 1 1,-1-1-1,0 0 1,-1 1-1,0 5-54,-2 1 64,-1 0 0,1 0 1,-2 0-1,0-1 0,0 1 0,-1-1 1,0-1-1,-1 1 0,0-1 0,-1-1 0,0 1 1,0-2-1,-1 1 0,0-1 0,-5 3-64,4-3 107,-1-1-1,0 0 1,-1 0-1,0-1 0,0-1 1,0 0-1,-1-1 1,1-1-1,-1 0 0,0-1 1,0 0-1,-1-1 1,-11 0-107,25-2 3,-1 0 1,1 0-1,-1 0 1,1 0 0,0 0-1,-1 0 1,1-1-1,-1 1 1,1 0 0,0 0-1,-1 0 1,1 0-1,0-1 1,-1 1 0,1 0-1,0 0 1,-1-1-1,1 1 1,0 0 0,0-1-1,-1 1 1,1 0-1,0-1 1,0 1 0,0 0-1,-1-1 1,1 1-1,0-1 1,0 1 0,0 0-1,0-1 1,0 1 0,0-1-1,0 1 1,0 0-1,-1-1 1,1 1 0,1-1-1,-1 1 1,0-1-1,0 1 1,0 0 0,0-1-1,0 1 1,0-1-1,0 1 1,1-1-4,6-19 65,6-4-28,1 1-1,0 1 0,2 0 1,1 1-1,14-14-36,102-94-2843,-89 88-874,-7 6-2171</inkml:trace>
  <inkml:trace contextRef="#ctx0" brushRef="#br0" timeOffset="5950.351">2887 1224 11264,'0'0'149,"0"0"64,0 0-42,-1 3 42,-7 29-64,2 1 0,0 1 0,2-1 0,2 1 0,0 23-149,0-15 66,6 42 169,-4-83-226,0-1 1,0 1 0,0 0-1,0-1 1,0 1-1,1-1 1,-1 1 0,0-1-1,0 1 1,0-1 0,0 1-1,0-1 1,1 1 0,-1-1-1,0 1 1,1-1 0,-1 1-1,0-1 1,1 1 0,-1-1-1,0 0 1,1 1-1,-1-1 1,0 0 0,1 1-1,-1-1 1,1 0 0,-1 1-1,1-1 1,-1 0 0,1 0-1,-1 0 1,1 0 0,0 1-10,17-10 247,16-26 52,7-27-160,-2-2 0,-3-2-1,-2-1 1,-2-7-139,-28 66-24,12-22 512,-15 30-481,-1-1 1,0 1-1,0 0 0,0 0 0,0 0 0,1 0 1,-1 0-1,0 0 0,0 0 0,0-1 0,1 1 1,-1 0-1,0 0 0,0 0 0,0 0 0,1 0 0,-1 0 1,0 0-1,0 0 0,0 0 0,1 0 0,-1 0 1,0 0-1,0 0 0,0 0 0,1 0 0,-1 0 1,0 1-1,0-1 0,0 0 0,1 0 0,-1 0 0,0 0 1,0 0-1,0 0 0,0 1 0,0-1 0,1 0 1,-1 0-1,0 0 0,0 0 0,0 1-7,6 22 109,-2 22 29,-2 1 1,-2 0 0,-1-1 0,-3 1-1,-5 30-138,-17 72 352,-7 7-352,28-132 34,-1 1 1,-1-1-1,0 0 1,-2-1-1,0 0 1,-4 4-35,10-21 1,0 1 0,0-1 0,-1 0 0,1 0 1,-1-1-1,0 1 0,0-1 0,-1 0 0,1 0 0,-1 0 1,0-1-1,0 1 0,0-1 0,0-1 0,0 1 0,-1-1 0,1 0 1,-1 0-1,0-1 0,1 0 0,-1 0 0,0 0 0,1-1 1,-7 0-3,8 0 2,0 0-1,0-1 1,0 1-1,0-1 0,-1 0 1,1 0-1,0 0 0,0-1 1,1 0-1,-1 1 0,0-1 1,0-1-1,1 1 0,-1-1 1,1 1-1,-1-2 0,2 1-5,0 0-1,1 0 0,-1 0 1,1 0-1,0 0 0,-1-1 1,1 1-1,1-1 1,-1 1-1,0-1 0,1 1 1,-1-1-1,1 1 1,0-1-1,0 0 0,0 1 1,1-1-1,-1 1 0,1-1 1,0-2 5,2-6-10,1-1 0,0 1 0,0 0 0,1 0 0,0 0 0,1 1-1,0 0 1,1 0 0,0 1 0,0-1 0,1 2 0,0-1 0,1 1 0,7-6 10,21-17-1762,2 2 0,1 2 0,5-1 1762,-17 10-2744,25-15-2930</inkml:trace>
  <inkml:trace contextRef="#ctx0" brushRef="#br0" timeOffset="6427.472">3275 1038 12288,'0'13'21,"1"-12"-8,0 0 0,0 0 0,0 0 1,-1 0-1,1 0 0,0-1 0,0 1 0,0 0 0,0 0 0,0-1 1,0 1-1,1-1 0,-1 1 0,0-1 0,0 1 0,1-1-13,-1 1 25,7 3 39,0 1 1,0 0-1,0 1 1,-1-1 0,1 2-1,-1-1 1,-1 1-1,3 3-64,-7-6 31,1-1 0,-1 1 0,0-1-1,0 1 1,0 0 0,-1 0-1,1 0 1,-1 0 0,0 0-1,0 1 1,0-1 0,0 0-1,-1 0 1,1 1 0,-1-1-1,0 1 1,-1-1 0,1 0 0,0 1-1,-2 2-30,1 5 47,-1 1-1,-1-2 1,0 1-1,0 0 0,-1 0 1,0-1-1,-1 0 1,0 0-1,-1-1 1,0 1-1,0-1 0,-1-1 1,0 1-1,-1-1 1,0-1-1,0 1 1,-4 1-47,12-10 0,0 0 0,0 0 0,0 0 0,-1 0 0,1 0 0,0 1 0,0-1 0,-1 0 0,1 0 0,0 0 0,0 0 0,0 0 0,0 1 0,-1-1 0,1 0 0,0 0 0,0 0 0,0 1 0,0-1 0,0 0 0,0 0 0,-1 0 0,1 1 0,0-1 0,0 0 0,0 0 0,0 1 0,0-1 0,0 0 0,0 0 0,0 1 0,0-1 0,0 0 0,0 0 0,0 1 0,0-1 0,0 0 0,0 0 0,0 1 0,0-1 0,0 0 0,1 0 0,-1 1 0,0-1 0,0 0 0,13 3 0,16-5 0,12-2-851,43-10-7109,-53 4 3203</inkml:trace>
  <inkml:trace contextRef="#ctx0" brushRef="#br0" timeOffset="6859.532">3483 254 8576,'0'0'405,"17"18"1579,17 27-1444,-1 1 1,-3 2-1,-1 2 1,-2 1-1,-3 1 1,3 12-541,-10-18 204,-2 0 1,-2 2 0,-2 0 0,-2 0 0,-2 1-1,-1 0 1,-3 0 0,-1 1 0,-3-1 0,-4 38-205,-5-8 272,-3 0 0,-3-2 0,-11 28-272,15-64-107,-2 0-1,-2-1 1,-1-1-1,-1-1 1,-2-1-1,-2-1 0,-1 1 108,11-23-2382,1 1 0,-2-2 0,-4 5 2382,-8 6-6357</inkml:trace>
  <inkml:trace contextRef="#ctx0" brushRef="#br0" timeOffset="7585.861">4103 393 10112,'-8'21'225,"0"-1"0,-1 1 0,-10 14-225,-21 51 711,18-17-538,3 0 0,3 2 0,3 0 0,2 0 0,3 2 1,3-1-1,3 1 0,3-1 0,6 37-173,-5-83-369,1 0 0,2-1 0,0 0 1,1 0-1,2 0 0,0 0 0,9 15 369,2 1-7146</inkml:trace>
  <inkml:trace contextRef="#ctx0" brushRef="#br0" timeOffset="8203.584">4408 395 9216,'1'5'139,"1"0"0,0 1 0,0-1-1,0 0 1,0 0 0,1 0 0,0-1 0,0 1 0,0-1 0,0 0 0,1 0 0,-1 0 0,1 0 0,0 0 0,0-1-139,15 18 433,-9-9-325,-2 0 1,0 0-1,0 1 1,-1 1-1,0-1 0,-1 1 1,-1 1-1,0-1 1,0 1-1,-2 0 1,1 0-1,-2 0 0,1 14-108,-2-19 67,-1 1 1,0-1-1,-1 1 0,0-1 0,0 1 0,-1-1 0,0 0 0,-1 0 0,0 0 1,0 0-1,-1 0 0,0-1 0,-1 1 0,0-1 0,0-1 0,-1 1 1,0-1-1,0 0 0,0 0 0,-8 5-67,11-10 20,0 0 0,0 0 0,0 0 0,0-1 0,-1 1 0,1-1 0,-1 0 0,0 0 0,0-1 0,1 1 0,-1-1 0,0 0 1,0 0-1,0 0 0,0-1 0,0 1 0,0-1 0,0 0 0,-3-1-20,4 0 13,-1 0 0,0-1 0,1 0 0,-1 1 0,1-1 0,-1-1 0,1 1-1,0 0 1,0-1 0,0 0 0,0 0 0,0 0 0,0 0 0,1-1 0,-1 1 0,1-1 0,0 1 0,0-1 0,0 0 0,1 0-13,-1-1 5,1 1 1,-1-1 0,1 1-1,0-1 1,0 1 0,1-1-1,0 0 1,-1 1-1,1-1 1,0 0 0,1 1-1,-1-1 1,1 0-1,0 1 1,0-1 0,0 1-1,1-1 1,-1 1 0,1-1-6,0 3 0,-1-1 0,1 1 0,-1 0 0,1 0 0,0 0 0,-1 0 0,1 0 0,0 0 0,0 1 0,0-1 0,1 1 0,-1-1 0,0 1 0,0 0 0,1 0 0,-1 0 0,2 0 0,5-3 0,2 0 83,-1 1 1,1-1-1,0 2 1,0 0-1,0 0 1,0 1 0,1 1-1,-1 0 1,2 0-84,46 8-1444,-4 6-7166,-40-9 2808</inkml:trace>
  <inkml:trace contextRef="#ctx0" brushRef="#br0" timeOffset="8549.322">3975 1155 7680,'0'0'128,"0"0"21,0 0 107,0 0 107,0 0 42,0 0 64,14-8 385,22-10-490,1 2 1,1 1 0,0 3 0,1 1-1,6 0-364,203-27 790,-157 27-651,37-11 274,34-4-3792,-133 24-3511</inkml:trace>
  <inkml:trace contextRef="#ctx0" brushRef="#br0" timeOffset="8991.354">4147 1364 9472,'4'-1'149,"15"-5"-91,4-2 194,1 1 0,-1 2 0,2 0-1,-1 2 1,0 0 0,4 2-252,-23 1 74,-1 0 0,1 1 0,0-1 0,0 1 0,0 0 0,0 1 0,0-1 0,-1 1 0,1 0 0,0 0 0,-1 1 0,0-1 0,1 1 0,-1 0 0,0 1 0,0-1 0,-1 1 0,1 0 0,-1 0 0,1 0 0,-1 0 0,0 1 0,-1-1 0,1 1 0,-1 0 0,0 0 0,0 0 0,0 0 0,0 0 0,-1 1 0,0-1 0,0 0 0,0 2-74,1 4 66,-1-1 0,0 1 0,-1-1 0,0 1 0,0-1 0,-1 1 0,0-1 0,-1 1 0,0-1 0,0 1 0,-1-1 0,0 0 1,-1-1-1,0 1 0,0-1 0,-1 1 0,0-1 0,-3 3-66,0-2 61,1-1 1,-1 0-1,0 0 1,-1-1-1,1 0 1,-2-1-1,1 0 1,-1-1-1,1 0 1,-2-1-1,1 0 1,0 0 0,-1-2-1,0 1 1,-5 0-62,6-1 51,0-1 1,0-1-1,0 1 1,0-2-1,0 1 1,0-2-1,0 1 1,0-2 0,0 1-1,0-2 1,1 1-1,-8-4-51,17 5 1,-1 1-1,0-1 1,0 0-1,1 0 1,-1 1 0,0-1-1,1 0 1,-1 0-1,1 0 1,-1 0-1,1 0 1,-1 0 0,1 0-1,-1 0 1,1 0-1,0 0 1,0-1-1,0 1 1,-1 0-1,1 0 1,0 0 0,0 0-1,0 0 1,1 0-1,-1-1 1,0 1-1,0 0 1,0 0 0,1 0-1,-1 0 1,0 0-1,1 0 1,-1 0-1,1 0 1,-1 0 0,1 0-1,0 0 1,-1 0-1,1 1 1,0-1-1,0 0 0,30-38-1,7 3-149,2 3 1,42-28 149,-24 25-2654,1 4-3823,-27 14-349</inkml:trace>
  <inkml:trace contextRef="#ctx0" brushRef="#br0" timeOffset="9292.146">4540 1312 9984,'0'0'149,"-3"35"2219,58 188 128,-37-139-2574,3-1 0,3-1-1,6 4 79,-25-71-1813,-4-12-1195,-1-3-3733</inkml:trace>
  <inkml:trace contextRef="#ctx0" brushRef="#br0" timeOffset="9544.494">4839 1312 11392,'-14'7'73,"-1"0"1,2 1 0,-1 0 0,1 1 0,0 1-1,1 1 1,0 0 0,1 0 0,-9 11-74,-17 25 362,1 2 1,2 2-363,20-30 19,-14 18-736,-4 9-3287,1 1 0,-5 14 4004,27-46-2667</inkml:trace>
  <inkml:trace contextRef="#ctx0" brushRef="#br0" timeOffset="10050.434">4802 1077 8960,'0'0'405,"2"37"1707,4-28-1893,1 0-1,0 0 1,1-1 0,0-1-1,0 1 1,0-1 0,1-1-1,0 0 1,7 4-219,-6-5 76,-1 0 0,0 2 1,0-1-1,-1 1 0,0 0 0,0 1 1,0 0-1,-1 1 0,0 0 1,5 9-77,-10-15 27,-1 0 1,-1 0-1,1-1 1,0 1-1,-1 0 1,1 0-1,-1 0 1,0 1-1,0-1 1,0 0-1,0 0 1,-1 0-1,1 0 1,-1 0-1,1 0 1,-1-1-1,0 1 1,0 0 0,0 0-1,0 0 1,-1-1-1,0 2-27,-6 10 77,0 0-1,-1-1 0,-8 10-76,7-10 62,-6 9 4,4-4-19,-2-1 1,0 0-1,-1-1 1,-8 6-48,16-12-116,12-7 68,14-4-14,-17 1 32,22-5-801,0 0 0,0-2 0,17-7 831,69-36-7278,-58 24 3737</inkml:trace>
  <inkml:trace contextRef="#ctx0" brushRef="#br0" timeOffset="10410.089">5132 798 8704,'0'0'0,"27"16"0,-27-16 128,18 12 128,-18-12 0,15 7 0,-1-3 128,1-2-256,3-2 128,1 0-128,5 0 128,5-2-256,-2-2 128,0-3-640,-2 1 128,1-5-4224,-5 0-640</inkml:trace>
  <inkml:trace contextRef="#ctx0" brushRef="#br0" timeOffset="10697.07">5317 639 9600,'0'0'128,"0"0"0,-10 17 128,8 7 128,-2 12-128,0 5 0,2 9-128,-2 8 128,2 7-256,2 0 128,0 0-128,0-11 0,2-5-768,2-16 0,-2 1-6272</inkml:trace>
  <inkml:trace contextRef="#ctx0" brushRef="#br0" timeOffset="11166.952">5664 49 10368,'4'-5'109,"1"1"1,-1 0-1,1-1 1,0 2-1,0-1 1,0 1-1,0-1 1,0 2-1,1-1 1,0 1-1,-1-1 1,1 2-1,0-1 1,0 1-1,-1 0 1,1 0-1,0 1 1,0 0-1,0 0 1,0 0-1,0 1 1,0 0-1,0 1 1,0-1-1,-1 1 1,1 0-1,-1 1 1,1-1-1,-1 1 1,0 1-1,0-1 1,0 1-1,3 2-109,4 4 96,-1 0 0,0 1 1,0 1-1,-1 0 0,0 0 0,-1 1 0,-1 0 1,0 1-1,0 0 0,-1 1 0,-1 0 0,0 0 1,1 5-97,-2-1 66,0 0 0,-2 0 0,0 0 0,-1 0 0,0 1 0,-2-1 0,0 1 0,-1 0 0,-1-1 0,0 0 0,-1 1 0,-4 10-66,4-18 34,-1-1 0,0 0 1,0-1-1,-1 1 1,0-1-1,-1 0 0,0 0 1,0-1-1,-1 0 1,0 0-1,-1 0 0,1-1 1,-1-1-1,-1 0 1,1 0-1,-1 0 1,-1-1-1,1-1 0,-1 0 1,1 0-1,-8 1-34,5-2 3,1-1-1,-1-1 1,0 0-1,0-1 1,0 0 0,0-1-1,0-1 1,0 0-1,-3-1-2,10 1 0,1 0 0,0 0 0,-1 0-1,1-1 1,0 0 0,0 0 0,0 0-1,0-1 1,0 1 0,1-1 0,-1 0-1,0-1 1,2 1 0,0 1 0,0 0 0,1-1 0,-1 1 1,1-1-1,-1 0 0,1 0 0,0 1 0,0-1 0,0 0 0,0 0 0,1 0 0,-1 0 0,1 0 0,0 0 0,-1-1 0,1 1 0,1 0 0,-1 0 0,0-2 0,2-3 0,0 1 0,0-1 0,0 1 0,1 0 0,0 0 0,0 0 0,1 1 0,-1-1 0,1 1 0,1 0 0,-1 0 0,1 0 0,0 1 0,4-4 0,10-9 0,0 0 0,2 2 0,7-4 0,-16 12-45,1 0 0,0 0 0,1 2-1,0 0 1,0 1 0,0 0 0,0 1-1,1 1 1,-1 1 0,1 0 0,3 1 45,-11 1-298,0 0 0,-1 0 0,1 1 1,-1 1-1,1-1 0,-1 1 0,1 0 1,-1 1-1,0 0 0,0 0 1,5 3 297,-7-2-560,1 0 1,-1 0 0,0 0 0,0 0 0,0 1 0,-1-1 0,1 1 0,-1 0 0,0 1-1,0-1 1,0 0 0,-1 1 0,0 0 0,0 0 0,0 2 559,7 27-2133,-3 0 682</inkml:trace>
  <inkml:trace contextRef="#ctx0" brushRef="#br0" timeOffset="11460.688">5365 1021 8064,'26'-21'611,"1"1"1,1 2-1,0 1 1,1 1-1,1 2 1,29-10-612,27-7 360,0 3 1,61-8-361,-8 15-2342,-117 21-389,0 0-2218</inkml:trace>
  <inkml:trace contextRef="#ctx0" brushRef="#br0" timeOffset="11835.235">5521 1183 9728,'6'-5'75,"0"1"0,0 0 0,1 0 0,0 0 0,-1 1 1,1 0-1,0 1 0,1 0 0,-1 0 0,0 1 0,0 0 0,1 0 1,-1 1-1,1 0 0,-1 0 0,0 1 0,6 1-75,13 2 187,0 2 1,0 0-1,-1 3 0,10 4-187,-15-5 118,0 1-1,0 1 0,-1 1 1,0 1-1,0 1 0,0 2-117,-14-12 42,-1 1-1,1 0 0,-1-1 0,0 2 0,-1-1 0,1 0 0,-1 1 0,1 0 0,-1 0 0,-1 0 0,1 0 0,0 1 0,-1-1 1,0 1-1,-1-1 0,1 1 0,-1 0 0,0 0 0,0 0 0,0 0 0,-1 0 0,0 0 0,0 0 0,0 0 0,0 0 1,-1 0-1,-1 5-41,-2-2 43,0 1 1,0-1 0,0 0 0,-1-1 0,0 1 0,0-1 0,-1 0 0,0-1-1,-1 1 1,1-1 0,-1-1 0,0 1 0,-1-1 0,1-1 0,-1 1-1,0-2 1,0 1 0,-5 1-44,-14 6 124,-1 0 0,0-2-1,-1-2 1,0-1 0,-4 0-124,27-6 22,0 0 1,0-1 0,0 1-1,0-1 1,0-1 0,-4 0-23,9 1-2,1 0 0,-1 0 0,0 0 0,0 0 1,1 0-1,-1-1 0,0 1 0,1 0 0,-1-1 1,0 1-1,1 0 0,-1-1 0,0 1 0,1-1 1,-1 1-1,1-1 0,-1 1 0,0-1 0,1 0 1,0 1-1,-1-1 0,1 0 0,-1 1 0,1-1 1,0 0-1,-1 0 0,1 0 0,0 1 1,0-1-1,-1 0 0,1 0 0,0 0 0,0 1 1,0-1-1,0 0 0,0 0 0,0 0 0,0 0 1,0 1-1,1-1 0,-1 0 0,0 0 0,0 0 1,0 1-1,1-1 0,-1 0 0,0 0 0,1 1 1,-1-1-1,1 0 0,-1 1 0,1-1 2,9-16-694,0 2 0,2-1 0,-1 2 0,1 0 0,1 0 0,1 2 0,8-8 694,5-4-2032,19-21-3536</inkml:trace>
  <inkml:trace contextRef="#ctx0" brushRef="#br0" timeOffset="12380.547">6010 1090 10368,'-2'86'1333,"-3"1"0,-9 43-1333,14-130 6,0 0-1,0 0 0,0 0 1,1 0-1,-1 0 1,0-1-1,0 1 1,0 0-1,0 0 0,0 0 1,0 0-1,0 0 1,0 0-1,0 0 0,0 0 1,0 0-1,0 0 1,1-1-1,-1 1 0,0 0 1,0 0-1,0 0 1,0 0-1,0 0 0,0 0 1,0 0-1,0 0 1,1 0-1,-1 0 0,0 0 1,0 0-1,0 0 1,0 0-1,0 0 0,0 0 1,0 0-1,1 0 1,-1 0-1,0 0 1,0 0-1,0 0 0,0 1 1,0-1-1,0 0 1,0 0-1,0 0 0,0 0 1,1 0-1,-1 0 1,0 0-1,0 0 0,0 0 1,0 0-1,0 1 1,0-1-1,0 0 0,0 0 1,0 0-1,0 0 1,0 0-1,0 0 0,0 0 1,0 1-1,0-1 1,0 0-1,0 0 0,0 0 1,0 0-1,0 0-5,14-13 80,13-25-21,100-231 709,-128 269-759,1 0 0,0 0 0,0 0 0,0 0 0,0 1 0,0-1 0,0 0 0,0 0-1,0 0 1,0 0 0,0 0 0,0 0 0,0 0 0,0 1 0,0-1 0,0 0 0,0 0 0,0 0 0,0 0 0,0 0-1,0 0 1,0 0 0,0 0 0,0 1 0,0-1 0,0 0 0,0 0 0,0 0 0,0 0 0,0 0 0,0 0 0,0 0-1,1 0 1,-1 1 0,0-1 0,0 0 0,0 0 0,0 0 0,0 0 0,0 0 0,0 0 0,0 0 0,0 0 0,0 0-1,1 0 1,-1 0 0,0 0 0,0 0 0,0 0 0,0 0 0,0 0 0,0 0 0,0 0 0,0 0 0,1 0 0,-1 0-1,0 0 1,0 0 0,0 0 0,0 0 0,0 0 0,0 0 0,0 0 0,0 0 0,0 0 0,0 0 0,1 0 0,-1 0-1,0 0-8,1 18 197,0 26-70,-26 574 1153,25-616-1276,0-1 0,-1 0 0,1 1-1,0-1 1,-1 0 0,1 0 0,0 0 0,-1 1 0,1-1 0,-1 0 0,0 0 0,1 0 0,-1 0 0,0 0 0,1 0-1,-1 0 1,0 0 0,0 0 0,0-1 0,0 1 0,0 0 0,0 0 0,0-1 0,0 1 0,0-1-4,-3 2 2,0-1 1,0 0 0,1 0 0,-1 0-1,0-1 1,0 1 0,0-1 0,-2 0-3,-9-1-14,1-1 0,0 0 0,-1-2 0,0 0 14,13 4-21,1 0 0,-1 0 0,1-1 0,0 1 0,-1 0 0,1-1 0,-1 1 0,1-1 0,0 0 0,-1 0 0,1 1 0,0-1 0,0 0 0,-1 0 1,1 0-1,0 0 0,0-1 0,0 1 0,0 0 0,0 0 0,0-1 0,1 1 0,-1-1 0,0 1 0,1-1 0,-1 1 0,1-1 0,-1 1 0,1-1 0,-1 1 0,1-1 0,0-1 21,1-2-35,0-1 0,0 1-1,1 0 1,-1 0 0,1 0-1,0 0 1,0 1 0,1-1-1,-1 0 1,2 0 35,45-75-3747,13-12 3747,-42 63-1714,17-25-5198</inkml:trace>
  <inkml:trace contextRef="#ctx0" brushRef="#br0" timeOffset="12742.836">6309 926 8448,'2'3'662,"-1"1"1,0 0 0,0 0-1,0 0 1,-1 0-1,1 0 1,-1 0-1,0 0 1,0 0 0,0 0-663,-11 71-299,4-35 734,5-24-427,-1-3-4,2-1 0,0 1-1,0 0 1,1 0 0,0 0-1,1 1-3,-1-11 4,1 0-1,0 0 1,-1 0 0,1 0-1,0 0 1,0 0 0,0 0-1,1 0 1,-1 0 0,1-1-1,-1 1 1,1 0-1,0-1 1,0 0 0,0 1-1,0-1 1,0 0 0,0 0-1,1-1 1,-1 1-1,1 0 1,-1-1 0,1 1-1,-1-1 1,1 0 0,0 0-1,0 0-3,4 1-307,1 0 1,-1 0-1,1-1 0,0 0 0,3-1 307,-4 0-1179,-1 0-1,1-1 0,-1 0 1,0 0-1,0-1 0,1 0 1,1-2 1178,25-12-5417</inkml:trace>
  <inkml:trace contextRef="#ctx0" brushRef="#br0" timeOffset="13203.353">6365 38 9984,'5'12'165,"0"-1"1,1 0-1,0 0 0,0 0 1,3 2-166,20 35 709,12 40-188,-2 2 1,-4 1 0,-4 2-1,17 83-521,-35-113 76,-2 1-1,-3 0 0,-2 1 0,-3 0 0,-2 0 0,-3 1 0,-2-1 1,-3 1-76,-7 23 313,-4-1 1,-3-1 0,-27 73-314,-30 45-1681,-14-6-7926,65-144 7026</inkml:trace>
  <inkml:trace contextRef="#ctx0" brushRef="#br0" timeOffset="15224.448">6820 364 4480,'0'0'512,"0"0"128,10-17 0,-10 17 0,19-13-128,-7 5 0,3 5 128,5-3 0,-3 2-256,3-3 0,1 1-256,0-1 128,5 3-128,-9 0 0,2 1-128,-7 3 0,0 0-7552</inkml:trace>
  <inkml:trace contextRef="#ctx0" brushRef="#br0" timeOffset="15503.216">6799 816 8448,'0'0'0,"15"-2"128,-15 2 0,16 0 256,-16 0 128,19 2-384,-7-2 128,7 4-128,4-4 128,7-4-256,-7 2 128,6-3-128,-8 3 128,1-2-128,-5-1 0,-1 3-384,-3-2 0,-1 2-6528</inkml:trace>
  <inkml:trace contextRef="#ctx0" brushRef="#br0" timeOffset="15930.195">6828 395 8704,'-16'161'4074,"16"-115"-3568,-1 51-46,3 1 0,4-1 1,4 0-1,6 17-460,7-18 194,-11-48-1454,-2 0 1,1 23 1259,-9-45-8704</inkml:trace>
  <inkml:trace contextRef="#ctx0" brushRef="#br0" timeOffset="41674.947">7261 682 7296,'0'0'384,"0"0"-22,0 0-63,0 0 42,0 0-42,0 0 64,0 0 21,0 0-43,0 0-170,0 0-43,0 0 0,0 0 0,0 0 21,0 0 64,17-8 171,5-6-210,0 0 0,-1-2 0,0 0 0,13-15-174,15-16-7394,-49 47 4258</inkml:trace>
  <inkml:trace contextRef="#ctx0" brushRef="#br0" timeOffset="42152.804">7213 957 6400,'17'-4'557,"0"1"1,0-2-1,0 0 1,-1-2-1,0 1 0,0-2 1,9-6-558,53-22 450,-42 25-877,-34 10-3626,-2 1-214,0 0 2390</inkml:trace>
  <inkml:trace contextRef="#ctx0" brushRef="#br0" timeOffset="42829.106">7741 249 5248,'-38'145'1685,"24"-74"-1243,-1 5 185,-5 69-627,18-123 37,1 1 0,1-1 0,1 1 0,1 0 0,1-1 0,1 0 0,1 0 0,6 15-37,-6-25 45,0 0-1,1-1 0,0 1 1,1-1-1,0-1 0,7 7-44,-9-11 116,0 0-1,0 0 1,1-1-1,0 1 1,0-1-1,1-1 1,-1 1-1,1-1 0,0-1 1,0 1-1,5 1-115,-8-4 75,1-1 0,-1 1 0,0-1 0,1 0 0,-1 0 0,1-1-1,-1 1 1,1-1 0,-1 0 0,0 0 0,1 0 0,-1-1 0,0 1-1,0-1 1,0 0 0,0-1 0,-1 1 0,1-1 0,0 1 0,-1-1-1,0 0 1,2-1-75,2-3 85,1-1 0,-1 0 0,0 0-1,0 0 1,-1-1 0,0 0 0,-1-1 0,4-7-85,1-12 160,-1 0 0,-1 0 1,-2 0-1,-1-1 0,-1 0 1,-2 0-1,0-1 1,-3-7-161,-2-22 205,-2 1 0,-3 1 0,-13-46-205,19 92 24,-2 0-1,0 0 1,0 0-1,-1 0 0,-1 1 1,0 0-1,0 0 1,-4-4-24,6 9 4,-1 0 1,0 1-1,0-1 1,-1 1 0,0 0-1,1 1 1,-1-1-1,-1 1 1,1 1-1,-1-1 1,1 1 0,-1 0-1,0 0 1,0 1-1,-1 0-4,-6 1-106,-2 5-22,1 7 21,12-7 39,1 1 0,-1 0 0,1 0 0,0 0 0,0 0 0,0 0 0,1 1 0,-1 4 68,-6 17-2485,0-7-5003</inkml:trace>
  <inkml:trace contextRef="#ctx0" brushRef="#br0" timeOffset="61218.598">2644 2256 5120,'0'0'-128,"4"8"21,14 29 79,8 13 243,-2 1 1,-3 1 0,-2 1-216,3 15 272,-4 1 0,-3 0 0,-2 1 0,-4 1 0,-3 0 0,-3 0 0,-3 0 0,-3 7-272,2-47 130,1-25-12,1 1 0,-1-1 0,0 0 0,-1 0 0,1 0 0,-1 0 0,0 0 0,-1 0 0,0 0 0,0-1 0,0 1 0,0 0 0,-2 1-118,0-6 72,0-1 0,1 0-1,-1 0 1,0-1 0,1 1 0,-1-1 0,0 0 0,1 0 0,-3-1-72,3 1 99,-9-4-41,0 0-1,0-2 1,0 1 0,1-2-1,1 1 1,-1-1-1,1-1 1,0 0-1,1 0 1,-4-6-58,-22-19 86,22 24-86,0 1 0,0 0 0,-1 1 0,0 0 0,-1 2 0,1-1 0,-1 2 0,-1 0 0,1 1 0,-1 0 0,1 1 0,-1 1 0,0 0 0,0 1 0,-8 1 0,-37 3 0,1 1 0,-1 4 0,-26 7 0,44-7 0,-202 46 0,13-3 0,-46 4 0,-67 11 0,287-61 22,0-1-1,0-3 1,0-3 0,-50-8-22,10 1 41,-10 5-41,37 11 0,54-9 0,5-2-22,10 3-84,2 1-385,0 0-1450,0 0-662,0 0-1194</inkml:trace>
  <inkml:trace contextRef="#ctx0" brushRef="#br0" timeOffset="61961.908">646 2930 6400,'-5'13'196,"0"0"-1,-1 0 1,-1-1 0,0 1 0,-1-2-1,0 1 1,-1-1 0,-5 5-196,-17 16 394,-2-2 0,-2 0-394,-33 30 462,-97 82 50,162-138-488,1 0 0,0 0 1,0 0-1,0 0 1,0 0-1,0 0 0,1 1 1,0-1-1,0 0 1,0 1-1,0-1 0,1 1 1,0-1-1,0 1 0,0-1 1,0 1-1,1-1 1,-1 1-1,1-1 0,0 1 1,1 1-25,-1-4 234,-1-2-84,0 0-22,15 17 362,-6-9-437,0-1-1,0 0 1,0-1-1,1 0 1,0 0-1,0-1 1,1 0-1,-1-1 1,1 0-1,0-1 1,0 0-1,0-1 1,12 1-53,17 2-95,0 1 1,-1 2-1,24 8 95,13 11-5348,-23-4-49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9:45:0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84 4736,'0'0'171,"0"0"191,0 0 65,0 0-235,0 0-43,0 0 86,12-14 277,8-3-209,-12 10-218,0 0 0,0 0 1,1 1-1,0 0 0,0 1 0,6-3-85,-11 6 33,-1 1-1,1 0 1,-1 1 0,1-1 0,0 0 0,-1 1 0,1 0-1,0 0 1,-1 0 0,1 0 0,0 1 0,-1-1-1,1 1 1,-1 0 0,1 0 0,-1 0 0,1 0-1,-1 1 1,0 0 0,1-1 0,-1 1 0,1 1-33,22 13 349,-13-9-68,-2 0 1,1 1 0,-1 0 0,8 8-282,-16-13 65,0 0 0,0 0 0,-1 1 0,1-1 0,-1 1 0,0-1 0,0 1 0,0 0 0,0 0 0,-1 0 0,0 0 0,1 0 0,-1 0 0,-1 0 0,1 0 0,-1 0 0,1 4-65,-2 11 42,-1 0 0,-1 0 1,-1 0-1,0-1 0,-1 1 0,-1-1 0,-1-1 0,0 1 1,-1-1-1,-11 15-42,-17 26 374,-3-3-1,-22 22-373,20-25 196,-16 9-44,16-23-133,40-36 88,1-2 21,0 0 0,0 0 0,0 0 0,0 0 0,0 0 0,0 0 0,0 0 0,0 0 0,0 0 0,0 0 0,0 0 21,0 0 86,0 0 21,0 0-22,0 0-84,0 0-22,0 0 21,0 0 64,0 0-42,33 8 170,17 2-179,-25-4 54,1-1 0,-1-2 1,20 0-217,-43-3 106,-2 0 22,0 0 0,0 0 0,0 0 0,0 0-170,0 0-684,0 0-1919,0 0-6997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18:35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8 8064,'34'-8'896,"46"16"1462,-60-5-2035,-1 0 0,2-2 1,15 0-324,-8-2 234,15-1 91,-16-5-5940,-15 1 687</inkml:trace>
  <inkml:trace contextRef="#ctx0" brushRef="#br0" timeOffset="355.448">128 243 8192,'9'-4'309,"0"0"1,0 1 0,0 0-1,1 1 1,-1 0-1,1 1 1,0 0 0,5 0-310,45-8 445,0-10-1639,-50 17-5526</inkml:trace>
  <inkml:trace contextRef="#ctx0" brushRef="#br0" timeOffset="786.389">71 95 4608,'2'2'160,"-1"-1"1,0 1 0,1 0-1,-1 0 1,0 1-1,0-1 1,0 0-1,0 0 1,0 0 0,-1 1-1,1-1 1,-1 0-1,0 1 1,1-1-1,-1 0 1,0 1 0,0-1-1,-1 0 1,1 1-1,0-1 1,-1 1-1,1-1 1,-1 1-161,-26 61 1148,9-24-528,10-17-270,1 0 0,1 0 0,1 0-1,1 1 1,1 0 0,1 0 0,1 0 0,1 0 0,1 0 0,2 6-350,-2-30 20,-1 1 0,0-1 0,1 1 0,-1 0 0,1-1 0,0 0 0,-1 1-1,1-1 1,-1 1 0,1-1 0,-1 0 0,1 1 0,0-1 0,-1 0 0,1 1 0,0-1 0,0 0 0,-1 0 0,1 0 0,0 0 0,-1 0 0,1 0 0,0 0 0,0 0 0,-1 0 0,1 0 0,0 0 0,-1 0 0,1 0 0,0-1 0,-1 1 0,1 0-20,23-7 278,31-26 141,-40 24-331,0 0 0,0 0 0,11-3-88,14-3-1247,20-1-7341,-31 8 4919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2:23:11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1267 373 8576,'2'3'71,"0"0"0,0 0 0,0 0 0,-1 1 0,1-1 0,-1 0 0,0 0 0,0 0 0,-1 1 0,1-1 0,-1 1 0,0-1 0,0 0-71,-6 50 1323,1-23-881,2 16 196,-6 109 2564,9-153-2754,4-20 21,1 4-374,1 0 1,1 0-1,1 1 1,0 0-1,1 0 1,0 1-1,2-1 1,0 2-1,0-1 1,4-1-96,62-46-1364,5 11-6590,-53 40 2515,-11 4 4116</inkml:trace>
  <inkml:trace contextRef="#ctx0" brushRef="#br0" timeOffset="400.173">1721 316 9088,'-1'3'168,"0"-1"1,0 1 0,1 0 0,-1 0 0,1 0-1,0 0 1,0 0 0,0 0 0,1 0-1,0 0 1,-1 0 0,1 0 0,1 1-169,21 44 1629,-6-15-823,-6-5-380,-2 1 0,-2-1 0,-1 1 0,-2 1 0,-2 0-426,-1-14 141,-1 0-1,-1 0 0,-1 0 0,-1 0 0,0 0 0,-2 0 1,0-1-1,-2 0 0,-7 14-140,10-23-117,0 0 0,-1-1 0,0 1 0,0-1 0,-1 0 1,1 0-1,-1-1 0,-1 1 0,1-1 0,-1 0 0,-6 2 117,-10 5-3636,-2-1-1,-23 7 3637,34-13-1724,-39 15-4974</inkml:trace>
  <inkml:trace contextRef="#ctx0" brushRef="#br0" timeOffset="12780.658">2478 1418 9216,'-6'-2'151,"-1"0"-1,1 1 1,0-1 0,-1 1 0,0 0 0,1 1 0,-1-1 0,0 1-1,1 0 1,-1 0 0,0 0 0,1 1 0,-1 0 0,-5 1-151,-2 0 301,-1 0 1,1 1 0,0 0-1,0 1 1,0 1 0,0-1 0,-9 6-302,13-5 6,1 0 0,0 0 1,1 1-1,-1 0 1,1 0-1,1 1 0,-1-1 1,1 1-1,1 0 1,-5 8-7,9-12 2,0 0 0,1 0 0,0 0 0,-1 0 0,2 1 0,-1-1 1,0 0-1,1 0 0,0 1 0,0-1 0,0 0 0,0 1 0,1-1 0,-1 0 1,1 1-1,0-1 0,1 0 0,-1 0 0,1 0 0,-1 0 0,1 0 1,0 0-1,1 0 0,-1 0 0,1-1 0,-1 1 0,1-1 0,0 1 0,0-1 1,1 1-3,8 5 94,1-1 0,0 0 0,0 0 0,1-1 1,0 0-1,0-1 0,1 0 0,-1-1 1,1 0-1,1-1 0,-1 0 0,3-1-94,-18-1 3,0-1 0,0 0-1,1 0 1,-1 0 0,0 0-1,0 0 1,0 0 0,1 1-1,-1-1 1,0 0 0,0 0-1,0 0 1,0 0 0,0 1-1,1-1 1,-1 0 0,0 0-1,0 0 1,0 1 0,0-1-1,0 0 1,0 0 0,0 0-1,0 1 1,0-1 0,0 0-1,0 0 1,0 1 0,0-1-1,0 0 1,0 0-1,0 0 1,0 1 0,-1-1-1,1 0 1,0 0 0,0 0-1,0 0 1,0 1 0,0-1-1,-1 0 1,1 0 0,0 0-3,-12 15 131,-16 11 28,28-25-158,-21 15-1,11-8 0,0 1 0,0 0 0,1 0 0,0 0 0,-4 7 0,11-14 0,1 1 0,-1-1 0,1 1 0,0-1 0,0 1 0,0-1 0,0 1 0,1 0 0,-1-1 0,1 1 0,0 0 0,0-1 0,0 1 0,0 0 0,1-1 0,-1 1 0,1 0 0,0-1 0,0 1 0,0-1 0,1 1 0,-1-1 0,1 1 0,-1-1 0,1 0 0,1 1 0,-1-1-78,0 0 1,0-1 0,0 1 0,0-1 0,1 1 0,-1-1 0,1 0 0,-1 0 0,1 0 0,-1 0 0,1 0 0,0 0 0,-1-1 0,1 1 0,0-1 0,0 1-1,0-1 1,0 0 0,0 0 0,1 0 77,6 0-788,-1-1 0,0 0 0,0 0-1,1 0 1,4-3 788,14-2-6549</inkml:trace>
  <inkml:trace contextRef="#ctx0" brushRef="#br0" timeOffset="13660.179">2485 1817 6144,'0'-1'55,"1"1"0,-1-1 1,1 1-1,0 0 0,-1-1 0,1 1 1,0 0-1,-1 0 0,1-1 0,0 1 1,-1 0-1,1 0 0,0 0 0,-1 0 1,1 0-1,0 0 0,0 0 1,-1 0-1,1 0 0,0 0 0,0 0 1,-1 0-1,1 0 0,0 0 0,-1 0 1,1 1-1,0-1 0,-1 0 0,1 0 1,0 1-1,-1-1 0,1 0 0,0 1 1,-1-1-56,1 20 2403,-3-3-2611,2-11 340,0-1 0,0 1 0,1 0 0,0-1 0,0 1 0,1-1 0,0 1 0,0-1 0,0 0 1,1 1-1,0-1 0,1 0 0,3 4-132,-4-6 74,0-1 1,0 1 0,0-1-1,1 0 1,0 0 0,-1 0 0,1 0-1,0 0 1,0-1 0,0 1-1,0-1 1,1 0 0,-1 0 0,0 0-1,1 0 1,-1-1 0,0 1-1,1-1 1,-1 0 0,1 0-1,-1 0 1,1-1 0,-1 1-75,11-2 92,0 0-1,-1 0 1,1-1 0,-1-1 0,0 0-1,0 0 1,-1-1 0,0 0 0,4-3-92,-10 5 69,1-1 1,-1 0 0,0 0 0,-1 0-1,1-1 1,-1 0 0,0 0-1,0 0 1,-1-1 0,0 0 0,0 1-1,-1-1 1,0 0 0,0-1-1,-1 1 1,1-4-70,-3 6 19,0 1-1,-1-1 0,1 1 1,-1-1-1,0 1 1,-1-1-1,1 1 0,-1-1 1,0 1-1,0 0 1,0-1-1,-1 1 0,1 0 1,-1-1-1,0 1 0,0 0 1,0 0-1,-1 0 1,0 1-1,1-1 0,-1 0 1,0 1-1,-2-2-18,0 1-8,0 0-1,0 0 1,0 0-1,-1 0 0,1 1 1,-1-1-1,0 1 1,0 0-1,0 0 1,0 1-1,-1 0 0,1 0 1,0 0-1,-1 0 1,1 1-1,-1 0 1,-4 0 8,1 1-128,8-1 0,0 1 0,-3 2 114,0 0 1,1 1 0,-1-1 0,1 1-1,0 0 1,1 0 0,-1 0 0,1 0 0,0 1-1,1-1 1,-1 1 0,1 0 0,0-1-1,0 1 1,1 0 0,0 0 0,0 0 0,0 0-1,1 0 14,-6 17-111,-3 16 106,3 1 0,1 0 1,2 0-1,3 0 0,2 11 5,0 21 3,5-15-643,-7-55-1558,0-1-6228</inkml:trace>
  <inkml:trace contextRef="#ctx0" brushRef="#br0" timeOffset="16880.683">2995 1377 4992,'0'0'128,"-11"26"1301,0-11-1232,0 0 1,2 1-1,0 0 0,1 0 1,2 1-1,0 0 0,1 0 1,1 0-1,1 0 0,0 1 1,2-1-1,1 0 0,1 1 1,1-1-1,0 0 0,5 13-197,-6-26-40,1 4-133,0-1-1,0 0 0,0 1 1,2-1-1,-1 0 0,1 0 1,0 0-1,6 6 174,1-1-5461</inkml:trace>
  <inkml:trace contextRef="#ctx0" brushRef="#br0" timeOffset="17058.978">3077 1770 896,'0'0'0</inkml:trace>
  <inkml:trace contextRef="#ctx0" brushRef="#br0" timeOffset="17360.113">3101 1375 9856,'3'10'320,"9"25"216,-2 2 0,-2-1 1,-1 1-1,-3 0 1,-2 0-1,-2 0 0,-4 18-536,3-53-60,2 33 1078,-1-35-997,0 0 1,0 0-1,0 0 1,1 1-1,-1-1 1,0 0-1,0 0 1,0 0 0,0 0-1,1 0 1,-1 0-1,0 0 1,0 0-1,0 0 1,1 0-1,-1 1 1,0-1 0,0 0-1,0 0 1,1 0-1,-1 0 1,0 0-1,0 0 1,0 0-1,1 0 1,-1 0 0,0 0-1,0 0 1,1-1-1,-1 1 1,0 0-1,0 0 1,0 0 0,1 0-1,-1 0 1,0 0-1,0 0 1,0 0-1,0 0 1,1 0-1,-1-1 1,0 1 0,0 0-1,0 0 1,0 0-1,0 0 1,0 0-22,19-18 333,63-64 255,-39 40-1671,-2-1-4736,-25 26-1029</inkml:trace>
  <inkml:trace contextRef="#ctx0" brushRef="#br0" timeOffset="17761.067">3524 1329 7936,'0'0'640,"10"8"1514,8 8-1690,-2 0 0,0 1-1,-1 1 1,-1 0-1,-1 0 1,-2 1 0,0 0-1,-1 0 1,3 13-464,-9-21 77,0 1 0,-1-1 0,-1 1 0,-1 0 0,0 0 0,0 0 0,-2 0 0,0 0 0,-1 0 0,0-1 0,-1 1 1,-1 0-1,0-1 0,-1 0 0,0 1 0,-2-2 0,-3 6-77,-2-1-38,-1 1 1,-1-2-1,-1 0 1,-16 12 37,-2-1-2458,-2-2-3574,8-7-645</inkml:trace>
  <inkml:trace contextRef="#ctx0" brushRef="#br0" timeOffset="18839.966">3137 1645 4864,'0'0'512,"0"9"256,-3 81 1941,-6 6-2709,-1 0 2539,9-94-2411,1-2 0,0 0 0,0 0-107,0 0-426,0 0-1302,0 0-4778</inkml:trace>
  <inkml:trace contextRef="#ctx0" brushRef="#br0" timeOffset="19660.345">3156 1707 6784,'0'0'128,"-3"11"533,-9 59 2819,-3 1-3480,10-50 445,3-10-76,2-9-8439,0-2 5553</inkml:trace>
  <inkml:trace contextRef="#ctx0" brushRef="#br0" timeOffset="4020.68">424 1375 6528,'0'0'277,"0"0"86,0 0 21,0 0 0,0 0 21,0 0 22,0 0-214,0 0 0,0 0-42,0 0 85,0 0 107,-29-12 789,17 8-1035,-1 1 0,1 0 1,-1 0-1,0 1 0,0 0 1,-5 1-118,12 1 41,0 0 0,-1 0 0,1 1 0,-1 0 0,1 0 0,0 0 1,0 0-1,0 1 0,0 0 0,0 0 0,0 0 0,0 0 0,1 1 1,-2 0-42,-2 2 0,-1 1 0,1-1 0,0 1 0,0 0 0,1 1 0,0 0 0,1 0 0,0 0 0,0 0 0,1 1 0,0 0 0,1 0 0,0 1 0,0-1 0,1 1 0,1-1 0,0 1 0,0 0 0,1 0 0,1 0 0,0 0 0,0 1 0,1 0 0,0 2-1,3 66-4,-3-73 7,1-1 0,0 1 0,0-1-1,0 1 1,1-1 0,0 0 0,0 1 0,1-1-1,-1 0 1,1 0 0,0 0 0,0 0-1,1-1 1,0 1 0,0 0-2,-1-3 20,0 1 0,0 0 0,0-1 1,1 0-1,-1 1 0,1-1 0,-1 0 0,1-1 0,-1 1 0,1 0 0,0-1 1,-1 0-1,1 1 0,0-1 0,-1 0 0,1-1 0,0 1 0,-1 0 1,1-1-1,0 0 0,-1 1 0,1-1 0,-1 0 0,3-2-20,1 1 74,-1 0-1,0-1 1,0 0-1,0 0 1,0 0-1,-1 0 1,1-1-1,-1 0 1,0 0-1,-1 0 1,1 0-1,2-5-73,-6 9 5,0 0-1,-1-1 1,1 1-1,-1-1 1,1 1-1,-1-1 1,1 1-1,-1-1 1,0 1 0,1-1-1,-1 1 1,0-1-1,1 1 1,-1-1-1,0 0 1,0 1-1,0-1 1,0 1-1,0-1 1,1 0-1,-1 1 1,-1-1-1,1 1 1,0-1-1,0 0 1,0 1 0,0-1-1,0 1 1,-1-1-1,1 0 1,0 1-1,-1-1 1,1 1-1,0-1 1,-1 1-1,1-1 1,-1 1-1,1-1 1,-1 1-1,0 0 1,1-1-1,-1 1 1,1 0-1,-1-1 1,0 1 0,1 0-1,-1-1 1,0 1-1,0 0 1,1 0-1,-1 0 1,0-1-1,0 1 1,1 0-1,-1 0 1,0 0-1,0 0-4,-3 0-14,-1 0-1,1 0 1,0 0 0,-1 1-1,1-1 1,0 1-1,-1 0 1,1 0-1,-3 1 15,-12 5-31,2 0-1,-1 1 1,1 1-1,1 1 1,0-1-1,0 2 1,-2 3 31,9-7-1,0 0-1,0 1 1,1 0 0,0 0-1,1 0 1,1 1 0,-1 0-1,2 0 1,-1 0 0,2 1 0,-4 9 1,7-16 9,0 0 0,1 0 0,-1 0 0,1 0 0,0 0 0,0 0 0,0 0 0,1 0 0,-1 0 0,1 0 0,0 0 0,0 0 0,0 0 0,0 0 0,1 0 0,0 0 0,0-1 0,0 1 1,0-1-1,0 1 0,0-1 0,1 1 0,0-1 0,-1 0 0,1 0 0,0 0 0,1 0 0,-1 0 0,0-1 0,0 1 0,1-1 0,0 1 0,2-1-9,4 2 25,-1-1 0,1 0 0,0 0 0,0-1 0,0 0 0,0 0-1,0-1 1,0 0 0,0 0 0,0-1 0,0 0 0,6-2-25,10-3-2827,-1 0 1,19-9 2826,-25 9-5824</inkml:trace>
  <inkml:trace contextRef="#ctx0" brushRef="#br0" timeOffset="4740.185">476 1749 8832,'3'5'195,"-2"1"1,1-1 0,-1 1-1,0-1 1,0 1 0,-1 0-1,0-1 1,-1 1 0,0 2-196,1 25 436,12 15 160,-8-39-380,-1 1 0,-1 0 0,0 0-1,0-1 1,-2 1 0,1 0 0,-1 0 0,-1 0 0,-1 3-216,1-12 12,0 0 0,0 0 1,0-1-1,0 1 1,0 0-1,-1 0 1,1 0-1,0-1 1,-1 1-1,1 0 0,0-1 1,-1 1-1,1-1 1,-1 0-1,1 1 1,-1-1-1,1 0 1,-1 1-13,1-1 2,1 0 1,0 0 0,-1 0-1,1 1 1,0-1 0,-1 0 0,1 0-1,-1 0 1,1 0 0,0 0-1,-1 0 1,1 0 0,-1 1 0,1-1-1,-1 0 1,1 0 0,0 0-1,-1 0 1,1 0 0,-1 0 0,1-1-1,0 1 1,-1 0 0,1 0-1,-1 0 1,1 0 0,0 0 0,-1 0-1,1-1 1,-1 1 0,1 0-1,0 0 1,-1 0 0,1-1-1,0 1 1,-1 0 0,1 0 0,0-1-1,0 1 1,-1 0 0,1-1-1,0 1 1,0 0 0,0 0 0,0-1-1,-1 1 1,1 0 0,0-1-1,0 1 1,0 0 0,0-1 0,0 1-1,0 0 1,0-1 0,0 1-1,0 0 1,0-1 0,0 1 0,1-1-3,11-18-752,2 1 0,1 0 0,1 1 0,1 0 0,0 1 0,2 0 0,0 1 0,3 0 752,7-3-4326,20-6 3063,-24 14-60</inkml:trace>
  <inkml:trace contextRef="#ctx0" brushRef="#br0" timeOffset="7300.279">1023 1383 4352,'2'7'1195,"-11"6"-456,-29 25-104,-3 2-132,34-30-356,1 1 0,0-1 0,0 1 0,2 0 0,0 0 0,0 1 0,1-1 0,1 0 0,0 1 0,1 0 0,1-1 1,0 1-1,3 10-147,-1-11-119,0 0 1,1-1 0,1 1 0,0-1 0,1 1 0,6 7 118,-6-10-711,0 0 1,2 0 0,-1-1-1,1 0 1,0 0 0,1 0-1,0-1 1,5 3 710,11 7-1792</inkml:trace>
  <inkml:trace contextRef="#ctx0" brushRef="#br0" timeOffset="7819.999">1155 1500 6016,'2'1'90,"0"0"0,0 0 0,0 0 0,0 0 0,0 0 0,0 0 0,0 0 0,-1 1 0,1-1 0,-1 1 0,1-1 0,-1 1 1,1-1-1,-1 1 0,0 0 0,0-1 0,0 1 0,0 0 0,0 1-90,13 41 981,-11-29-751,6 16 544,-2 1-1,-2 0 0,-1 0 1,-2 1-774,-2-32 490,0-1-63,0 0 0,11-27 42,6-6-447,1 1 1,16-20-23,-19 31-1825,2 1 0,12-11 1825,-5 7-6912</inkml:trace>
  <inkml:trace contextRef="#ctx0" brushRef="#br0" timeOffset="8239.673">1560 1410 7552,'7'7'448,"15"15"153,-2 0 1,-1 1-1,-2 1 1,-1 1-1,-1 0 0,0 2-601,-7-11 206,-1 1 0,-1 0 0,0 1 0,-2-1 0,0 1-1,-2 0 1,0 0 0,-2-1 0,-2 17-206,1-27 108,-1 1-1,0-1 1,-1 1-1,0-1 1,-1 0-1,0 0 1,0 0 0,-1 0-1,0-1 1,0 0-1,-1 1 1,0-1 0,-1-1-1,0 1 1,0-1-1,0 0 1,-1 0-1,0-1 1,0 1 0,-6 1-108,-4 2-565,0-1 0,-1 0 0,0-1 0,-5 1 565,-78 12-10238,51-12 8147</inkml:trace>
  <inkml:trace contextRef="#ctx0" brushRef="#br0" timeOffset="11959.874">1923 1915 8320,'0'0'0,"0"0"128,0 0 128,0 0 256,0 0 128,0 0-256,0 0 0,-11 16-256,-2-1 0,-7 4-128,-3 4 0,-3 1-2176,7-7 0,3-1 128,12-9 128,0 0 384</inkml:trace>
  <inkml:trace contextRef="#ctx0" brushRef="#br0" timeOffset="22040.447">1200 1555 3072,'0'0'128,"10"23"1024,-7 21 180,3 1-1,10 37-1331,-2-13 1305,-12-60-1047,-2 0 0,0 1 0,0-1-1,-1 0 1,0 0 0,-1 1 0,-1-1 0,0 0 0,0 0 0,-1-1 0,-4 7-258,4-3-211,11-14-2600,15-19-2618,-19 18 5646,10-10-1988</inkml:trace>
  <inkml:trace contextRef="#ctx0" brushRef="#br0" timeOffset="22579.955">1223 1701 4992,'2'2'125,"1"1"-1,-1-1 1,0 1 0,0-1 0,0 1 0,0 0 0,-1 0-1,1 0 1,-1 0 0,0-1 0,0 1 0,0 1 0,0-1-1,-1 0 1,0 0 0,0 0 0,0 0 0,0 0-1,0 0 1,-2 2-125,1 16 85,1 116 2454,0-136-1985,0-1-319,0 0-22,0 0-63,0 0-22,13-29-235,-9 18-1344,0-1-5183</inkml:trace>
  <inkml:trace contextRef="#ctx0" brushRef="#br0" timeOffset="32890.049">1787 2823 8448,'0'0'768,"0"0"128,0 0-256,0 0 128,-7 11-384,3-1 128,-3 6-128,-1 1 0,-2 6-256,-2 3 0,-4 3-512,-2-5 0,0 0-5632,-5-1-512</inkml:trace>
  <inkml:trace contextRef="#ctx0" brushRef="#br0" timeOffset="30559.968">318 2630 7040,'0'0'149,"3"22"2966,6-1-2854,-1 1 0,-1-1 1,-2 1-1,-1 0 0,-1 0 1,-1 0-1,-1 0 0,-2 0 1,-1 0-1,-1 0 0,-1 0 1,-5 11-262,8-30 38,0 0 1,0 0 0,0 0-1,0-1 1,-1 1 0,1 0-1,-1-1 1,0 1 0,0-1-1,0 1 1,0-1 0,0 0-1,-1 0 1,1 0 0,-1 0-1,0 0 1,0 0 0,0 0-1,0-1 1,0 1 0,0-1-1,-1 0 1,1 0 0,0 0 0,-1 0-1,1 0 1,-1 0 0,-2-1-39,1 0 25,-1 0 0,0 0 1,0-1-1,1 0 1,-1 0-1,0 0 0,1 0 1,-1-1-1,1 1 0,0-1 1,0-1-1,0 1 1,0 0-1,0-1 0,1 0 1,-1 0-1,-2-2-25,-6-5 3,0 1-1,2-1 0,-1-1 0,2 0 1,0 0-1,0-1 0,1 0 1,1 0-1,1 0 0,-5-12-2,9 14 0,0 0 0,0 0 0,1 0 0,1 0 0,0-1 0,1 1-1,0 0 1,1-1 0,1 1 0,0 0 0,0 0 0,1 0 0,1 0 0,5-8 0,8-11 0,2 1 0,1 1 0,2 0 0,1 1 0,2 1 0,13-9 0,-34 30 0,0 0 0,0 1 0,1-1 0,-1 1 0,1 0 0,0 0 0,0 0 0,0 1 0,0-1 0,1 1 0,-1 0 0,1 0 0,0 1 0,0-1 0,0 1 0,0 0 0,0 0 0,5 0 0,-4 2 0,1-1 0,-1 1 0,0 0 0,0 0 0,1 1 0,-1 0 0,0 0 0,0 0 0,-1 0 0,1 1 0,-1 0 0,1 0 0,-1 0 0,0 1 0,0 0 0,7 5 0,-1 1 0,0 0 0,9 10 0,17 14 0,-23-20-171,-13-13-1301,-2-1-1323,0 0-4415</inkml:trace>
  <inkml:trace contextRef="#ctx0" brushRef="#br0" timeOffset="31110.037">501 2773 6144,'0'0'512,"0"-2"2522,1 5-2100,5 47 859,10 27-1793,5 32 916,-16-72 471,-5-36-1025,-5-12 257,1 0-618,1 0 0,1-1 0,0 1 0,1-1 0,0 0 1,1 1-1,1-1 0,1 1 0,0-1 0,0 1 0,2-1 0,0 1 0,0 0 1,2 0-1,-1 1 0,2-1 0,0 1 0,0 0 0,6-5-1,3 4-1444,29-3-7650,-20 10 5574</inkml:trace>
  <inkml:trace contextRef="#ctx0" brushRef="#br0" timeOffset="31670.616">1073 2434 5120,'-1'1'206,"1"1"1,-1-1-1,0 0 1,0 1-1,0-1 0,0 0 1,0 0-1,0 1 1,-1-1-1,1 0 0,0 0 1,-1 0-1,1 0 1,-1 0-1,1 0 1,-1-1-1,0 1 0,1 0-206,-43 15 1680,10-2-1081,22-6-453,0 0 1,1 0-1,1 1 0,0 0 0,0 1 0,1 0 1,1 0-1,0 1 0,-3 5-146,-4 8 201,2 0 1,1 1-1,-6 22-201,14-37 0,2 0 0,0 0-1,0-1 1,1 1 0,1 0-1,0 0 1,1 0 0,0 0 0,1 0-1,0 0 1,1-1 0,0 1-1,1-1 1,0 1 0,1-1-1,1 0 1,0 0 0,3 3 0,-2-5-509,-1 0 1,2 0-1,-1-1 0,1 1 1,1-1-1,-1-1 0,1 1 1,4 1 508,19 9-6016</inkml:trace>
  <inkml:trace contextRef="#ctx0" brushRef="#br0" timeOffset="32089.667">1073 2607 8320,'28'62'3763,"-11"-13"-2893,-4 0 1,-2 4-871,-11-52 94,1 1 0,-1 0 0,0 0 0,0 0 0,0 0 0,0 0 0,0 0 0,-1-1 0,1 1 0,-1 0 0,1 0 0,-1 0 0,0-1 0,0 1-94,10-19 732,5 1-888,1 1 0,1-1 1,10-6 155,8-5-4312,-19 15-3325</inkml:trace>
  <inkml:trace contextRef="#ctx0" brushRef="#br0" timeOffset="32410.473">1420 2581 9856,'0'3'156,"1"1"1,0-1-1,1 0 1,-1 0-1,1 0 1,0 0-1,-1 0 0,2 0 1,-1-1-1,0 1 1,1 0-1,0-1 1,-1 1-1,1-1 1,0 0-1,1 0 1,1 1-157,24 22 668,-25-20-557,-1 0 1,0 0 0,0 0-1,0 1 1,-1-1 0,0 1-1,0 0 1,-1-1 0,1 1-1,-2 0 1,1 0 0,-1 0-1,0-1 1,-1 1 0,0 0-1,0 0 1,0-1 0,-1 1-1,0 0 1,-1-1 0,1 1-1,-1-1 1,-1 0 0,-1 2-112,-4 7-357,-1-1 0,-1-1 0,0 0-1,-1 0 1,-1-1 0,0 0 0,-1 0 0,0-1 0,-2 0 357,-5 2-8682</inkml:trace>
  <inkml:trace contextRef="#ctx0" brushRef="#br0" timeOffset="34710.176">2264 2517 7680,'0'0'149,"0"0"86,0 0 42,0 0 64,0 0-63,0 0-44,0 0-84,0 0-1,0 0 107,0 0 64,0 0-128,0 0 43,0 0 21,0 0 21,0 0 86,3 4-22,9 20-100,-1 1 0,-1 0 0,-1 1 0,-3 0 0,4 23-241,-8-35 139,-1 0 1,0-1 0,-2 1-1,0 0 1,0 0-1,-2 0 1,0 0 0,-1-1-1,-1 1 1,0-1-1,-2 0 1,-2 4-140,9-17 24,-1 1 0,0 0 0,0-1 0,1 1 0,-1-1 0,0 1 1,0-1-1,0 1 0,0-1 0,0 1 0,0-1 0,0 0 0,0 1 0,0-1 0,0 0 0,0 0 1,0 1-1,0-1 0,0 0 0,0 0 0,0 0 0,-1 0 0,1 0 0,0 0 0,0-1 0,0 1 0,0 0 1,0 0-1,0-1 0,0 1 0,0 0 0,0-1 0,0 1 0,0 0 0,0-1 0,0 1 0,1-1 1,-1 0-1,0 1 0,0-1 0,1 1 0,-1-1 0,0 0-24,-39-30 105,38 29-94,-12-11 25,1-1 1,0 0 0,2-1-1,0 0 1,1-1 0,1 0-1,1 0 1,0 0 0,-1-9-37,1-2 6,2 0 1,0-1-1,3 1 1,1-1 0,2-15-7,1 36-3,0 0 1,1 1 0,0-1 0,0 1 0,1 0 0,0-1 0,0 1-1,1 0 1,0 0 0,1 1 0,0-1 0,0 1 0,0 0 0,0 0 0,1 0-1,0 0 1,1 1 0,0 0 0,-1 0 0,1 0 0,1 1 0,-1-1-1,3 1 3,2-3-5,1 2-1,-1 0 1,1 0-1,0 1 0,0 0 1,0 0-1,1 1 0,-1 1 1,1 0-1,0 0 0,-1 1 1,1 1-1,0-1 1,2 2 5,-10-1 22,0 1 0,-1-1 0,0 1 1,1 0-1,-1 0 0,0 0 0,0 0 1,0 1-1,-1 0 0,1-1 0,-1 1 1,0 1-1,0-1 0,0 0 0,0 1 1,-1 0-1,0 0 0,0-1 0,0 1 1,-1 1-1,1-1 0,-1 0 1,0 1-24,-2-5-331,2 3 1066,-1-2-5338,-1-1-3865</inkml:trace>
  <inkml:trace contextRef="#ctx0" brushRef="#br0" timeOffset="35530.15">2564 2676 8192,'0'0'256,"0"0"64,0 0 256,0 0-22,0 0-319,0 0 0,0 0 21,0 0 0,0 0 21,-3 2 43,-10 5-87,0 0 0,1 1 0,0 1 0,1-1 0,-7 8-233,11-10 56,1 0 0,0 0 1,1 0-1,0 1 0,0-1 1,1 1-1,0 0 0,0 0 1,1 0-1,-1 3-56,4-8 9,-1 1 0,1-1 0,0 0 0,-1 0 0,1 1 0,1-1-1,-1 0 1,0 1 0,1-1 0,-1 0 0,1 0 0,0 1 0,0-1 0,0 0 0,0 0 0,1 0 0,-1 0 0,1 0 0,-1 0 0,1 0 0,0-1-1,0 2-8,3-1 11,-1 1-1,0-1 1,1 1-1,-1-1 0,1 0 1,0-1-1,0 1 0,0 0 1,0-1-1,0 0 0,5 1-10,7 0 44,1-1 0,-1 0 0,1-1 0,0 0 1,-1-1-1,1 0 0,0-1-44,-1-1 79,-1 0 0,1-1 0,-1-1 0,0 0 0,0 0 0,13-7-79,-24 10 45,-1 0 0,1 0 0,-1 0 0,0-1 0,0 1 0,0-1 1,0 0-1,-1 0 0,1 0 0,-1 0 0,0 0 0,0 0 0,0-1 0,-1 1 1,0-1-1,0 0 0,0 1 0,0-1 0,-1 0 0,1 0 0,-1 0 1,-1 0-1,1 0 0,-1-4-45,0 5 18,-1 0 0,0 0-1,0 0 1,-1 0 0,1 0 0,-1 1 0,0-1 0,0 0-1,0 1 1,0-1 0,-1 0 0,1 1 0,-1 0-1,0 0 1,0-1 0,0 1 0,0 1 0,-1-1 0,1 0-1,0 1 1,-4-2-18,4 2 0,0 0-1,0 0 1,0 0 0,0 0-1,0 0 1,0 0-1,0 1 1,0-1-1,0 1 1,0 0 0,0 0-1,0 0 1,0 0-1,0 0 1,-1 1-1,1-1 1,0 1-1,0-1 1,0 1 0,0 0-1,0 0 1,1 0-1,-1 0 1,0 0-1,1 1 1,-1-1 0,-1 2 0,-10 9 0,1 1 0,0 0 0,1 1 0,1 0 0,1 0 0,1 1 0,0 0 0,1 0 0,1 1 0,1 0 0,1 0 0,1 0 0,0 2 0,-4 34 0,2 0 0,4 0 0,3 25 0,-1-66-424,4 35-439,8-19-8687,-5-19 6179</inkml:trace>
  <inkml:trace contextRef="#ctx0" brushRef="#br0" timeOffset="36050.55">3041 2490 8320,'0'0'0,"-1"6"384,1-6 128,-7 12 128,-2 2 0,-2 4 0,-3 1 0,-1 3-384,-3 7 0,1 4-128,2 0 0,1 4-128,7-1 128,6 5-128,2-4 0,9 1-1408,5-5 0,1 0-5504</inkml:trace>
  <inkml:trace contextRef="#ctx0" brushRef="#br0" timeOffset="36724.803">3137 2607 7680,'0'0'149,"-3"30"1899,-1 136 235,0-98 789,4-67-2838,6-24 172,1 4-167,2 0 0,1 0 1,3-3-240,17-16-849,-26 35 97,0-1-1,0 1 1,0 0-1,1-1 1,-1 2 0,1-1-1,3-1 753,3-1-7146</inkml:trace>
  <inkml:trace contextRef="#ctx0" brushRef="#br0" timeOffset="37105.369">3499 2496 12928,'-2'0'27,"1"1"1,-1-1-1,1 1 1,0-1-1,-1 1 1,1-1 0,0 1-1,0 0 1,0-1-1,-1 1 1,1 0-1,0 0 1,0 0-1,0 0 1,0-1 0,1 1-1,-1 0 1,0 0-1,0 1 1,1-1-1,-1 0 1,1 0-1,-1 0 1,1 0 0,0 0-1,-1 0 1,1 0-1,0 1 1,0-1-1,0 0 1,0 0-1,1 1-27,0 5 164,1 0-1,0 0 0,1 0 0,-1-1 0,4 5-163,5 14 116,-6-10-28,-1-1 1,-1 0-1,-1 1 0,-1 0 1,0-1-1,-1 1 1,-1 0-1,-1-1 0,-1 1 1,0-1-1,-1 0 0,-1 1 1,-1-1-1,-4 5-88,0-1-578,-1 0 0,-1 0-1,-3 1 579,-27 26-9358,20-25 6009</inkml:trace>
  <inkml:trace contextRef="#ctx0" brushRef="#br0" timeOffset="-1659.557">325 309 3840,'0'0'405,"1"0"-266,-1 0 0,1 0 1,0 1-1,-1-1 0,1 0 0,-1 0 0,1 0 0,-1 1 0,1-1 0,-1 0 1,1 0-1,-1 1 0,1-1 0,-1 0 0,1 1 0,-1-1 0,0 1 0,1-1 1,-1 0-1,0 1 0,1-1 0,-1 1 0,0-1-139,3 20 555,-2-1 0,-1 1 0,-1 0 0,-1-1 0,-1 1 0,-5 16-555,1-5 297,2-1 1,1 11-298,4-21 138,0-1-1,2 1 0,1-1 0,0 0 1,2 0-1,1 0 0,4 8-137,-8-22 43,0-1 1,0 1-1,1 0 0,0-1 1,0 0-1,0 0 0,0 1 1,1-1-1,0-1 0,0 1 1,1 0-1,-1-1 0,1 0 1,0 0-1,0 0 0,0 0 1,1-1-1,-1 1 0,1-1 1,-1 0-1,1 0 0,0-1 1,0 1-1,0-1 0,1 0 1,-1-1-1,0 1 0,0-1 1,1 0-1,-1 0 0,3 0-43,-2-1 39,0-1-1,0 1 1,0-1-1,-1 0 1,1 0-1,-1 0 1,1-1 0,-1 0-1,0 0 1,-1 0-1,1-1 1,-1 1-1,1-1 1,-2 0-1,1 0 1,0 0-1,1-3-38,11-12 114,0-1-1,-2 0 0,6-11-113,-15 21 51,10-17-43,-2-1 0,-2 0 0,-1 0 0,-2-1 1,-1 1-1,-2-2 0,-2 1 0,-1 0 0,-2-1 1,-1 1-1,-3-1 0,0 1 0,-5-11-8,9 58-205,-1 0 0,0 0-1,-2 0 1,-1 2 205,-18 108 147,15-96-198,3-13 103,0-1 0,2 0 0,1 1 0,1-1 1,1 1-1,1-1 0,1 0 0,0 0 0,6 11-52,-9-27-184,0-1-1,0 1 1,0 0-1,0 0 0,0-1 1,0 1-1,1 0 1,-1-1-1,1 1 1,-1-1-1,1 0 1,0 1-1,0-1 0,-1 0 1,1 0-1,0 1 1,1-1-1,-1-1 1,0 1-1,0 0 1,0 0-1,1-1 0,-1 1 1,0-1-1,1 1 1,-1-1-1,1 0 1,-1 0-1,1 0 1,-1 0-1,1 0 185,7-1-1142,0-1 0,0 0 0,-1 0 0,1-1 0,-1 0 0,9-4 1142,1 0 691,21-7-2227</inkml:trace>
  <inkml:trace contextRef="#ctx0" brushRef="#br0" timeOffset="-739.523">997 336 5760,'1'8'0,"5"5"128,-5-4 128,3-2 384,-5 6 0,-3 5-256,-2 2 0,0 1-256,2 2 128,-1 1-128,3 5 128,2 1-256,2 2 128,0-2-128,5 0 128,5-2-256,-1-7 128,-2 0-6400</inkml:trace>
  <inkml:trace contextRef="#ctx0" brushRef="#br0" timeOffset="62949.822">812 726 5632,'0'0'256,"3"3"21,44 41 1410,-32-32-1302,-1 1-1,-1 1 0,0 0 0,-1 1 1,0 1-385,-8-10 91,-1-1 1,-1 1 0,1 0 0,-1-1 0,0 1-1,-1 0 1,0 0 0,0 0 0,0 0 0,-1 0-1,-1 1 1,1-1 0,-1 0 0,0 0 0,-1 0-1,-2 5-91,1-3 189,-1 0 0,0 0 0,0 0 0,-1 0 0,0-1 0,-1 1 0,-3 2-189,8-9 213,1-1-63,0 0-22,-1-1-4,0 2-121,0-1 1,1 0-1,-1 0 1,1 0-1,-1 1 1,0-1-1,1 0 1,-1 0-1,0 0 1,1 0-1,-1 0 0,0 0 1,1 0-1,-1 0 1,0 0-1,1 0 1,-1 0-1,0 0 1,1-1-1,-1 1 1,0 0-1,1 0 1,-1 0-1,1-1 1,-1 1-1,0 0 0,1-1 1,-1 1-1,1 0 1,-1-1-1,1 1 1,0 0-1,-1-1 1,1 1-1,-1-1 1,1 1-1,0-1 1,-1 0-4,-1-1 1,0 0 0,1 0 0,-1-1 0,0 1 0,1-1 0,0 1 0,0-1 1,0 1-1,0-1 0,0 0 0,1 1 0,0-1 0,-1 0 0,1 0 1,0 1-1,1-1 0,-1 0 0,1 1 0,-1-1 0,1 0 0,0 1 0,0-1 1,1 1-1,0-2-1,5-11 66,1-1 1,2 1 0,4-6-67,-13 20 7,5-9-15,1 1 0,1 0 0,0 0-1,0 0 1,1 1 0,1 0 0,-1 0 0,2 0-1,-1 1 1,1 1 0,1-1 0,0 2 0,9-5 8,-14 9 0,2 0 0,-4 8 0,-2 4 0,0-1 0,-4 4 586,0-13-4249,1-1-3159,0 0 4433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2:39:25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1620 2596 5120,'0'0'149,"0"0"86,0 0 42,0 0 43,0 0-128,0 0 21,0 0-42,0 0 64,0 0 21,0 0-22,0 0-84,0 0-1,0 0 64,0 0-42,0 0 85,0 0 107,0 0-22,0 0-149,0 0 21,0 0-63,0 0-22,0 0 0,0 0 21,0 0 86,0 0 21,0 0-22,0 0-63,0 0 42,0 0-63,0 0-22,18 0 106,92 0 321,-108 0-448,-2 0 21,0 0 0,0 0-235,0 0-917,0 0-1173,0 0-4075</inkml:trace>
  <inkml:trace contextRef="#ctx0" brushRef="#br0" timeOffset="2040.237">1538 2629 2816,'0'0'235,"0"0"426,0 0 86,0 0-86,0 0-64,0 0-170,0 0 21,0 0 277,0 0 43,0 0-405,0 0-129,0 0-63,0 0 42,0 0-63,0 0-22,0 0 0,3 0-22,7-4-3,1 1-1,-1 1 0,1 0 0,0 0 0,0 1 0,0 1 1,0 0-1,0 0 0,0 1 0,0 1 0,-1-1 0,1 2 1,0 0-1,-1 0 0,0 1 0,1 0 0,-1 0 0,-1 1 1,4 2-103,-4-3 31,0 0 1,1-1 0,0 0 0,0 0 0,0-1 0,0-1-1,0 0 1,0 0 0,2-1-32,96-7 426,-15 0-242,-93 7-184,75 1 122,-1-3 1,-1-3 0,1-4-1,4-4-122,-31 3 50,1 3 0,0 1 0,0 2-1,1 3 1,-1 1 0,12 4-50,51 5 105,26 2 430,127 26-535,-226-30 26,0-3 0,1-1-1,-1-1 1,1-2 0,9-3-26,73-10 227,1-5-227,1 0 156,-89 13-122,328-38 167,-284 32-205,0-3 1,58-19 3,26-6 113,206-20 325,-183 32-342,78 0-96,-137 17 0,-83 8-4,0 2 1,-1 2-1,12 3 4,-6-1 59,1-1-1,13-3-58,-19-1 5,-1 2-1,1 2 1,-1 1 0,1 3-1,3 2-4,40 13-1,78 30 1,-117-38 19,1-2 1,0-3-1,34 3-19,-39-7 18,1 2-1,-1 2 0,-1 1 1,35 15-18,-44-15 0,0 0 0,0-3 0,1 0 0,16-1 0,-34-3 0,-11-1-372,32 2-2435,-37-4-948,0 0-2111</inkml:trace>
  <inkml:trace contextRef="#ctx0" brushRef="#br0" timeOffset="3619.942">5043 2657 3840,'0'0'149,"0"0"86,0 0 42,0 0 107,0 0 128,0 0 43,0 0-235,11 21 320,0-4-453,0 0 0,-2 0 1,0 1-1,-1 0 0,0 0 0,-2 1 1,0 0-1,-2 0 0,1 2-187,10 99 553,8 88 409,-16-175-578,-7-30-342,0-3-340,0 0-364,0 0-1087,0 0-534,0 0-1343</inkml:trace>
  <inkml:trace contextRef="#ctx0" brushRef="#br0" timeOffset="4400.166">4974 2954 3584,'2'0'39,"0"-1"-1,-1 1 1,1 0-1,0 0 1,0 0 0,-1 0-1,1 0 1,0 0 0,0 0-1,-1 1 1,1-1-1,0 1 1,-1-1 0,1 1-1,0 0 1,-1-1 0,1 1-1,-1 0 1,1 0-1,-1 0 1,1 0 0,-1 0-1,0 1 1,0-1 0,1 0-1,-1 1 1,0-1 0,0 0-1,0 1 1,0-1-1,-1 1 1,1 0 0,0-1-1,0 2-38,5 11 545,-1 1 1,0 0-1,0 0 0,-1 3-545,6 18 623,-5-25-286,0 0 0,0 0 1,1 0-1,0-1 0,1 0 0,0 0 0,1-1 1,0 0-1,1 0 0,5 4-337,-4-6 30,0 1 0,1-1 0,0-1 1,1 0-1,-1 0 0,1-2 0,0 1 0,0-1 0,0-1 1,1 0-1,-1-1 0,1 0 0,0-1 0,-1 0 0,1-1 1,0-1-1,0 0 0,-1-1 0,1 0 0,-1 0 0,1-2 1,-1 0-1,0 0 0,1-1-30,41-21-529,-1-3 0,-1-1 0,-2-3 0,-1-2 0,22-22 529,-1 0-6208</inkml:trace>
  <inkml:trace contextRef="#ctx0" brushRef="#br0" timeOffset="7620.012">936 4348 2560,'0'0'149,"0"0"86,0 0 64,0 0 191,0 0 150,0 0 128,0 0 128,0 0 107,0 0-107,0 0-491,0 0-21,0 0 128,0 0 21,0 0-319,0 0-86,-18 4 21,12-3-101,0-1-1,0 0 1,0 0 0,0-1 0,0 1-1,0-1 1,1-1 0,-1 1 0,0-1-1,1 0 1,-1 0 0,1-1 0,-1 0-1,1 1 1,0-2 0,0 1-1,0-1 1,-3-3-48,-9-9 168,0-2 1,1 0-1,0-1 0,0-2-168,-1-1 111,-76-105 934,-42-79-1045,101 145 141,2-2 0,3 0-1,2-2 1,-7-34-141,-66-274 736,76 272-648,-1-19 297,-2-60-385,8 48 233,-9-19-233,-9-17 264,7-2 0,5-33-264,18 110 34,4 0-1,4-1 0,4 1 1,15-83-34,57-327 128,-72 480-137,1 0 0,1 1 0,1 0 0,0 0 0,2 0 0,7-10 9,21-32-95,20-22 95,0-2 21,-49 74-32,0-1 0,1 1 1,0 1-1,1 0 0,0 1 1,2 0-1,-1 0 0,1 1 1,1 1-1,0 0 0,0 1 1,12-5 10,19-13-74,-38 22 42,0 1-1,0 0 0,1 0 0,-1 0 0,1 1 0,3-1 33,4 0-22,1 1-1,0 1 0,-1 0 0,1 1 1,13 1 22,-13 0 21,-13 0 86,-3 0-22,0 0-170,0 0-107,0 0-256,0 0-406,0 0-1364,0 0-406,0 0-235,0 0 171,0 0 619</inkml:trace>
  <inkml:trace contextRef="#ctx0" brushRef="#br0" timeOffset="8400.587">450 0 7424,'-5'13'42,"4"-11"193,1-2 106,0 0-63,0 0 20,0 0 172,0 0 63,0 0 86,0 0-22,0 0-170,0 0-65,0 0-84,0 0-44,0 0-84,0 0-22,7 0 0,96-1 325,8 0 374,108 12-827,-213-11 38,0 0 0,0 1 1,0 0-1,0 1 1,-1-1-1,1 1 0,0 0 1,-1 0-1,1 1 1,-1 0-1,1 0 0,-1 0 1,0 0-1,-1 1 1,1 0-1,0 0 0,-1 0 1,0 1-1,0 0 1,1 1-39,-5-3 23,0-1 0,1 1 0,-1-1 0,0 1 1,0 0-1,-1-1 0,1 1 0,-1 0 1,1-1-1,-1 1 0,0-1 0,0 1 1,0-1-1,0 0 0,0 1 0,-1 1-23,0-1 13,-23 65 247,19-49-172,-1 0 0,-1 0 0,-1 0 1,0-1-1,-2 0 0,-1 1-88,-164 208 387,78-103-283,64-82-131,7-9-1034,-22 35 1061,33-37-7040,13-18 1323,3-13 4330</inkml:trace>
  <inkml:trace contextRef="#ctx0" brushRef="#br0" timeOffset="60180.534">1072 3757 5248,'-1'9'219,"0"0"0,1 0-1,0 0 1,1 0 0,0 0 0,2 8-219,2 44 1119,-10-18-777,-3 1 0,-1-2 1,-3 1-1,-1 0-342,-22 82 785,31-92-705,0 0-1,2 0 1,2 0-1,1 1 1,1-1-1,2 0 0,8 31-79,-2 5 127,-6-22 15,-3 0 0,-2 0 0,-1 0 0,-3 0 0,-2 1-142,-2 27 421,2 27-421,3-64 126,0 0 0,-3 0 0,-1-1 0,-12 36-126,-9 37 8,20-53 16,4 1 0,1 1 0,4-1 0,2 0 0,4 17-24,1 100 242,-8-105-18,4 1 0,2 0 0,3-1 0,10 32-224,-6-58 196,-6-23 145,0 0-1,-2 1 0,0-1 1,0 21-341,-4-41 234,0-1-84,0 0-22,0 0 0,0 0 0,0 0 0,-8 38 256,5-25-384,1 2 0,-1-1 0,1 1 0,0-1 0,-1 0 0,-3 12 550,4-18-5986,2-8-2350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1:58.7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1203 8320,'4'-4'154,"1"-1"0,-1 1-1,0-1 1,0-1 0,0 1 0,-1 0 0,0-1 0,0 0 0,0 0 0,-1 0 0,0 0-1,0 0 1,0-2-154,7-19 176,-2 7-108,25-65 116,3 2-1,4 2 0,8-7-183,182-326 12,-158 282-109,-66 122 41,9-18-295,2 0-1,1 1 1,1 0-1,1 2 1,7-7 351,-25 31-1814,-1 1-3156</inkml:trace>
  <inkml:trace contextRef="#ctx0" brushRef="#br0" timeOffset="3966.783">442 20 5760,'0'0'256,"0"0"42,0 0 172,32 7 810,-14-6-976,0-1 0,0-1 0,-1-1 0,1-1 0,-1 0 0,0-1 0,1-1 0,11-4-304,-29 8 17,1 1 0,0 0 0,0 0 0,0 0 0,-1 1 0,1-1 0,0 0 0,0 0 0,-1 0 0,1 0 0,0 1 0,0-1 0,-1 0 0,1 1 0,0-1 0,-1 1 0,1-1 0,0 1 0,-1-1 0,1 1 0,-1-1-1,1 1 1,-1-1 0,1 1 0,-1 0 0,1-1 0,-1 1 0,0 0 0,1 0 0,-1-1 0,0 1 0,0 0 0,1 0 0,-1-1 0,0 1-17,8 31 244,-8-28-186,22 139 198,-22-141-1814,0-2-5204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04.9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1396 4736,'8'-20'0,"2"-11"128,1-5 0,7-10 0,1-7 128,5-5-128,5-8 0,8-4-128,4-5 128,8-6 0,6-22 0,7-21-128,-5 20 0,-2 10 0,-3 15 0,-3 10-1024,-19 26 0,2-1-1536</inkml:trace>
  <inkml:trace contextRef="#ctx0" brushRef="#br0" timeOffset="569.685">428 215 2944,'5'-6'58,"-1"-1"0,1 1-1,0 0 1,1 1 0,-1-1 0,1 1 0,0 0-1,1 1 1,-1-1 0,1 1 0,4-2-58,18-12 239,-11 4-155,2-2 327,0 0-1,1 2 1,0 0 0,1 1 0,0 2 0,1 0-1,1 1 1,5 0-411,-27 9 56,0 1 0,0-1 0,0 1-1,0 0 1,0 0 0,0 0 0,0 0 0,0 0 0,0 0-1,0 0 1,0 1 0,0-1 0,0 1 0,0-1 0,0 1-1,0 0 1,0 0 0,0 0 0,-1 0 0,1 0-1,0 0 1,-1 0 0,1 1 0,-1-1 0,1 1 0,-1-1-1,0 1 1,0-1 0,1 1 0,-1 0 0,0 0 0,-1-1-1,1 1 1,0 0 0,0 0 0,-1 0 0,1 0 0,-1 0-1,0 0 1,1 0 0,-1 0 0,0 0 0,0 0-56,1 10 40,-1 0 1,0 0 0,0 0 0,-2-1 0,1 1-1,-3 10-40,-5 11-33,-2 0-1,-1 0 1,-1-1-1,-10 15 34,-37 66-4148,34-67 303,-3 8 2266</inkml:trace>
  <inkml:trace contextRef="#ctx0" brushRef="#br0" timeOffset="1688.812">1114 929 4736,'14'-21'0,"9"-16"0,6-4 0,4-5 0,1-12 0,-1 0-3072</inkml:trace>
  <inkml:trace contextRef="#ctx0" brushRef="#br0" timeOffset="2726.579">748 1403 5248,'31'-44'587,"2"1"0,3 1 0,1 2 0,11-7-587,38-42 1449,-13 15-105,80-62-1344,-140 123 33,0-1-1,0 0 1,-2-1 0,0 0 0,0 0-1,-1-2 1,-1 1 0,-1-1-1,0 0 1,-2-1 0,1 0 0,-2 0-1,-1 0 1,0 0 0,1-19-33,0 11-690,1 1 0,1 0 0,1 0 1,2 1-1,0 0 0,2 1 0,0 0 1,1 1-1,2 0 0,0 1 0,1 1 1,3-1 689,-11 12-1579</inkml:trace>
  <inkml:trace contextRef="#ctx0" brushRef="#br0" timeOffset="3201.618">1284 205 5760,'6'1'85,"1"1"0,0-1 0,0 0 0,0 0 0,0-1 0,0 0 0,0 0 0,0-1 0,0 0 0,-1 0 0,1 0 1,0-1-1,0 0 0,-1-1 0,1 1 0,-1-1 0,1-1-85,61-16 623,-47 17-233,0 1-1,0 1 1,7 1-390,-23 0 131,1 1 0,0-1 1,0 1-1,0 0 1,-1 1-1,1-1 0,-1 1 1,1 0-1,-1 1 0,0-1 1,1 1-1,-1 0 1,-1 1-1,4 1-131,-6-3 20,0 1-1,-1-1 1,0 0 0,1 0 0,-1 1-1,0-1 1,0 0 0,0 1-1,0-1 1,0 1 0,-1-1-1,1 1 1,-1 0 0,0-1 0,0 1-1,0 0 1,0-1 0,0 1-1,0-1 1,-1 1 0,1 0-1,-1-1 1,0 1 0,0-1-20,-26 68 526,17-48-458,-46 125-5252,37-92 640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10.4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1 780 6912,'0'0'0,"0"-12"0,6-5 0,0-4 0,4-11 0,4-6 0,1-8 128,4-8-128,4-2 0,3-2 0,7-3 0,7-3 0,-2-9 0,3-5-128,1-6 128,-1-1-4736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10.6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195 117 128,'13'-14'0</inkml:trace>
  <inkml:trace contextRef="#ctx0" brushRef="#br0" timeOffset="478.007">1 166 7808,'18'2'69,"-17"0"-10,1-1 69,-2-1 0,15 3 128,-12-2-170,0 0 0,0 0 0,0-1 1,0 1-1,0-1 0,0 0 0,0 0 1,0 0-1,0 0 0,0 0 0,0-1 1,0 1-1,0-1 0,0 0 0,0 0 1,2-1-87,1-2 111,0 0 0,0-1 1,0 1-1,-1-1 0,1 0 1,3-6-112,16-17 89,-2 2 58,1 2 1,25-20-148,-48 43 10,0 0 0,0 0 1,0 0-1,1 0 0,-1 0 1,0 0-1,1 0 0,-1 1 1,0-1-1,1 1 0,-1-1 1,1 1-1,-1-1 0,1 1 1,-1 0-1,2 0-10,-3 0 14,1 0 1,0 0-1,-1 0 0,1 1 1,-1-1-1,1 0 1,-1 0-1,1 1 0,-1-1 1,1 0-1,-1 1 0,1-1 1,-1 1-1,0-1 0,1 1 1,-1-1-1,0 1 0,1-1 1,-1 1-1,0-1 1,0 1-1,1-1 0,-1 1 1,0-1-1,0 1 0,0 0-14,0 36 635,-25 77-228,14-76-1154,3 0 0,1 1-1,0 19 748,4-19-6890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15.8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0 741 5120,'164'-178'873,"-74"85"430,24-39-1303,-106 121 48,32-38 234,-2-2-1,-3-1 0,-2-2 0,11-27-281,-43 79-1,0 0-1,0 0 1,0-1-1,0 1 1,0-1 0,-1 1-1,1-1 1,-1 1-1,1-1 1,-1 1-1,0-1 1,0 1 0,0-1-1,-1 1 1,1-1 1,0 2-1430,0 1-3156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17.3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0 712 6656,'8'-19'73,"1"0"0,0 0 0,1 0 1,1 1-1,1 1 0,1 0 0,2-1-73,31-47 234,0-4-20,3 1-1,3 3 0,2 1 1,4 4-1,15-10-213,-63 61-275,-1 1 1,0-2-1,0 1 0,-1-1 1,0 0-1,-1-1 0,0 0 1,0-1 274,-1-3-4096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18.1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0 676 5120,'4'-2'48,"-1"0"0,-1 0 0,1 0 0,0 0 0,0-1 0,-1 1 0,0-1 0,1 1 0,-1-1 0,0 0 0,0 0 0,0 0 0,1-3-48,19-50 1099,-7 17 122,11-12-640,2 3 1,3 0 0,11-12-582,112-131 129,-73 93 194,-42 52-67,-38 45-149,-1 1-43,0 0-235,0 0-1173,0 0-4757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33.3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15 135 7424,'0'0'0,"0"0"0,0 0 128,0 0 0,0 0 0,14-1 128,1-2 128,7-2-256,2 0 128,4-2-128,1 2 0,1 1-128,-1 1 0,-1 1-384,-4-1 0,-1 0-5376</inkml:trace>
  <inkml:trace contextRef="#ctx0" brushRef="#br0" timeOffset="266.817">0 323 9728,'0'0'0,"12"9"0,-12-9 0,16 7 0,-7-7 128,6-3-128,3-1 0,10-4 0,5-1 0,12-2 0,-7 2 0,3-3-128,-3 0 0,2 0-1792,-6 3 0,-1-1-1920</inkml:trace>
  <inkml:trace contextRef="#ctx0" brushRef="#br0" timeOffset="683.368">570 71 7808,'1'4'8,"0"1"1,0-1-1,0 0 1,-1 1-1,0-1 0,1 1 1,-1-1-1,-1 1 1,1-1-1,-1 1 1,0-1-1,0 0 0,0 1 1,0-1-1,-1 0 1,0 0-1,0 1-8,-9 37 134,10-26 158,0 1-1,2-1 1,0 1-1,0-1 1,2 0-1,0 0 1,1 0-1,0 0 1,7 14-292,-11-28 36,1-1 1,0 1-1,0 0 1,0-1-1,0 1 0,0-1 1,0 1-1,1-1 1,-1 1-1,0-1 0,1 0 1,-1 0-1,1 0 1,0 0-1,-1 0 0,1 0 1,0 0-1,-1 0 1,1-1-1,0 1 0,0-1 1,0 1-1,0-1 1,1 1-37,2-2 42,0 1 0,0 0 1,-1-1-1,1 0 0,0 0 1,-1 0-1,1 0 0,-1-1 1,0 0-1,3-1-42,6-4 68,0 0 0,-1-1 1,0 0-1,-1-1 0,0-1 1,5-5-69,-6 3 80,0 0 1,-1 0-1,-1-1 1,0 0 0,0 0-1,-2-1 1,0 0 0,0 0-1,-1 0 1,-1-1-1,1-7-80,-4 17 23,0 0-1,0 0 0,0 0 0,-1 0 0,0 0 1,0 0-1,0 0 0,-1 0 0,1 0 0,-1 0 1,0 0-1,-1 1 0,1-1 0,-1 0 0,0 1 1,0-1-1,-1 1 0,1-1 0,-1 1 0,0 0 1,0 0-1,0 0 0,-1 0 0,1 1 1,-1 0-1,0-1 0,0 1 0,0 1 0,0-1 1,-1 0-1,1 1 0,-1 0 0,1 0 0,-1 1 1,-4-2-23,-3 0-52,0 1 1,1 1-1,-1 0 1,0 0-1,0 1 1,0 1-1,0 0 1,0 0-1,0 1 1,0 1 51,-41 11-6760,33-6 851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18:37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42 6272,'0'0'384,"0"0"128,18 6-128,-3-5 0,2 4-256,3-2 128,4 1-128,-2 0 128,2-3-128,-2 2 128,-3-3-128,-2-3 0,-3 2-1920,-2-3 128,0 1-2304</inkml:trace>
  <inkml:trace contextRef="#ctx0" brushRef="#br0" timeOffset="310.143">184 0 3200,'17'5'1131,"0"0"-1,1-2 1,0 0-1,-1-2 1,1 0 0,1 0-1131,-43 24 175,17-16-116,-17 15 285,-1-1-1,-15 9-343,3-1-929,1 2-3287,26-23-520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30.8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539 83 4096,'0'0'171,"0"0"191,0 0 129,0 0 42,6-31 1494,-5 29-1941,-1-1 0,0 1 0,0-1 1,0 1-1,-1-1 0,1 1 0,0-1 0,-1 1 0,0 0 1,1-1-1,-1 1 0,0 0 0,0-1 0,-1 1 1,1 0-1,0 0 0,-1 0 0,0-1-86,0 2 16,1 0 1,0 0-1,-1 1 0,1-1 0,0 1 0,-1-1 0,1 1 1,-1-1-1,1 1 0,-1 0 0,1 0 0,-1-1 1,1 1-1,-1 0 0,1 1 0,-1-1 0,0 0 0,1 0 1,-1 1-1,1-1 0,0 0 0,-1 1 0,1 0 1,-1-1-1,1 1 0,0 0 0,-1 0 0,1 0 0,0 0 1,0 0-1,0 0 0,-1 0-16,-6 6 31,1-1 1,-1 2-1,1-1 1,1 1-1,-1 0 0,1 1 1,1-1-1,-1 2-31,-39 79 170,35-68-122,-2 6-15,2 1 0,1 0 0,1 0 0,1 1 0,1 0 0,2 0 0,0 15-33,2 43 438,7 76-438,0-56 142,-5-100-110,0 0 0,0 0 0,-1-1 0,0 1 0,0 0 0,0 0 0,-1-1 0,0 1-1,-2 2-31,-13 14-3892,15-21 585,2-2 598</inkml:trace>
  <inkml:trace contextRef="#ctx0" brushRef="#br0" timeOffset="389.404">0 516 7040,'26'-2'768,"-7"-5"-360,-1 0-1,0-2 1,0 1 0,11-9-408,-9 5 295,0 1 1,2 1-1,5-1-295,-5 4 92,1 1 1,-1 2-1,1 0 1,0 1-1,1 1 1,21 2-93,-44 0-1472,-1 0-4864</inkml:trace>
  <inkml:trace contextRef="#ctx0" brushRef="#br0" timeOffset="1670.318">631 640 5120,'0'0'128,"0"0"43,0 0 170,0 0 85,0 0 172,0 34 1855,-8 181-1280,8-213-5674,0-2-1280</inkml:trace>
  <inkml:trace contextRef="#ctx0" brushRef="#br0" timeOffset="2086.755">483 487 7808,'0'0'256,"0"0"0,17-1 128,-7 1 0,3 0-256,-4 0 128,-2 0-128,-7 0 0,10 0-128,-10 0 0,9 0-1024,-9 0 0,0 0-4352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16.6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118 1634 8064,'75'-87'1042,"40"-32"-1042,-4 6 494,111-148 160,-112 128-284,-90 109-310,-4 6 11,0 0-1,-1-2 0,-1 0 0,10-21-70,-20 25-832,-4 15-832,0 1-3989</inkml:trace>
  <inkml:trace contextRef="#ctx0" brushRef="#br0" timeOffset="21715.657">0 770 6400,'25'-16'21,"-24"16"86,3-29 383,3 3-306,2 0-1,1 1 1,1 0-1,1 0 1,2 1-1,0 1 1,6-7-184,33-41 1022,41-39-1022,-47 58-712,-3-2 0,-2-2 0,-2-2 712,-8-1-2112,-1-2-1173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2:50.8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1 572 5632,'0'0'384,"0"0"0,0 0 0,0 0 42,10-8 726,21-14-881,0-2-1,-2-1 0,-1-1 0,-2-1 0,0-2 1,14-22-271,42-46-512,4 4 0,26-16 512,-47 48-6016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0:56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1257 1139 8448,'0'0'128,"0"0"21,0 0 86,0 0 21,0 0 0,0 0 21,0 0 86,0 0 21,-4-1-22,-18-1-206,0 0-1,0 2 1,-1 0-1,1 1 1,0 2-1,0 0 1,1 1-1,-1 1 0,1 1 1,0 1-1,0 1 1,-10 6-156,-3 3 69,0 1-1,2 2 1,0 1 0,2 2-1,0 0 1,2 2 0,-2 4-69,16-14 24,1 1 0,0 0 1,1 1-1,1 0 0,1 0 0,1 2 1,0-1-1,-1 6-24,-12 37 277,-13 62-277,17-54 41,-12 24-41,8-32 44,2 0 1,2 2-1,1 12-44,12-45 15,2 0-1,0 1 1,2-1-1,1 1 1,2-1-1,1 1 1,6 27-15,6-3 36,2-1 0,3 0 0,20 39-36,-5-12 20,-25-60-2,1 0 1,2-1 0,0 0 0,0 0 0,2-2-1,1 0 1,0 0 0,1-2 0,0 0 0,2-1 0,0 0-1,0-2 1,5 2-19,42 22 224,1-3 1,2-2-1,33 8-224,-18-5 156,-41-16-80,1-2 0,1-2 0,34 6-76,-44-14 91,1-2 0,-1-1 0,1-2 0,-1-1 0,1-2 0,-1-1 0,1-2 0,-1-2 0,0-1 0,0-2 0,-1-1 0,0-1 0,-1-2 0,-1-2 0,20-11-91,278-143 384,-291 149-345,-1-1 1,-1-3-1,-1 0 0,-1-3 1,-2 0-1,0-2 0,-2-2 1,-1-1-1,-2-1 0,0-3-39,-12 15 47,-2-1 1,-1 0-1,0-1 0,-2 0 0,0-1 0,-2 0 0,-1-1 0,0 0 1,-2 0-1,-1-1 0,-1 0 0,-1 1 0,-2-1 0,0 0 0,-2 0 1,-1 0-1,-2-12-47,2 26 28,-12-67 420,-18-59-448,25 114 42,-1 0 0,-2 0-1,0 1 1,-1 1-1,-1-1 1,-1 2 0,-13-16-42,-58-71 106,-130-158-106,187 236 0,0 1 0,-2 1 0,-1 1 0,-1 2 0,-2 1 0,0 2 0,-1 1 0,-1 1 0,-13-3 0,24 15 0,0 2 0,-1 1 0,1 0 0,-1 2 0,-21 0 0,18 2 0,1-2 0,0-1 0,0-1 0,-17-6 0,30 7 0,1 0 0,-1 1 0,1 1 0,-1 0 0,0 1 0,0 0 0,0 1 0,0 1 0,-10 1 0,-11 5 0,0 1 0,0 2 0,-1 2 0,23-8 0,-42 11-350,-2-1-1,-49 4 351,59-12-4050,0-1-3806,42-4 7587,0-1 0,1 1-1,-1-1 1,0-1 0,0 1 0,1-1 0,-1 0 0,0 0 0,0 0 0,1 0-1,-1-1 1,1 0 0,-1 0 269,-26-12-1813</inkml:trace>
  <inkml:trace contextRef="#ctx0" brushRef="#br0" timeOffset="3722.895">259 1469 3712,'-30'0'1024,"28"0"-299,2 0-170,-20 21 447,-11 14-389,19-23-498,0 1 1,1 1-1,0 0 1,1 1-1,1 0 1,0 0-1,1 1 0,-4 11-115,5-1 401,2-3-1317,0-10-5288,5-13 4497</inkml:trace>
  <inkml:trace contextRef="#ctx0" brushRef="#br0" timeOffset="4339.477">1 2224 8192,'10'12'0,"-9"-11"0,0 1 0,0-1 0,0 1 0,0-1 0,0 1 0,0-1 0,-1 1 0,1 0 0,-1-1 0,1 1 0,-1 0 0,1 0 0,-1-1 0,0 1 0,0 0 0,0 0 1,0-1-1,0 1 0,0 0 0,-1 0 0,1 0 0,0-1 0,-1 1 0,0 0 0,1-1 0,-1 1 0,0 0 0,-2 6 20,0 11 36,1-11-98,0 1 0,1 0 0,0-1 1,0 1-1,1 0 0,0 0 0,1 0 0,0 0 0,0 0 0,1-1 0,1 3 42,-3-9-5120</inkml:trace>
  <inkml:trace contextRef="#ctx0" brushRef="#br0" timeOffset="4738.809">83 2846 9984,'4'6'16,"-1"1"1,0 0-1,0-1 0,-1 1 1,1 0-1,-2 1 1,1-1-1,-1 0 1,0 0-1,0 1 1,-1-1-1,0 1 0,-1-1 1,1 2-17,-1 1 22,1 1 0,0-1 0,1 1 0,1 0 0,-1-1 0,2 0 0,0 4-22,5 7-1536,-8-21-4352</inkml:trace>
  <inkml:trace contextRef="#ctx0" brushRef="#br0" timeOffset="5071.933">465 3250 10368,'4'4'0,"19"27"0,2 33 0,-17-48 0,2-2 0,-2-4-576,-7-9-2304,-1-1-363,0 0 854</inkml:trace>
  <inkml:trace contextRef="#ctx0" brushRef="#br0" timeOffset="5421.231">975 3494 9600,'15'12'0,"22"11"138,-18-10 60,-1 33-236,-17-44-495,-1-2-576,0 0-2283,0 0-576</inkml:trace>
  <inkml:trace contextRef="#ctx0" brushRef="#br0" timeOffset="6153.889">1511 3636 10496,'4'2'0,"1"0"0,0 0 0,-1-1 0,1 0 0,0 0 0,0 0 0,0 0 0,0-1 0,0 1 0,0-1 0,0-1 0,0 1 0,0-1 0,0 1 0,-1-2 0,1 1 0,0 0 0,0-1 0,2-1 0,18-4 0,184-18-7893,-197 22 6314</inkml:trace>
  <inkml:trace contextRef="#ctx0" brushRef="#br0" timeOffset="6520.968">2258 3442 9984,'4'0'4,"2"0"77,0 0 1,0 0-1,0-1 0,0 0 1,0 0-1,0 0 0,-1-1 0,1 0 1,0 0-1,-1 0 0,1 0 1,-1-1-1,0 0 0,0-1 1,0 1-1,0-1 0,0 0-81,19-17 590,-15 14-494,0-1-1,-1 0 0,0 0 1,-1 0-1,5-7-95,35-46-1032,-38 51-1238,0 1 0,1 0 0,0 0 0,9-4 2270,4-2-1429</inkml:trace>
  <inkml:trace contextRef="#ctx0" brushRef="#br0" timeOffset="6803.929">2847 3027 10368,'12'-8'150,"0"-1"1,-1 0 0,0-1-1,-1 0 1,0 0 0,-1-1-1,0-1 1,0 0-1,-1 0 1,0-2-151,24-57-881,-5-9-4310,-16 49-483</inkml:trace>
  <inkml:trace contextRef="#ctx0" brushRef="#br0" timeOffset="7069.974">3129 2484 12416,'28'-187'-2048,"-20"107"-3563,1 36 982</inkml:trace>
  <inkml:trace contextRef="#ctx0" brushRef="#br0" timeOffset="7386.197">3195 1868 11392,'3'8'21,"-54"-115"192,41 85-3555,0-1 0,1 0 0,-1-8 3342,2 2-1472</inkml:trace>
  <inkml:trace contextRef="#ctx0" brushRef="#br0" timeOffset="7636.432">2946 1362 11904,'0'0'0,"12"-2"0,-12 2 0,0 0 0,0 0 0,-10-7-128,1-1 128,-5-4-768,-6-9 0,0-2-6528</inkml:trace>
  <inkml:trace contextRef="#ctx0" brushRef="#br0" timeOffset="8019.704">2604 978 10368,'0'0'0,"0"0"0,0 0 0,-9-5 0,9 5 0,-17-8 128,5 4 128,-5-4-256,2 0 128,-2-1 0,0 0 0,2-1-128,-3-7 0,-7-3-128,5 2 0,1 1-768,-6-3 128,2 0-5760</inkml:trace>
  <inkml:trace contextRef="#ctx0" brushRef="#br0" timeOffset="8369.76">2192 730 11264,'0'0'0,"0"0"0,0 0 0,-9 3 0,9-3 0,-17 2 128,6-2 128,-1-2 0,-5-4 0,-1 2-128,-11-1 0,-8-2-128,1 1 128,-3-2-256,7 3 128,3-1-3840,0 6 0,0 0 768</inkml:trace>
  <inkml:trace contextRef="#ctx0" brushRef="#br0" timeOffset="8685.756">1193 705 8448,'0'0'0,"0"0"128,-6 16 256,0-7 128,5 4-256,-4-4 128,2 3-256,-12-1 128,-4 1-128,2-3 0,-2-1-128,-1-2 128,1 0-384,-3-2 128,0 1-4736,1 0-640</inkml:trace>
  <inkml:trace contextRef="#ctx0" brushRef="#br0" timeOffset="9035.374">656 907 4480,'-12'12'811,"0"-2"-1,-1 1 1,0-2-1,-1 0 1,0 0 0,-11 4-811,-180 91-534,191-98-5332</inkml:trace>
  <inkml:trace contextRef="#ctx0" brushRef="#br0" timeOffset="11865.005">3123 558 8832,'0'0'128,"0"0"21,0 0 107,0 0 107,-12-22 810,4 10-908,-1 0 0,0 0 0,0 1 0,-1 1 0,-1-1 0,0 2 0,0-1 0,-1 2 0,0-1 0,-12-4-265,16 9 16,-1 0 0,1 1 0,-1 0 0,0 0 0,0 1 0,-1 1 0,1-1 0,0 1 0,0 1 0,-1 0 0,1 0 0,0 1 0,0 0 0,-1 1 0,1 0 1,0 0-1,-7 3-16,0 1 21,0 1 0,1 0 1,0 1-1,0 1 0,1 0 1,0 1-1,1 0 0,0 1 1,1 1-1,0 0 0,1 0 1,-5 7-22,16-18 0,-1 0 0,0 0 0,0 0 0,1 0 0,-1 0 0,0 0 0,1 0 0,-1 0 0,1 0 0,-1 1 0,1-1 0,0 0 0,-1 0 0,1 0 0,0 1 0,0-1 0,0 0 0,0 0 0,0 1 0,0-1 0,0 0 0,1 0 0,-1 1 0,0-1 0,1 0 0,-1 0 0,1 0 0,-1 0 0,1 1 0,-1-1 0,1 0 0,0 0 0,0 0 0,-1 0 0,2 0 0,3 3 0,0-1 0,1 0 0,-1 0 0,1 0 0,0-1 0,0 0 0,1 0 0,-2-1 0,-1 1 0,1-1 0,-1 1 0,0 0 0,0 0 0,0 0 0,0 0 0,0 1 0,0-1 0,0 1 0,-1 0 0,1 0 0,0 2 0,-1 2 0,0 0 0,0 0 0,-1 1 0,1-1 0,-2 1 0,1 0 0,-1-1 0,0 1 0,-1 0 0,0 0 0,-4 86 0,0-41 0,4-44 13,-1 1 1,2-1-1,0 1 1,0-1-1,0 1 1,2-1-1,-1 0 1,1 0-1,0 1-13,-1-6 5,0-1 0,0 1 0,0-1 0,0 0 0,0 0 0,0 0 0,1 0-1,0 0 1,-1-1 0,1 1 0,0-1 0,0 0 0,1 0 0,-1 0 0,0 0 0,1 0 0,-1-1 0,1 1 0,-1-1-1,1 0 1,0 0 0,0-1 0,3 1-5,1 0-45,0 0-1,1-1 0,-1 0 1,0 0-1,1-1 0,-1 0 1,0-1-1,0 0 0,1 0 1,-2 0-1,1-1 0,0-1 1,0 1-1,-1-1 0,4-3 46,-2 1-1118,0-1 0,0-1 0,-1 1 0,0-1 0,0-1 0,-1 0-1,3-4 1119,13-22-5674</inkml:trace>
  <inkml:trace contextRef="#ctx0" brushRef="#br0" timeOffset="12519.264">3111 672 13440,'3'0'8,"0"-1"0,-1 0 0,1 0 0,0 0 0,-1 0 0,1-1 0,-1 1 0,0-1 0,1 1 0,-1-1 0,0 0 0,0 0 0,0 0 0,0 0 0,0-1 0,0 1 0,-1 0 0,1-1 0,-1 1 0,0-1 0,0 1 0,0-1 0,0 0 0,0 1 0,0-1 0,-1 0 0,1 0 0,-1 0 0,0 0 0,0 1 0,0-2-8,4-17 29,24-61 200,-15 47-158,-1 0 0,-2 0-1,-1-1 1,0-11-71,-3-15 114,-2 0-1,-3 0 1,-7-60-114,6 117-106,-1 78-125,0 24-220,8 41 451,-4-107-14,1-1-1,2 1 1,1-1 0,1 0-1,2-1 1,7 15 14,-15-39-1,0 0 0,1 0 0,-1 0 0,1 0-1,0-1 1,0 1 0,1-1 0,0 0 0,-1 0 0,1 0 0,0 0 0,1-1 0,2 3 1,-3-5-32,0 1 1,-1-1-1,1 0 0,0 0 0,-1 0 0,1 0 0,0-1 0,0 0 1,0 0-1,-1 0 0,1 0 0,0 0 0,0-1 0,0 1 0,-1-1 1,1 0-1,0 0 0,-1-1 0,3 0 32,11-5-1317,-1-1-1,0 0 1,0-1 0,13-10 1317,-2 1-5248</inkml:trace>
  <inkml:trace contextRef="#ctx0" brushRef="#br0" timeOffset="12804.766">3055 306 11136,'0'0'0,"16"-12"0,-3 11 0,3-2 0,9 3 0,10 0 0,5-2 0,9-1 0,4-1 0,5-1 0,6-6 0,3-2-4480,4-4 128,-1 0 3072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2:43.2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337 2793 4480,'14'-1'175,"0"-1"1,0 0-1,0-1 0,0-1 1,-1 0-1,4-2-175,0 0 275,0 1 0,0 0 0,13-1-275,60-6 214,-53 6-92,1 0 0,1 3-1,-1 1 1,0 2 0,1 1 0,-1 3 0,7 2-122,9 4 256,0-2 0,1-2 0,52-1-256,23 0 849,60 12-849,-61-3 281,62-5-281,-74-4 36,92 17-36,-92-8 263,93-1-263,-87-12 242,0-5 0,0-5-1,82-19-241,-166 22 122,1 1 0,23 1-122,4 0 162,-58 3-264,0 0 0,0 0 0,0-1 0,-1-1 0,1 0 0,7-3 102,10-8-8241,-13 6 6470</inkml:trace>
  <inkml:trace contextRef="#ctx0" brushRef="#br0" timeOffset="2297.94">39 173 6400,'-3'31'661,"-4"9"-234,3 1 1,1 0-1,2 0 0,2 11-427,-4 86 424,-14 197 238,15-274-665,3 1 0,7 43 3,-3-43 14,-3-1-1,-3 44-13,-3-38 89,4 0 0,2 1 0,3 0-89,31 197 90,-30-229-63,-1 12 186,-3 1 1,-1 0-1,-4 23-213,0-29 123,3 0-1,1 1 1,2-1 0,5 23-123,33 162 1173,-14-159-64,-26-68-1386,-1-1-683,0 0-1259,0 0-4671</inkml:trace>
  <inkml:trace contextRef="#ctx0" brushRef="#br0" timeOffset="7095.259">445 0 4352,'-5'37'3187,"-2"100"-2385,8-110-737,1-1 0,1 0 1,2 0-1,0 0 0,5 8-65,45 127 510,-14-49-343,-3-9 99,4-1 1,20 30-267,-23-65 451,2-1 0,2-3 0,8 4-451,12 19 396,5 15-396,-41-63 162,2-2 0,1-1 0,2-1 0,1-2 0,2-1 0,7 3-162,22 21 330,8 14-330,-67-64 18,178 177 330,-136-139-342,2-3 0,2-1 0,4-1-6,87 46 874,142 62-874,-127-64 370,-98-49-194,2-2-1,1-3 0,61 19-175,-106-42 52,38 12 63,0-2 0,1-3 0,1-2 0,5-2-115,-21-5 112,-4 1 27,0-1 1,1-2 0,-1-2 0,1-1 0,35-8-140,-69 9 16,0 0 1,1 0 0,-1 0-1,0 1 1,1 0-1,-1 0 1,0 0-1,1 0 1,-1 1-1,0-1 1,1 1-17,14 2-103,0 0-1,0-2 1,15-1 103,-32 0-725,-2 0-1750,1 0-762,12-9-843,-7-14 155,-2-4 2218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08.4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172 1 7296,'4'8'21,"-3"-7"86,-1-1 21,0 0 0,0 0 21,0 0 64,0 0-63,0 0-22,0 0 0,-28 11 0,13-4-74,1 0 0,1 2 0,-1-1 0,-2 5-54,-31 18-1219,18-15-3794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09.2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302 0 8704,'-11'5'89,"-1"1"0,1 1 0,0 0 0,0 0 0,1 1 0,0 0 0,0 1 0,-1 2-89,-4 3 56,-151 140-3192,142-134-1024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09.8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93 0 8704,'0'0'0,"0"0"0,0 0 0,-6 9 0,6-9 0,-4 20 0,-2-3 0,-2 4 0,-3 4 0,-1 4 0,1-2 0,1-1-384,-3 2 0,1-2-5120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0.5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0 7424,'0'0'0,"0"10"0,-3 5 0,3-3 0,0-3 128,0 2 0,-2-5 128,2-6 0,-3 15-128,3-6 128,3 4-128,3 8 0,9 11-128,-1 5 128,1-1-6400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1.2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8064,'0'0'0,"9"6"0,-9-6 128,11 14 0,-10-4 0,2-1-128,1 4 128,0-1 0,2 6 0,5 5-128,1 3 128,2 3-256,-2 8 128,3 7-3840,-2-1 0,-1 1 2816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18:38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1 153 5888,'0'0'0,"0"0"512,9-3 128,6 0 512,3-2 0,10-3-768,4-2 0,3-5-128,5-5 128,2-2-384,-5 6 128,-3 0-128,-7 4 128,-2 6-128,-9-2 128,-3 4-3200,-4 1 128,0 1-512</inkml:trace>
  <inkml:trace contextRef="#ctx0" brushRef="#br0" timeOffset="288.385">126 319 7552,'0'0'0,"0"0"128,0 0 128,0 0-128,0 0 128,0 0-128,0 0 128,15 8 128,2-7 128,7-1-384,-2-1 128,2-2-128,0 1 0,1-4-384,-7 4 128,2-1-6784</inkml:trace>
  <inkml:trace contextRef="#ctx0" brushRef="#br0" timeOffset="601.031">39 211 7040,'0'0'128,"0"0"0,0 0 21,0 17 342,0-13-480,-1 21 472,2 1 0,0-1 0,2 1 0,1-1 0,5 20-483,-7-39 102,-1-1 0,1 0 0,0 1-1,0-1 1,1 0 0,0 0-1,0 0 1,0-1 0,0 1-1,1-1 1,0 0 0,-1 0-1,2 0 1,-1 0 0,0 0 0,1-1-1,0 0 1,-1 0 0,1 0-1,0-1 1,1 0 0,-1 0-1,0 0 1,1 0 0,-1-1 0,1 0-1,-1 0 1,1-1 0,2 1-102,54-5 258,-35 0-2509,-19 3 958,6-2-5533</inkml:trace>
  <inkml:trace contextRef="#ctx0" brushRef="#br0" timeOffset="994.194">631 124 7424,'0'0'256,"-11"24"917,-37 83 69,-4-2-1,-4-2 1,-26 28-1242,12-15 350,38-57-72,2 0-798,6-25-5596,23-32-326</inkml:trace>
  <inkml:trace contextRef="#ctx0" brushRef="#br0" timeOffset="1805.821">678 397 6528,'2'0'43,"0"0"0,-1 1 0,1-1 0,-1 0 0,1 1 0,-1 0 0,1-1 0,-1 1 0,1 0 0,-1 0 0,0-1 0,1 1 0,-1 0 0,0 0 0,0 1 0,0-1 0,0 0 0,0 0 0,0 0 0,0 1 0,0-1 0,0 1 0,-1-1 0,1 0 0,0 1 0,-1-1 0,1 1 0,-1 0 0,0-1 0,0 1 0,1-1 0,-1 1 0,0 0 0,0 1-43,-1 7 467,0 1 0,0 0-1,-1 0 1,-1 0-1,0 2-466,-4 18 535,-10 181-385,17-210-2540,0-2-3412</inkml:trace>
  <inkml:trace contextRef="#ctx0" brushRef="#br0" timeOffset="2147.645">846 539 5120,'0'23'1685,"0"-22"-853,0-1-128,0 0 0,0 0-128,37-2 1088,-16-2-1098,0-1 0,0-1 0,2-2-566,18-5-1552,0 4-7682,-39 9 8914,-2 0-661</inkml:trace>
  <inkml:trace contextRef="#ctx0" brushRef="#br0" timeOffset="2596.661">1127 397 5632,'0'0'256,"1"3"0,11 36 332,-9-33-524,-1 0 1,0 0 0,0 0 0,0 0-1,-1 0 1,0 0 0,0 0-1,-1 1 1,0-1 0,0 0 0,0 0-1,-1 1 1,-1 3-65,-6 19 140,-2-1 0,-1-1 0,-1 1-140,-21 56 1457,32-84-1429,1 0-1,0 1 1,0-1-1,0 0 1,0 0 0,0 1-1,0-1 1,0 0-1,0 1 1,0-1-1,0 0 1,0 0-1,0 1 1,0-1-1,0 0 1,0 0-1,1 1 1,-1-1-1,0 0 1,0 1-1,0-1 1,0 0-1,0 0 1,1 0-1,-1 1 1,0-1-1,0 0 1,0 0 0,1 0-1,-1 1 1,0-1-1,0 0 1,1 0-1,-1 0 1,0 0-1,0 0 1,1 0-1,-1 1 1,0-1-1,1 0 1,-1 0-1,0 0 1,0 0-1,1 0 1,-1 0-1,0 0 1,1 0-1,-1 0 1,0-1-28,26-2 712,24-14 22,-14 0-409,74-40 253,-97 50-433,-1-1 1,0-1-1,0 0 0,-1-1 0,0 0 1,-1 0-1,1-2-145,-7 7-9,-2 1 1,1 0-1,0-1 1,-1 1-1,0-1 1,0 0-1,0 0 1,-1 0-1,1 0 1,-1 0-1,0 0 0,-1-1 9,2-40-6450,-2 46 6390,0-20-5060</inkml:trace>
  <inkml:trace contextRef="#ctx0" brushRef="#br0" timeOffset="3010.593">1494 299 8320,'0'0'149,"16"13"214,-13-11-320,-1 0-1,1 0 1,-1 1 0,0-1 0,0 0 0,0 1 0,0 0 0,0-1 0,0 1 0,-1 0-1,1 0 1,-1 0 0,0 0 0,0 0 0,0 1 0,0-1 0,-1 0 0,1 0-1,-1 1 1,0-1 0,0 1-43,-1 7 371,-1 0-1,0-1 0,0 1 1,-1 0-1,-4 8-370,7-18 85,0 0-61,0 0-1,-1-1 1,1 1 0,1-1 0,-1 1-1,0 0 1,0-1 0,0 1-1,0-1 1,0 1 0,0-1 0,1 1-1,-1 0 1,0-1 0,0 1-1,1-1 1,-1 1 0,0-1 0,1 1-1,-1-1 1,1 0 0,-1 1-1,0-1 1,1 1 0,-1-1 0,1 0-1,-1 1 1,1-1 0,-1 0-1,1 0 1,0 0 0,-1 1-24,19 5 244,-19-5-244,20 1-958,-5-1-3952,-14-1 4506,13 0-5100</inkml:trace>
  <inkml:trace contextRef="#ctx0" brushRef="#br0" timeOffset="3572.042">1735 256 5888,'0'0'128,"3"3"64,14 11 207,-2 0 0,0 1 0,-1 0 0,-1 1 0,0 1 1,-1 0-1,6 11-399,-13-17 72,0-1 1,0 0-1,-1 1 1,-1 0 0,0 0-1,-1 0 1,0 0-1,0 0 1,-1 1-1,-1-1 1,0 0 0,0 1-1,-1-1 1,-1 0-1,0 3-72,-5 15 3,-1 0-1,-1-1 1,-2 0 0,-12 23-3,-34 52-6410,33-62 3999</inkml:trace>
  <inkml:trace contextRef="#ctx0" brushRef="#br0" timeOffset="4174.509">550 455 4352,'0'0'0,"-9"7"128,-6 3 384,3 3 0,-2 7-256,2 0 0,-1 4-128,6 1 128,5-2-128,7 12 128,4 3-128,6 0 0,4 3-128,5-1 0,0-2-4864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1.9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9344,'7'0'21,"-4"3"54,-1-1-1,0 1 1,-1 0-1,1 0 1,0 0 0,-1 0-1,0 0 1,1 0-1,-1 1 1,0 0-75,1 2 86,2 2-200,0 0 0,1-1 1,0 1-1,0-1 0,1 0 0,0 0 1,0-1-1,0 1 0,1-1 0,0-1 1,0 1-1,7 3 114,8 5-5888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2.5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8448,'17'2'0,"-6"0"205,-1 1 0,1 0 1,-1 0-1,1 1 0,-1 1 0,-1 0 1,1 0-1,5 5-205,32 15 299,12-3-192,1-3 1,21 2-108,9-4-2327,-24-2-3731,-31-5 4735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3.1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1 121 10496,'0'0'128,"0"0"0,21-7 128,0 7 0,9 3 0,-6 0 0,0-2 0,4-2 128,-2-2-256,10-5 0,10-4-128,-5 0 128,-2 0-128,0-5 0,3 0-1792,-9-3 128,1 2-4864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3.6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1 235 8320,'0'0'0,"15"-12"0,6-8 0,-1-4 0,2-7-128,-3-4 128,0 0-1792,1-5 128,0 2-1408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4.2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1 365 1280,'0'0'0,"0"0"1920,0 0 128,0 0-1152,0 0 128,1-12-256,6 0 128,-1-5-640,4-2 0,-1-3-256,7-12 128,1-9 0,-5-4 0,0-5-128,-6-1 0,2-1-6912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4.7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92 241 5248,'0'0'0,"0"0"-256,0 0 128,0 0 0,0 0 0,0 0 768,0 0 0,0 0 896,0 0 128,-9-13-1536,-2-7 128,2-9-128,-2 3 128,5-3-128,-5 0 0,-1 1-256,1-5 0,-1-1-6784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5.4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245 156 9472,'0'0'0,"0"0"128,0 0 0,-14-17 256,-1 2 0,-3-2-256,-7-4 0,-2-3-128,-4 4 0,-6 3-3200,-1 5 128,-1 0 128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6.3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301 17 9216,'0'0'0,"0"0"-128,0 0 128,0 0-128,0 0 128,0 0 0,0 0 0,-23 4 256,6-1 128,-4-3-256,-5-3 128,-9-1-128,-6-1 0,-5 2-128,0-1 0,0-1-7296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17.3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60 6784,'20'-17'149,"-19"15"-21,-1 2 128,0 0 107,0 0-22,0 0-149,0 0 21,0 0-42,14-1 320,106-2 255,-119 3-779,0-1-1,1 1 1,-1 0-1,0 0 1,0 0-1,0 0 1,0 0-1,0 0 1,0 1-1,1-1 1,-1 0-1,0 0 1,0 1-1,0-1 1,0 1-1,0-1 1,0 1-1,0-1 1,0 1-1,0 0 1,0 0-1,-1-1 1,1 1-1,0 0 1,0 0-1,0 0 1,0 0 33,1 3-760,9 8-4722</inkml:trace>
  <inkml:trace contextRef="#ctx0" brushRef="#br0" timeOffset="1276.497">9 0 8576,'22'16'149,"94"56"1515,-113-69-1640,-1 0 0,0 0 1,1 0-1,-1 1 0,-1-1 0,1 1 0,0-1 1,-1 1-1,0 0 0,0 0 0,0-1 0,0 1 1,0 0-1,-1 0 0,0 0 0,0 0 0,0 0 1,0 2-25,4 27 204,19 10 105,-21-40-375,-1-1 0,1 1 0,-1-1 0,1 1 0,0-1 0,0 1 0,0-1 0,0 0 0,1 0 0,-1 0 0,1 0 0,-1-1 0,1 1 0,-1-1 0,1 1 0,1-1 66,-4-1-6954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5:33:51.400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2630 1068 5632,'10'8'21,"-8"-7"86,-2-1 21,0 0 0,0 0 21,0 0 64,0 0-63,0 0-22,0 0 21,-23-3 939,-23 4-672,-1 2 0,-11 3-416,14 3 121,1 1 0,1 3 0,-4 2-121,40-12 16,0 1 0,0 0 0,0 0 0,1 0 0,-1 0 0,1 1 0,0 0 0,0 1-16,-39 32 128,26-21-86,0 1 1,1 1 0,0 0-1,2 1 1,0 0 0,1 2-1,1 0 1,1 0 0,1 1-1,1 0 1,2 1 0,-1 2-43,5-11 42,1 1 1,0 0 0,1 0-1,1 0 1,0 0 0,1 0-1,1 0 1,0 0 0,2 5-43,-2-12 11,-1-1 1,1 0-1,0 0 1,1 0-1,0 0 1,0 0-1,1 0 1,0-1-1,0 1 1,1-1-1,0 0 1,0 0-1,4 5-11,31 40 107,-4 1-1,2 9-106,-30-50 67,1-1 1,0 1-1,0-1 0,1 0 0,0-1 0,1 0 0,0-1 0,1 0 0,10 7-67,0-3 161,-1-2 0,1 0 0,1-1 0,0-2-1,9 3-160,21 6 121,1-3-1,7 0-120,-35-10 110,0-1 0,0-1-1,0-1 1,0-1 0,22-4-110,10-2 274,12-2 659,64-16-933,-111 18 76,-1 0 0,0-1-1,0-2 1,-1 0 0,0-1 0,0-1-1,-1-1 1,2-2-76,7-8 80,-1-1 0,-1-1 0,18-21-80,-32 31 12,-1 0 1,0 0 0,-1-1 0,-1-1-1,0 1 1,-2-1 0,1-1-1,1-8-12,-6 12 25,0 0 0,-1 0 0,-1-1 1,0 1-1,0-1 0,-2 1 0,1-1 0,-2 1 0,0-1 0,0 1 0,-2-2-25,-2-8 30,-1-1 0,-1 2 1,-1-1-1,-1 1 0,-11-16-30,-84-122 363,24 46-235,76 104-128,-5-2 0,0-2 0,1 3 22,0 1 0,-1 0 1,0 1-1,0 0 0,-1 1 1,-11-7-23,-16-12-6,31 21 30,-1 1 1,0 0 0,-1 1 0,1 0-1,-1 0 1,0 1 0,0 0 0,0 1 0,0 0-1,0 0 1,-2 1-25,-23-3-8,0 2 0,-13 1 8,15 1 0,10-1 0,0 2 0,-1 0 0,1 1 0,0 1 0,-3 2 0,-47 22 0,58-20 0,-1-1 0,1-1 0,-1 0 0,1-1 0,-1-1 0,0 0 0,-7 0 0,10-3 0,-14-4-853,12-2-3501,3 0-743,-1 2 1065</inkml:trace>
  <inkml:trace contextRef="#ctx0" brushRef="#br0" timeOffset="1949.637">1193 1660 6144,'53'-3'398,"0"-3"1,-1-2-1,0-2 1,3-3-399,14-3-954,60-5 954,-107 20-4480</inkml:trace>
  <inkml:trace contextRef="#ctx0" brushRef="#br0" timeOffset="5261.043">1432 1455 6528,'37'20'473,"-26"-13"-151,1-1 1,-1 0-1,1 0 0,0-1 0,0-1 0,1 0 0,-1-1 0,7 1-322,112 5 1430,-129-9-1302,-3 2-95,0 0 1,0 0-1,0 0 1,-1 0-1,1 0 1,-1 0-1,1 0 1,-1 0-1,1-1 1,-1 1-1,-1 0-33,1 0 16,-79 75 579,8-9-1051,28-19-2862,32-33-2335</inkml:trace>
  <inkml:trace contextRef="#ctx0" brushRef="#br0" timeOffset="15688.041">2774 272 5632,'2'3'167,"-1"0"-1,0 1 1,0-1 0,0 0-1,0 1 1,0 0 0,-1-1 0,0 1-1,0-1 1,0 1 0,0-1-1,0 1 1,-1-1 0,0 3-167,-13 60 3770,6-35-2834,5-9-915,2 1-1,1 0 1,0-1 0,2 1 0,0-1 0,5 18-21,3 41 24,-4-33 190,-3-25-641,-1-1 0,0 23 427,-2-43-2197,0-2-4587</inkml:trace>
  <inkml:trace contextRef="#ctx0" brushRef="#br0" timeOffset="16550.901">2699 607 7808,'-11'1'21,"9"-1"128,2 0 193,-1 2-146,0 0 1,1 0 0,-1 0 0,0 0-1,1 0 1,-1 0 0,1 0 0,0 0-1,-1 0 1,1 0 0,0 0 0,0 0-1,0 0 1,1 0 0,-1 0-1,0 0 1,1 0 0,0 1-197,60 167 1984,-50-121-1771,-9-39 18,0 0 0,0 0 0,1-1 1,0 1-1,1-1 0,0 1-231,-4-10 21,0 0 1,0 0-1,0 0 1,1 1 0,-1-1-1,0 0 1,0 0-1,0 0 1,0 0-1,0 1 1,0-1-1,1 0 1,-1 0-1,0 0 1,0 0-1,0 0 1,0 0 0,1 0-1,-1 1 1,0-1-1,0 0 1,0 0-1,1 0 1,-1 0-1,0 0 1,0 0-1,0 0 1,1 0-1,-1 0 1,0 0 0,0 0-1,0 0 1,1 0-1,-1 0 1,0 0-1,0-1 1,0 1-1,0 0 1,1 0-1,-1 0 1,0 0-1,0 0 1,0 0 0,0 0-22,9-11 288,4-15-116,-1-14 82,28-77-1220,-31 94-483,2 1 1,0 0-1,1 1 0,3-2 1449,68-94-8490,-39 53 6762</inkml:trace>
  <inkml:trace contextRef="#ctx0" brushRef="#br0" timeOffset="18832.873">3499 1680 7168,'55'-2'684,"-1"-2"0,1-3 1,-1-2-1,2-3-684,59-10 868,72-8-1935,-159 26-5439</inkml:trace>
  <inkml:trace contextRef="#ctx0" brushRef="#br0" timeOffset="19268.854">3667 1555 12416,'-51'29'319,"2"2"0,-32 28-319,41-30 151,25-18 101,0 0 1,1 1-1,0 1 1,1 0-1,0 1 1,-8 12-253,21-25 8,-1-1 1,0 1 0,1 0-1,-1 0 1,1 0 0,-1 0 0,1 0-1,-1 0 1,1 0 0,0 0-1,0 0 1,-1 0 0,1 0-1,0 0 1,0 0 0,0 0 0,0 0-1,0 0 1,0 0 0,0 0-1,1 0 1,-1 0 0,0 1 0,0-1-1,1 0 1,-1-1 0,1 1-1,-1 1-8,2-1 11,-1 1 0,1 0 0,-1-1-1,1 1 1,0-1 0,0 0-1,0 0 1,0 0 0,0 0 0,0 0-1,0 0 1,0 0 0,1 0-11,8 2-53,1 0-1,0-1 1,0 0 0,9-1 53,75-2-3541,-47-1-4224</inkml:trace>
  <inkml:trace contextRef="#ctx0" brushRef="#br0" timeOffset="20063.033">1716 568 7552,'0'0'213,"0"0"342,29 16 618,5 4-631,-16-11-392,0 1 1,-1 1 0,0 0 0,0 2 0,-1 0-1,-1 1 1,0 0 0,-1 1 0,7 11-151,0 5 139,-2 2 1,0 0-1,-3 0 1,2 9-140,6 36-4142,-24-77 153,0-1 1450</inkml:trace>
  <inkml:trace contextRef="#ctx0" brushRef="#br0" timeOffset="20517.592">2142 800 11648,'7'-1'21,"0"40"214,-6-18-53,-1-1 1,0 1 0,-2 0-1,-3 18-182,3-27 106,-1 0 0,0 0 0,-1 0 1,0-1-1,0 0 0,-1 1 0,-1-2 0,0 1 0,0-1-106,3-6 108,0-1 0,-1 0 0,1 0 0,-1 0 0,0 0 1,0 0-1,0-1 0,0 0 0,0 0 0,0 0 0,-1-1 0,1 1 0,-1-1 0,1 0 1,-1 0-1,1-1 0,-1 1 0,-3-1-108,-15 0 108,0 0 0,0-2 0,-8-2-108,3 1 119,-51-8-668,29 0-6411,18 2-485</inkml:trace>
  <inkml:trace contextRef="#ctx0" brushRef="#br0" timeOffset="17503.628">2709 2441 11392,'-50'368'874,"36"-256"-552,0 56-322,-4 45-2050,12-163-5032</inkml:trace>
  <inkml:trace contextRef="#ctx0" brushRef="#br0" timeOffset="18015.35">2664 2404 13056,'0'0'0,"0"0"0,0 0 128,0 0-128,0 0 0,-7 14 0,0-2 128,-1 3-128,-8 8 0,-2 9 0,1-4 0,-1 2 0,0 0 0,2 1 0,4-7 0,2-2-384,2-6 0,-1-1-8576</inkml:trace>
  <inkml:trace contextRef="#ctx0" brushRef="#br0" timeOffset="18266.847">2762 2385 12416,'11'3'0,"6"2"0,-3 2 0,1 1 0,3 4 0,0-1-640,2 3 128,2 2-4480,1-5 128,-2 1 3584</inkml:trace>
  <inkml:trace contextRef="#ctx0" brushRef="#br0" timeOffset="21264.067">3809 749 11520,'-25'30'106,"9"-9"65,-2-1 0,0-1-1,0-1 1,-14 9-171,-122 75 515,76-53-1030,47-30-1234,-1 0-5355</inkml:trace>
  <inkml:trace contextRef="#ctx0" brushRef="#br0" timeOffset="21618.414">3430 903 11008,'-21'26'41,"-11"15"333,-2-2 0,-34 29-374,68-68 11,-1 1-1,0-1 1,0 0-1,1 1 1,-1-1-1,1 1 1,-1-1-1,0 1 1,1-1-1,-1 1 1,1-1-1,-1 1 1,1-1-1,-1 1 1,1 0-1,0-1 1,-1 1-1,1 0 1,0-1-1,-1 1 1,1 0 0,0 0-1,0-1 1,0 1-1,0 0 1,0 0-1,0-1 1,0 1-1,0 0 1,0 0-1,0 0 1,0-1-1,0 1 1,0 0-1,1 0 1,-1-1-1,0 1 1,0 0-1,1-1 1,-1 1 0,1 0-1,-1-1 1,0 1-1,1 0 1,-1-1-1,1 1 1,0-1-1,-1 1 1,1-1-1,-1 1 1,1-1-1,0 0 1,-1 1-1,1-1 1,0 0-1,-1 1 1,1-1-1,0 0 1,0 0 0,-1 0-1,1 0 1,0 0-1,0 0 1,0 0-11,51 8-290,-14-7-1353,2-1-5439</inkml:trace>
  <inkml:trace contextRef="#ctx0" brushRef="#br0" timeOffset="22300.734">2194 2223 9984,'0'0'128,"0"0"21,0 0 86,-3 3-1,-56 54 475,2 2 0,-42 60-709,30-36-2101,-2-3-4170,31-38 3775</inkml:trace>
  <inkml:trace contextRef="#ctx0" brushRef="#br0" timeOffset="22780.869">1927 2304 9984,'7'-5'-64,"-6"5"-235,0-3 339,-1 0 1,1 1-1,0-1 1,0 0-1,0 1 1,0-1-1,0 1 0,0 0 1,0-1-1,1 1 1,-1 0-1,1 0 0,0 0 1,0 0-1,0 0 1,0 0-1,0 0 1,0 1-1,0-1 0,0 1 1,1-1-1,-1 1 1,0 0-1,1 0 0,-1 0 1,1 0-1,0 1-40,14-6 355,0 1 0,0 1-1,14-1-354,-15 2-128,-6 2 215,-2-2 86,0 2-1,0-1 1,0 1 0,0 0-1,0 1 1,1 0-1,-1 0 1,0 1-1,0 0 1,3 1-173,-10-1 24,-1-1 1,1 1-1,-1-1 0,1 1 1,-1-1-1,0 1 1,1-1-1,-1 1 0,0 0 1,1-1-1,-1 1 0,0 0 1,0-1-1,0 1 1,1 0-1,-1-1 0,0 1 1,0 0-1,0-1 0,0 1 1,0 0-1,0-1 1,0 1-1,0 0 0,-1-1 1,1 1-1,0 0 0,0-1 1,-1 1-1,1 0 1,0-1-1,-1 1-24,-9 24 99,9-23-82,-43 90-909,2 4-7666,24-50 5187</inkml:trace>
  <inkml:trace contextRef="#ctx0" brushRef="#br0" timeOffset="23530.044">3156 2242 11264,'9'11'0,"-2"2"0,8 30 96,0-8 192,22 25 361,3-3 1,11 10-650,42 60 343,-48-60-180,2 1-470,-17-22-3239,-19-28-2982</inkml:trace>
  <inkml:trace contextRef="#ctx0" brushRef="#br0" timeOffset="23968.262">3148 2260 9856,'1'1'82,"1"1"1,-1-1-1,0 0 1,1 1 0,-1-1-1,0 1 1,0 0-1,0-1 1,0 1 0,-1 0-1,1 0 1,0-1-1,-1 1 1,1 0-1,-1 0 1,1 0 0,-1 0-1,0 0 1,0 0-1,0 0 1,0 0 0,0 0-1,0-1 1,0 1-1,-1 0 1,1 0-1,-1 0 1,0 0 0,1 0-1,-1-1 1,0 1-1,0 0-82,-2 8-232,-8 27-738,3 1-1,-4 31 971,9-53-6997</inkml:trace>
  <inkml:trace contextRef="#ctx0" brushRef="#br0" timeOffset="24243.247">3197 2250 13312,'0'0'0,"15"7"0,3-4 0,9-3 0,-1 0 0,2 0 0,4 0 0,-1 0-128,3-3 128,-1 0-9472</inkml:trace>
  <inkml:trace contextRef="#ctx0" brushRef="#br0" timeOffset="25814.77">490 822 9216,'0'0'128,"0"0"21,12 20 832,-3-8-806,-2 1-1,0-1 1,0 1-1,-1 1 1,0-1-1,1 9-174,23 89 234,-26-92-192,2 8 24,-1 1 1,-2-1-1,0 1 0,-2 26-66,-2-38 196,0-1 0,0 1-1,-1-1 1,-1 0 0,-1 0 0,0 0-1,-1 0 1,0-1 0,-6 10-196,11-23 30,-1 0 0,1-1 1,-1 1-1,1 0 1,-1-1-1,0 1 1,1 0-1,-1-1 0,0 1 1,0-1-1,1 1 1,-1-1-1,0 1 0,0-1 1,0 1-1,0-1 1,0 0-1,0 0 1,0 1-1,1-1 0,-1 0 1,0 0-1,0 0 1,0 0-1,0 0 0,0 0 1,0 0-1,0-1 1,0 1-1,0 0 1,0 0-1,0-1 0,0 1 1,1-1-1,-1 1 1,0 0-1,0-1 1,0 0-1,1 1 0,-1-1 1,0 0-1,0 0-30,-34-33 296,32 31-205,-28-36 88,0-1 0,3-1 0,2-1 0,1-2 1,-8-23-180,26 53 0,2 1 1,0-2 0,0 1 0,2-1 0,-1 1 0,2-1-1,0 0 1,1 0 0,0 0 0,1 0 0,2-12-1,0 16-7,0 0-1,0 1 1,1-1 0,1 1 0,-1 0-1,2 0 1,-1 1 0,2-1 0,-1 1-1,1 0 1,0 0 0,1 1 0,0 0-1,0 0 1,1 1 0,5-5 7,-2 3-2,1 1-1,0 0 1,0 1 0,0 1-1,1 0 1,0 0 0,0 1-1,0 1 1,1 0 0,8 0 2,20-2 1,0 1 1,35 3-2,20-3-1,-96 5-221,25 0 650,-14 3-3493,-12-3-6108</inkml:trace>
  <inkml:trace contextRef="#ctx0" brushRef="#br0" timeOffset="26474.77">786 503 8448,'11'6'0,"-3"-1"21,-6-4 107,-2-1 128,0 0 107,0 0 21,0 0 21,1 5-205,0 0 0,1 0 1,-1 0-1,1-1 0,0 1 0,0-1 0,1 0 1,-1 1-1,1-1 0,3 3-200,7 14 259,18 43-493,21 64 234,-51-126-2432,-1-2-4096</inkml:trace>
  <inkml:trace contextRef="#ctx0" brushRef="#br0" timeOffset="26812.981">1075 587 10752,'-9'7'62,"-2"1"1,1-1-1,-1-1 1,0 0-1,-1-1 1,-9 4-63,9-4 69,-1 0 0,1 1 0,0 1 0,1 0 0,-1 0 0,-5 6-69,-62 66 247,51-49-884,-2-1 0,0-1 0,-16 8 637,38-30-6677</inkml:trace>
  <inkml:trace contextRef="#ctx0" brushRef="#br0" timeOffset="27180.849">933 488 11648,'-1'2'-107,"-19"47"810,17-44-575,0 0 0,1 0 0,0 0 1,0 1-1,0-1 0,0 1 0,1 0-128,-4 33-199,2-1 0,2 1 0,1 0 0,2-1-1,1 1 1,4 9 199,-3-11-8106</inkml:trace>
  <inkml:trace contextRef="#ctx0" brushRef="#br0" timeOffset="33004.313">23 3814 10752,'0'0'0,"0"0"0,0 0 0,0 13 0,0-2 0,0 5-256,-5 4 0,1 2-1664,-3 4 0,0-2-2432</inkml:trace>
  <inkml:trace contextRef="#ctx0" brushRef="#br0" timeOffset="33438.939">109 4358 8320,'12'108'-1,"-4"-1"0,-5 39 1,-5-90 5,-2-1-1,-3 1 1,-2-1-1,-2 0 1,-10 24-5,18-70 22,-12 38 57,2 1 0,1 0 0,3 1-1,1 10-78,7-44 67,0 0 0,1 0 0,1-1 0,0 1 0,1 0 0,0-1 0,2 1 0,-1-1 0,2 0 0,0 0-1,0-1 1,1 1 0,1-1 0,0 0 0,1-1 0,4 5-67,9 11 147,0 1 1,-2 1-1,-1 1 1,-1 1-1,-1 0 0,-3 1 1,0 0-1,-2 1 1,-1 1-1,-2 0 0,1 15-147,-2-4 98,-3 0-1,-1 1 1,-2-1-1,-2 1 1,-2-1-1,-2 0 1,-3 3-98,-2-23 209,-1 10-2679,11-36-4122</inkml:trace>
  <inkml:trace contextRef="#ctx0" brushRef="#br0" timeOffset="35123.994">518 3626 11648,'1'3'0,"1"0"0,-1 0 0,1 0 0,0 0 0,0 0 0,0 0 0,1-1 0,-1 1 0,0-1 0,1 1 0,0-1 0,0 0 0,0 0 0,-1 0 0,2-1 0,-1 1 0,1 0 0,1-1 0,0 0 0,1-1 0,-1 1 0,0-1 0,1 0 0,-1-1 0,0 1 0,1-1 0,-1 0 0,5-2 0,56-12-29,-6 0-47,-1 3 1,1 3-1,21 0 76,7 1 0,-1-4 0,80-22 0,61-10 0,-190 41 61,0 2 1,1 1-1,-1 3 1,36 6-62,-35-3 168,-1-2 0,1-2-1,0-2 1,33-3-168,25-13 236,-42 6-146,1 3 1,9 1-91,-46 6 116,1 0 0,-1 1 0,0 1 0,1 1-1,-1 0 1,0 2 0,-1 0 0,5 3-116,19 9 241,-10-3-111,1-1 1,0-2-1,1-2 1,0-1-1,1-1 1,5-2-131,-8-3-10,1-3-1,-1 0 1,0-2 0,-1-2-1,1-1 1,-1-1-1,25-10 11,36-18-255,81-42 255,-145 63 8,-18 10 22,1 0 0,0 0 0,0 1 1,1 1-1,-1-1 0,0 2 0,1 0 0,-1 0 1,1 1-1,2 1-30,24 3 262,-1 1 1,19 6-263,-23-3 101,0-2 0,1-2 1,3-1-102,-12-3 7,-15-1 3,0 1 0,0 0 0,0 1 0,0 0 0,-1 1 0,1 0 0,0 0 0,0 1 0,-1 0 0,0 1 0,1 0 1,3 3-11,-5-2 11,0-1 0,0 0 0,1 0 0,-1-1 0,1 0 1,0-1-1,0 1 0,0-2 0,0 1 0,0-1 1,0-1-1,7 0-11,-1-2-1,1 0 0,-1-1 0,0 0 0,0-2 0,0 0 0,0 0 1,1-2 0,-14 5 0,-1 1 0,0 1 0,-1 0 0,1-1 0,-1 1 0,1 0 0,0-1 0,-1 1 0,1 0 0,0 0 0,-1-1 0,1 1 0,0 0 0,-1 0 0,1 0 0,0 0 0,0 0 0,-1 0 0,1 0 0,0 0 0,-1 1 0,1-1 0,0 0 0,0 0 0,1 1 0,0 0 0,0 0 0,0-1 0,-1 1 0,1 0 0,0 0 0,0 1 0,-1-1 0,1 0 0,-1 1 0,1-1 0,-1 1 0,0-1 0,1 1 0,-1 0 0,0-1 0,0 1 0,1 2 0,3 3 0,-1-2 0,-1 0 0,1 1 0,-1-1 0,0 1 0,0 0 0,0 0 0,-1 0 0,0 0 0,0 0 0,0 1 0,-1-1 0,1 7 0,0 13 0,-1 0 0,-2 20 0,1 16 0,10 103 0,7 216 0,-17-335 0,0 63 0,-4 0 0,-8 34 0,11-141 0,-14 107 0,4 2 0,5 17 0,3-80 38,-2 0 0,-2 0 0,-2-1 0,-2-1 0,-3 4-38,-2 11 33,3 1 0,-2 28-33,13-60 43,2 1 0,1-1 1,5 30-44,-3-35 21,-1 1 0,-1 0-1,-1-1 1,-1 1 0,-4 19-21,-5 8 43,3-20-81,1 1 1,1 0 0,2 0 0,1 24 37,2-14-6,0-29 80,0 0-1,0 1 0,2-1 0,0 1 0,2 6-73,-3-17 17,1 0-1,0 1 1,0-2-1,0 1 0,1 0 1,0 0-1,-1-1 1,2 1-1,-1-1 1,0 0-1,1 0 0,0-1 1,0 1-1,0-1 1,0 1-1,1-1 0,4 2-16,-1-1-63,0 0 0,0-1 0,0 0 0,1 0 0,-1-1 0,1 0 0,-1 0-1,5-1 64,41-1-7622,-44-3 3936,-17-1 332,-5-1 1882</inkml:trace>
  <inkml:trace contextRef="#ctx0" brushRef="#br0" timeOffset="35954.913">355 6511 16384,'8'-1'-136,"-1"1"0,1 0 0,0 0 0,-1 1 0,1 0 1,-1 0-1,0 1 0,1 0 0,-1 0 0,0 1 1,0 0-1,2 2 136,17 6-397,50 17-85,-44-15 367,1-1-1,0-1 1,0-2 0,1-2 0,0-1 0,17 1 115,29-8-49,0-4 0,0-3 0,3-4 49,2 0 62,2 3 1,36 4-63,107 12 132,120 0 120,-217-9-17,0 6 0,0 6-1,49 13-234,-61-8 496,0-5 0,0-5 0,0-6 0,29-8-496,-124 7 72,0 1 0,0 1-1,0 1 1,0 1 0,0 1 0,-1 2-1,1 1 1,-1 1 0,0 1 0,-1 1-1,9 5-71,51 36 296,-58-33-3,0-1 0,1-1 0,14 4-293,-31-15 6,0-1-1,1 0 1,-1 0 0,1-1 0,0 0-1,-1-1 1,1-1 0,0 1-1,0-2 1,0 0 0,10-1-6,-8-1-441,0 0-1,0-1 1,0 0 0,-1-1-1,1-1 1,-1 0 0,5-3 441,-10 4-985,0 0-1,0 0 1,-1 0 0,0-1 0,0 0 0,0 0-1,-1-1 1,0 1 0,0-1 0,0 0-1,-1-1 1,2-4 985,17-38-2325</inkml:trace>
  <inkml:trace contextRef="#ctx0" brushRef="#br0" timeOffset="39718.67">2056 4321 6784,'-38'-10'1739,"33"8"-1608,0 1 0,0-1 0,0 1-1,0 0 1,0 0 0,0 1 0,-1-1 0,1 1 0,0 0 0,0 1-1,-6 0-130,-24 7 374,-1 1-1,2 2 0,-1 2 1,1 1-1,1 1 0,1 2 1,0 2-1,-3 4-373,15-11 48,1 1 0,0 2 0,1 0 0,1 1 0,0 0 0,1 2 0,1 0 0,-5 8-48,-17 27 484,-18 16-484,30-40 57,1 2 0,2 1-1,0 0 1,3 2 0,-8 18-57,12-20 93,8-17-36,0 0-1,1 1 1,1-1 0,0 1 0,1 1 0,0-1 0,1 7-57,2-5 35,1-1 1,0 1-1,1 0 0,1 0 1,1-1-1,1 0 1,0 1-1,1-1 1,1-1-1,0 1 1,6 9-36,14 21 125,1-1 0,2-1 0,8 5-125,-34-45 24,23 34 138,-20-29-133,1 1 1,0-1-1,0 0 0,1-1 0,0 0 0,0 0 0,1-1 0,0 0 0,1 0 1,0-1-1,0 0 0,10 4-29,-18-10 5,94 43 353,86 25-358,-62-42 167,-37-10 156,-62-13-215,-1-1-1,1-1 1,0-1 0,0 0-1,0-2 1,11-2-108,21-4 165,49-14-165,-65 12 82,0-2-1,0-2 1,-1-1 0,-1-2 0,0-2-1,0-2-81,-17 10-18,23-13 73,-2-1 0,-1-3 0,0-1 0,-2-1-1,24-27-54,-40 34 38,-1-1-1,-1-1 1,-1 0 0,-1-2-1,-1 1 1,-1-2-1,2-10-37,-10 23 8,-1-1 0,0 1 0,-1-1 0,-1 0 1,0 0-1,-1-1 0,0 1 0,-2-1 0,0 1 0,0 0 0,-1-1 0,-1 1 0,-1 0 0,0 0 0,-2-3-8,-1-3 0,-1 0 0,0 0 0,-2 0 0,-1 1 0,0 0 0,-2 1 0,0 1 0,-10-12 0,0 4 0,10 10 0,-2 0 0,1 1 0,-2 1 0,0 0 0,-1 1 0,0 1 0,-3-1 0,-41-18 0,39 21 0,1-1 0,0-1 0,-17-13 0,19 13 0,-1 1 0,0 0 0,-1 1 0,1 2 0,-2 0 0,1 1 0,-1 1 0,-4 0 0,-60-20 0,76 21-34,0 1 0,0-1 0,1-1 0,-1 1 0,1-1 0,0-1 0,-2-2 34,3 2-20,-1 1-1,0 0 0,0 0 0,0 0 0,0 1 0,-1 1 0,-9-4 21,-7-1-2,-2 2-1,1 1 0,-1 1 1,0 1-1,0 1 0,0 2 1,0 0-1,-5 3 3,-27-2-510,34-3-2201,4 1-7614</inkml:trace>
  <inkml:trace contextRef="#ctx0" brushRef="#br0" timeOffset="41180.507">2105 4819 9472,'-35'-8'0,"34"7"10,1 1 0,-1-1 0,1 1 0,-1-1 0,0 1 0,1-1 0,0 1 0,-1-1 0,1 0 0,-1 1 0,1-1 0,0 1 0,-1-1 0,1 0 0,0 0 1,-1 1-1,1-1 0,0 0 0,0 1 0,0-1 0,0 0 0,0 0 0,0 1 0,0-1 0,0 0 0,0 0 0,0 1 0,0-1 0,0 0 0,1 0 0,-1 1 0,0-1 0,0 0 0,1 1 1,-1-1-11,0 1 32,2-5 69,-1 0 0,1 0 0,0 0-1,0 0 1,0 1 0,1-1 0,-1 1 0,1 0 0,0-1 0,1 1 0,1-1-101,45-44 235,-23 24-1047,-26 24-895,-1 1-4159</inkml:trace>
  <inkml:trace contextRef="#ctx0" brushRef="#br0" timeOffset="41675.76">2043 4573 6272,'70'2'5013,"-68"-2"-4961,-1 0-1,0 0 1,1 0-1,-1 0 1,0 1-1,0-1 1,1 0-1,-1 1 1,0-1 0,0 1-1,0-1 1,0 1-1,0-1 1,1 1-1,-1 0 1,0 0 0,0 0-1,-1 0 1,1-1-1,0 1 1,0 0-1,0 1 1,-1-1 0,1 0-1,0 0 1,-1 0-1,1 0 1,-1 0-1,1 1 1,-1-1-1,0 0 1,1 0 0,-1 1-1,0-1 1,0 0-1,0 1 1,0-1-52,0 9 59,0-1 0,-1 0 0,0 0 0,0 0 0,-1 2-59,-2 11-560,4-21-1531,0-1-5290</inkml:trace>
  <inkml:trace contextRef="#ctx0" brushRef="#br0" timeOffset="42598.839">2096 4620 10368,'0'0'128,"0"0"0,0 0 0,0 0 0,15-8 21,1-1 5,26-15 345,0-1 0,4-7-499,-46 32 85,-45 72 705,40-66-1018,1 0 1,0 0-1,0 0 0,1 0 1,-1 1-1,1 0 1,1 0-1,-1 0 1,1 0-1,0 0 1,1 0-1,-1 2 228,1 6-6997</inkml:trace>
  <inkml:trace contextRef="#ctx0" brushRef="#br0" timeOffset="43777.659">1652 4512 9728,'13'35'512,"-11"-25"-370,0 0 1,-1 1-1,0 0 1,-1-1-1,0 1 0,-1-1 1,0 1-1,-1 3-142,-2 24 141,6 155 634,0-64-3684,-2-120-3405</inkml:trace>
  <inkml:trace contextRef="#ctx0" brushRef="#br0" timeOffset="44098.984">1647 4548 8192,'0'0'0,"-4"8"0,-3 9 0,-4-4 0,-2 3 0,-2-2 0,-2-1 0,2 1 0,2-1 0,2-1 0,0-3-2816,3-3 0,-2 1 1280</inkml:trace>
  <inkml:trace contextRef="#ctx0" brushRef="#br0" timeOffset="44346.379">1699 4536 11776,'0'0'0,"15"0"0,-15 0 128,13 0-128,-13 0 0,11 3-512,-1-3 128,-2 0-7424</inkml:trace>
  <inkml:trace contextRef="#ctx0" brushRef="#br0" timeOffset="44861.924">1745 5126 9600,'0'0'128,"0"0"0,0 0 0,-20 15 149,-9 6 453,-1-2-1,-2-1 1,-21 9-730,-44 26 328,33-21 175,36-21-3284,9-3-2812,18-8 814</inkml:trace>
  <inkml:trace contextRef="#ctx0" brushRef="#br0" timeOffset="45277.841">1492 5164 6656,'-9'7'21,"1"-1"462,0 1 0,0 0 0,1 0 0,0 1 0,1 0-1,0 0 1,-2 4-483,6-9 196,0 1-1,-1 0 0,1 0 1,1 1-1,-1-1 1,0 0-1,1 0 0,0 1 1,0-1-1,1 1 1,-1-1-1,1 1 0,0-1 1,0 1-1,0-1 1,1 4-196,0-6-109,1 0 0,0 0 0,0 0 0,0 0 1,0 0-1,0 0 0,0 0 0,1-1 0,-1 1 1,1-1-1,-1 0 0,1 0 0,-1 0 0,1 0 1,-1 0-1,1 0 0,0-1 0,0 1 0,-1-1 1,3 0 108,13 2-7424</inkml:trace>
  <inkml:trace contextRef="#ctx0" brushRef="#br0" timeOffset="45795.507">1927 5262 7552,'0'0'405,"0"0"150,0 0 277,-15 30 1472,13-24-2256,-50 167 1993,45-141-2792,2 0-1,0 0 0,2 1 0,1 17 752,2-50-7274</inkml:trace>
  <inkml:trace contextRef="#ctx0" brushRef="#br0" timeOffset="46109.806">1699 5459 11520,'3'28'464,"1"1"0,2 0 0,0-1 0,2 0 0,1-1 0,1 1 0,1-2 0,11 19-464,-22-45 8,0 0 0,1 1 1,-1-1-1,0 0 1,0 1-1,1-1 0,-1 0 1,0 1-1,1-1 0,-1 0 1,0 1-1,1-1 1,-1 0-1,0 0 0,1 1 1,-1-1-1,0 0 1,1 0-1,-1 0 0,1 0 1,-1 0-1,1 1 1,-1-1-1,0 0 0,1 0 1,-1 0-1,1 0 1,-1 0-1,1 0 0,-1-1 1,0 1-1,1 0 1,-1 0-1,1 0 0,-1 0-8,19-13 52,10-20-376,-4 0-931,28-36-6173,-21 28 986</inkml:trace>
  <inkml:trace contextRef="#ctx0" brushRef="#br0" timeOffset="46611.77">2142 5426 9984,'3'2'58,"0"0"1,-1 0-1,1 0 0,-1 0 1,1 0-1,-1 1 1,0 0-1,0-1 1,0 1-1,0 0 0,-1 0 1,1 0-1,-1 0 1,0 0-1,0 0 0,0 0 1,0 0-1,0 1 1,-1-1-1,1 2-58,6 19 453,0-8-235,1 0-1,0-1 1,1 0-1,1 0 1,0-1 0,1-1-1,0 0 1,1 0-1,1-1 1,12 9-218,-25-20-187,1-1 0,-1 1 0,1-1 0,0 1 0,-1-1 1,1 1-1,-1-1 0,1 1 0,0-1 0,0 0 0,-1 1 0,1-1 0,0 0 0,-1 0 0,1 0 1,0 1-1,0-1 0,0 0 0,-1 0 0,1 0 0,0 0 0,0 0 0,0 0 0,-1-1 0,1 1 1,0 0-1,0 0 0,-1 0 0,1-1 0,0 1 0,-1 0 0,1-1 0,0 1 0,-1-1 0,1 1 0,0-1 1,-1 1-1,1-1 0,-1 1 0,1-1 187,0 0-759,1 0-4659</inkml:trace>
  <inkml:trace contextRef="#ctx0" brushRef="#br0" timeOffset="47043.218">2309 5419 10496,'1'13'231,"1"0"1,1 0-1,0 0 1,0 0 0,1-1-1,1 1 1,2 2-232,7 23 192,-11-29-180,1 4 180,0-1 1,0 1-1,-1-1 1,-1 1-1,0 0 0,0 11-192,-2-21 36,0 0-1,0 0 0,-1 1 1,0-1-1,1 0 0,-1 0 1,0 0-1,0 0 0,0-1 1,-1 1-1,1 0 0,-1 0 1,0-1-1,1 1 0,-1-1 1,0 1-1,0-1 0,-1 0 0,1 0 1,0 0-1,-1 0 0,1 0 1,-1-1-1,0 1 0,0-1 1,1 0-1,-1 0 0,0 0 1,0 0-1,0 0 0,0 0-35,-5 1-35,0-1 0,0 0 0,0 0-1,0 0 1,0-1 0,0 0 0,0-1-1,0 0 1,-7-2 35,-41-12-7491,55 15 7285,-1 0-1,1-1 0,-1 1 0,1-1 0,-1 0 0,1 1 0,0-1 0,-1 0 0,1 0 0,0 0 0,0 0 0,0 0 0,-1 0 0,1 0 1,0-1-1,1 1 0,-1 0 0,0-1 0,0 1 0,0-1 207,-8-14-1600</inkml:trace>
  <inkml:trace contextRef="#ctx0" brushRef="#br0" timeOffset="47642.452">2456 5208 5504,'-1'1'201,"1"0"0,0 0 1,0 0-1,0 0 0,0 0 1,0 0-1,0 0 0,0 0 0,0 0 1,0 0-1,0 0 0,0 0 1,1 0-1,-1 0 0,0 0 0,1 0 1,-1 0-1,1 0 0,-1 0 0,1 0 1,0 0-1,-1 0 0,1 0 1,0-1-1,0 1-201,28 16 1257,42-3-1295,-67-14 315,26 4-7,1-2 1,25-2-271,-8-5-2248,-32 2-4749</inkml:trace>
  <inkml:trace contextRef="#ctx0" brushRef="#br0" timeOffset="48028.387">2720 5148 11392,'1'2'24,"-1"0"1,1 0 0,0 0-1,0 0 1,0-1-1,0 1 1,0 0 0,1-1-1,-1 1 1,0 0 0,1-1-1,-1 1 1,1-1-1,0 0 1,-1 0 0,1 0-1,0 0 1,0 0 0,0 0-1,-1 0 1,1 0-1,0-1 1,0 1 0,0-1-1,0 1 1,0-1 0,1 0-1,-1 0 1,0 0-1,0 0 1,0 0 0,0 0-1,0-1 1,0 1 0,1-1-25,2 0 151,0 1 0,0-1 0,1 1 0,-1 1 0,0-1 0,0 1 1,2 0-152,-5-1 37,0 0 0,-1 1 0,1-1 0,0 0 0,-1 1 1,1-1-1,-1 1 0,1 0 0,0-1 0,-1 1 0,1 0 0,-1 0 1,0 0-1,1 0 0,-1 0 0,0 0 0,0 1 0,1-1 1,-1 0-1,0 1 0,0-1 0,0 0 0,-1 1 0,1 0 1,0-1-1,0 1 0,-1-1 0,1 1 0,-1 0 0,0-1 0,1 1 1,-1 0-1,0 0 0,0-1 0,0 1 0,0 0 0,0 0 1,0-1-1,-1 1 0,1 0 0,0-1 0,-1 1 0,0 0 1,1-1-1,-1 1 0,0-1 0,0 1 0,1-1 0,-1 1 0,-2 0-37,-6 12 73,-1 0-1,0-1 0,-1-1 1,0 0-1,-4 2-72,4-3-1,-39 36-2342,12-19-7303,20-17 7257</inkml:trace>
  <inkml:trace contextRef="#ctx0" brushRef="#br0" timeOffset="48661.494">2225 4573 9088,'0'0'0,"0"0"0,0 0 128,0 0 128,0 0-128,0 0 128,4 10 0,0 0 0,0 3 0,1 3 0,-3 2-128,1 5 0,-3 1-128,-3 5 128,1 2-256,0-2 128,-1 4-5248,2-9-512</inkml:trace>
  <inkml:trace contextRef="#ctx0" brushRef="#br0" timeOffset="49278.943">2302 5038 9088,'0'0'405,"0"0"64,0 0-42,0 0 0,0 0-235,3-2 21,150-101 760,21-25-973,-124 90-1314,-23 18-6110</inkml:trace>
  <inkml:trace contextRef="#ctx0" brushRef="#br0" timeOffset="49692.905">2562 4729 9216,'44'5'3183,"21"13"-2517,-55-14-313,-8-3-328,-1-1-1,0 1 1,0 1 0,1-1-1,-1 0 1,0 0 0,0 0-1,0 1 1,0-1-1,0 0 1,-1 1 0,1-1-1,0 1 1,-1-1-1,1 1 1,-1-1 0,1 1-1,-1 0 1,0-1 0,1 1-1,-1-1 1,0 1-1,0 0 1,0-1 0,0 1-1,-1 0 1,1-1-1,0 1 1,-1-1 0,1 1-1,-1 0-24,-14 52 368,-37 68-2565,38-95-6187</inkml:trace>
  <inkml:trace contextRef="#ctx0" brushRef="#br0" timeOffset="52672.65">2344 4794 8064,'56'-56'-277,"-43"44"302,0 0 0,0-1 0,-2-1-1,1 0 1,-2 0 0,7-13-25,-6 2 63,-1 0 0,-1-1 0,-2 0 0,0 0 0,-2-1 1,-1 0-1,-1 0 0,-1-13-63,1 1 87,2 1 1,2-1 0,8-28-88,-15 67 1,0 0 0,0 0 1,0 0-1,0-1 0,0 1 1,0 0-1,0 0 0,0-1 1,1 1-1,-1 0 0,0 0 1,0 0-1,0-1 0,0 1 1,0 0-1,1 0 0,-1 0 1,0 0-1,0-1 0,0 1 1,0 0-1,1 0 1,-1 0-1,0 0 0,0 0 1,0 0-1,1 0 0,-1-1 1,0 1-1,0 0 0,1 0 1,-1 0-1,0 0 0,0 0 1,0 0-1,1 0 0,-1 0 1,0 0-1,0 0 0,1 0 1,-1 1-1,0-1 0,0 0 1,0 0-1,1 0 0,-1 0 1,0 0-1,0 0 0,0 0 1,1 1-1,-1-1 0,0 0-1,9 10-766,-7-8 33,8 6-4109</inkml:trace>
  <inkml:trace contextRef="#ctx0" brushRef="#br0" timeOffset="53552.594">2977 4012 9088,'19'29'1301,"-10"-18"-1130,0 0 1,-1 0-1,0 1 0,0 0 1,-2 0-1,0 0 0,0 1 1,-1 0-1,0 1 0,-1-1 0,-1 1 1,1 5-172,-1-1 127,0 0 0,-2 1 0,0-1 0,-1 0 0,-1 1 1,0-1-1,-2 0 0,0 0 0,-2 6-127,4-22 20,1 0 1,-1 0-1,1 0 0,-1 0 1,0 0-1,0 0 0,1 0 1,-2 0-1,1 0 1,0 0-1,0 0 0,0-1 1,-1 1-1,1 0 0,-1-1 1,0 0-1,1 1 0,-1-1 1,0 0-1,0 0 1,1 0-1,-1 0 0,0 0 1,0 0-1,0 0 0,0-1 1,0 1-1,-1-1 0,1 0 1,0 1-1,0-1 1,0 0-1,0 0 0,0-1 1,0 1-1,0 0 0,-1-1 1,1 1-1,0-1 0,0 1 1,0-1-1,0 0 1,1 0-1,-1 0 0,-2-1-20,-4-3 26,-1 0 1,1 0-1,0-1 0,1 1 0,-1-2 0,1 1 1,0-1-1,1 0 0,-6-8-26,4 2 17,0 0 0,1 0 0,0-1 0,1 1 0,0-2 0,1 1 0,1-1 0,0 1 0,1-1 1,1 0-1,0-1 0,1 1 0,1 0 0,0 0 0,2-13-17,0 22 6,0 1 1,0 1-1,1-1 0,0 0 1,-1 1-1,1-1 0,1 1 1,-1 0-1,1 0 0,0 0 1,0 1-1,0-1 0,0 1 1,0 0-1,1 0 0,-1 0 1,1 1-1,2-1-6,5-3 20,0 0 0,1 1 0,0 1 0,0 0 0,0 1 1,11-2-21,47 5 165,-15 3-181,-54-3-944,-2 0-3221,0 0-555,0 0 1024</inkml:trace>
  <inkml:trace contextRef="#ctx0" brushRef="#br0" timeOffset="53888.796">3144 3899 12288,'0'0'0,"0"0"128,11 20 0,-3-11 0,3 2 0,5 3 0,6-1 0,-2 1 128,2 2 0,3-2 0,2 2-128,-5-5 0,-1-2-128,0-2 0,-4-5-1024,0-2 128,-2 0-7808</inkml:trace>
  <inkml:trace contextRef="#ctx0" brushRef="#br0" timeOffset="54218.872">3436 3923 11904,'0'0'0,"0"0"0,-13 10 0,2-4 0,-4 6 0,-6 2 0,-6 3 0,1 1 0,-1 5 0,0 0 0,-1 0 0,6-6 0,2 0-1408,4-6 128,0-1-5248</inkml:trace>
  <inkml:trace contextRef="#ctx0" brushRef="#br0" timeOffset="54503.072">3352 3761 13696,'0'0'0,"0"9"0,0-9 0,0 18 0,0-4 0,-3 3 0,2 2 0,-4 1 0,-1 3 0,-3 2 0,2 2 0,0 5 0,4 2 0,3 2-256,3 5 0,0-1-9216</inkml:trace>
  <inkml:trace contextRef="#ctx0" brushRef="#br1" timeOffset="3.647">2433 723 8576,'0'0'384,"0"0"0,0 0 0,0 0 0,0 0 21,0 0 86,0 0 21,0 0 21,0 0 86,0 0-22,0 0-149,0 0 21,0 0-63,-12-4 468,5 3-755,0 0 0,0 1 0,0 1 0,0-1 0,0 1 0,0 0 0,0 0 0,0 1 0,0 0 0,0 0-1,1 1 1,-2 0-119,-1 3 43,0 0 0,0 0 0,0 1 0,1-1 0,0 2 0,0-1 0,0 1 0,1 1-1,-4 6-42,3-9-1018,4-2-3617,4-4-3407</inkml:trace>
  <inkml:trace contextRef="#ctx0" brushRef="#br1" timeOffset="3.647">2007 1007 5248,'0'0'512,"0"0"42,0 0 193,0 0 128,0 0 21,0 0-86,0 0-319,0 0-22,0 0-42,0 0 0,0 0-214,-2 2 0,-19 17 21,2 1 1,0 1-1,1 1 0,2 0 0,0 1 0,-4 10-234,-23 31-1360,-4-4-3783,39-50-617</inkml:trace>
  <inkml:trace contextRef="#ctx0" brushRef="#br1" timeOffset="3.647">1725 1568 5120,'0'0'0,"10"-1"384,-10 1 0,0 0 128,0 0 0,0 0-256,0 0 0,5 11 0,-5-11 0,7 18-128,-5-9 0,3 0 0,-2 2 0,0 1-128,-2-1 128,-1 1-128,0 0 0,0 0-6016</inkml:trace>
  <inkml:trace contextRef="#ctx0" brushRef="#br1" timeOffset="3.647">1873 1899 7552,'0'0'384,"3"28"1066,4-6-1226,1-1 0,1 1 0,0-2 0,2 1 0,0-2 0,2 1 0,0-2 0,1 1 0,0-2 0,10 8-224,-1-10-462,-17-12-4392,-6-3 4837,0 0-4228</inkml:trace>
  <inkml:trace contextRef="#ctx0" brushRef="#br1" timeOffset="3.647">2259 2297 7552,'0'0'0,"0"0"1024,0 0 0,12 7 0,-1 3 0,9 4-512,0-2 0,-1 0-384,4 1 128,8-1-128,-2 0 0,1-3-128,-1 2 128,4-2-128,-7-4 0,-2-1-1664,-3-5 128,2-2-5760</inkml:trace>
  <inkml:trace contextRef="#ctx0" brushRef="#br1" timeOffset="3.647">2888 2363 6400,'0'0'0,"0"0"768,0 0 0,0 0 384,0 0 128,0 0-128,0 0 0,12 0-896,1 0 128,3 0-128,4 0 128,2 0-256,2 0 0,5 0-128,-1-3 0,-3 0-640,0-2 0,-1 1-8576</inkml:trace>
  <inkml:trace contextRef="#ctx0" brushRef="#br1" timeOffset="3.647">3242 2246 10496,'0'0'0,"0"0"128,0 0 0,0 0 0,0 0 128,0 0-256,0 0 128,13-5-128,-4 0 0,3 1-256,5-7 0,3 1-2432,1-6 0,3 3 1920,1-6 0,-1 2-1664</inkml:trace>
  <inkml:trace contextRef="#ctx0" brushRef="#br1" timeOffset="3.647">3528 2031 7808,'0'0'0,"-6"12"384,6-12 128,-3 9 256,3-9 0,0 0-768,0 0 128,4-9-256,-4 9 128,8-17-1280,0 0 0,-2 0-4096</inkml:trace>
  <inkml:trace contextRef="#ctx0" brushRef="#br1" timeOffset="3.647">3635 1695 8192,'0'0'0,"0"14"128,0-14 128,0 0-256,0 0 128,0-9-128,0 9 0,3-16-1024,-2 7 0,2 0-3584</inkml:trace>
  <inkml:trace contextRef="#ctx0" brushRef="#br1" timeOffset="3.647">2648 746 8448,'0'0'0,"-9"-3"0,9 3 128,0 0 256,0 0 0,12-7 128,-2 2 128,2 4-256,-3-6 0,3 6-256,-1-2 128,-5 1-256,5-1 0,-2 3-896,0-1 128,3 1-3840,8-3-640</inkml:trace>
  <inkml:trace contextRef="#ctx0" brushRef="#br1" timeOffset="3.647">3198 833 10368,'0'0'384,"0"0"0,0 0-128,0 0 0,0 0-128,0 0 0,12 0 128,-1 0 0,3 0-128,6 2 0,4 1-128,0 0 128,2-2-128,-4 2 0,-2-3-640,-4 0 0,1 0-7552</inkml:trace>
  <inkml:trace contextRef="#ctx0" brushRef="#br1" timeOffset="3.647">2949 768 7168,'0'0'0,"0"0"896,0 0 0,0 0-384,0 0 0,0 0-384,0 0 128,0 0-128,0 0 0,0 0-128,0 0 128,14 3-128,1 1 128,7 1-128,2 3 0,4 1-1280,2 6 0,2-1-4480</inkml:trace>
  <inkml:trace contextRef="#ctx0" brushRef="#br1" timeOffset="3.647">3485 1210 8064,'0'0'0,"0"0"128,22 11 0,-13-7 128,1 4-128,0-2 128,-3 2-256,-7-8 0,14 9-896,-14-9 0,0 0-4096</inkml:trace>
  <inkml:trace contextRef="#ctx0" brushRef="#br1" timeOffset="3.647">3676 1465 8960,'0'0'0,"0"0"128,0 0 128,0 0 0,0 0 0,0 0-128,0 0 128,-5 9-256,5-9 128,-4 20-128,1-8 0,1 0-256,-1 0 128,3 2-4480,-3 3-640</inkml:trace>
  <inkml:trace contextRef="#ctx0" brushRef="#br1" timeOffset="3.647">3568 1811 6016,'0'0'0,"-8"21"256,5-12 0,1-1-256,2-8 0,-3 11 0,3-11 0,0 0-512,0 0 0,0 0-3200</inkml:trace>
  <inkml:trace contextRef="#ctx0" brushRef="#br1" timeOffset="3.647">3452 2063 6784,'0'0'0,"-3"13"0,3-13 128,-5 16-128,-3-7 128,1 1-128,-2 0 0,-4 2 0,1-3 0,3 3-2432,-3-4 128,-1-1 1024</inkml:trace>
  <inkml:trace contextRef="#ctx0" brushRef="#br1" timeOffset="3.647">3626 214 4736,'0'0'384,"0"0"106,0 0 428,0 0-1,0 0-405,0 0-43,0 0-63,0 0-22,0 0 0,-4-5-22,-4-7-174,0 0 0,-1 1 0,-1 1 0,0-1 0,0 2-1,-6-5-187,12 11 28,1 0 0,-1 0-1,0 1 1,0 0 0,0-1 0,0 1-1,0 1 1,0-1 0,-1 1-1,1 0 1,0 0 0,-1 0 0,1 0-1,-1 1 1,1 0 0,-1-1-1,1 2 1,-1-1 0,1 1-1,-1-1 1,1 1 0,0 0 0,-1 1-1,-1 0-27,-12 8 26,0 0-1,1 1 0,0 1 0,1 1 0,0 1 1,1 0-1,1 1 0,0 0 0,1 1 0,1 0 1,-1 3-26,12-18 0,0 1 0,0-1 0,0 0 0,0 1 0,1-1 0,-1 1 0,0-1 0,1 1 0,-1-1 0,1 1 0,-1-1 0,1 1 0,0-1 0,0 1 0,0 0 0,0-1 0,0 1 0,0-1 0,0 1 0,0 0 0,1-1 0,-1 1 0,1-1 0,-1 1 0,1 0 0,1 0 0,0 1 0,0-2 0,-1 1 0,1 0 0,0 0 0,1-1 0,-1 1 0,0-1 0,0 1 0,1-1 0,-1 0 0,1 0 0,-1 0 0,2 0 0,12 3 0,1 0 0,-1-1 0,1-1 0,11 0 0,-23-2 0,65 0 149,-85 28 86,-13 11-221,5-9 26,1 1 0,1 2 1,2 0-1,2 0 0,0 2 1,-6 24-41,22-57 3,1-1 1,-1 1 0,1-1 0,0 1 0,-1-1-1,1 1 1,0-1 0,0 1 0,0-1-1,0 1 1,0-1 0,1 1 0,-1-1 0,0 1-1,1-1 1,-1 1 0,1-1 0,-1 1-1,1-1 1,0 0 0,-1 1 0,1-1 0,0 0-1,0 1 1,0-1 0,0 0 0,1 1-4,1 0 5,1 0 1,-1 0-1,1 0 1,-1 0-1,1-1 1,0 0-1,0 1 1,0-1-1,-1-1 1,1 1-1,2 0-5,15 0 23,0 0-1,1-1 0,-1-1 0,1-1-22,-20 1 5,9 0-81,0-1 1,-1 0 0,0-1 0,1-1-1,-1 1 1,0-1 0,-1-1-1,8-4 76,40-33-5221,-34 21 421</inkml:trace>
  <inkml:trace contextRef="#ctx0" brushRef="#br1" timeOffset="3.647">3873 1 9856,'0'0'128,"-9"11"106,-2 19-139,1 0-1,2 0 1,1 0-1,1 1 1,1 0-1,2 1 1,1 3-95,2-29 48,0 1 0,-1-1 0,2 1-1,-1-1 1,1 1 0,0-1 0,1 0 0,-1 1 0,1-1 0,0 0 0,1 0 0,0 2-48,-1-6 13,0 1-1,0-1 1,0 0 0,0 1-1,0-1 1,0 0 0,1 0-1,-1-1 1,1 1 0,-1 0-1,1-1 1,0 0 0,0 1-1,-1-1 1,1 0 0,0 0-1,0-1 1,0 1 0,0-1-1,0 1 1,0-1 0,0 0-1,0 0 1,0 0 0,0-1-1,0 1 1,1-1-13,2 0-138,1 0 1,-1-1-1,0 1 1,0-1-1,0 0 1,0-1-1,5-2 138,17-18-7677,-18 10 5672</inkml:trace>
  <inkml:trace contextRef="#ctx0" brushRef="#br1" timeOffset="3.647">3667 168 9856,'0'0'128,"0"0"42,0 0 172,0 0-1,0 0-149,0 0 21,0 0-63,0 0-22,0 0 0,0 0 21,0 0 86,18 0 277,23-2-380,1-2 0,-2-1 0,10-5-132,30-4-2551,-32 8-4510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18:43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 5 7424,'0'0'21,"1"0"0,0 0 1,-1 0-1,1 1 0,-1-1 1,1 0-1,0 0 0,-1 0 1,1 0-1,-1 0 0,1 1 1,-1-1-1,1 0 0,-1 1 1,1-1-1,-1 0 0,1 1 1,-1-1-1,1 0 0,-1 1 1,0-1-1,1 1 0,-1-1 1,0 1-1,1-1 0,-1 1 1,0-1-1,1 1 0,-1-1 1,0 1-1,0 0-21,0 26 267,-22 38-209,17-50 1,-54 123 272,-3 10 725,61-147-998,1 0 1,-1 1 0,1-1-1,-1 0 1,1 0 0,0 1 0,0-1-1,-1 0 1,1 1 0,0-1-1,0 0 1,0 1 0,0-1-1,1 1 1,-1-1 0,0 0 0,1 0-1,-1 1 1,0-1 0,1 0-1,0 0 1,-1 1 0,1-1-1,0 0 1,-1 0 0,2 1-59,0-1 82,0 0 0,0 1 0,-1-1 0,1 0 0,1 0 0,-1-1 0,0 1 0,0 0 0,0-1 0,0 1 0,0-1 0,1 0 0,-1 0 0,0 0 0,1 0-82,5 0 232,1-1-1,0 0 0,-1 0 1,0-1-1,1 0 1,-1 0-1,0-1 1,4-2-232,0-2 125,-1 0 1,0-1-1,0 0 1,-1-1-1,0 0 1,0 0-1,-1-1 1,0-1-1,-1 1 1,0-1-1,-1-1 1,0 0-1,-1 0 1,-1 0-1,1-1-125,6-18 13,0-2 0,5-29-13,3-24-3724,-8 31-1351,-10 46-66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18:44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1 154 7552,'0'0'149,"30"-12"2112,-21 12-1942,43 0 930,0-2-1,20-5-1248,-50 4 113,5-2-89,-9 4-4897,-18 1-609</inkml:trace>
  <inkml:trace contextRef="#ctx0" brushRef="#br0" timeOffset="377.7">233 0 7040,'7'11'315,"0"-1"0,1-1 0,0 1 0,0-1 0,1-1 0,1 1 0,-1-1 0,1-1 0,0 0-1,1 0 1,0-1 0,0-1 0,0 0 0,1 0 0,0-1 0,0-1 0,8 2-315,5 2 208,19 3 630,-57 10-689,-6 3-64,-1 0 1,-1-1-1,-1-1 0,-6 3-85,-26 17-3072,32-26-4330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20:18:45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69 127 2432,'-4'21'414,"0"-1"1,-2 0-1,0 0 1,-2-1-1,0 1 1,-1-2-1,-8 14-414,16-31 116,0 0-1,0 1 0,1-1 1,-1 0-1,1 0 0,-1 0 1,1 0-1,-1 1 1,1-1-1,0 0 0,-1 0 1,1 1-1,0-1 0,0 0 1,0 1-1,0-1 1,0 1-116,1-1 79,-1-1 0,0 1 0,1-1 1,-1 0-1,0 1 0,1-1 1,-1 0-1,0 1 0,1-1 0,-1 0 1,1 1-1,-1-1 0,0 0 1,1 0-1,-1 1 0,1-1 1,-1 0-1,1 0 0,-1 0 0,1 0 1,-1 0-1,1 0 0,-1 0 1,1 0-1,-1 0 0,1 0 0,-1 0 1,1 0-80,3 0 181,-1-1 0,1 0 1,-1 0-1,1 0 0,-1 0 1,0-1-1,0 1 0,0-1 0,1 0 1,-2 0-1,1 0 0,1-1-181,15-14 430,-1-1 0,0 0-1,-2-2 1,13-17-430,-23 27-209,0 1 0,0-1 0,-1 1 0,-1-1 0,1-1 0,-1 1 0,-1-1 0,0 1 0,-1-1 0,0 0 0,0 0 0,-1-4 209,-1 13-3029,0 2-2283</inkml:trace>
  <inkml:trace contextRef="#ctx0" brushRef="#br0" timeOffset="457.474">432 1 7680,'-10'11'341,"-1"0"0,1 1 0,1 0 0,0 1-1,1 0 1,1 0 0,0 1 0,0 0 0,-2 10-341,0-4 110,-39 82 541,-4-2 0,-58 83-651,77-133 21,32-49-1834,1-1-961,0 0-2388</inkml:trace>
  <inkml:trace contextRef="#ctx0" brushRef="#br0" timeOffset="1177.136">11 49 4096,'2'1'48,"0"0"0,0-1 0,0 1 0,0 0 0,0 0 0,0 0 0,0 0 0,0 1 0,0-1 0,-1 0 0,1 1 0,0-1 0,-1 1 0,0 0 0,1-1 0,-1 1 0,0 0 0,0 0 0,0 0 0,1 0-48,0 3 137,0 0 0,-1 0 1,1 1-1,-1-1 0,0 0 1,0 1-1,-1-1 0,0 4-137,0 4 44,0 0 1,-2-1-1,1 1 0,-2-1 0,0 1 1,0-1-1,-3 5-44,2-6-4160</inkml:trace>
  <inkml:trace contextRef="#ctx0" brushRef="#br0" timeOffset="2051.473">455 310 3840,'0'0'1664,"8"33"768,-28 140-640,21-146-2358,1 0 1,4 21 565,-6-46-2389,0-2-1771</inkml:trace>
  <inkml:trace contextRef="#ctx0" brushRef="#br0" timeOffset="2411.911">620 495 5760,'1'-1'189,"0"0"-1,1 0 1,-1 0 0,0 0 0,0 0 0,1 1-1,-1-1 1,0 0 0,1 1 0,-1-1 0,1 1-1,-1-1 1,1 1 0,-1 0 0,1 0 0,-1 0 0,1 0-1,-1 0 1,1 0 0,1 0-189,41 6 1568,-12-2-1408,13-5-232,21-6-8432,-55 6 6968</inkml:trace>
  <inkml:trace contextRef="#ctx0" brushRef="#br0" timeOffset="2878.306">861 368 6912,'11'29'384,"-9"-22"-335,-1 0 0,-1-1 0,1 1 0,-1 0 0,0 0 0,-1-1 0,0 1 0,0 0 0,0-1 0,-1 1 0,0-1 0,0 1 0,-1-1 0,0 1-49,0 0 126,0 1-1,1-1 1,0 1-1,0 0 1,0 0-1,1-1 1,1 1-1,-1 0 1,1 0-1,0 1-125,1-8 81,-1 0 0,0 0 0,1 0 0,-1 1 0,1-1 0,-1 0 0,1 0 0,0 0 0,-1-1 0,1 1 0,0 0 0,0 0 0,0 0 1,0 0-1,0-1 0,-1 1 0,1 0 0,0-1 0,0 1 0,1-1 0,-1 1 0,0-1 0,0 0 0,0 1 0,0-1 0,0 0 0,0 0 0,1 0 0,-1 1 0,0-1 0,0-1 0,0 1 0,0 0 0,1 0 0,-1 0 0,0 0 0,0-1 0,0 1 0,0-1 0,0 1 0,1-1-81,44-18 646,-32 12-530,0-2 0,-1 1 1,0-2-1,0 1 0,-1-2 1,0 0-1,-1 0 0,0-1 0,-1 0 1,0-1-1,-1 0 0,-1-1 0,0 0 1,0 0-1,-2 0 0,0-1 0,0 0 1,-2-1-1,0 1 0,0-1-116,-2-9-8144,-8 16 3695,-2 5 4371,-2 1-1629</inkml:trace>
  <inkml:trace contextRef="#ctx0" brushRef="#br0" timeOffset="3416.45">368 342 3200,'0'0'0,"0"0"128,-18 22 0,9-6 0,0 7 0,-2-1 0,2-1 384,0 3 0,-2 1-384,5-1 128,0 2 0,9-1 0,6-1 128,9 0 128,4 1-1792,7-7 0,0 2-1408</inkml:trace>
  <inkml:trace contextRef="#ctx0" brushRef="#br0" timeOffset="3837.368">1162 214 8832,'8'4'277,"-1"0"1,0 0-1,1 1 1,-2 0-1,1 0 0,-1 1 1,0 0-1,0 0 1,0 0-1,-1 1 1,0-1-1,0 1 1,-1 1-1,0-1 1,0 1-1,0 2-277,11 23 345,-2 2 1,-2-1-1,0 6-345,-8-30 135,3 12-249,15 67 902,-20-84-962,0 1-1,-1-1 0,0 1 1,0-1-1,0 1 1,-1-1-1,1 1 0,-1-1 1,-1 0-1,1 1 0,-1-1 1,0 0-1,0 0 1,-2 3 174,-5 6-8704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5T17:33:18.5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78 6272,'0'0'405,"0"0"107,0 0 107,0 0-1,0 0-84,0 0-22,0 0 0,0 0-22,0 0-84,0 0-22,0 0 0,0 0-43,0 0-149,0 0 43,0 0 21,0 0-22,4 26 193,16 68 1216,31 85-1643,-49-173 50,0 0 0,0-1 0,0 1 0,1-1 0,-1 0 0,1 0 0,0 0 0,1 0 0,-1 0 0,1-1 0,0 1 0,0-1 0,3 2-50,-4-5 27,-1 1 0,1-1 0,-1 0 0,1 0 0,0-1 0,-1 1 0,1 0 1,0-1-1,0 0 0,-1 1 0,1-1 0,0 0 0,0-1 0,-1 1 0,1 0 0,0-1 0,-1 1 0,1-1 0,0 0 0,-1 0 0,1 0 0,-1 0 0,1-1 0,-1 1 0,0-1 0,1 1 0,-1-1 1,2-1-28,3-3 43,-1 0 1,1-1-1,-1 1 1,0-1-1,-1 0 1,1 0-1,-2-1 1,1 0-1,-1 0 1,0 0-1,1-3-43,8-23 68,-2-1 0,2-10-68,6-21 25,-17 61-25,1-6 0,1 0 0,0 1 0,1 0 0,0 0 0,1 0 0,3-4 0,-8 13 0,0-1 0,0 1 0,0 0 0,0 0 0,1-1 0,-1 1 0,0 0 0,1 0 0,-1 0 0,1 0 0,-1 0 0,1 1 0,0-1 0,-1 0 0,1 1 0,0-1 0,0 1 0,-1 0 0,1-1 0,0 1 0,0 0 0,0 0 0,-1 0 0,1 0 0,0 1 0,0-1 0,-1 0 0,1 1 0,0-1 0,-1 1 0,1 0 0,0-1 0,-1 1 0,1 0 0,-1 0 0,1 0 0,-1 0 0,1 0 0,-1 1 0,0-1 0,0 0 0,2 2 0,5 6-1,0 1-1,-1 0 1,0 0-1,0 0 0,-1 1 1,0 0-1,-1 0 1,-1 1-1,1-1 0,1 10 2,-4-11 31,1 0 0,1 1 0,0-1-1,0 0 1,1-1 0,0 1 0,1-1 0,0 0-1,0 0 1,1-1 0,0 0 0,1 0-1,6 5-30,-12-12 15,0 1 0,1-1-1,-1 0 1,1 0-1,-1 0 1,1 0-1,-1-1 1,1 1-1,-1-1 1,1 1 0,-1-1-1,1 0 1,0 0-1,-1 0 1,1 0-1,-1-1 1,1 1 0,-1-1-1,1 1 1,-1-1-1,1 0 1,-1 0-1,1 0 1,-1 0-1,0-1 1,1 1-15,8-6 57,0-1 0,0-1 1,-1 0-1,8-8-57,16-13 267,-33 30-261,0-1 0,0 0-1,0 1 1,1-1 0,-1 0 0,0 1 0,1 0-1,-1-1 1,0 1 0,1 0 0,-1-1 0,0 1-1,1 0 1,-1 0 0,0 0 0,1 0-1,-1 1 1,1-1 0,-1 0 0,0 0 0,1 1-1,-1-1 1,0 1 0,2 0-6,0 1 3,1 1-1,0-1 1,-1 1 0,0-1-1,1 1 1,-1 0 0,0 1 0,2 2-3,5 9 1,0 0 0,0 1 0,4 11-1,-13-25 7,6 13 45,-5-9-45,1-1 0,-1 0 0,1 0-1,0 0 1,0-1 0,0 1 0,1-1 0,0 0-1,0 1-6,-2-4-4,0 0 0,0 0 0,0 0 0,0 0-1,0-1 1,0 1 0,0-1 0,0 1-1,0-1 1,0 0 0,0 0 0,0 0 0,1 0-1,-1 0 1,0 0 0,0 0 0,0-1 0,0 1-1,0-1 1,0 0 0,0 0 0,0 1 0,0-1-1,0-1 1,-1 1 0,1 0 0,0 0 4,9-6-3,0-1 0,0 0 0,0-1 0,-1 0 0,0-1 0,-1 0 0,0 0 0,5-9 3,16-25 4,14-28-4,-33 54-2,22-44 2,-23 40 0,2 0 0,0 1 0,1 1 0,1 0 0,8-8 0,-21 27 0,0 0 0,0 0 0,0 0 0,0 1 0,1-1 0,-1 0 0,0 0 0,0 1 0,1-1 0,-1 1 0,0-1 0,1 1 0,-1-1 0,0 1 0,1 0 0,-1 0 0,1 0 0,-1 0 0,0 0 0,1 0 0,-1 0 0,1 0 0,-1 0 0,1 1 0,-1-1 0,0 1 0,1-1 0,-1 1 0,0-1 0,0 1 0,1 0 0,-1-1 0,0 1 0,0 0 0,0 0 0,0 0 0,0 0 0,0 0 0,0 0 0,0 0 0,0 1 0,-1-1 0,1 1 0,8 9 0,-1 1 0,0 0 0,-1 1 0,2 5 0,1 1 0,12 18 19,3 6 99,1-2 0,2 0 0,1-2 0,5 2-118,-30-37 30,0-1-1,0 0 1,0 0 0,0 0-1,1 0 1,-1-1-1,1 1 1,0-1 0,-1 0-1,1-1 1,0 1-1,0-1 1,0 0 0,0 0-1,3 0-29,2-1 72,-1 1-1,1-2 0,-1 0 1,1 0-1,-1 0 0,0-1 1,1-1-1,4-1-71,0-1-503,-1-1-1,0 0 0,-1 0 1,1-2-1,7-5 504,-12 7-1260,0 0 0,0-1-1,-1 0 1,0 0 0,0-1-1,-1 1 1,2-5 1260,14-39-8469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52413" y="6489700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2413" y="6489700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50825" y="360364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  <p:sp>
        <p:nvSpPr>
          <p:cNvPr id="14" name="Fußzeilenplatzhalter 3"/>
          <p:cNvSpPr txBox="1">
            <a:spLocks/>
          </p:cNvSpPr>
          <p:nvPr userDrawn="1"/>
        </p:nvSpPr>
        <p:spPr>
          <a:xfrm>
            <a:off x="161924" y="6548439"/>
            <a:ext cx="6354347" cy="23177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altLang="zh-CN" dirty="0"/>
              <a:t>Division </a:t>
            </a:r>
            <a:r>
              <a:rPr lang="de-DE" altLang="zh-CN" dirty="0" err="1"/>
              <a:t>Mechanics</a:t>
            </a:r>
            <a:r>
              <a:rPr lang="de-DE" altLang="zh-CN" dirty="0"/>
              <a:t> </a:t>
            </a:r>
            <a:r>
              <a:rPr lang="de-DE" altLang="zh-CN" dirty="0" err="1"/>
              <a:t>of</a:t>
            </a:r>
            <a:r>
              <a:rPr lang="de-DE" altLang="zh-CN" dirty="0"/>
              <a:t> </a:t>
            </a:r>
            <a:r>
              <a:rPr lang="de-DE" altLang="zh-CN" dirty="0" err="1"/>
              <a:t>Functional</a:t>
            </a:r>
            <a:r>
              <a:rPr lang="de-DE" altLang="zh-CN" dirty="0"/>
              <a:t> Materials</a:t>
            </a:r>
            <a:r>
              <a:rPr lang="de-DE" altLang="zh-CN" baseline="0" dirty="0"/>
              <a:t> </a:t>
            </a:r>
            <a:r>
              <a:rPr lang="de-DE" altLang="zh-CN" dirty="0"/>
              <a:t>| Institute</a:t>
            </a:r>
            <a:r>
              <a:rPr lang="de-DE" altLang="zh-CN" baseline="0" dirty="0"/>
              <a:t> </a:t>
            </a:r>
            <a:r>
              <a:rPr lang="de-DE" altLang="zh-CN" baseline="0" dirty="0" err="1"/>
              <a:t>of</a:t>
            </a:r>
            <a:r>
              <a:rPr lang="de-DE" altLang="zh-CN" baseline="0" dirty="0"/>
              <a:t> Materials Science</a:t>
            </a:r>
            <a:r>
              <a:rPr lang="de-DE" altLang="zh-CN" dirty="0"/>
              <a:t>, TU Darmstadt | </a:t>
            </a:r>
            <a:r>
              <a:rPr lang="de-DE" altLang="zh-CN" dirty="0" err="1"/>
              <a:t>Xu</a:t>
            </a:r>
            <a:r>
              <a:rPr lang="de-DE" altLang="zh-CN" dirty="0"/>
              <a:t> | </a:t>
            </a:r>
            <a:r>
              <a:rPr lang="de-DE" altLang="zh-CN" dirty="0" err="1"/>
              <a:t>Introduction</a:t>
            </a:r>
            <a:r>
              <a:rPr lang="de-DE" altLang="zh-CN" dirty="0"/>
              <a:t> |  </a:t>
            </a:r>
            <a:fld id="{8FBE4E9E-37E8-409E-9E56-CDF4A903617C}" type="slidenum">
              <a:rPr lang="de-DE" altLang="zh-CN"/>
              <a:pPr algn="l">
                <a:defRPr/>
              </a:pPr>
              <a:t>‹Nr.›</a:t>
            </a:fld>
            <a:endParaRPr lang="de-DE" altLang="zh-CN" dirty="0"/>
          </a:p>
          <a:p>
            <a:pPr>
              <a:defRPr/>
            </a:pPr>
            <a:endParaRPr lang="zh-CN" altLang="de-DE" dirty="0"/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1557339"/>
            <a:ext cx="8640763" cy="47894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1557339"/>
            <a:ext cx="8640763" cy="4789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9.png"/><Relationship Id="rId26" Type="http://schemas.openxmlformats.org/officeDocument/2006/relationships/customXml" Target="../ink/ink11.xml"/><Relationship Id="rId21" Type="http://schemas.openxmlformats.org/officeDocument/2006/relationships/image" Target="../media/image11.png"/><Relationship Id="rId34" Type="http://schemas.openxmlformats.org/officeDocument/2006/relationships/customXml" Target="../ink/ink15.xml"/><Relationship Id="rId7" Type="http://schemas.openxmlformats.org/officeDocument/2006/relationships/customXml" Target="../ink/ink2.xml"/><Relationship Id="rId12" Type="http://schemas.openxmlformats.org/officeDocument/2006/relationships/image" Target="../media/image6.png"/><Relationship Id="rId17" Type="http://schemas.openxmlformats.org/officeDocument/2006/relationships/customXml" Target="../ink/ink7.xml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customXml" Target="../ink/ink4.xml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19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image" Target="../media/image12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image" Target="../media/image5.png"/><Relationship Id="rId19" Type="http://schemas.openxmlformats.org/officeDocument/2006/relationships/customXml" Target="../ink/ink8.xml"/><Relationship Id="rId31" Type="http://schemas.openxmlformats.org/officeDocument/2006/relationships/image" Target="../media/image16.png"/><Relationship Id="rId4" Type="http://schemas.openxmlformats.org/officeDocument/2006/relationships/image" Target="../media/image2.emf"/><Relationship Id="rId9" Type="http://schemas.openxmlformats.org/officeDocument/2006/relationships/customXml" Target="../ink/ink3.xml"/><Relationship Id="rId14" Type="http://schemas.openxmlformats.org/officeDocument/2006/relationships/image" Target="../media/image7.png"/><Relationship Id="rId22" Type="http://schemas.openxmlformats.org/officeDocument/2006/relationships/customXml" Target="../ink/ink9.xml"/><Relationship Id="rId27" Type="http://schemas.openxmlformats.org/officeDocument/2006/relationships/image" Target="../media/image14.png"/><Relationship Id="rId30" Type="http://schemas.openxmlformats.org/officeDocument/2006/relationships/customXml" Target="../ink/ink13.xml"/><Relationship Id="rId35" Type="http://schemas.openxmlformats.org/officeDocument/2006/relationships/image" Target="../media/image18.png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21.xml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25.xml"/><Relationship Id="rId7" Type="http://schemas.openxmlformats.org/officeDocument/2006/relationships/customXml" Target="../ink/ink18.xml"/><Relationship Id="rId12" Type="http://schemas.openxmlformats.org/officeDocument/2006/relationships/image" Target="../media/image24.png"/><Relationship Id="rId17" Type="http://schemas.openxmlformats.org/officeDocument/2006/relationships/customXml" Target="../ink/ink23.xml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5" Type="http://schemas.openxmlformats.org/officeDocument/2006/relationships/customXml" Target="../ink/ink22.xml"/><Relationship Id="rId23" Type="http://schemas.openxmlformats.org/officeDocument/2006/relationships/image" Target="../media/image11.png"/><Relationship Id="rId10" Type="http://schemas.openxmlformats.org/officeDocument/2006/relationships/image" Target="../media/image23.png"/><Relationship Id="rId19" Type="http://schemas.openxmlformats.org/officeDocument/2006/relationships/customXml" Target="../ink/ink24.xml"/><Relationship Id="rId4" Type="http://schemas.openxmlformats.org/officeDocument/2006/relationships/image" Target="../media/image12.emf"/><Relationship Id="rId9" Type="http://schemas.openxmlformats.org/officeDocument/2006/relationships/customXml" Target="../ink/ink19.xml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27.xml"/><Relationship Id="rId12" Type="http://schemas.openxmlformats.org/officeDocument/2006/relationships/customXml" Target="../ink/ink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customXml" Target="../ink/ink26.xml"/><Relationship Id="rId10" Type="http://schemas.openxmlformats.org/officeDocument/2006/relationships/image" Target="../media/image32.png"/><Relationship Id="rId4" Type="http://schemas.openxmlformats.org/officeDocument/2006/relationships/image" Target="../media/image13.emf"/><Relationship Id="rId9" Type="http://schemas.openxmlformats.org/officeDocument/2006/relationships/customXml" Target="../ink/ink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13" Type="http://schemas.openxmlformats.org/officeDocument/2006/relationships/customXml" Target="../ink/ink33.xml"/><Relationship Id="rId18" Type="http://schemas.openxmlformats.org/officeDocument/2006/relationships/image" Target="../media/image41.png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37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customXml" Target="../ink/ink35.xml"/><Relationship Id="rId25" Type="http://schemas.openxmlformats.org/officeDocument/2006/relationships/customXml" Target="../ink/ink39.xml"/><Relationship Id="rId2" Type="http://schemas.openxmlformats.org/officeDocument/2006/relationships/audio" Target="../media/media5.mp3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29" Type="http://schemas.openxmlformats.org/officeDocument/2006/relationships/customXml" Target="../ink/ink41.xml"/><Relationship Id="rId1" Type="http://schemas.microsoft.com/office/2007/relationships/media" Target="../media/media5.mp3"/><Relationship Id="rId6" Type="http://schemas.openxmlformats.org/officeDocument/2006/relationships/customXml" Target="../ink/ink30.xml"/><Relationship Id="rId11" Type="http://schemas.openxmlformats.org/officeDocument/2006/relationships/customXml" Target="../ink/ink32.xml"/><Relationship Id="rId24" Type="http://schemas.openxmlformats.org/officeDocument/2006/relationships/image" Target="../media/image44.png"/><Relationship Id="rId32" Type="http://schemas.openxmlformats.org/officeDocument/2006/relationships/image" Target="../media/image48.png"/><Relationship Id="rId5" Type="http://schemas.openxmlformats.org/officeDocument/2006/relationships/image" Target="../media/image31.emf"/><Relationship Id="rId15" Type="http://schemas.openxmlformats.org/officeDocument/2006/relationships/customXml" Target="../ink/ink34.xml"/><Relationship Id="rId23" Type="http://schemas.openxmlformats.org/officeDocument/2006/relationships/customXml" Target="../ink/ink38.xml"/><Relationship Id="rId28" Type="http://schemas.openxmlformats.org/officeDocument/2006/relationships/image" Target="../media/image46.png"/><Relationship Id="rId10" Type="http://schemas.openxmlformats.org/officeDocument/2006/relationships/image" Target="../media/image11.png"/><Relationship Id="rId19" Type="http://schemas.openxmlformats.org/officeDocument/2006/relationships/customXml" Target="../ink/ink36.xml"/><Relationship Id="rId31" Type="http://schemas.openxmlformats.org/officeDocument/2006/relationships/customXml" Target="../ink/ink42.xml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openxmlformats.org/officeDocument/2006/relationships/customXml" Target="../ink/ink40.xml"/><Relationship Id="rId30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4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4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customXml" Target="../ink/ink50.xml"/><Relationship Id="rId26" Type="http://schemas.openxmlformats.org/officeDocument/2006/relationships/customXml" Target="../ink/ink54.xml"/><Relationship Id="rId21" Type="http://schemas.openxmlformats.org/officeDocument/2006/relationships/image" Target="../media/image65.png"/><Relationship Id="rId34" Type="http://schemas.openxmlformats.org/officeDocument/2006/relationships/customXml" Target="../ink/ink58.xml"/><Relationship Id="rId7" Type="http://schemas.openxmlformats.org/officeDocument/2006/relationships/image" Target="../media/image11.png"/><Relationship Id="rId12" Type="http://schemas.openxmlformats.org/officeDocument/2006/relationships/customXml" Target="../ink/ink47.xml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33" Type="http://schemas.openxmlformats.org/officeDocument/2006/relationships/image" Target="../media/image71.png"/><Relationship Id="rId2" Type="http://schemas.openxmlformats.org/officeDocument/2006/relationships/audio" Target="../media/media9.mp3"/><Relationship Id="rId16" Type="http://schemas.openxmlformats.org/officeDocument/2006/relationships/customXml" Target="../ink/ink49.xml"/><Relationship Id="rId20" Type="http://schemas.openxmlformats.org/officeDocument/2006/relationships/customXml" Target="../ink/ink51.xml"/><Relationship Id="rId29" Type="http://schemas.openxmlformats.org/officeDocument/2006/relationships/image" Target="../media/image69.png"/><Relationship Id="rId1" Type="http://schemas.microsoft.com/office/2007/relationships/media" Target="../media/media9.mp3"/><Relationship Id="rId6" Type="http://schemas.openxmlformats.org/officeDocument/2006/relationships/image" Target="../media/image39.emf"/><Relationship Id="rId11" Type="http://schemas.openxmlformats.org/officeDocument/2006/relationships/image" Target="../media/image60.png"/><Relationship Id="rId24" Type="http://schemas.openxmlformats.org/officeDocument/2006/relationships/customXml" Target="../ink/ink53.xml"/><Relationship Id="rId32" Type="http://schemas.openxmlformats.org/officeDocument/2006/relationships/customXml" Target="../ink/ink57.xml"/><Relationship Id="rId37" Type="http://schemas.openxmlformats.org/officeDocument/2006/relationships/image" Target="../media/image73.png"/><Relationship Id="rId5" Type="http://schemas.openxmlformats.org/officeDocument/2006/relationships/image" Target="../media/image38.emf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28" Type="http://schemas.openxmlformats.org/officeDocument/2006/relationships/customXml" Target="../ink/ink55.xml"/><Relationship Id="rId36" Type="http://schemas.openxmlformats.org/officeDocument/2006/relationships/customXml" Target="../ink/ink59.xml"/><Relationship Id="rId10" Type="http://schemas.openxmlformats.org/officeDocument/2006/relationships/customXml" Target="../ink/ink46.xml"/><Relationship Id="rId19" Type="http://schemas.openxmlformats.org/officeDocument/2006/relationships/image" Target="../media/image64.png"/><Relationship Id="rId31" Type="http://schemas.openxmlformats.org/officeDocument/2006/relationships/image" Target="../media/image70.png"/><Relationship Id="rId4" Type="http://schemas.openxmlformats.org/officeDocument/2006/relationships/image" Target="../media/image37.emf"/><Relationship Id="rId9" Type="http://schemas.openxmlformats.org/officeDocument/2006/relationships/image" Target="../media/image59.png"/><Relationship Id="rId14" Type="http://schemas.openxmlformats.org/officeDocument/2006/relationships/customXml" Target="../ink/ink48.xml"/><Relationship Id="rId22" Type="http://schemas.openxmlformats.org/officeDocument/2006/relationships/customXml" Target="../ink/ink52.xml"/><Relationship Id="rId27" Type="http://schemas.openxmlformats.org/officeDocument/2006/relationships/image" Target="../media/image68.png"/><Relationship Id="rId30" Type="http://schemas.openxmlformats.org/officeDocument/2006/relationships/customXml" Target="../ink/ink56.xml"/><Relationship Id="rId35" Type="http://schemas.openxmlformats.org/officeDocument/2006/relationships/image" Target="../media/image72.png"/><Relationship Id="rId8" Type="http://schemas.openxmlformats.org/officeDocument/2006/relationships/customXml" Target="../ink/ink45.xml"/><Relationship Id="rId3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5B92902-87D3-44C6-9381-921BA855A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42559A5F-4126-442E-9C26-5694ED38B353}"/>
                  </a:ext>
                </a:extLst>
              </p14:cNvPr>
              <p14:cNvContentPartPr/>
              <p14:nvPr/>
            </p14:nvContentPartPr>
            <p14:xfrm>
              <a:off x="7350555" y="-1033635"/>
              <a:ext cx="360" cy="360"/>
            </p14:xfrm>
          </p:contentPart>
        </mc:Choice>
        <mc:Fallback xmlns=""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42559A5F-4126-442E-9C26-5694ED38B3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41555" y="-104263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0" name="Freihand 109">
                <a:extLst>
                  <a:ext uri="{FF2B5EF4-FFF2-40B4-BE49-F238E27FC236}">
                    <a16:creationId xmlns:a16="http://schemas.microsoft.com/office/drawing/2014/main" id="{63412F47-6FA4-4B17-8C41-20FD48DEEE93}"/>
                  </a:ext>
                </a:extLst>
              </p14:cNvPr>
              <p14:cNvContentPartPr/>
              <p14:nvPr/>
            </p14:nvContentPartPr>
            <p14:xfrm>
              <a:off x="6228230" y="836640"/>
              <a:ext cx="2593376" cy="1022360"/>
            </p14:xfrm>
          </p:contentPart>
        </mc:Choice>
        <mc:Fallback xmlns="">
          <p:pic>
            <p:nvPicPr>
              <p:cNvPr id="110" name="Freihand 109">
                <a:extLst>
                  <a:ext uri="{FF2B5EF4-FFF2-40B4-BE49-F238E27FC236}">
                    <a16:creationId xmlns:a16="http://schemas.microsoft.com/office/drawing/2014/main" id="{63412F47-6FA4-4B17-8C41-20FD48DEEE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19589" y="827640"/>
                <a:ext cx="2611018" cy="1039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820043ED-AE1E-42FB-A242-B7F4219DBBD6}"/>
                  </a:ext>
                </a:extLst>
              </p14:cNvPr>
              <p14:cNvContentPartPr/>
              <p14:nvPr/>
            </p14:nvContentPartPr>
            <p14:xfrm>
              <a:off x="7651172" y="2033894"/>
              <a:ext cx="133560" cy="18972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820043ED-AE1E-42FB-A242-B7F4219DBBD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42509" y="2024894"/>
                <a:ext cx="151248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2" name="Freihand 121">
                <a:extLst>
                  <a:ext uri="{FF2B5EF4-FFF2-40B4-BE49-F238E27FC236}">
                    <a16:creationId xmlns:a16="http://schemas.microsoft.com/office/drawing/2014/main" id="{45DB7D4A-91D6-40EC-A174-EEAD11923381}"/>
                  </a:ext>
                </a:extLst>
              </p14:cNvPr>
              <p14:cNvContentPartPr/>
              <p14:nvPr/>
            </p14:nvContentPartPr>
            <p14:xfrm>
              <a:off x="7851332" y="2094734"/>
              <a:ext cx="110880" cy="74520"/>
            </p14:xfrm>
          </p:contentPart>
        </mc:Choice>
        <mc:Fallback xmlns="">
          <p:pic>
            <p:nvPicPr>
              <p:cNvPr id="122" name="Freihand 121">
                <a:extLst>
                  <a:ext uri="{FF2B5EF4-FFF2-40B4-BE49-F238E27FC236}">
                    <a16:creationId xmlns:a16="http://schemas.microsoft.com/office/drawing/2014/main" id="{45DB7D4A-91D6-40EC-A174-EEAD119233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42692" y="2085734"/>
                <a:ext cx="12852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9" name="Freihand 128">
                <a:extLst>
                  <a:ext uri="{FF2B5EF4-FFF2-40B4-BE49-F238E27FC236}">
                    <a16:creationId xmlns:a16="http://schemas.microsoft.com/office/drawing/2014/main" id="{0A81806E-9481-4294-8655-A39D9E9AC8F1}"/>
                  </a:ext>
                </a:extLst>
              </p14:cNvPr>
              <p14:cNvContentPartPr/>
              <p14:nvPr/>
            </p14:nvContentPartPr>
            <p14:xfrm>
              <a:off x="8102612" y="1915814"/>
              <a:ext cx="679680" cy="318240"/>
            </p14:xfrm>
          </p:contentPart>
        </mc:Choice>
        <mc:Fallback xmlns="">
          <p:pic>
            <p:nvPicPr>
              <p:cNvPr id="129" name="Freihand 128">
                <a:extLst>
                  <a:ext uri="{FF2B5EF4-FFF2-40B4-BE49-F238E27FC236}">
                    <a16:creationId xmlns:a16="http://schemas.microsoft.com/office/drawing/2014/main" id="{0A81806E-9481-4294-8655-A39D9E9AC8F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93972" y="1906814"/>
                <a:ext cx="69732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0" name="Freihand 129">
                <a:extLst>
                  <a:ext uri="{FF2B5EF4-FFF2-40B4-BE49-F238E27FC236}">
                    <a16:creationId xmlns:a16="http://schemas.microsoft.com/office/drawing/2014/main" id="{5E8F1DAF-550E-441E-8559-8B35E0DB49F0}"/>
                  </a:ext>
                </a:extLst>
              </p14:cNvPr>
              <p14:cNvContentPartPr/>
              <p14:nvPr/>
            </p14:nvContentPartPr>
            <p14:xfrm>
              <a:off x="7641452" y="2386694"/>
              <a:ext cx="121320" cy="163440"/>
            </p14:xfrm>
          </p:contentPart>
        </mc:Choice>
        <mc:Fallback xmlns="">
          <p:pic>
            <p:nvPicPr>
              <p:cNvPr id="130" name="Freihand 129">
                <a:extLst>
                  <a:ext uri="{FF2B5EF4-FFF2-40B4-BE49-F238E27FC236}">
                    <a16:creationId xmlns:a16="http://schemas.microsoft.com/office/drawing/2014/main" id="{5E8F1DAF-550E-441E-8559-8B35E0DB49F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32452" y="2378054"/>
                <a:ext cx="1389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3" name="Freihand 132">
                <a:extLst>
                  <a:ext uri="{FF2B5EF4-FFF2-40B4-BE49-F238E27FC236}">
                    <a16:creationId xmlns:a16="http://schemas.microsoft.com/office/drawing/2014/main" id="{0DA09D60-C9F6-4BD9-9364-7DD47BBB19D4}"/>
                  </a:ext>
                </a:extLst>
              </p14:cNvPr>
              <p14:cNvContentPartPr/>
              <p14:nvPr/>
            </p14:nvContentPartPr>
            <p14:xfrm>
              <a:off x="7840892" y="2437454"/>
              <a:ext cx="175680" cy="120600"/>
            </p14:xfrm>
          </p:contentPart>
        </mc:Choice>
        <mc:Fallback xmlns="">
          <p:pic>
            <p:nvPicPr>
              <p:cNvPr id="133" name="Freihand 132">
                <a:extLst>
                  <a:ext uri="{FF2B5EF4-FFF2-40B4-BE49-F238E27FC236}">
                    <a16:creationId xmlns:a16="http://schemas.microsoft.com/office/drawing/2014/main" id="{0DA09D60-C9F6-4BD9-9364-7DD47BBB19D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32252" y="2428454"/>
                <a:ext cx="19332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2" name="Freihand 141">
                <a:extLst>
                  <a:ext uri="{FF2B5EF4-FFF2-40B4-BE49-F238E27FC236}">
                    <a16:creationId xmlns:a16="http://schemas.microsoft.com/office/drawing/2014/main" id="{C7898E98-24EA-41AC-84E2-8DF57EC31E88}"/>
                  </a:ext>
                </a:extLst>
              </p14:cNvPr>
              <p14:cNvContentPartPr/>
              <p14:nvPr/>
            </p14:nvContentPartPr>
            <p14:xfrm>
              <a:off x="8137892" y="2349974"/>
              <a:ext cx="483480" cy="245520"/>
            </p14:xfrm>
          </p:contentPart>
        </mc:Choice>
        <mc:Fallback xmlns="">
          <p:pic>
            <p:nvPicPr>
              <p:cNvPr id="142" name="Freihand 141">
                <a:extLst>
                  <a:ext uri="{FF2B5EF4-FFF2-40B4-BE49-F238E27FC236}">
                    <a16:creationId xmlns:a16="http://schemas.microsoft.com/office/drawing/2014/main" id="{C7898E98-24EA-41AC-84E2-8DF57EC31E8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28892" y="2341321"/>
                <a:ext cx="501120" cy="263186"/>
              </a:xfrm>
              <a:prstGeom prst="rect">
                <a:avLst/>
              </a:prstGeom>
            </p:spPr>
          </p:pic>
        </mc:Fallback>
      </mc:AlternateContent>
      <p:pic>
        <p:nvPicPr>
          <p:cNvPr id="143" name="mm2p4s1">
            <a:hlinkClick r:id="" action="ppaction://media"/>
            <a:extLst>
              <a:ext uri="{FF2B5EF4-FFF2-40B4-BE49-F238E27FC236}">
                <a16:creationId xmlns:a16="http://schemas.microsoft.com/office/drawing/2014/main" id="{73839EE8-2E6A-4B80-9C5B-4796BAB82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20463" y="522925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5" name="Freihand 144">
                <a:extLst>
                  <a:ext uri="{FF2B5EF4-FFF2-40B4-BE49-F238E27FC236}">
                    <a16:creationId xmlns:a16="http://schemas.microsoft.com/office/drawing/2014/main" id="{CBA5196B-F2DE-4F0D-B835-8AED209CF773}"/>
                  </a:ext>
                </a:extLst>
              </p14:cNvPr>
              <p14:cNvContentPartPr/>
              <p14:nvPr/>
            </p14:nvContentPartPr>
            <p14:xfrm>
              <a:off x="6550292" y="5624184"/>
              <a:ext cx="661680" cy="164880"/>
            </p14:xfrm>
          </p:contentPart>
        </mc:Choice>
        <mc:Fallback xmlns="">
          <p:pic>
            <p:nvPicPr>
              <p:cNvPr id="145" name="Freihand 144">
                <a:extLst>
                  <a:ext uri="{FF2B5EF4-FFF2-40B4-BE49-F238E27FC236}">
                    <a16:creationId xmlns:a16="http://schemas.microsoft.com/office/drawing/2014/main" id="{CBA5196B-F2DE-4F0D-B835-8AED209CF77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541292" y="5615544"/>
                <a:ext cx="67932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6" name="Freihand 145">
                <a:extLst>
                  <a:ext uri="{FF2B5EF4-FFF2-40B4-BE49-F238E27FC236}">
                    <a16:creationId xmlns:a16="http://schemas.microsoft.com/office/drawing/2014/main" id="{40E7900D-DE03-43AC-8E0B-0A688EBB7EED}"/>
                  </a:ext>
                </a:extLst>
              </p14:cNvPr>
              <p14:cNvContentPartPr/>
              <p14:nvPr/>
            </p14:nvContentPartPr>
            <p14:xfrm>
              <a:off x="5908052" y="2285184"/>
              <a:ext cx="63000" cy="82440"/>
            </p14:xfrm>
          </p:contentPart>
        </mc:Choice>
        <mc:Fallback xmlns="">
          <p:pic>
            <p:nvPicPr>
              <p:cNvPr id="146" name="Freihand 145">
                <a:extLst>
                  <a:ext uri="{FF2B5EF4-FFF2-40B4-BE49-F238E27FC236}">
                    <a16:creationId xmlns:a16="http://schemas.microsoft.com/office/drawing/2014/main" id="{40E7900D-DE03-43AC-8E0B-0A688EBB7EE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99412" y="2276544"/>
                <a:ext cx="8064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7" name="Freihand 146">
                <a:extLst>
                  <a:ext uri="{FF2B5EF4-FFF2-40B4-BE49-F238E27FC236}">
                    <a16:creationId xmlns:a16="http://schemas.microsoft.com/office/drawing/2014/main" id="{E608CBBA-F423-4684-8C78-57EFECBD0CDF}"/>
                  </a:ext>
                </a:extLst>
              </p14:cNvPr>
              <p14:cNvContentPartPr/>
              <p14:nvPr/>
            </p14:nvContentPartPr>
            <p14:xfrm>
              <a:off x="6651452" y="2584344"/>
              <a:ext cx="676080" cy="172080"/>
            </p14:xfrm>
          </p:contentPart>
        </mc:Choice>
        <mc:Fallback xmlns="">
          <p:pic>
            <p:nvPicPr>
              <p:cNvPr id="147" name="Freihand 146">
                <a:extLst>
                  <a:ext uri="{FF2B5EF4-FFF2-40B4-BE49-F238E27FC236}">
                    <a16:creationId xmlns:a16="http://schemas.microsoft.com/office/drawing/2014/main" id="{E608CBBA-F423-4684-8C78-57EFECBD0CD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642452" y="2575344"/>
                <a:ext cx="6937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8" name="Freihand 147">
                <a:extLst>
                  <a:ext uri="{FF2B5EF4-FFF2-40B4-BE49-F238E27FC236}">
                    <a16:creationId xmlns:a16="http://schemas.microsoft.com/office/drawing/2014/main" id="{E7AD886B-4A53-456A-AE64-9A0C366C6CDF}"/>
                  </a:ext>
                </a:extLst>
              </p14:cNvPr>
              <p14:cNvContentPartPr/>
              <p14:nvPr/>
            </p14:nvContentPartPr>
            <p14:xfrm>
              <a:off x="4676492" y="5624904"/>
              <a:ext cx="536400" cy="45360"/>
            </p14:xfrm>
          </p:contentPart>
        </mc:Choice>
        <mc:Fallback xmlns="">
          <p:pic>
            <p:nvPicPr>
              <p:cNvPr id="148" name="Freihand 147">
                <a:extLst>
                  <a:ext uri="{FF2B5EF4-FFF2-40B4-BE49-F238E27FC236}">
                    <a16:creationId xmlns:a16="http://schemas.microsoft.com/office/drawing/2014/main" id="{E7AD886B-4A53-456A-AE64-9A0C366C6CD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67492" y="5615904"/>
                <a:ext cx="55404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9" name="Freihand 148">
                <a:extLst>
                  <a:ext uri="{FF2B5EF4-FFF2-40B4-BE49-F238E27FC236}">
                    <a16:creationId xmlns:a16="http://schemas.microsoft.com/office/drawing/2014/main" id="{45C93ECA-D3D2-44DE-80FA-2600010E2501}"/>
                  </a:ext>
                </a:extLst>
              </p14:cNvPr>
              <p14:cNvContentPartPr/>
              <p14:nvPr/>
            </p14:nvContentPartPr>
            <p14:xfrm>
              <a:off x="4692692" y="2605944"/>
              <a:ext cx="529200" cy="23760"/>
            </p14:xfrm>
          </p:contentPart>
        </mc:Choice>
        <mc:Fallback xmlns="">
          <p:pic>
            <p:nvPicPr>
              <p:cNvPr id="149" name="Freihand 148">
                <a:extLst>
                  <a:ext uri="{FF2B5EF4-FFF2-40B4-BE49-F238E27FC236}">
                    <a16:creationId xmlns:a16="http://schemas.microsoft.com/office/drawing/2014/main" id="{45C93ECA-D3D2-44DE-80FA-2600010E250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84052" y="2597304"/>
                <a:ext cx="5468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0" name="Freihand 149">
                <a:extLst>
                  <a:ext uri="{FF2B5EF4-FFF2-40B4-BE49-F238E27FC236}">
                    <a16:creationId xmlns:a16="http://schemas.microsoft.com/office/drawing/2014/main" id="{68250621-AFEC-4BDA-B3D9-17FA43A6E33C}"/>
                  </a:ext>
                </a:extLst>
              </p14:cNvPr>
              <p14:cNvContentPartPr/>
              <p14:nvPr/>
            </p14:nvContentPartPr>
            <p14:xfrm>
              <a:off x="5642732" y="5583864"/>
              <a:ext cx="399240" cy="30600"/>
            </p14:xfrm>
          </p:contentPart>
        </mc:Choice>
        <mc:Fallback xmlns="">
          <p:pic>
            <p:nvPicPr>
              <p:cNvPr id="150" name="Freihand 149">
                <a:extLst>
                  <a:ext uri="{FF2B5EF4-FFF2-40B4-BE49-F238E27FC236}">
                    <a16:creationId xmlns:a16="http://schemas.microsoft.com/office/drawing/2014/main" id="{68250621-AFEC-4BDA-B3D9-17FA43A6E33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633732" y="5574864"/>
                <a:ext cx="416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2" name="Freihand 151">
                <a:extLst>
                  <a:ext uri="{FF2B5EF4-FFF2-40B4-BE49-F238E27FC236}">
                    <a16:creationId xmlns:a16="http://schemas.microsoft.com/office/drawing/2014/main" id="{B96E7C11-7873-4989-8728-7B59F0BC1A3E}"/>
                  </a:ext>
                </a:extLst>
              </p14:cNvPr>
              <p14:cNvContentPartPr/>
              <p14:nvPr/>
            </p14:nvContentPartPr>
            <p14:xfrm>
              <a:off x="5643092" y="5659104"/>
              <a:ext cx="397080" cy="23400"/>
            </p14:xfrm>
          </p:contentPart>
        </mc:Choice>
        <mc:Fallback xmlns="">
          <p:pic>
            <p:nvPicPr>
              <p:cNvPr id="152" name="Freihand 151">
                <a:extLst>
                  <a:ext uri="{FF2B5EF4-FFF2-40B4-BE49-F238E27FC236}">
                    <a16:creationId xmlns:a16="http://schemas.microsoft.com/office/drawing/2014/main" id="{B96E7C11-7873-4989-8728-7B59F0BC1A3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34452" y="5650464"/>
                <a:ext cx="4147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4" name="Freihand 153">
                <a:extLst>
                  <a:ext uri="{FF2B5EF4-FFF2-40B4-BE49-F238E27FC236}">
                    <a16:creationId xmlns:a16="http://schemas.microsoft.com/office/drawing/2014/main" id="{894806E5-9849-44ED-97DB-320DE94FD2C0}"/>
                  </a:ext>
                </a:extLst>
              </p14:cNvPr>
              <p14:cNvContentPartPr/>
              <p14:nvPr/>
            </p14:nvContentPartPr>
            <p14:xfrm>
              <a:off x="3102572" y="2596584"/>
              <a:ext cx="600840" cy="97200"/>
            </p14:xfrm>
          </p:contentPart>
        </mc:Choice>
        <mc:Fallback xmlns="">
          <p:pic>
            <p:nvPicPr>
              <p:cNvPr id="154" name="Freihand 153">
                <a:extLst>
                  <a:ext uri="{FF2B5EF4-FFF2-40B4-BE49-F238E27FC236}">
                    <a16:creationId xmlns:a16="http://schemas.microsoft.com/office/drawing/2014/main" id="{894806E5-9849-44ED-97DB-320DE94FD2C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093577" y="2587912"/>
                <a:ext cx="618469" cy="1149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85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41"/>
    </mc:Choice>
    <mc:Fallback xmlns="">
      <p:transition spd="slow" advTm="18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4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928" x="4648200" y="1746250"/>
          <p14:tracePt t="60124" x="4664075" y="1746250"/>
          <p14:tracePt t="60131" x="4703763" y="1746250"/>
          <p14:tracePt t="60138" x="4775200" y="1754188"/>
          <p14:tracePt t="60147" x="4830763" y="1770063"/>
          <p14:tracePt t="60154" x="4886325" y="1778000"/>
          <p14:tracePt t="60161" x="4967288" y="1793875"/>
          <p14:tracePt t="60169" x="5022850" y="1809750"/>
          <p14:tracePt t="60176" x="5070475" y="1817688"/>
          <p14:tracePt t="60183" x="5126038" y="1825625"/>
          <p14:tracePt t="60199" x="5245100" y="1841500"/>
          <p14:tracePt t="60207" x="5318125" y="1849438"/>
          <p14:tracePt t="60214" x="5381625" y="1849438"/>
          <p14:tracePt t="60221" x="5453063" y="1849438"/>
          <p14:tracePt t="60229" x="5516563" y="1849438"/>
          <p14:tracePt t="60236" x="5588000" y="1857375"/>
          <p14:tracePt t="60244" x="5659438" y="1865313"/>
          <p14:tracePt t="60251" x="5708650" y="1865313"/>
          <p14:tracePt t="60258" x="5780088" y="1881188"/>
          <p14:tracePt t="60266" x="5843588" y="1890713"/>
          <p14:tracePt t="60273" x="5899150" y="1898650"/>
          <p14:tracePt t="60282" x="5946775" y="1906588"/>
          <p14:tracePt t="60288" x="5994400" y="1922463"/>
          <p14:tracePt t="60297" x="6043613" y="1930400"/>
          <p14:tracePt t="60304" x="6075363" y="1930400"/>
          <p14:tracePt t="60311" x="6107113" y="1930400"/>
          <p14:tracePt t="60318" x="6138863" y="1930400"/>
          <p14:tracePt t="60326" x="6162675" y="1930400"/>
          <p14:tracePt t="60333" x="6186488" y="1930400"/>
          <p14:tracePt t="60341" x="6210300" y="1922463"/>
          <p14:tracePt t="60349" x="6242050" y="1914525"/>
          <p14:tracePt t="60356" x="6265863" y="1890713"/>
          <p14:tracePt t="60363" x="6281738" y="1873250"/>
          <p14:tracePt t="60372" x="6337300" y="1841500"/>
          <p14:tracePt t="60379" x="6361113" y="1817688"/>
          <p14:tracePt t="60386" x="6384925" y="1793875"/>
          <p14:tracePt t="60395" x="6410325" y="1762125"/>
          <p14:tracePt t="60401" x="6442075" y="1730375"/>
          <p14:tracePt t="60409" x="6457950" y="1706563"/>
          <p14:tracePt t="60416" x="6481763" y="1674813"/>
          <p14:tracePt t="60424" x="6497638" y="1658938"/>
          <p14:tracePt t="60432" x="6513513" y="1643063"/>
          <p14:tracePt t="60439" x="6529388" y="1619250"/>
          <p14:tracePt t="60447" x="6553200" y="1595438"/>
          <p14:tracePt t="60454" x="6561138" y="1571625"/>
          <p14:tracePt t="60461" x="6577013" y="1563688"/>
          <p14:tracePt t="60468" x="6577013" y="1538288"/>
          <p14:tracePt t="60476" x="6584950" y="1530350"/>
          <p14:tracePt t="60483" x="6600825" y="1522413"/>
          <p14:tracePt t="60491" x="6600825" y="1498600"/>
          <p14:tracePt t="60499" x="6608763" y="1482725"/>
          <p14:tracePt t="60506" x="6616700" y="1482725"/>
          <p14:tracePt t="60514" x="6616700" y="1466850"/>
          <p14:tracePt t="60521" x="6616700" y="1458913"/>
          <p14:tracePt t="60530" x="6616700" y="1450975"/>
          <p14:tracePt t="60536" x="6616700" y="1443038"/>
          <p14:tracePt t="60551" x="6616700" y="1427163"/>
          <p14:tracePt t="60565" x="6624638" y="1419225"/>
          <p14:tracePt t="60574" x="6624638" y="1411288"/>
          <p14:tracePt t="60589" x="6624638" y="1403350"/>
          <p14:tracePt t="60596" x="6624638" y="1395413"/>
          <p14:tracePt t="60611" x="6624638" y="1387475"/>
          <p14:tracePt t="60642" x="6632575" y="1387475"/>
          <p14:tracePt t="60731" x="6632575" y="1395413"/>
          <p14:tracePt t="60738" x="6632575" y="1403350"/>
          <p14:tracePt t="60747" x="6632575" y="1419225"/>
          <p14:tracePt t="60754" x="6624638" y="1427163"/>
          <p14:tracePt t="60763" x="6616700" y="1450975"/>
          <p14:tracePt t="60769" x="6616700" y="1466850"/>
          <p14:tracePt t="60776" x="6608763" y="1490663"/>
          <p14:tracePt t="60784" x="6600825" y="1506538"/>
          <p14:tracePt t="60791" x="6592888" y="1530350"/>
          <p14:tracePt t="60799" x="6584950" y="1555750"/>
          <p14:tracePt t="60806" x="6577013" y="1579563"/>
          <p14:tracePt t="60814" x="6569075" y="1595438"/>
          <p14:tracePt t="60821" x="6569075" y="1603375"/>
          <p14:tracePt t="60830" x="6561138" y="1627188"/>
          <p14:tracePt t="60843" x="6553200" y="1635125"/>
          <p14:tracePt t="60859" x="6553200" y="1643063"/>
          <p14:tracePt t="60874" x="6553200" y="1651000"/>
          <p14:tracePt t="60903" x="6561138" y="1658938"/>
          <p14:tracePt t="60911" x="6569075" y="1658938"/>
          <p14:tracePt t="60919" x="6577013" y="1666875"/>
          <p14:tracePt t="60926" x="6592888" y="1674813"/>
          <p14:tracePt t="60933" x="6608763" y="1698625"/>
          <p14:tracePt t="60941" x="6616700" y="1706563"/>
          <p14:tracePt t="60949" x="6640513" y="1722438"/>
          <p14:tracePt t="60956" x="6656388" y="1738313"/>
          <p14:tracePt t="60963" x="6672263" y="1754188"/>
          <p14:tracePt t="60971" x="6688138" y="1770063"/>
          <p14:tracePt t="60979" x="6704013" y="1778000"/>
          <p14:tracePt t="60986" x="6711950" y="1793875"/>
          <p14:tracePt t="60993" x="6727825" y="1801813"/>
          <p14:tracePt t="61001" x="6727825" y="1809750"/>
          <p14:tracePt t="61008" x="6743700" y="1809750"/>
          <p14:tracePt t="61016" x="6743700" y="1817688"/>
          <p14:tracePt t="61023" x="6751638" y="1817688"/>
          <p14:tracePt t="61084" x="6751638" y="1801813"/>
          <p14:tracePt t="61091" x="6751638" y="1785938"/>
          <p14:tracePt t="61098" x="6751638" y="1762125"/>
          <p14:tracePt t="61106" x="6751638" y="1730375"/>
          <p14:tracePt t="61114" x="6751638" y="1706563"/>
          <p14:tracePt t="61121" x="6743700" y="1674813"/>
          <p14:tracePt t="61129" x="6735763" y="1643063"/>
          <p14:tracePt t="61136" x="6719888" y="1603375"/>
          <p14:tracePt t="61143" x="6719888" y="1587500"/>
          <p14:tracePt t="61151" x="6711950" y="1563688"/>
          <p14:tracePt t="61158" x="6704013" y="1547813"/>
          <p14:tracePt t="61166" x="6696075" y="1522413"/>
          <p14:tracePt t="61173" x="6696075" y="1514475"/>
          <p14:tracePt t="61181" x="6696075" y="1498600"/>
          <p14:tracePt t="61189" x="6696075" y="1490663"/>
          <p14:tracePt t="61198" x="6696075" y="1474788"/>
          <p14:tracePt t="61203" x="6696075" y="1458913"/>
          <p14:tracePt t="61212" x="6696075" y="1443038"/>
          <p14:tracePt t="61218" x="6696075" y="1427163"/>
          <p14:tracePt t="61226" x="6696075" y="1411288"/>
          <p14:tracePt t="61234" x="6696075" y="1395413"/>
          <p14:tracePt t="61241" x="6696075" y="1379538"/>
          <p14:tracePt t="61249" x="6696075" y="1363663"/>
          <p14:tracePt t="61256" x="6696075" y="1347788"/>
          <p14:tracePt t="61263" x="6696075" y="1323975"/>
          <p14:tracePt t="61271" x="6696075" y="1308100"/>
          <p14:tracePt t="61280" x="6696075" y="1276350"/>
          <p14:tracePt t="61286" x="6696075" y="1260475"/>
          <p14:tracePt t="61293" x="6696075" y="1252538"/>
          <p14:tracePt t="61301" x="6696075" y="1236663"/>
          <p14:tracePt t="61308" x="6696075" y="1220788"/>
          <p14:tracePt t="61316" x="6696075" y="1195388"/>
          <p14:tracePt t="61324" x="6696075" y="1187450"/>
          <p14:tracePt t="61332" x="6696075" y="1171575"/>
          <p14:tracePt t="61339" x="6696075" y="1155700"/>
          <p14:tracePt t="61347" x="6696075" y="1139825"/>
          <p14:tracePt t="61354" x="6696075" y="1123950"/>
          <p14:tracePt t="61362" x="6696075" y="1116013"/>
          <p14:tracePt t="61368" x="6696075" y="1092200"/>
          <p14:tracePt t="61376" x="6696075" y="1084263"/>
          <p14:tracePt t="61384" x="6696075" y="1060450"/>
          <p14:tracePt t="61391" x="6696075" y="1052513"/>
          <p14:tracePt t="61398" x="6696075" y="1044575"/>
          <p14:tracePt t="61407" x="6696075" y="1036638"/>
          <p14:tracePt t="61414" x="6696075" y="1028700"/>
          <p14:tracePt t="61429" x="6696075" y="1020763"/>
          <p14:tracePt t="61436" x="6696075" y="1012825"/>
          <p14:tracePt t="61646" x="6696075" y="1020763"/>
          <p14:tracePt t="61653" x="6696075" y="1028700"/>
          <p14:tracePt t="61661" x="6696075" y="1052513"/>
          <p14:tracePt t="61670" x="6696075" y="1076325"/>
          <p14:tracePt t="61676" x="6704013" y="1092200"/>
          <p14:tracePt t="61684" x="6711950" y="1108075"/>
          <p14:tracePt t="61691" x="6711950" y="1131888"/>
          <p14:tracePt t="61698" x="6711950" y="1139825"/>
          <p14:tracePt t="61707" x="6711950" y="1155700"/>
          <p14:tracePt t="61713" x="6711950" y="1171575"/>
          <p14:tracePt t="61722" x="6711950" y="1179513"/>
          <p14:tracePt t="61728" x="6711950" y="1195388"/>
          <p14:tracePt t="61737" x="6711950" y="1204913"/>
          <p14:tracePt t="61744" x="6711950" y="1228725"/>
          <p14:tracePt t="61759" x="6711950" y="1236663"/>
          <p14:tracePt t="61766" x="6711950" y="1252538"/>
          <p14:tracePt t="61773" x="6711950" y="1260475"/>
          <p14:tracePt t="61781" x="6711950" y="1268413"/>
          <p14:tracePt t="61789" x="6711950" y="1276350"/>
          <p14:tracePt t="61804" x="6711950" y="1292225"/>
          <p14:tracePt t="61811" x="6711950" y="1300163"/>
          <p14:tracePt t="61826" x="6711950" y="1308100"/>
          <p14:tracePt t="61834" x="6711950" y="1316038"/>
          <p14:tracePt t="61841" x="6711950" y="1323975"/>
          <p14:tracePt t="61849" x="6711950" y="1339850"/>
          <p14:tracePt t="61856" x="6711950" y="1355725"/>
          <p14:tracePt t="61864" x="6711950" y="1371600"/>
          <p14:tracePt t="61871" x="6711950" y="1395413"/>
          <p14:tracePt t="61879" x="6711950" y="1411288"/>
          <p14:tracePt t="61887" x="6711950" y="1435100"/>
          <p14:tracePt t="61893" x="6711950" y="1450975"/>
          <p14:tracePt t="61905" x="6711950" y="1466850"/>
          <p14:tracePt t="61909" x="6711950" y="1498600"/>
          <p14:tracePt t="61916" x="6719888" y="1522413"/>
          <p14:tracePt t="61924" x="6727825" y="1555750"/>
          <p14:tracePt t="61931" x="6727825" y="1571625"/>
          <p14:tracePt t="61939" x="6735763" y="1587500"/>
          <p14:tracePt t="61946" x="6735763" y="1595438"/>
          <p14:tracePt t="61953" x="6743700" y="1611313"/>
          <p14:tracePt t="61961" x="6751638" y="1635125"/>
          <p14:tracePt t="61970" x="6751638" y="1643063"/>
          <p14:tracePt t="61976" x="6759575" y="1666875"/>
          <p14:tracePt t="61984" x="6769100" y="1682750"/>
          <p14:tracePt t="61991" x="6777038" y="1690688"/>
          <p14:tracePt t="62006" x="6784975" y="1698625"/>
          <p14:tracePt t="62111" x="6792913" y="1698625"/>
          <p14:tracePt t="62126" x="6792913" y="1690688"/>
          <p14:tracePt t="62134" x="6808788" y="1666875"/>
          <p14:tracePt t="62141" x="6816725" y="1658938"/>
          <p14:tracePt t="62149" x="6824663" y="1643063"/>
          <p14:tracePt t="62156" x="6832600" y="1627188"/>
          <p14:tracePt t="62164" x="6840538" y="1603375"/>
          <p14:tracePt t="62172" x="6840538" y="1571625"/>
          <p14:tracePt t="62179" x="6848475" y="1547813"/>
          <p14:tracePt t="62186" x="6856413" y="1522413"/>
          <p14:tracePt t="62206" x="6856413" y="1498600"/>
          <p14:tracePt t="62208" x="6864350" y="1482725"/>
          <p14:tracePt t="62216" x="6864350" y="1466850"/>
          <p14:tracePt t="62223" x="6864350" y="1443038"/>
          <p14:tracePt t="62231" x="6864350" y="1435100"/>
          <p14:tracePt t="62239" x="6864350" y="1419225"/>
          <p14:tracePt t="62246" x="6864350" y="1411288"/>
          <p14:tracePt t="62253" x="6864350" y="1395413"/>
          <p14:tracePt t="62261" x="6864350" y="1387475"/>
          <p14:tracePt t="62268" x="6864350" y="1379538"/>
          <p14:tracePt t="62276" x="6864350" y="1363663"/>
          <p14:tracePt t="62284" x="6864350" y="1347788"/>
          <p14:tracePt t="62291" x="6864350" y="1339850"/>
          <p14:tracePt t="62306" x="6864350" y="1323975"/>
          <p14:tracePt t="62314" x="6864350" y="1300163"/>
          <p14:tracePt t="62486" x="6872288" y="1284288"/>
          <p14:tracePt t="62493" x="6880225" y="1252538"/>
          <p14:tracePt t="62501" x="6904038" y="1228725"/>
          <p14:tracePt t="62509" x="6943725" y="1179513"/>
          <p14:tracePt t="62516" x="6951663" y="1155700"/>
          <p14:tracePt t="62523" x="6991350" y="1123950"/>
          <p14:tracePt t="62531" x="7023100" y="1084263"/>
          <p14:tracePt t="62539" x="7054850" y="1044575"/>
          <p14:tracePt t="62546" x="7078663" y="1020763"/>
          <p14:tracePt t="62553" x="7110413" y="989013"/>
          <p14:tracePt t="62561" x="7126288" y="973138"/>
          <p14:tracePt t="62568" x="7143750" y="949325"/>
          <p14:tracePt t="62576" x="7183438" y="925513"/>
          <p14:tracePt t="62584" x="7207250" y="909638"/>
          <p14:tracePt t="62592" x="7223125" y="901700"/>
          <p14:tracePt t="62599" x="7231063" y="901700"/>
          <p14:tracePt t="62606" x="7239000" y="901700"/>
          <p14:tracePt t="62613" x="7254875" y="901700"/>
          <p14:tracePt t="62621" x="7270750" y="901700"/>
          <p14:tracePt t="62629" x="7278688" y="901700"/>
          <p14:tracePt t="62636" x="7294563" y="901700"/>
          <p14:tracePt t="62644" x="7310438" y="901700"/>
          <p14:tracePt t="62651" x="7326313" y="901700"/>
          <p14:tracePt t="62659" x="7350125" y="901700"/>
          <p14:tracePt t="62666" x="7366000" y="901700"/>
          <p14:tracePt t="62675" x="7389813" y="901700"/>
          <p14:tracePt t="62681" x="7421563" y="901700"/>
          <p14:tracePt t="62689" x="7453313" y="901700"/>
          <p14:tracePt t="62696" x="7477125" y="901700"/>
          <p14:tracePt t="62703" x="7510463" y="901700"/>
          <p14:tracePt t="62711" x="7518400" y="901700"/>
          <p14:tracePt t="62718" x="7550150" y="901700"/>
          <p14:tracePt t="62726" x="7597775" y="901700"/>
          <p14:tracePt t="62734" x="7629525" y="901700"/>
          <p14:tracePt t="62742" x="7677150" y="901700"/>
          <p14:tracePt t="62748" x="7724775" y="901700"/>
          <p14:tracePt t="62757" x="7764463" y="901700"/>
          <p14:tracePt t="62763" x="7812088" y="901700"/>
          <p14:tracePt t="62771" x="7851775" y="893763"/>
          <p14:tracePt t="62778" x="7916863" y="893763"/>
          <p14:tracePt t="62786" x="8004175" y="885825"/>
          <p14:tracePt t="62794" x="8043863" y="877888"/>
          <p14:tracePt t="62801" x="8075613" y="877888"/>
          <p14:tracePt t="62809" x="8091488" y="877888"/>
          <p14:tracePt t="62816" x="8099425" y="877888"/>
          <p14:tracePt t="62825" x="8115300" y="869950"/>
          <p14:tracePt t="62831" x="8123238" y="869950"/>
          <p14:tracePt t="62846" x="8131175" y="869950"/>
          <p14:tracePt t="62853" x="8139113" y="869950"/>
          <p14:tracePt t="62861" x="8147050" y="869950"/>
          <p14:tracePt t="62868" x="8147050" y="877888"/>
          <p14:tracePt t="62876" x="8162925" y="885825"/>
          <p14:tracePt t="62883" x="8178800" y="901700"/>
          <p14:tracePt t="62892" x="8194675" y="917575"/>
          <p14:tracePt t="62899" x="8218488" y="933450"/>
          <p14:tracePt t="62907" x="8243888" y="949325"/>
          <p14:tracePt t="62914" x="8259763" y="957263"/>
          <p14:tracePt t="62921" x="8275638" y="973138"/>
          <p14:tracePt t="62929" x="8291513" y="981075"/>
          <p14:tracePt t="62936" x="8307388" y="996950"/>
          <p14:tracePt t="62944" x="8315325" y="1012825"/>
          <p14:tracePt t="62951" x="8331200" y="1020763"/>
          <p14:tracePt t="62959" x="8339138" y="1036638"/>
          <p14:tracePt t="62966" x="8347075" y="1036638"/>
          <p14:tracePt t="62975" x="8347075" y="1052513"/>
          <p14:tracePt t="62981" x="8355013" y="1060450"/>
          <p14:tracePt t="62988" x="8362950" y="1060450"/>
          <p14:tracePt t="62996" x="8370888" y="1076325"/>
          <p14:tracePt t="63003" x="8378825" y="1100138"/>
          <p14:tracePt t="63011" x="8378825" y="1116013"/>
          <p14:tracePt t="63018" x="8394700" y="1123950"/>
          <p14:tracePt t="63026" x="8394700" y="1139825"/>
          <p14:tracePt t="63034" x="8410575" y="1155700"/>
          <p14:tracePt t="63042" x="8418513" y="1171575"/>
          <p14:tracePt t="63048" x="8418513" y="1179513"/>
          <p14:tracePt t="63056" x="8426450" y="1204913"/>
          <p14:tracePt t="63063" x="8434388" y="1220788"/>
          <p14:tracePt t="63071" x="8442325" y="1228725"/>
          <p14:tracePt t="63079" x="8442325" y="1252538"/>
          <p14:tracePt t="63086" x="8442325" y="1268413"/>
          <p14:tracePt t="63095" x="8450263" y="1292225"/>
          <p14:tracePt t="63101" x="8450263" y="1316038"/>
          <p14:tracePt t="63109" x="8458200" y="1339850"/>
          <p14:tracePt t="63116" x="8466138" y="1355725"/>
          <p14:tracePt t="63124" x="8466138" y="1363663"/>
          <p14:tracePt t="63131" x="8466138" y="1379538"/>
          <p14:tracePt t="63139" x="8466138" y="1395413"/>
          <p14:tracePt t="63146" x="8466138" y="1419225"/>
          <p14:tracePt t="63154" x="8466138" y="1435100"/>
          <p14:tracePt t="63162" x="8466138" y="1458913"/>
          <p14:tracePt t="63169" x="8466138" y="1466850"/>
          <p14:tracePt t="63176" x="8466138" y="1482725"/>
          <p14:tracePt t="63184" x="8466138" y="1498600"/>
          <p14:tracePt t="63192" x="8466138" y="1522413"/>
          <p14:tracePt t="63210" x="8458200" y="1571625"/>
          <p14:tracePt t="63214" x="8450263" y="1587500"/>
          <p14:tracePt t="63221" x="8450263" y="1595438"/>
          <p14:tracePt t="63229" x="8434388" y="1611313"/>
          <p14:tracePt t="63237" x="8426450" y="1627188"/>
          <p14:tracePt t="63243" x="8402638" y="1635125"/>
          <p14:tracePt t="63251" x="8394700" y="1643063"/>
          <p14:tracePt t="63260" x="8386763" y="1651000"/>
          <p14:tracePt t="63267" x="8370888" y="1651000"/>
          <p14:tracePt t="63274" x="8362950" y="1651000"/>
          <p14:tracePt t="63281" x="8347075" y="1651000"/>
          <p14:tracePt t="63288" x="8331200" y="1658938"/>
          <p14:tracePt t="63303" x="8323263" y="1658938"/>
          <p14:tracePt t="63311" x="8291513" y="1658938"/>
          <p14:tracePt t="63319" x="8259763" y="1658938"/>
          <p14:tracePt t="63327" x="8218488" y="1658938"/>
          <p14:tracePt t="63333" x="8186738" y="1651000"/>
          <p14:tracePt t="63341" x="8154988" y="1643063"/>
          <p14:tracePt t="63349" x="8123238" y="1643063"/>
          <p14:tracePt t="63357" x="8091488" y="1627188"/>
          <p14:tracePt t="63363" x="8059738" y="1619250"/>
          <p14:tracePt t="63371" x="8035925" y="1611313"/>
          <p14:tracePt t="63378" x="7996238" y="1603375"/>
          <p14:tracePt t="63386" x="7972425" y="1603375"/>
          <p14:tracePt t="63393" x="7956550" y="1595438"/>
          <p14:tracePt t="63401" x="7948613" y="1595438"/>
          <p14:tracePt t="63410" x="7932738" y="1595438"/>
          <p14:tracePt t="63514" x="7940675" y="1595438"/>
          <p14:tracePt t="63521" x="7956550" y="1611313"/>
          <p14:tracePt t="63528" x="7964488" y="1611313"/>
          <p14:tracePt t="63536" x="7980363" y="1635125"/>
          <p14:tracePt t="63543" x="8012113" y="1643063"/>
          <p14:tracePt t="63551" x="8035925" y="1666875"/>
          <p14:tracePt t="63560" x="8075613" y="1690688"/>
          <p14:tracePt t="63566" x="8099425" y="1706563"/>
          <p14:tracePt t="63574" x="8123238" y="1730375"/>
          <p14:tracePt t="63581" x="8139113" y="1746250"/>
          <p14:tracePt t="63588" x="8154988" y="1754188"/>
          <p14:tracePt t="63596" x="8170863" y="1770063"/>
          <p14:tracePt t="63604" x="8178800" y="1778000"/>
          <p14:tracePt t="63611" x="8178800" y="1785938"/>
          <p14:tracePt t="63619" x="8186738" y="1785938"/>
          <p14:tracePt t="63643" x="8186738" y="1793875"/>
          <p14:tracePt t="63678" x="8186738" y="1801813"/>
          <p14:tracePt t="63716" x="8186738" y="1809750"/>
          <p14:tracePt t="67755" x="8170863" y="1841500"/>
          <p14:tracePt t="69161" x="8178800" y="1833563"/>
          <p14:tracePt t="69169" x="8186738" y="1825625"/>
          <p14:tracePt t="69177" x="8194675" y="1817688"/>
          <p14:tracePt t="69184" x="8202613" y="1809750"/>
          <p14:tracePt t="69191" x="8210550" y="1801813"/>
          <p14:tracePt t="69212" x="8226425" y="1785938"/>
          <p14:tracePt t="69214" x="8235950" y="1785938"/>
          <p14:tracePt t="69229" x="8243888" y="1785938"/>
          <p14:tracePt t="69328" x="0" y="0"/>
        </p14:tracePtLst>
        <p14:tracePtLst>
          <p14:tracePt t="73700" x="7350125" y="1308100"/>
          <p14:tracePt t="73961" x="7350125" y="1300163"/>
          <p14:tracePt t="73971" x="7350125" y="1284288"/>
          <p14:tracePt t="73976" x="7342188" y="1260475"/>
          <p14:tracePt t="73984" x="7334250" y="1236663"/>
          <p14:tracePt t="73991" x="7326313" y="1212850"/>
          <p14:tracePt t="73999" x="7318375" y="1187450"/>
          <p14:tracePt t="74006" x="7302500" y="1171575"/>
          <p14:tracePt t="74014" x="7302500" y="1147763"/>
          <p14:tracePt t="74021" x="7294563" y="1131888"/>
          <p14:tracePt t="74029" x="7278688" y="1116013"/>
          <p14:tracePt t="74044" x="7278688" y="1108075"/>
          <p14:tracePt t="74051" x="7270750" y="1108075"/>
          <p14:tracePt t="74150" x="7270750" y="1116013"/>
          <p14:tracePt t="74156" x="7262813" y="1131888"/>
          <p14:tracePt t="74163" x="7254875" y="1139825"/>
          <p14:tracePt t="74171" x="7254875" y="1155700"/>
          <p14:tracePt t="74179" x="7246938" y="1171575"/>
          <p14:tracePt t="74187" x="7239000" y="1187450"/>
          <p14:tracePt t="74194" x="7231063" y="1212850"/>
          <p14:tracePt t="74201" x="7231063" y="1228725"/>
          <p14:tracePt t="74220" x="7215188" y="1260475"/>
          <p14:tracePt t="74224" x="7207250" y="1284288"/>
          <p14:tracePt t="74231" x="7207250" y="1308100"/>
          <p14:tracePt t="74239" x="7207250" y="1323975"/>
          <p14:tracePt t="74246" x="7207250" y="1347788"/>
          <p14:tracePt t="74254" x="7207250" y="1363663"/>
          <p14:tracePt t="74262" x="7207250" y="1387475"/>
          <p14:tracePt t="74270" x="7223125" y="1411288"/>
          <p14:tracePt t="74277" x="7239000" y="1450975"/>
          <p14:tracePt t="74285" x="7262813" y="1498600"/>
          <p14:tracePt t="74292" x="7278688" y="1522413"/>
          <p14:tracePt t="74299" x="7318375" y="1555750"/>
          <p14:tracePt t="74307" x="7334250" y="1571625"/>
          <p14:tracePt t="74314" x="7366000" y="1595438"/>
          <p14:tracePt t="74321" x="7397750" y="1611313"/>
          <p14:tracePt t="74329" x="7437438" y="1619250"/>
          <p14:tracePt t="74337" x="7461250" y="1635125"/>
          <p14:tracePt t="74345" x="7485063" y="1643063"/>
          <p14:tracePt t="74354" x="7502525" y="1651000"/>
          <p14:tracePt t="74359" x="7526338" y="1651000"/>
          <p14:tracePt t="74367" x="7550150" y="1651000"/>
          <p14:tracePt t="74373" x="7573963" y="1658938"/>
          <p14:tracePt t="74383" x="7589838" y="1658938"/>
          <p14:tracePt t="74389" x="7605713" y="1658938"/>
          <p14:tracePt t="74396" x="7613650" y="1658938"/>
          <p14:tracePt t="74404" x="7629525" y="1658938"/>
          <p14:tracePt t="74411" x="7653338" y="1658938"/>
          <p14:tracePt t="74420" x="7685088" y="1658938"/>
          <p14:tracePt t="74427" x="7708900" y="1658938"/>
          <p14:tracePt t="74435" x="7748588" y="1651000"/>
          <p14:tracePt t="74442" x="7780338" y="1643063"/>
          <p14:tracePt t="74449" x="7812088" y="1635125"/>
          <p14:tracePt t="74457" x="7851775" y="1627188"/>
          <p14:tracePt t="74464" x="7885113" y="1611313"/>
          <p14:tracePt t="74471" x="7924800" y="1603375"/>
          <p14:tracePt t="74479" x="7956550" y="1579563"/>
          <p14:tracePt t="74486" x="7996238" y="1579563"/>
          <p14:tracePt t="74494" x="8027988" y="1563688"/>
          <p14:tracePt t="74501" x="8051800" y="1547813"/>
          <p14:tracePt t="74509" x="8075613" y="1538288"/>
          <p14:tracePt t="74518" x="8099425" y="1522413"/>
          <p14:tracePt t="74524" x="8115300" y="1514475"/>
          <p14:tracePt t="74533" x="8131175" y="1506538"/>
          <p14:tracePt t="74538" x="8147050" y="1498600"/>
          <p14:tracePt t="74546" x="8154988" y="1482725"/>
          <p14:tracePt t="74554" x="8170863" y="1474788"/>
          <p14:tracePt t="74561" x="8170863" y="1466850"/>
          <p14:tracePt t="74571" x="8178800" y="1450975"/>
          <p14:tracePt t="74576" x="8186738" y="1443038"/>
          <p14:tracePt t="74584" x="8186738" y="1427163"/>
          <p14:tracePt t="74591" x="8194675" y="1411288"/>
          <p14:tracePt t="74600" x="8194675" y="1403350"/>
          <p14:tracePt t="74606" x="8194675" y="1395413"/>
          <p14:tracePt t="74614" x="8194675" y="1379538"/>
          <p14:tracePt t="74621" x="8194675" y="1316038"/>
          <p14:tracePt t="74629" x="8194675" y="1300163"/>
          <p14:tracePt t="74636" x="8178800" y="1276350"/>
          <p14:tracePt t="74644" x="8162925" y="1260475"/>
          <p14:tracePt t="74652" x="8154988" y="1244600"/>
          <p14:tracePt t="74659" x="8139113" y="1228725"/>
          <p14:tracePt t="74667" x="8123238" y="1212850"/>
          <p14:tracePt t="74673" x="8107363" y="1187450"/>
          <p14:tracePt t="74681" x="8091488" y="1179513"/>
          <p14:tracePt t="74689" x="8067675" y="1163638"/>
          <p14:tracePt t="74696" x="8051800" y="1147763"/>
          <p14:tracePt t="74704" x="8027988" y="1139825"/>
          <p14:tracePt t="74712" x="8012113" y="1131888"/>
          <p14:tracePt t="74721" x="7988300" y="1123950"/>
          <p14:tracePt t="74726" x="7964488" y="1116013"/>
          <p14:tracePt t="74734" x="7940675" y="1116013"/>
          <p14:tracePt t="74741" x="7916863" y="1116013"/>
          <p14:tracePt t="74749" x="7893050" y="1116013"/>
          <p14:tracePt t="74756" x="7877175" y="1116013"/>
          <p14:tracePt t="74764" x="7859713" y="1116013"/>
          <p14:tracePt t="74771" x="7843838" y="1116013"/>
          <p14:tracePt t="74779" x="7835900" y="1116013"/>
          <p14:tracePt t="74787" x="7820025" y="1116013"/>
          <p14:tracePt t="74794" x="7812088" y="1116013"/>
          <p14:tracePt t="74802" x="7796213" y="1116013"/>
          <p14:tracePt t="74809" x="7788275" y="1116013"/>
          <p14:tracePt t="74817" x="7780338" y="1116013"/>
          <p14:tracePt t="74824" x="7772400" y="1123950"/>
          <p14:tracePt t="74839" x="7764463" y="1123950"/>
          <p14:tracePt t="74846" x="7764463" y="1131888"/>
          <p14:tracePt t="74870" x="7756525" y="1131888"/>
          <p14:tracePt t="74876" x="7756525" y="1139825"/>
          <p14:tracePt t="74907" x="7748588" y="1139825"/>
          <p14:tracePt t="74914" x="7748588" y="1147763"/>
          <p14:tracePt t="74936" x="7740650" y="1147763"/>
          <p14:tracePt t="74952" x="7740650" y="1155700"/>
          <p14:tracePt t="74967" x="7740650" y="1163638"/>
          <p14:tracePt t="75020" x="7732713" y="1163638"/>
          <p14:tracePt t="76661" x="7732713" y="1171575"/>
          <p14:tracePt t="76671" x="7732713" y="1187450"/>
          <p14:tracePt t="76677" x="7732713" y="1212850"/>
          <p14:tracePt t="76684" x="7724775" y="1244600"/>
          <p14:tracePt t="76693" x="7724775" y="1284288"/>
          <p14:tracePt t="76699" x="7716838" y="1316038"/>
          <p14:tracePt t="76706" x="7708900" y="1355725"/>
          <p14:tracePt t="76714" x="7700963" y="1371600"/>
          <p14:tracePt t="76721" x="7693025" y="1395413"/>
          <p14:tracePt t="76729" x="7693025" y="1419225"/>
          <p14:tracePt t="76737" x="7693025" y="1427163"/>
          <p14:tracePt t="76744" x="7693025" y="1435100"/>
          <p14:tracePt t="76752" x="7693025" y="1450975"/>
          <p14:tracePt t="76768" x="7693025" y="1458913"/>
          <p14:tracePt t="76781" x="7693025" y="1466850"/>
          <p14:tracePt t="76789" x="7693025" y="1474788"/>
          <p14:tracePt t="76811" x="7693025" y="1482725"/>
          <p14:tracePt t="76826" x="7693025" y="1490663"/>
          <p14:tracePt t="76848" x="7693025" y="1498600"/>
          <p14:tracePt t="76864" x="7693025" y="1506538"/>
          <p14:tracePt t="77029" x="7693025" y="1514475"/>
          <p14:tracePt t="77044" x="7693025" y="1522413"/>
          <p14:tracePt t="77059" x="7693025" y="1538288"/>
          <p14:tracePt t="77074" x="7693025" y="1547813"/>
          <p14:tracePt t="77082" x="7693025" y="1555750"/>
          <p14:tracePt t="77090" x="7685088" y="1563688"/>
          <p14:tracePt t="77096" x="7685088" y="1571625"/>
          <p14:tracePt t="77104" x="7677150" y="1587500"/>
          <p14:tracePt t="77111" x="7677150" y="1611313"/>
          <p14:tracePt t="77119" x="7669213" y="1627188"/>
          <p14:tracePt t="77126" x="7661275" y="1643063"/>
          <p14:tracePt t="77134" x="7661275" y="1658938"/>
          <p14:tracePt t="77142" x="7653338" y="1666875"/>
          <p14:tracePt t="77149" x="7653338" y="1682750"/>
          <p14:tracePt t="77157" x="7653338" y="1690688"/>
          <p14:tracePt t="77164" x="7653338" y="1706563"/>
          <p14:tracePt t="77173" x="7645400" y="1714500"/>
          <p14:tracePt t="77178" x="7645400" y="1730375"/>
          <p14:tracePt t="77186" x="7645400" y="1738313"/>
          <p14:tracePt t="77209" x="7637463" y="1778000"/>
          <p14:tracePt t="77216" x="7637463" y="1793875"/>
          <p14:tracePt t="77224" x="7637463" y="1801813"/>
          <p14:tracePt t="77239" x="7637463" y="1809750"/>
          <p14:tracePt t="77246" x="7637463" y="1817688"/>
          <p14:tracePt t="77254" x="7637463" y="1825625"/>
          <p14:tracePt t="77270" x="7637463" y="1833563"/>
          <p14:tracePt t="77284" x="7637463" y="1841500"/>
          <p14:tracePt t="77292" x="7637463" y="1849438"/>
          <p14:tracePt t="77306" x="7637463" y="1857375"/>
          <p14:tracePt t="77336" x="7637463" y="1865313"/>
          <p14:tracePt t="77404" x="7637463" y="1873250"/>
          <p14:tracePt t="77442" x="7637463" y="1881188"/>
          <p14:tracePt t="77479" x="7637463" y="1890713"/>
          <p14:tracePt t="77621" x="7637463" y="1898650"/>
          <p14:tracePt t="81809" x="7629525" y="1898650"/>
          <p14:tracePt t="81814" x="7629525" y="1906588"/>
          <p14:tracePt t="81829" x="7629525" y="1914525"/>
          <p14:tracePt t="81836" x="7621588" y="1914525"/>
          <p14:tracePt t="81852" x="7621588" y="1922463"/>
          <p14:tracePt t="81867" x="7621588" y="1930400"/>
          <p14:tracePt t="81889" x="7621588" y="1938338"/>
          <p14:tracePt t="81897" x="7621588" y="1946275"/>
          <p14:tracePt t="81904" x="7621588" y="1954213"/>
          <p14:tracePt t="81919" x="7621588" y="1962150"/>
          <p14:tracePt t="81935" x="7621588" y="1970088"/>
          <p14:tracePt t="81951" x="7621588" y="1978025"/>
          <p14:tracePt t="82062" x="7621588" y="1985963"/>
          <p14:tracePt t="82099" x="7621588" y="1993900"/>
          <p14:tracePt t="82129" x="7621588" y="2001838"/>
          <p14:tracePt t="82136" x="7621588" y="2009775"/>
          <p14:tracePt t="82160" x="7621588" y="2017713"/>
          <p14:tracePt t="82175" x="7621588" y="2025650"/>
          <p14:tracePt t="82189" x="7621588" y="2033588"/>
          <p14:tracePt t="82202" x="7613650" y="2041525"/>
          <p14:tracePt t="82204" x="7605713" y="2049463"/>
          <p14:tracePt t="82220" x="7605713" y="2065338"/>
          <p14:tracePt t="82235" x="7597775" y="2073275"/>
          <p14:tracePt t="82242" x="7597775" y="2089150"/>
          <p14:tracePt t="82251" x="7589838" y="2097088"/>
          <p14:tracePt t="82257" x="7589838" y="2105025"/>
          <p14:tracePt t="82264" x="7589838" y="2112963"/>
          <p14:tracePt t="82279" x="7589838" y="2128838"/>
          <p14:tracePt t="82286" x="7581900" y="2128838"/>
          <p14:tracePt t="82294" x="7581900" y="2136775"/>
          <p14:tracePt t="82302" x="7581900" y="2144713"/>
          <p14:tracePt t="82309" x="7581900" y="2152650"/>
          <p14:tracePt t="82317" x="7573963" y="2160588"/>
          <p14:tracePt t="82332" x="7573963" y="2176463"/>
          <p14:tracePt t="82339" x="7573963" y="2184400"/>
          <p14:tracePt t="82347" x="7573963" y="2192338"/>
          <p14:tracePt t="82354" x="7573963" y="2200275"/>
          <p14:tracePt t="82362" x="7573963" y="2216150"/>
          <p14:tracePt t="82377" x="7566025" y="2224088"/>
          <p14:tracePt t="82384" x="7566025" y="2241550"/>
          <p14:tracePt t="82400" x="7566025" y="2249488"/>
          <p14:tracePt t="82408" x="7566025" y="2257425"/>
          <p14:tracePt t="82414" x="7566025" y="2273300"/>
          <p14:tracePt t="82429" x="7566025" y="2289175"/>
          <p14:tracePt t="82437" x="7566025" y="2297113"/>
          <p14:tracePt t="82444" x="7566025" y="2305050"/>
          <p14:tracePt t="82452" x="7566025" y="2320925"/>
          <p14:tracePt t="82459" x="7566025" y="2328863"/>
          <p14:tracePt t="82467" x="7566025" y="2336800"/>
          <p14:tracePt t="82474" x="7566025" y="2344738"/>
          <p14:tracePt t="82482" x="7566025" y="2360613"/>
          <p14:tracePt t="82489" x="7566025" y="2368550"/>
          <p14:tracePt t="82496" x="7566025" y="2376488"/>
          <p14:tracePt t="82504" x="7558088" y="2384425"/>
          <p14:tracePt t="82511" x="7558088" y="2392363"/>
          <p14:tracePt t="82520" x="7558088" y="2400300"/>
          <p14:tracePt t="82527" x="7558088" y="2408238"/>
          <p14:tracePt t="82632" x="7566025" y="2384425"/>
          <p14:tracePt t="82639" x="7566025" y="2360613"/>
          <p14:tracePt t="82647" x="7573963" y="2336800"/>
          <p14:tracePt t="82654" x="7581900" y="2305050"/>
          <p14:tracePt t="82662" x="7581900" y="2273300"/>
          <p14:tracePt t="82670" x="7589838" y="2241550"/>
          <p14:tracePt t="82677" x="7589838" y="2216150"/>
          <p14:tracePt t="82684" x="7597775" y="2184400"/>
          <p14:tracePt t="82692" x="7597775" y="2168525"/>
          <p14:tracePt t="82700" x="7597775" y="2152650"/>
          <p14:tracePt t="82707" x="7597775" y="2128838"/>
          <p14:tracePt t="82714" x="7597775" y="2112963"/>
          <p14:tracePt t="82722" x="7597775" y="2097088"/>
          <p14:tracePt t="82729" x="7597775" y="2089150"/>
          <p14:tracePt t="82895" x="7597775" y="2105025"/>
          <p14:tracePt t="82902" x="7589838" y="2128838"/>
          <p14:tracePt t="82909" x="7589838" y="2152650"/>
          <p14:tracePt t="82916" x="7589838" y="2176463"/>
          <p14:tracePt t="82924" x="7589838" y="2200275"/>
          <p14:tracePt t="82932" x="7589838" y="2224088"/>
          <p14:tracePt t="82940" x="7589838" y="2257425"/>
          <p14:tracePt t="82947" x="7589838" y="2297113"/>
          <p14:tracePt t="82955" x="7589838" y="2328863"/>
          <p14:tracePt t="82962" x="7589838" y="2368550"/>
          <p14:tracePt t="82971" x="7589838" y="2400300"/>
          <p14:tracePt t="82977" x="7589838" y="2408238"/>
          <p14:tracePt t="82984" x="7589838" y="2432050"/>
          <p14:tracePt t="82992" x="7589838" y="2463800"/>
          <p14:tracePt t="82999" x="7589838" y="2479675"/>
          <p14:tracePt t="83007" x="7589838" y="2495550"/>
          <p14:tracePt t="83014" x="7589838" y="2511425"/>
          <p14:tracePt t="83022" x="7589838" y="2527300"/>
          <p14:tracePt t="83029" x="7589838" y="2535238"/>
          <p14:tracePt t="83036" x="7589838" y="2543175"/>
          <p14:tracePt t="83052" x="7597775" y="2551113"/>
          <p14:tracePt t="83142" x="7605713" y="2527300"/>
          <p14:tracePt t="83149" x="7613650" y="2503488"/>
          <p14:tracePt t="83157" x="7621588" y="2455863"/>
          <p14:tracePt t="83164" x="7637463" y="2416175"/>
          <p14:tracePt t="83171" x="7645400" y="2368550"/>
          <p14:tracePt t="83179" x="7653338" y="2320925"/>
          <p14:tracePt t="83188" x="7653338" y="2281238"/>
          <p14:tracePt t="83208" x="7669213" y="2176463"/>
          <p14:tracePt t="83209" x="7669213" y="2136775"/>
          <p14:tracePt t="83217" x="7677150" y="2105025"/>
          <p14:tracePt t="83224" x="7677150" y="2065338"/>
          <p14:tracePt t="83231" x="7677150" y="2049463"/>
          <p14:tracePt t="83240" x="7677150" y="2033588"/>
          <p14:tracePt t="83247" x="7677150" y="2017713"/>
          <p14:tracePt t="83255" x="7677150" y="2001838"/>
          <p14:tracePt t="83262" x="7677150" y="1993900"/>
          <p14:tracePt t="83269" x="7677150" y="1970088"/>
          <p14:tracePt t="83284" x="7677150" y="1962150"/>
          <p14:tracePt t="83299" x="7677150" y="1954213"/>
          <p14:tracePt t="83389" x="7677150" y="1962150"/>
          <p14:tracePt t="83396" x="7677150" y="1978025"/>
          <p14:tracePt t="83405" x="7669213" y="2001838"/>
          <p14:tracePt t="83412" x="7669213" y="2025650"/>
          <p14:tracePt t="83419" x="7661275" y="2065338"/>
          <p14:tracePt t="83427" x="7653338" y="2097088"/>
          <p14:tracePt t="83434" x="7653338" y="2128838"/>
          <p14:tracePt t="83441" x="7653338" y="2160588"/>
          <p14:tracePt t="83449" x="7645400" y="2200275"/>
          <p14:tracePt t="83457" x="7645400" y="2224088"/>
          <p14:tracePt t="83464" x="7645400" y="2249488"/>
          <p14:tracePt t="83473" x="7645400" y="2281238"/>
          <p14:tracePt t="83479" x="7645400" y="2305050"/>
          <p14:tracePt t="83488" x="7645400" y="2328863"/>
          <p14:tracePt t="83494" x="7645400" y="2344738"/>
          <p14:tracePt t="83502" x="7645400" y="2368550"/>
          <p14:tracePt t="83509" x="7645400" y="2376488"/>
          <p14:tracePt t="83516" x="7645400" y="2392363"/>
          <p14:tracePt t="83524" x="7645400" y="2408238"/>
          <p14:tracePt t="83532" x="7645400" y="2416175"/>
          <p14:tracePt t="83548" x="7645400" y="2424113"/>
          <p14:tracePt t="83563" x="7645400" y="2432050"/>
          <p14:tracePt t="83659" x="7645400" y="2416175"/>
          <p14:tracePt t="83666" x="7645400" y="2408238"/>
          <p14:tracePt t="83674" x="7645400" y="2392363"/>
          <p14:tracePt t="83682" x="7645400" y="2376488"/>
          <p14:tracePt t="83689" x="7645400" y="2352675"/>
          <p14:tracePt t="83697" x="7645400" y="2336800"/>
          <p14:tracePt t="83705" x="7645400" y="2328863"/>
          <p14:tracePt t="83711" x="7645400" y="2305050"/>
          <p14:tracePt t="83720" x="7645400" y="2297113"/>
          <p14:tracePt t="83727" x="7645400" y="2281238"/>
          <p14:tracePt t="83734" x="7645400" y="2273300"/>
          <p14:tracePt t="83749" x="7645400" y="2257425"/>
          <p14:tracePt t="83757" x="7645400" y="2249488"/>
          <p14:tracePt t="83764" x="7645400" y="2241550"/>
          <p14:tracePt t="83779" x="7645400" y="2233613"/>
          <p14:tracePt t="83840" x="7637463" y="2233613"/>
          <p14:tracePt t="83863" x="7629525" y="2233613"/>
          <p14:tracePt t="83876" x="7621588" y="2233613"/>
          <p14:tracePt t="83892" x="7613650" y="2241550"/>
          <p14:tracePt t="83899" x="7605713" y="2241550"/>
          <p14:tracePt t="83907" x="7605713" y="2249488"/>
          <p14:tracePt t="83914" x="7597775" y="2249488"/>
          <p14:tracePt t="83929" x="7589838" y="2249488"/>
          <p14:tracePt t="84004" x="7581900" y="2241550"/>
          <p14:tracePt t="84012" x="7581900" y="2224088"/>
          <p14:tracePt t="84021" x="7581900" y="2208213"/>
          <p14:tracePt t="84026" x="7581900" y="2184400"/>
          <p14:tracePt t="84034" x="7581900" y="2160588"/>
          <p14:tracePt t="84041" x="7581900" y="2144713"/>
          <p14:tracePt t="84049" x="7597775" y="2120900"/>
          <p14:tracePt t="84056" x="7605713" y="2105025"/>
          <p14:tracePt t="84064" x="7613650" y="2089150"/>
          <p14:tracePt t="84073" x="7621588" y="2065338"/>
          <p14:tracePt t="84080" x="7637463" y="2049463"/>
          <p14:tracePt t="84088" x="7645400" y="2041525"/>
          <p14:tracePt t="84094" x="7653338" y="2033588"/>
          <p14:tracePt t="84552" x="7653338" y="2041525"/>
          <p14:tracePt t="84566" x="7653338" y="2049463"/>
          <p14:tracePt t="84575" x="7653338" y="2057400"/>
          <p14:tracePt t="84589" x="7653338" y="2065338"/>
          <p14:tracePt t="84604" x="7653338" y="2073275"/>
          <p14:tracePt t="84619" x="7653338" y="2081213"/>
          <p14:tracePt t="85242" x="7653338" y="2089150"/>
          <p14:tracePt t="85249" x="7661275" y="2097088"/>
          <p14:tracePt t="85257" x="7669213" y="2105025"/>
          <p14:tracePt t="85264" x="7669213" y="2120900"/>
          <p14:tracePt t="85272" x="7677150" y="2136775"/>
          <p14:tracePt t="85279" x="7693025" y="2160588"/>
          <p14:tracePt t="85288" x="7693025" y="2184400"/>
          <p14:tracePt t="85294" x="7700963" y="2208213"/>
          <p14:tracePt t="85301" x="7708900" y="2224088"/>
          <p14:tracePt t="85310" x="7716838" y="2241550"/>
          <p14:tracePt t="85317" x="7724775" y="2249488"/>
          <p14:tracePt t="85324" x="7732713" y="2249488"/>
          <p14:tracePt t="85332" x="7732713" y="2257425"/>
          <p14:tracePt t="85340" x="7740650" y="2257425"/>
          <p14:tracePt t="85947" x="7740650" y="2265363"/>
          <p14:tracePt t="86779" x="7748588" y="2265363"/>
          <p14:tracePt t="86787" x="7764463" y="2265363"/>
          <p14:tracePt t="86795" x="7780338" y="2265363"/>
          <p14:tracePt t="86805" x="7788275" y="2265363"/>
          <p14:tracePt t="86809" x="7804150" y="2265363"/>
          <p14:tracePt t="86818" x="7827963" y="2265363"/>
          <p14:tracePt t="86824" x="7843838" y="2265363"/>
          <p14:tracePt t="86832" x="7869238" y="2265363"/>
          <p14:tracePt t="86839" x="7877175" y="2265363"/>
          <p14:tracePt t="86848" x="7885113" y="2265363"/>
          <p14:tracePt t="86855" x="7893050" y="2265363"/>
          <p14:tracePt t="86878" x="7900988" y="2265363"/>
          <p14:tracePt t="86952" x="7900988" y="2273300"/>
          <p14:tracePt t="86959" x="7900988" y="2281238"/>
          <p14:tracePt t="86966" x="7900988" y="2289175"/>
          <p14:tracePt t="86974" x="7900988" y="2297113"/>
          <p14:tracePt t="86982" x="7900988" y="2305050"/>
          <p14:tracePt t="86989" x="7900988" y="2328863"/>
          <p14:tracePt t="86997" x="7877175" y="2352675"/>
          <p14:tracePt t="87004" x="7877175" y="2360613"/>
          <p14:tracePt t="87012" x="7869238" y="2376488"/>
          <p14:tracePt t="87019" x="7859713" y="2392363"/>
          <p14:tracePt t="87026" x="7851775" y="2408238"/>
          <p14:tracePt t="87036" x="7835900" y="2424113"/>
          <p14:tracePt t="87041" x="7835900" y="2439988"/>
          <p14:tracePt t="87049" x="7827963" y="2439988"/>
          <p14:tracePt t="87056" x="7827963" y="2447925"/>
          <p14:tracePt t="87079" x="7827963" y="2455863"/>
          <p14:tracePt t="87214" x="7827963" y="2463800"/>
          <p14:tracePt t="87237" x="7835900" y="2463800"/>
          <p14:tracePt t="87289" x="7843838" y="2463800"/>
          <p14:tracePt t="87394" x="7851775" y="2463800"/>
          <p14:tracePt t="87402" x="7859713" y="2463800"/>
          <p14:tracePt t="87409" x="7869238" y="2463800"/>
          <p14:tracePt t="87417" x="7885113" y="2447925"/>
          <p14:tracePt t="87424" x="7900988" y="2447925"/>
          <p14:tracePt t="87432" x="7916863" y="2432050"/>
          <p14:tracePt t="87439" x="7924800" y="2424113"/>
          <p14:tracePt t="87446" x="7956550" y="2416175"/>
          <p14:tracePt t="87455" x="7972425" y="2408238"/>
          <p14:tracePt t="87461" x="7980363" y="2400300"/>
          <p14:tracePt t="87468" x="7996238" y="2392363"/>
          <p14:tracePt t="87477" x="8020050" y="2384425"/>
          <p14:tracePt t="87492" x="8027988" y="2376488"/>
          <p14:tracePt t="87499" x="8035925" y="2368550"/>
          <p14:tracePt t="87507" x="8043863" y="2368550"/>
          <p14:tracePt t="87514" x="8051800" y="2360613"/>
          <p14:tracePt t="87529" x="8059738" y="2360613"/>
          <p14:tracePt t="87537" x="8059738" y="2352675"/>
          <p14:tracePt t="87544" x="8067675" y="2352675"/>
          <p14:tracePt t="87552" x="8067675" y="2344738"/>
          <p14:tracePt t="87560" x="8075613" y="2344738"/>
          <p14:tracePt t="87574" x="8083550" y="2336800"/>
          <p14:tracePt t="87589" x="8091488" y="2336800"/>
          <p14:tracePt t="87597" x="8099425" y="2336800"/>
          <p14:tracePt t="87604" x="8107363" y="2328863"/>
          <p14:tracePt t="87620" x="8115300" y="2320925"/>
          <p14:tracePt t="87626" x="8123238" y="2312988"/>
          <p14:tracePt t="87635" x="8131175" y="2312988"/>
          <p14:tracePt t="87641" x="8131175" y="2305050"/>
          <p14:tracePt t="87649" x="8139113" y="2305050"/>
          <p14:tracePt t="87664" x="8147050" y="2297113"/>
          <p14:tracePt t="87672" x="8154988" y="2297113"/>
          <p14:tracePt t="87694" x="8162925" y="2297113"/>
          <p14:tracePt t="87702" x="8162925" y="2289175"/>
          <p14:tracePt t="88519" x="8162925" y="2281238"/>
          <p14:tracePt t="88526" x="8162925" y="2265363"/>
          <p14:tracePt t="88534" x="8162925" y="2249488"/>
          <p14:tracePt t="88543" x="8162925" y="2241550"/>
          <p14:tracePt t="88549" x="8162925" y="2233613"/>
          <p14:tracePt t="88557" x="8154988" y="2224088"/>
          <p14:tracePt t="88564" x="8154988" y="2216150"/>
          <p14:tracePt t="88579" x="8147050" y="2208213"/>
          <p14:tracePt t="88596" x="8139113" y="2208213"/>
          <p14:tracePt t="88613" x="8131175" y="2208213"/>
          <p14:tracePt t="88617" x="8123238" y="2208213"/>
          <p14:tracePt t="88625" x="8123238" y="2216150"/>
          <p14:tracePt t="88632" x="8115300" y="2224088"/>
          <p14:tracePt t="88647" x="8107363" y="2241550"/>
          <p14:tracePt t="88654" x="8099425" y="2241550"/>
          <p14:tracePt t="88661" x="8099425" y="2249488"/>
          <p14:tracePt t="88677" x="8091488" y="2257425"/>
          <p14:tracePt t="89172" x="8099425" y="2257425"/>
          <p14:tracePt t="89186" x="8107363" y="2257425"/>
          <p14:tracePt t="89195" x="8115300" y="2257425"/>
          <p14:tracePt t="89219" x="8147050" y="2241550"/>
          <p14:tracePt t="89224" x="8162925" y="2241550"/>
          <p14:tracePt t="89234" x="8170863" y="2233613"/>
          <p14:tracePt t="89242" x="8186738" y="2233613"/>
          <p14:tracePt t="89248" x="8194675" y="2233613"/>
          <p14:tracePt t="89254" x="8210550" y="2233613"/>
          <p14:tracePt t="89265" x="8226425" y="2233613"/>
          <p14:tracePt t="89269" x="8243888" y="2233613"/>
          <p14:tracePt t="89279" x="8259763" y="2241550"/>
          <p14:tracePt t="89284" x="8283575" y="2249488"/>
          <p14:tracePt t="89294" x="8291513" y="2257425"/>
          <p14:tracePt t="89301" x="8307388" y="2257425"/>
          <p14:tracePt t="89306" x="8323263" y="2265363"/>
          <p14:tracePt t="89315" x="8339138" y="2273300"/>
          <p14:tracePt t="89323" x="8347075" y="2273300"/>
          <p14:tracePt t="89334" x="8355013" y="2281238"/>
          <p14:tracePt t="89337" x="8362950" y="2289175"/>
          <p14:tracePt t="89509" x="8355013" y="2297113"/>
          <p14:tracePt t="89518" x="8347075" y="2305050"/>
          <p14:tracePt t="89524" x="8323263" y="2312988"/>
          <p14:tracePt t="89534" x="8299450" y="2320925"/>
          <p14:tracePt t="89540" x="8275638" y="2328863"/>
          <p14:tracePt t="89546" x="8243888" y="2336800"/>
          <p14:tracePt t="89557" x="8202613" y="2344738"/>
          <p14:tracePt t="89562" x="8178800" y="2352675"/>
          <p14:tracePt t="89570" x="8154988" y="2368550"/>
          <p14:tracePt t="89580" x="8131175" y="2368550"/>
          <p14:tracePt t="89586" x="8115300" y="2376488"/>
          <p14:tracePt t="89593" x="8099425" y="2376488"/>
          <p14:tracePt t="89599" x="8067675" y="2384425"/>
          <p14:tracePt t="89615" x="8059738" y="2392363"/>
          <p14:tracePt t="89630" x="8051800" y="2392363"/>
          <p14:tracePt t="89638" x="8043863" y="2392363"/>
          <p14:tracePt t="89644" x="8035925" y="2400300"/>
          <p14:tracePt t="89656" x="8020050" y="2408238"/>
          <p14:tracePt t="89659" x="8012113" y="2416175"/>
          <p14:tracePt t="89666" x="7996238" y="2432050"/>
          <p14:tracePt t="89674" x="7988300" y="2439988"/>
          <p14:tracePt t="89681" x="7964488" y="2455863"/>
          <p14:tracePt t="89689" x="7940675" y="2471738"/>
          <p14:tracePt t="89696" x="7908925" y="2495550"/>
          <p14:tracePt t="89705" x="7885113" y="2527300"/>
          <p14:tracePt t="89711" x="7859713" y="2543175"/>
          <p14:tracePt t="89720" x="7843838" y="2559050"/>
          <p14:tracePt t="89726" x="7827963" y="2584450"/>
          <p14:tracePt t="89734" x="7804150" y="2600325"/>
          <p14:tracePt t="89742" x="7788275" y="2608263"/>
          <p14:tracePt t="89749" x="7772400" y="2632075"/>
          <p14:tracePt t="89757" x="7764463" y="2632075"/>
          <p14:tracePt t="89764" x="7764463" y="2640013"/>
          <p14:tracePt t="89772" x="7748588" y="2647950"/>
          <p14:tracePt t="89787" x="7748588" y="2655888"/>
          <p14:tracePt t="89944" x="7756525" y="2655888"/>
          <p14:tracePt t="89953" x="7780338" y="2655888"/>
          <p14:tracePt t="89959" x="7788275" y="2655888"/>
          <p14:tracePt t="89967" x="7804150" y="2655888"/>
          <p14:tracePt t="89974" x="7827963" y="2647950"/>
          <p14:tracePt t="89982" x="7843838" y="2640013"/>
          <p14:tracePt t="89989" x="7869238" y="2640013"/>
          <p14:tracePt t="89996" x="7893050" y="2640013"/>
          <p14:tracePt t="90004" x="7924800" y="2640013"/>
          <p14:tracePt t="90012" x="7940675" y="2640013"/>
          <p14:tracePt t="90019" x="7964488" y="2640013"/>
          <p14:tracePt t="90027" x="7988300" y="2640013"/>
          <p14:tracePt t="90035" x="8020050" y="2640013"/>
          <p14:tracePt t="90042" x="8051800" y="2647950"/>
          <p14:tracePt t="90049" x="8075613" y="2647950"/>
          <p14:tracePt t="90057" x="8107363" y="2663825"/>
          <p14:tracePt t="90064" x="8154988" y="2671763"/>
          <p14:tracePt t="90071" x="8178800" y="2679700"/>
          <p14:tracePt t="90079" x="8210550" y="2679700"/>
          <p14:tracePt t="90087" x="8235950" y="2687638"/>
          <p14:tracePt t="90096" x="8259763" y="2687638"/>
          <p14:tracePt t="90104" x="8275638" y="2695575"/>
          <p14:tracePt t="90110" x="8299450" y="2695575"/>
          <p14:tracePt t="90118" x="8323263" y="2695575"/>
          <p14:tracePt t="90124" x="8339138" y="2703513"/>
          <p14:tracePt t="90131" x="8355013" y="2703513"/>
          <p14:tracePt t="90139" x="8370888" y="2703513"/>
          <p14:tracePt t="90146" x="8378825" y="2703513"/>
          <p14:tracePt t="90154" x="8386763" y="2703513"/>
          <p14:tracePt t="90161" x="8402638" y="2703513"/>
          <p14:tracePt t="90170" x="8410575" y="2703513"/>
          <p14:tracePt t="90185" x="8426450" y="2703513"/>
          <p14:tracePt t="90192" x="8434388" y="2703513"/>
          <p14:tracePt t="90202" x="8458200" y="2703513"/>
          <p14:tracePt t="90207" x="8474075" y="2703513"/>
          <p14:tracePt t="90214" x="8482013" y="2719388"/>
          <p14:tracePt t="90222" x="8505825" y="2727325"/>
          <p14:tracePt t="90229" x="8521700" y="2727325"/>
          <p14:tracePt t="90237" x="8553450" y="2743200"/>
          <p14:tracePt t="90244" x="8577263" y="2751138"/>
          <p14:tracePt t="90251" x="8593138" y="2751138"/>
          <p14:tracePt t="90259" x="8610600" y="2759075"/>
          <p14:tracePt t="90269" x="8618538" y="2759075"/>
          <p14:tracePt t="90274" x="8626475" y="2759075"/>
          <p14:tracePt t="90282" x="8634413" y="2767013"/>
          <p14:tracePt t="90289" x="8642350" y="2767013"/>
          <p14:tracePt t="90530" x="0" y="0"/>
        </p14:tracePtLst>
        <p14:tracePtLst>
          <p14:tracePt t="109614" x="7054850" y="1674813"/>
          <p14:tracePt t="109619" x="7046913" y="1674813"/>
          <p14:tracePt t="109625" x="7046913" y="1666875"/>
          <p14:tracePt t="109919" x="7031038" y="1651000"/>
          <p14:tracePt t="109925" x="7007225" y="1635125"/>
          <p14:tracePt t="109934" x="6999288" y="1611313"/>
          <p14:tracePt t="109941" x="6967538" y="1595438"/>
          <p14:tracePt t="109949" x="6951663" y="1579563"/>
          <p14:tracePt t="109956" x="6935788" y="1563688"/>
          <p14:tracePt t="109963" x="6904038" y="1547813"/>
          <p14:tracePt t="109970" x="6888163" y="1530350"/>
          <p14:tracePt t="109978" x="6872288" y="1522413"/>
          <p14:tracePt t="109986" x="6864350" y="1514475"/>
          <p14:tracePt t="109993" x="6864350" y="1506538"/>
          <p14:tracePt t="110001" x="6864350" y="1498600"/>
          <p14:tracePt t="110023" x="6864350" y="1490663"/>
          <p14:tracePt t="110038" x="6864350" y="1482725"/>
          <p14:tracePt t="110045" x="6864350" y="1474788"/>
          <p14:tracePt t="110053" x="6864350" y="1466850"/>
          <p14:tracePt t="110061" x="6872288" y="1450975"/>
          <p14:tracePt t="110069" x="6888163" y="1443038"/>
          <p14:tracePt t="110075" x="6911975" y="1427163"/>
          <p14:tracePt t="110084" x="6943725" y="1403350"/>
          <p14:tracePt t="110091" x="6975475" y="1387475"/>
          <p14:tracePt t="110098" x="7023100" y="1363663"/>
          <p14:tracePt t="110106" x="7070725" y="1347788"/>
          <p14:tracePt t="110113" x="7118350" y="1331913"/>
          <p14:tracePt t="110122" x="7151688" y="1316038"/>
          <p14:tracePt t="110128" x="7207250" y="1300163"/>
          <p14:tracePt t="110136" x="7254875" y="1284288"/>
          <p14:tracePt t="110143" x="7302500" y="1268413"/>
          <p14:tracePt t="110151" x="7358063" y="1244600"/>
          <p14:tracePt t="110158" x="7405688" y="1220788"/>
          <p14:tracePt t="110167" x="7429500" y="1204913"/>
          <p14:tracePt t="110173" x="7469188" y="1195388"/>
          <p14:tracePt t="110181" x="7493000" y="1179513"/>
          <p14:tracePt t="110188" x="7510463" y="1171575"/>
          <p14:tracePt t="110202" x="7534275" y="1155700"/>
          <p14:tracePt t="110204" x="7542213" y="1147763"/>
          <p14:tracePt t="110210" x="7550150" y="1131888"/>
          <p14:tracePt t="110219" x="7566025" y="1123950"/>
          <p14:tracePt t="110233" x="7581900" y="1123950"/>
          <p14:tracePt t="110243" x="7581900" y="1116013"/>
          <p14:tracePt t="110249" x="7597775" y="1116013"/>
          <p14:tracePt t="110256" x="7605713" y="1108075"/>
          <p14:tracePt t="110263" x="7621588" y="1100138"/>
          <p14:tracePt t="110271" x="7629525" y="1100138"/>
          <p14:tracePt t="110278" x="7637463" y="1100138"/>
          <p14:tracePt t="110286" x="7661275" y="1084263"/>
          <p14:tracePt t="110293" x="7669213" y="1076325"/>
          <p14:tracePt t="110300" x="7677150" y="1076325"/>
          <p14:tracePt t="110308" x="7685088" y="1068388"/>
          <p14:tracePt t="110317" x="7693025" y="1068388"/>
          <p14:tracePt t="110331" x="7700963" y="1068388"/>
          <p14:tracePt t="110376" x="7708900" y="1068388"/>
          <p14:tracePt t="110384" x="7724775" y="1068388"/>
          <p14:tracePt t="110391" x="7740650" y="1076325"/>
          <p14:tracePt t="110398" x="7764463" y="1092200"/>
          <p14:tracePt t="110406" x="7796213" y="1108075"/>
          <p14:tracePt t="110413" x="7820025" y="1116013"/>
          <p14:tracePt t="110421" x="7843838" y="1131888"/>
          <p14:tracePt t="110428" x="7885113" y="1147763"/>
          <p14:tracePt t="110436" x="7908925" y="1163638"/>
          <p14:tracePt t="110443" x="7940675" y="1187450"/>
          <p14:tracePt t="110451" x="7956550" y="1204913"/>
          <p14:tracePt t="110458" x="7996238" y="1244600"/>
          <p14:tracePt t="110467" x="8027988" y="1284288"/>
          <p14:tracePt t="110473" x="8043863" y="1308100"/>
          <p14:tracePt t="110480" x="8075613" y="1347788"/>
          <p14:tracePt t="110489" x="8107363" y="1387475"/>
          <p14:tracePt t="110495" x="8131175" y="1435100"/>
          <p14:tracePt t="110503" x="8154988" y="1474788"/>
          <p14:tracePt t="110510" x="8170863" y="1498600"/>
          <p14:tracePt t="110520" x="8178800" y="1522413"/>
          <p14:tracePt t="110525" x="8186738" y="1538288"/>
          <p14:tracePt t="110533" x="8194675" y="1555750"/>
          <p14:tracePt t="110541" x="8194675" y="1563688"/>
          <p14:tracePt t="110548" x="8194675" y="1571625"/>
          <p14:tracePt t="110556" x="8194675" y="1579563"/>
          <p14:tracePt t="110563" x="8194675" y="1595438"/>
          <p14:tracePt t="110580" x="8186738" y="1611313"/>
          <p14:tracePt t="110586" x="8178800" y="1627188"/>
          <p14:tracePt t="110593" x="8162925" y="1635125"/>
          <p14:tracePt t="110601" x="8147050" y="1643063"/>
          <p14:tracePt t="110608" x="8131175" y="1651000"/>
          <p14:tracePt t="110617" x="8115300" y="1658938"/>
          <p14:tracePt t="110623" x="8099425" y="1658938"/>
          <p14:tracePt t="110631" x="8083550" y="1666875"/>
          <p14:tracePt t="110638" x="8059738" y="1666875"/>
          <p14:tracePt t="110646" x="8035925" y="1674813"/>
          <p14:tracePt t="110653" x="8012113" y="1674813"/>
          <p14:tracePt t="110660" x="7980363" y="1674813"/>
          <p14:tracePt t="110669" x="7948613" y="1674813"/>
          <p14:tracePt t="110676" x="7924800" y="1666875"/>
          <p14:tracePt t="110683" x="7885113" y="1658938"/>
          <p14:tracePt t="110691" x="7827963" y="1635125"/>
          <p14:tracePt t="110698" x="7788275" y="1627188"/>
          <p14:tracePt t="110706" x="7748588" y="1611313"/>
          <p14:tracePt t="110713" x="7716838" y="1603375"/>
          <p14:tracePt t="110721" x="7677150" y="1579563"/>
          <p14:tracePt t="110728" x="7653338" y="1571625"/>
          <p14:tracePt t="110735" x="7637463" y="1555750"/>
          <p14:tracePt t="110744" x="7613650" y="1522413"/>
          <p14:tracePt t="110750" x="7605713" y="1498600"/>
          <p14:tracePt t="110759" x="7605713" y="1474788"/>
          <p14:tracePt t="110767" x="7605713" y="1435100"/>
          <p14:tracePt t="110773" x="7605713" y="1403350"/>
          <p14:tracePt t="110781" x="7621588" y="1363663"/>
          <p14:tracePt t="110788" x="7637463" y="1331913"/>
          <p14:tracePt t="110796" x="7645400" y="1284288"/>
          <p14:tracePt t="110803" x="7669213" y="1244600"/>
          <p14:tracePt t="110810" x="7677150" y="1212850"/>
          <p14:tracePt t="110820" x="7693025" y="1187450"/>
          <p14:tracePt t="110826" x="7700963" y="1171575"/>
          <p14:tracePt t="110833" x="7724775" y="1147763"/>
          <p14:tracePt t="110841" x="7740650" y="1123950"/>
          <p14:tracePt t="110848" x="7772400" y="1108075"/>
          <p14:tracePt t="110856" x="7788275" y="1092200"/>
          <p14:tracePt t="110863" x="7812088" y="1084263"/>
          <p14:tracePt t="110871" x="7835900" y="1068388"/>
          <p14:tracePt t="110878" x="7859713" y="1060450"/>
          <p14:tracePt t="110886" x="7893050" y="1052513"/>
          <p14:tracePt t="110893" x="7932738" y="1044575"/>
          <p14:tracePt t="110901" x="7980363" y="1044575"/>
          <p14:tracePt t="110909" x="8020050" y="1036638"/>
          <p14:tracePt t="110917" x="8083550" y="1036638"/>
          <p14:tracePt t="110924" x="8139113" y="1036638"/>
          <p14:tracePt t="110931" x="8186738" y="1036638"/>
          <p14:tracePt t="110939" x="8251825" y="1052513"/>
          <p14:tracePt t="110946" x="8307388" y="1068388"/>
          <p14:tracePt t="110953" x="8370888" y="1092200"/>
          <p14:tracePt t="110961" x="8418513" y="1108075"/>
          <p14:tracePt t="110970" x="8474075" y="1131888"/>
          <p14:tracePt t="110976" x="8521700" y="1147763"/>
          <p14:tracePt t="110983" x="8545513" y="1163638"/>
          <p14:tracePt t="110991" x="8577263" y="1179513"/>
          <p14:tracePt t="110998" x="8585200" y="1195388"/>
          <p14:tracePt t="111005" x="8602663" y="1204913"/>
          <p14:tracePt t="111013" x="8602663" y="1212850"/>
          <p14:tracePt t="111021" x="8610600" y="1220788"/>
          <p14:tracePt t="111028" x="8610600" y="1228725"/>
          <p14:tracePt t="111035" x="8610600" y="1236663"/>
          <p14:tracePt t="111043" x="8610600" y="1260475"/>
          <p14:tracePt t="111051" x="8610600" y="1284288"/>
          <p14:tracePt t="111058" x="8610600" y="1292225"/>
          <p14:tracePt t="111067" x="8593138" y="1300163"/>
          <p14:tracePt t="111073" x="8585200" y="1323975"/>
          <p14:tracePt t="111080" x="8577263" y="1331913"/>
          <p14:tracePt t="111088" x="8561388" y="1339850"/>
          <p14:tracePt t="111095" x="8545513" y="1355725"/>
          <p14:tracePt t="111103" x="8529638" y="1363663"/>
          <p14:tracePt t="111111" x="8521700" y="1371600"/>
          <p14:tracePt t="111119" x="8497888" y="1379538"/>
          <p14:tracePt t="111125" x="8489950" y="1379538"/>
          <p14:tracePt t="111141" x="8474075" y="1379538"/>
          <p14:tracePt t="111149" x="8474075" y="1387475"/>
          <p14:tracePt t="111155" x="8466138" y="1387475"/>
          <p14:tracePt t="111171" x="8458200" y="1387475"/>
          <p14:tracePt t="111186" x="8450263" y="1387475"/>
          <p14:tracePt t="111193" x="8442325" y="1387475"/>
          <p14:tracePt t="111202" x="8434388" y="1387475"/>
          <p14:tracePt t="111208" x="8426450" y="1387475"/>
          <p14:tracePt t="111217" x="8418513" y="1387475"/>
          <p14:tracePt t="111223" x="8410575" y="1387475"/>
          <p14:tracePt t="111246" x="8402638" y="1387475"/>
          <p14:tracePt t="111260" x="8394700" y="1387475"/>
          <p14:tracePt t="111269" x="8386763" y="1387475"/>
          <p14:tracePt t="111283" x="8378825" y="1387475"/>
          <p14:tracePt t="111291" x="8370888" y="1387475"/>
          <p14:tracePt t="111299" x="8362950" y="1379538"/>
          <p14:tracePt t="111306" x="8339138" y="1371600"/>
          <p14:tracePt t="111314" x="8299450" y="1363663"/>
          <p14:tracePt t="111320" x="8251825" y="1339850"/>
          <p14:tracePt t="111330" x="8178800" y="1316038"/>
          <p14:tracePt t="111335" x="8123238" y="1300163"/>
          <p14:tracePt t="111343" x="8035925" y="1276350"/>
          <p14:tracePt t="111351" x="7956550" y="1260475"/>
          <p14:tracePt t="111358" x="7877175" y="1260475"/>
          <p14:tracePt t="111366" x="7796213" y="1252538"/>
          <p14:tracePt t="111373" x="7732713" y="1252538"/>
          <p14:tracePt t="111381" x="7661275" y="1252538"/>
          <p14:tracePt t="111388" x="7613650" y="1268413"/>
          <p14:tracePt t="111395" x="7566025" y="1284288"/>
          <p14:tracePt t="111403" x="7534275" y="1300163"/>
          <p14:tracePt t="111410" x="7510463" y="1308100"/>
          <p14:tracePt t="111419" x="7469188" y="1316038"/>
          <p14:tracePt t="111426" x="7445375" y="1323975"/>
          <p14:tracePt t="111433" x="7413625" y="1323975"/>
          <p14:tracePt t="111441" x="7397750" y="1323975"/>
          <p14:tracePt t="111449" x="7373938" y="1323975"/>
          <p14:tracePt t="111455" x="7342188" y="1323975"/>
          <p14:tracePt t="111463" x="7326313" y="1323975"/>
          <p14:tracePt t="111470" x="7302500" y="1323975"/>
          <p14:tracePt t="111478" x="7286625" y="1316038"/>
          <p14:tracePt t="111486" x="7262813" y="1308100"/>
          <p14:tracePt t="111493" x="7254875" y="1300163"/>
          <p14:tracePt t="111503" x="7231063" y="1284288"/>
          <p14:tracePt t="111508" x="7215188" y="1268413"/>
          <p14:tracePt t="111516" x="7207250" y="1260475"/>
          <p14:tracePt t="111523" x="7175500" y="1236663"/>
          <p14:tracePt t="111531" x="7167563" y="1220788"/>
          <p14:tracePt t="111538" x="7143750" y="1195388"/>
          <p14:tracePt t="111546" x="7126288" y="1187450"/>
          <p14:tracePt t="111553" x="7102475" y="1163638"/>
          <p14:tracePt t="111561" x="7070725" y="1147763"/>
          <p14:tracePt t="111569" x="7046913" y="1131888"/>
          <p14:tracePt t="111575" x="7031038" y="1123950"/>
          <p14:tracePt t="111583" x="7007225" y="1108075"/>
          <p14:tracePt t="111591" x="6983413" y="1100138"/>
          <p14:tracePt t="111599" x="6959600" y="1100138"/>
          <p14:tracePt t="111606" x="6943725" y="1092200"/>
          <p14:tracePt t="111613" x="6919913" y="1084263"/>
          <p14:tracePt t="111621" x="6896100" y="1084263"/>
          <p14:tracePt t="111628" x="6864350" y="1084263"/>
          <p14:tracePt t="111636" x="6856413" y="1084263"/>
          <p14:tracePt t="111643" x="6848475" y="1084263"/>
          <p14:tracePt t="111658" x="6840538" y="1084263"/>
          <p14:tracePt t="111666" x="6840538" y="1092200"/>
          <p14:tracePt t="111673" x="6832600" y="1092200"/>
          <p14:tracePt t="111696" x="6824663" y="1100138"/>
          <p14:tracePt t="111703" x="6824663" y="1108075"/>
          <p14:tracePt t="111726" x="6824663" y="1116013"/>
          <p14:tracePt t="111763" x="6824663" y="1123950"/>
          <p14:tracePt t="111786" x="6816725" y="1123950"/>
          <p14:tracePt t="111801" x="6816725" y="1131888"/>
          <p14:tracePt t="111815" x="6816725" y="1139825"/>
          <p14:tracePt t="111823" x="6808788" y="1139825"/>
          <p14:tracePt t="111832" x="6800850" y="1147763"/>
          <p14:tracePt t="111838" x="6792913" y="1155700"/>
          <p14:tracePt t="111846" x="6792913" y="1163638"/>
          <p14:tracePt t="111853" x="6784975" y="1171575"/>
          <p14:tracePt t="111868" x="6777038" y="1171575"/>
          <p14:tracePt t="111876" x="6777038" y="1179513"/>
          <p14:tracePt t="111891" x="6769100" y="1179513"/>
          <p14:tracePt t="111905" x="6769100" y="1187450"/>
          <p14:tracePt t="111913" x="6769100" y="1195388"/>
          <p14:tracePt t="111928" x="6759575" y="1204913"/>
          <p14:tracePt t="111935" x="6759575" y="1212850"/>
          <p14:tracePt t="111943" x="6759575" y="1220788"/>
          <p14:tracePt t="111951" x="6751638" y="1236663"/>
          <p14:tracePt t="111958" x="6743700" y="1276350"/>
          <p14:tracePt t="111965" x="6735763" y="1300163"/>
          <p14:tracePt t="111973" x="6735763" y="1323975"/>
          <p14:tracePt t="111982" x="6719888" y="1347788"/>
          <p14:tracePt t="111988" x="6711950" y="1379538"/>
          <p14:tracePt t="111996" x="6704013" y="1403350"/>
          <p14:tracePt t="112003" x="6704013" y="1427163"/>
          <p14:tracePt t="112011" x="6704013" y="1443038"/>
          <p14:tracePt t="112020" x="6704013" y="1458913"/>
          <p14:tracePt t="112026" x="6704013" y="1466850"/>
          <p14:tracePt t="112033" x="6704013" y="1490663"/>
          <p14:tracePt t="112041" x="6704013" y="1498600"/>
          <p14:tracePt t="112050" x="6704013" y="1506538"/>
          <p14:tracePt t="112065" x="6704013" y="1514475"/>
          <p14:tracePt t="112393" x="6704013" y="1506538"/>
          <p14:tracePt t="112401" x="6696075" y="1490663"/>
          <p14:tracePt t="112408" x="6696075" y="1482725"/>
          <p14:tracePt t="112415" x="6672263" y="1450975"/>
          <p14:tracePt t="112423" x="6664325" y="1419225"/>
          <p14:tracePt t="112431" x="6664325" y="1395413"/>
          <p14:tracePt t="112438" x="6656388" y="1363663"/>
          <p14:tracePt t="112445" x="6656388" y="1339850"/>
          <p14:tracePt t="112455" x="6656388" y="1316038"/>
          <p14:tracePt t="112461" x="6656388" y="1292225"/>
          <p14:tracePt t="112469" x="6656388" y="1276350"/>
          <p14:tracePt t="112476" x="6656388" y="1260475"/>
          <p14:tracePt t="112484" x="6656388" y="1252538"/>
          <p14:tracePt t="112491" x="6656388" y="1236663"/>
          <p14:tracePt t="112506" x="6656388" y="1228725"/>
          <p14:tracePt t="112513" x="6656388" y="1220788"/>
          <p14:tracePt t="112528" x="6664325" y="1212850"/>
          <p14:tracePt t="112536" x="6664325" y="1204913"/>
          <p14:tracePt t="112551" x="6664325" y="1195388"/>
          <p14:tracePt t="112558" x="6664325" y="1187450"/>
          <p14:tracePt t="112566" x="6664325" y="1179513"/>
          <p14:tracePt t="112573" x="6672263" y="1179513"/>
          <p14:tracePt t="112588" x="6672263" y="1171575"/>
          <p14:tracePt t="112618" x="6672263" y="1163638"/>
          <p14:tracePt t="112626" x="6664325" y="1163638"/>
          <p14:tracePt t="112634" x="6648450" y="1163638"/>
          <p14:tracePt t="112640" x="6632575" y="1163638"/>
          <p14:tracePt t="112649" x="6608763" y="1163638"/>
          <p14:tracePt t="112655" x="6584950" y="1163638"/>
          <p14:tracePt t="112664" x="6569075" y="1163638"/>
          <p14:tracePt t="112670" x="6545263" y="1163638"/>
          <p14:tracePt t="112678" x="6521450" y="1163638"/>
          <p14:tracePt t="112686" x="6497638" y="1155700"/>
          <p14:tracePt t="112693" x="6481763" y="1155700"/>
          <p14:tracePt t="112701" x="6457950" y="1155700"/>
          <p14:tracePt t="112708" x="6442075" y="1155700"/>
          <p14:tracePt t="112717" x="6426200" y="1155700"/>
          <p14:tracePt t="112723" x="6402388" y="1155700"/>
          <p14:tracePt t="112731" x="6376988" y="1155700"/>
          <p14:tracePt t="112739" x="6345238" y="1147763"/>
          <p14:tracePt t="112746" x="6321425" y="1147763"/>
          <p14:tracePt t="112753" x="6257925" y="1147763"/>
          <p14:tracePt t="112760" x="6202363" y="1147763"/>
          <p14:tracePt t="112768" x="6146800" y="1147763"/>
          <p14:tracePt t="112776" x="6107113" y="1147763"/>
          <p14:tracePt t="112784" x="6034088" y="1139825"/>
          <p14:tracePt t="112791" x="5970588" y="1131888"/>
          <p14:tracePt t="112798" x="5915025" y="1123950"/>
          <p14:tracePt t="112806" x="5859463" y="1108075"/>
          <p14:tracePt t="112813" x="5827713" y="1092200"/>
          <p14:tracePt t="112821" x="5803900" y="1076325"/>
          <p14:tracePt t="112828" x="5772150" y="1068388"/>
          <p14:tracePt t="112836" x="5748338" y="1060450"/>
          <p14:tracePt t="112843" x="5724525" y="1044575"/>
          <p14:tracePt t="112850" x="5708650" y="1044575"/>
          <p14:tracePt t="112858" x="5676900" y="1036638"/>
          <p14:tracePt t="112867" x="5643563" y="1020763"/>
          <p14:tracePt t="112873" x="5611813" y="1012825"/>
          <p14:tracePt t="112880" x="5564188" y="996950"/>
          <p14:tracePt t="112888" x="5524500" y="989013"/>
          <p14:tracePt t="112896" x="5484813" y="989013"/>
          <p14:tracePt t="112903" x="5445125" y="981075"/>
          <p14:tracePt t="112910" x="5405438" y="965200"/>
          <p14:tracePt t="112920" x="5381625" y="949325"/>
          <p14:tracePt t="112925" x="5341938" y="933450"/>
          <p14:tracePt t="112933" x="5310188" y="925513"/>
          <p14:tracePt t="112941" x="5268913" y="909638"/>
          <p14:tracePt t="112948" x="5237163" y="893763"/>
          <p14:tracePt t="112955" x="5197475" y="877888"/>
          <p14:tracePt t="112963" x="5141913" y="844550"/>
          <p14:tracePt t="112971" x="5094288" y="828675"/>
          <p14:tracePt t="112978" x="5038725" y="804863"/>
          <p14:tracePt t="112986" x="4975225" y="773113"/>
          <p14:tracePt t="112993" x="4902200" y="749300"/>
          <p14:tracePt t="113001" x="4846638" y="733425"/>
          <p14:tracePt t="113008" x="4775200" y="717550"/>
          <p14:tracePt t="113017" x="4711700" y="709613"/>
          <p14:tracePt t="113023" x="4679950" y="709613"/>
          <p14:tracePt t="113031" x="4608513" y="701675"/>
          <p14:tracePt t="113038" x="4551363" y="701675"/>
          <p14:tracePt t="113046" x="4503738" y="701675"/>
          <p14:tracePt t="113053" x="4456113" y="701675"/>
          <p14:tracePt t="113061" x="4400550" y="701675"/>
          <p14:tracePt t="113068" x="4376738" y="701675"/>
          <p14:tracePt t="113075" x="4337050" y="701675"/>
          <p14:tracePt t="113084" x="4305300" y="717550"/>
          <p14:tracePt t="113091" x="4265613" y="733425"/>
          <p14:tracePt t="113098" x="4241800" y="741363"/>
          <p14:tracePt t="113106" x="4217988" y="757238"/>
          <p14:tracePt t="113113" x="4192588" y="765175"/>
          <p14:tracePt t="113120" x="4184650" y="765175"/>
          <p14:tracePt t="113128" x="4160838" y="781050"/>
          <p14:tracePt t="113136" x="4144963" y="781050"/>
          <p14:tracePt t="113144" x="4121150" y="796925"/>
          <p14:tracePt t="113151" x="4105275" y="804863"/>
          <p14:tracePt t="113158" x="4081463" y="804863"/>
          <p14:tracePt t="113166" x="4065588" y="820738"/>
          <p14:tracePt t="113173" x="4057650" y="820738"/>
          <p14:tracePt t="113181" x="4041775" y="828675"/>
          <p14:tracePt t="113189" x="4025900" y="836613"/>
          <p14:tracePt t="113196" x="4010025" y="852488"/>
          <p14:tracePt t="113204" x="4002088" y="862013"/>
          <p14:tracePt t="113210" x="3978275" y="869950"/>
          <p14:tracePt t="113219" x="3970338" y="869950"/>
          <p14:tracePt t="113225" x="3954463" y="885825"/>
          <p14:tracePt t="113234" x="3938588" y="885825"/>
          <p14:tracePt t="113241" x="3922713" y="901700"/>
          <p14:tracePt t="113248" x="3914775" y="909638"/>
          <p14:tracePt t="113256" x="3890963" y="925513"/>
          <p14:tracePt t="113263" x="3875088" y="941388"/>
          <p14:tracePt t="113270" x="3851275" y="973138"/>
          <p14:tracePt t="113278" x="3833813" y="989013"/>
          <p14:tracePt t="113286" x="3810000" y="1020763"/>
          <p14:tracePt t="113293" x="3794125" y="1060450"/>
          <p14:tracePt t="113302" x="3778250" y="1084263"/>
          <p14:tracePt t="113309" x="3770313" y="1108075"/>
          <p14:tracePt t="113316" x="3770313" y="1131888"/>
          <p14:tracePt t="113323" x="3770313" y="1139825"/>
          <p14:tracePt t="113330" x="3770313" y="1155700"/>
          <p14:tracePt t="113338" x="3770313" y="1163638"/>
          <p14:tracePt t="113345" x="3770313" y="1179513"/>
          <p14:tracePt t="113361" x="3770313" y="1187450"/>
          <p14:tracePt t="113548" x="3786188" y="1171575"/>
          <p14:tracePt t="113557" x="3794125" y="1163638"/>
          <p14:tracePt t="113563" x="3817938" y="1139825"/>
          <p14:tracePt t="113571" x="3859213" y="1123950"/>
          <p14:tracePt t="113578" x="3890963" y="1116013"/>
          <p14:tracePt t="113586" x="3938588" y="1100138"/>
          <p14:tracePt t="113593" x="3994150" y="1084263"/>
          <p14:tracePt t="113601" x="4057650" y="1076325"/>
          <p14:tracePt t="113609" x="4152900" y="1076325"/>
          <p14:tracePt t="113616" x="4273550" y="1068388"/>
          <p14:tracePt t="113623" x="4384675" y="1068388"/>
          <p14:tracePt t="113631" x="4535488" y="1068388"/>
          <p14:tracePt t="113638" x="4640263" y="1068388"/>
          <p14:tracePt t="113646" x="4799013" y="1068388"/>
          <p14:tracePt t="113653" x="4991100" y="1100138"/>
          <p14:tracePt t="113661" x="5157788" y="1123950"/>
          <p14:tracePt t="113668" x="5310188" y="1179513"/>
          <p14:tracePt t="113676" x="5429250" y="1228725"/>
          <p14:tracePt t="113683" x="5500688" y="1276350"/>
          <p14:tracePt t="113690" x="5588000" y="1323975"/>
          <p14:tracePt t="113699" x="5643563" y="1371600"/>
          <p14:tracePt t="113707" x="5700713" y="1411288"/>
          <p14:tracePt t="113713" x="5756275" y="1450975"/>
          <p14:tracePt t="113721" x="5780088" y="1482725"/>
          <p14:tracePt t="113728" x="5819775" y="1498600"/>
          <p14:tracePt t="113736" x="5827713" y="1506538"/>
          <p14:tracePt t="113743" x="5835650" y="1514475"/>
          <p14:tracePt t="113826" x="5843588" y="1514475"/>
          <p14:tracePt t="113848" x="5851525" y="1514475"/>
          <p14:tracePt t="113863" x="5859463" y="1514475"/>
          <p14:tracePt t="113870" x="5867400" y="1514475"/>
          <p14:tracePt t="113885" x="5883275" y="1506538"/>
          <p14:tracePt t="113893" x="5891213" y="1506538"/>
          <p14:tracePt t="113901" x="5899150" y="1490663"/>
          <p14:tracePt t="113908" x="5915025" y="1482725"/>
          <p14:tracePt t="113915" x="5930900" y="1474788"/>
          <p14:tracePt t="113923" x="5938838" y="1458913"/>
          <p14:tracePt t="113931" x="5962650" y="1443038"/>
          <p14:tracePt t="113938" x="5970588" y="1427163"/>
          <p14:tracePt t="113945" x="5986463" y="1419225"/>
          <p14:tracePt t="113953" x="6010275" y="1403350"/>
          <p14:tracePt t="113961" x="6026150" y="1395413"/>
          <p14:tracePt t="113968" x="6034088" y="1387475"/>
          <p14:tracePt t="113975" x="6051550" y="1379538"/>
          <p14:tracePt t="113983" x="6067425" y="1363663"/>
          <p14:tracePt t="113998" x="6083300" y="1363663"/>
          <p14:tracePt t="114006" x="6091238" y="1355725"/>
          <p14:tracePt t="114013" x="6099175" y="1355725"/>
          <p14:tracePt t="114021" x="6099175" y="1347788"/>
          <p14:tracePt t="114330" x="6099175" y="1339850"/>
          <p14:tracePt t="114336" x="6099175" y="1323975"/>
          <p14:tracePt t="114343" x="6099175" y="1308100"/>
          <p14:tracePt t="114351" x="6099175" y="1300163"/>
          <p14:tracePt t="114358" x="6099175" y="1284288"/>
          <p14:tracePt t="114365" x="6083300" y="1260475"/>
          <p14:tracePt t="114373" x="6067425" y="1228725"/>
          <p14:tracePt t="114381" x="6051550" y="1204913"/>
          <p14:tracePt t="114388" x="6010275" y="1163638"/>
          <p14:tracePt t="114397" x="5962650" y="1123950"/>
          <p14:tracePt t="114403" x="5930900" y="1092200"/>
          <p14:tracePt t="114411" x="5875338" y="1044575"/>
          <p14:tracePt t="114418" x="5803900" y="981075"/>
          <p14:tracePt t="114425" x="5732463" y="933450"/>
          <p14:tracePt t="114433" x="5651500" y="877888"/>
          <p14:tracePt t="114441" x="5588000" y="836613"/>
          <p14:tracePt t="114448" x="5532438" y="796925"/>
          <p14:tracePt t="114455" x="5461000" y="757238"/>
          <p14:tracePt t="114464" x="5397500" y="725488"/>
          <p14:tracePt t="114471" x="5334000" y="701675"/>
          <p14:tracePt t="114478" x="5300663" y="677863"/>
          <p14:tracePt t="114485" x="5260975" y="669925"/>
          <p14:tracePt t="114494" x="5229225" y="661988"/>
          <p14:tracePt t="114501" x="5189538" y="661988"/>
          <p14:tracePt t="114508" x="5165725" y="661988"/>
          <p14:tracePt t="114515" x="5141913" y="661988"/>
          <p14:tracePt t="114523" x="5118100" y="661988"/>
          <p14:tracePt t="114531" x="5094288" y="661988"/>
          <p14:tracePt t="114538" x="5078413" y="669925"/>
          <p14:tracePt t="114546" x="5062538" y="669925"/>
          <p14:tracePt t="114553" x="5046663" y="685800"/>
          <p14:tracePt t="114561" x="5030788" y="693738"/>
          <p14:tracePt t="114568" x="5006975" y="693738"/>
          <p14:tracePt t="114576" x="4983163" y="709613"/>
          <p14:tracePt t="114583" x="4967288" y="717550"/>
          <p14:tracePt t="114590" x="4943475" y="725488"/>
          <p14:tracePt t="114598" x="4910138" y="741363"/>
          <p14:tracePt t="114606" x="4894263" y="749300"/>
          <p14:tracePt t="114614" x="4870450" y="765175"/>
          <p14:tracePt t="114621" x="4846638" y="781050"/>
          <p14:tracePt t="114630" x="4814888" y="796925"/>
          <p14:tracePt t="114636" x="4806950" y="804863"/>
          <p14:tracePt t="114644" x="4775200" y="828675"/>
          <p14:tracePt t="114651" x="4759325" y="836613"/>
          <p14:tracePt t="114658" x="4751388" y="852488"/>
          <p14:tracePt t="114665" x="4727575" y="869950"/>
          <p14:tracePt t="114673" x="4719638" y="877888"/>
          <p14:tracePt t="114680" x="4703763" y="909638"/>
          <p14:tracePt t="114688" x="4695825" y="925513"/>
          <p14:tracePt t="114696" x="4679950" y="941388"/>
          <p14:tracePt t="114703" x="4679950" y="957263"/>
          <p14:tracePt t="114711" x="4672013" y="973138"/>
          <p14:tracePt t="114720" x="4656138" y="1004888"/>
          <p14:tracePt t="114726" x="4648200" y="1036638"/>
          <p14:tracePt t="114733" x="4640263" y="1052513"/>
          <p14:tracePt t="114741" x="4632325" y="1068388"/>
          <p14:tracePt t="114748" x="4632325" y="1076325"/>
          <p14:tracePt t="114763" x="4632325" y="1084263"/>
          <p14:tracePt t="114770" x="4624388" y="1084263"/>
          <p14:tracePt t="114779" x="4624388" y="1092200"/>
          <p14:tracePt t="115176" x="4632325" y="1092200"/>
          <p14:tracePt t="115190" x="4648200" y="1092200"/>
          <p14:tracePt t="115222" x="4679950" y="1092200"/>
          <p14:tracePt t="115230" x="4687888" y="1092200"/>
          <p14:tracePt t="115237" x="4703763" y="1092200"/>
          <p14:tracePt t="115243" x="4727575" y="1084263"/>
          <p14:tracePt t="115252" x="4743450" y="1084263"/>
          <p14:tracePt t="115259" x="4767263" y="1076325"/>
          <p14:tracePt t="115271" x="4791075" y="1068388"/>
          <p14:tracePt t="115273" x="4814888" y="1060450"/>
          <p14:tracePt t="115281" x="4854575" y="1036638"/>
          <p14:tracePt t="115290" x="4878388" y="1020763"/>
          <p14:tracePt t="115296" x="4910138" y="1004888"/>
          <p14:tracePt t="115303" x="4926013" y="989013"/>
          <p14:tracePt t="115312" x="4943475" y="981075"/>
          <p14:tracePt t="115319" x="4959350" y="965200"/>
          <p14:tracePt t="115326" x="4983163" y="965200"/>
          <p14:tracePt t="115336" x="5014913" y="941388"/>
          <p14:tracePt t="115341" x="5046663" y="925513"/>
          <p14:tracePt t="115351" x="5094288" y="909638"/>
          <p14:tracePt t="115356" x="5149850" y="901700"/>
          <p14:tracePt t="115363" x="5213350" y="893763"/>
          <p14:tracePt t="115370" x="5260975" y="885825"/>
          <p14:tracePt t="115380" x="5326063" y="885825"/>
          <p14:tracePt t="115386" x="5389563" y="877888"/>
          <p14:tracePt t="115396" x="5429250" y="877888"/>
          <p14:tracePt t="115402" x="5476875" y="877888"/>
          <p14:tracePt t="115411" x="5516563" y="877888"/>
          <p14:tracePt t="115416" x="5556250" y="885825"/>
          <p14:tracePt t="115423" x="5580063" y="901700"/>
          <p14:tracePt t="115434" x="5595938" y="909638"/>
          <p14:tracePt t="115438" x="5627688" y="933450"/>
          <p14:tracePt t="115453" x="5651500" y="957263"/>
          <p14:tracePt t="115462" x="5692775" y="989013"/>
          <p14:tracePt t="115471" x="5724525" y="1020763"/>
          <p14:tracePt t="115476" x="5740400" y="1036638"/>
          <p14:tracePt t="115484" x="5780088" y="1060450"/>
          <p14:tracePt t="115492" x="5827713" y="1092200"/>
          <p14:tracePt t="115501" x="5875338" y="1131888"/>
          <p14:tracePt t="115506" x="5922963" y="1155700"/>
          <p14:tracePt t="115518" x="5970588" y="1187450"/>
          <p14:tracePt t="115521" x="6026150" y="1220788"/>
          <p14:tracePt t="115530" x="6051550" y="1236663"/>
          <p14:tracePt t="115537" x="6099175" y="1268413"/>
          <p14:tracePt t="115543" x="6130925" y="1284288"/>
          <p14:tracePt t="115551" x="6154738" y="1308100"/>
          <p14:tracePt t="115560" x="6170613" y="1323975"/>
          <p14:tracePt t="115567" x="6194425" y="1347788"/>
          <p14:tracePt t="115573" x="6202363" y="1363663"/>
          <p14:tracePt t="115586" x="6210300" y="1371600"/>
          <p14:tracePt t="115589" x="6226175" y="1395413"/>
          <p14:tracePt t="115596" x="6242050" y="1419225"/>
          <p14:tracePt t="115603" x="6249988" y="1427163"/>
          <p14:tracePt t="115612" x="6265863" y="1443038"/>
          <p14:tracePt t="115619" x="6273800" y="1450975"/>
          <p14:tracePt t="115628" x="6281738" y="1458913"/>
          <p14:tracePt t="115635" x="6281738" y="1466850"/>
          <p14:tracePt t="115644" x="6297613" y="1474788"/>
          <p14:tracePt t="115656" x="6305550" y="1482725"/>
          <p14:tracePt t="115671" x="6305550" y="1490663"/>
          <p14:tracePt t="115680" x="6313488" y="1490663"/>
          <p14:tracePt t="115695" x="6313488" y="1498600"/>
          <p14:tracePt t="115708" x="6313488" y="1506538"/>
          <p14:tracePt t="115718" x="6321425" y="1506538"/>
          <p14:tracePt t="115723" x="6321425" y="1514475"/>
          <p14:tracePt t="115738" x="6321425" y="1522413"/>
          <p14:tracePt t="115897" x="6321425" y="1514475"/>
          <p14:tracePt t="115903" x="6305550" y="1498600"/>
          <p14:tracePt t="115910" x="6289675" y="1458913"/>
          <p14:tracePt t="115920" x="6249988" y="1411288"/>
          <p14:tracePt t="115925" x="6186488" y="1355725"/>
          <p14:tracePt t="115933" x="6130925" y="1300163"/>
          <p14:tracePt t="115940" x="6059488" y="1252538"/>
          <p14:tracePt t="115948" x="5978525" y="1204913"/>
          <p14:tracePt t="115956" x="5922963" y="1171575"/>
          <p14:tracePt t="115963" x="5883275" y="1147763"/>
          <p14:tracePt t="115972" x="5851525" y="1139825"/>
          <p14:tracePt t="115978" x="5835650" y="1123950"/>
          <p14:tracePt t="115987" x="5827713" y="1123950"/>
          <p14:tracePt t="115993" x="5819775" y="1123950"/>
          <p14:tracePt t="116023" x="5811838" y="1123950"/>
          <p14:tracePt t="116054" x="5795963" y="1123950"/>
          <p14:tracePt t="116061" x="5788025" y="1131888"/>
          <p14:tracePt t="116068" x="5772150" y="1139825"/>
          <p14:tracePt t="116076" x="5764213" y="1139825"/>
          <p14:tracePt t="116083" x="5756275" y="1147763"/>
          <p14:tracePt t="116091" x="5740400" y="1155700"/>
          <p14:tracePt t="116098" x="5724525" y="1163638"/>
          <p14:tracePt t="116108" x="5708650" y="1179513"/>
          <p14:tracePt t="116113" x="5700713" y="1179513"/>
          <p14:tracePt t="116121" x="5684838" y="1195388"/>
          <p14:tracePt t="116128" x="5676900" y="1195388"/>
          <p14:tracePt t="116136" x="5667375" y="1204913"/>
          <p14:tracePt t="116144" x="5651500" y="1212850"/>
          <p14:tracePt t="116151" x="5635625" y="1220788"/>
          <p14:tracePt t="116158" x="5619750" y="1228725"/>
          <p14:tracePt t="116166" x="5611813" y="1236663"/>
          <p14:tracePt t="116173" x="5588000" y="1252538"/>
          <p14:tracePt t="116181" x="5580063" y="1252538"/>
          <p14:tracePt t="116195" x="5572125" y="1260475"/>
          <p14:tracePt t="116206" x="5564188" y="1260475"/>
          <p14:tracePt t="116316" x="5564188" y="1268413"/>
          <p14:tracePt t="116353" x="5564188" y="1276350"/>
          <p14:tracePt t="116473" x="5564188" y="1284288"/>
          <p14:tracePt t="116481" x="5564188" y="1300163"/>
          <p14:tracePt t="116488" x="5556250" y="1308100"/>
          <p14:tracePt t="116495" x="5548313" y="1323975"/>
          <p14:tracePt t="116504" x="5548313" y="1347788"/>
          <p14:tracePt t="116510" x="5540375" y="1395413"/>
          <p14:tracePt t="116520" x="5524500" y="1450975"/>
          <p14:tracePt t="116526" x="5492750" y="1498600"/>
          <p14:tracePt t="116533" x="5453063" y="1563688"/>
          <p14:tracePt t="116540" x="5421313" y="1643063"/>
          <p14:tracePt t="116549" x="5381625" y="1714500"/>
          <p14:tracePt t="116556" x="5326063" y="1793875"/>
          <p14:tracePt t="116563" x="5253038" y="1873250"/>
          <p14:tracePt t="116572" x="5173663" y="1954213"/>
          <p14:tracePt t="116579" x="5094288" y="2025650"/>
          <p14:tracePt t="116587" x="5022850" y="2073275"/>
          <p14:tracePt t="116593" x="4967288" y="2112963"/>
          <p14:tracePt t="116601" x="4886325" y="2144713"/>
          <p14:tracePt t="116608" x="4838700" y="2160588"/>
          <p14:tracePt t="116616" x="4791075" y="2168525"/>
          <p14:tracePt t="116623" x="4743450" y="2168525"/>
          <p14:tracePt t="116630" x="4703763" y="2168525"/>
          <p14:tracePt t="116639" x="4648200" y="2168525"/>
          <p14:tracePt t="116646" x="4592638" y="2168525"/>
          <p14:tracePt t="116653" x="4543425" y="2152650"/>
          <p14:tracePt t="116661" x="4487863" y="2144713"/>
          <p14:tracePt t="116669" x="4432300" y="2120900"/>
          <p14:tracePt t="116676" x="4392613" y="2105025"/>
          <p14:tracePt t="116683" x="4329113" y="2081213"/>
          <p14:tracePt t="116691" x="4289425" y="2057400"/>
          <p14:tracePt t="116698" x="4241800" y="2041525"/>
          <p14:tracePt t="116707" x="4192588" y="2017713"/>
          <p14:tracePt t="116718" x="4144963" y="2001838"/>
          <p14:tracePt t="116724" x="4089400" y="1985963"/>
          <p14:tracePt t="116728" x="4041775" y="1970088"/>
          <p14:tracePt t="116737" x="4002088" y="1962150"/>
          <p14:tracePt t="116743" x="3962400" y="1954213"/>
          <p14:tracePt t="116751" x="3938588" y="1954213"/>
          <p14:tracePt t="116758" x="3906838" y="1946275"/>
          <p14:tracePt t="116766" x="3890963" y="1946275"/>
          <p14:tracePt t="116773" x="3867150" y="1938338"/>
          <p14:tracePt t="116781" x="3851275" y="1938338"/>
          <p14:tracePt t="116788" x="3825875" y="1938338"/>
          <p14:tracePt t="116796" x="3817938" y="1938338"/>
          <p14:tracePt t="116803" x="3802063" y="1938338"/>
          <p14:tracePt t="116810" x="3778250" y="1938338"/>
          <p14:tracePt t="116818" x="3746500" y="1930400"/>
          <p14:tracePt t="116826" x="3722688" y="1930400"/>
          <p14:tracePt t="116833" x="3698875" y="1930400"/>
          <p14:tracePt t="116840" x="3667125" y="1922463"/>
          <p14:tracePt t="116848" x="3643313" y="1922463"/>
          <p14:tracePt t="116855" x="3603625" y="1922463"/>
          <p14:tracePt t="116863" x="3571875" y="1922463"/>
          <p14:tracePt t="116872" x="3516313" y="1922463"/>
          <p14:tracePt t="116878" x="3459163" y="1922463"/>
          <p14:tracePt t="116887" x="3411538" y="1922463"/>
          <p14:tracePt t="116895" x="3340100" y="1922463"/>
          <p14:tracePt t="116907" x="3292475" y="1922463"/>
          <p14:tracePt t="116910" x="3252788" y="1930400"/>
          <p14:tracePt t="116916" x="3189288" y="1946275"/>
          <p14:tracePt t="116923" x="3141663" y="1954213"/>
          <p14:tracePt t="116931" x="3109913" y="1954213"/>
          <p14:tracePt t="116939" x="3076575" y="1962150"/>
          <p14:tracePt t="116946" x="3044825" y="1970088"/>
          <p14:tracePt t="116953" x="3021013" y="1970088"/>
          <p14:tracePt t="116961" x="2989263" y="1970088"/>
          <p14:tracePt t="116969" x="2965450" y="1978025"/>
          <p14:tracePt t="116976" x="2949575" y="1978025"/>
          <p14:tracePt t="116983" x="2925763" y="1978025"/>
          <p14:tracePt t="116991" x="2909888" y="1978025"/>
          <p14:tracePt t="116998" x="2886075" y="1985963"/>
          <p14:tracePt t="117006" x="2870200" y="1985963"/>
          <p14:tracePt t="117013" x="2854325" y="1993900"/>
          <p14:tracePt t="117021" x="2814638" y="2001838"/>
          <p14:tracePt t="117028" x="2790825" y="2009775"/>
          <p14:tracePt t="117036" x="2767013" y="2017713"/>
          <p14:tracePt t="117043" x="2751138" y="2025650"/>
          <p14:tracePt t="117050" x="2725738" y="2033588"/>
          <p14:tracePt t="117058" x="2717800" y="2041525"/>
          <p14:tracePt t="117066" x="2693988" y="2057400"/>
          <p14:tracePt t="117073" x="2678113" y="2065338"/>
          <p14:tracePt t="117081" x="2654300" y="2081213"/>
          <p14:tracePt t="117088" x="2622550" y="2105025"/>
          <p14:tracePt t="117095" x="2582863" y="2128838"/>
          <p14:tracePt t="117103" x="2559050" y="2152650"/>
          <p14:tracePt t="117111" x="2519363" y="2192338"/>
          <p14:tracePt t="117119" x="2487613" y="2216150"/>
          <p14:tracePt t="117126" x="2439988" y="2249488"/>
          <p14:tracePt t="117133" x="2416175" y="2273300"/>
          <p14:tracePt t="117140" x="2384425" y="2289175"/>
          <p14:tracePt t="117148" x="2359025" y="2312988"/>
          <p14:tracePt t="117155" x="2343150" y="2320925"/>
          <p14:tracePt t="117163" x="2327275" y="2336800"/>
          <p14:tracePt t="117173" x="2319338" y="2344738"/>
          <p14:tracePt t="117178" x="2311400" y="2344738"/>
          <p14:tracePt t="117186" x="2311400" y="2352675"/>
          <p14:tracePt t="117193" x="2303463" y="2352675"/>
          <p14:tracePt t="117205" x="2303463" y="2360613"/>
          <p14:tracePt t="117223" x="2303463" y="2368550"/>
          <p14:tracePt t="117230" x="2303463" y="2376488"/>
          <p14:tracePt t="117246" x="2303463" y="2384425"/>
          <p14:tracePt t="117260" x="2303463" y="2392363"/>
          <p14:tracePt t="117276" x="2303463" y="2400300"/>
          <p14:tracePt t="117283" x="2303463" y="2408238"/>
          <p14:tracePt t="117291" x="2303463" y="2416175"/>
          <p14:tracePt t="117298" x="2303463" y="2424113"/>
          <p14:tracePt t="117305" x="2311400" y="2439988"/>
          <p14:tracePt t="117313" x="2319338" y="2447925"/>
          <p14:tracePt t="117326" x="2327275" y="2455863"/>
          <p14:tracePt t="117330" x="2327275" y="2471738"/>
          <p14:tracePt t="117338" x="2335213" y="2471738"/>
          <p14:tracePt t="117343" x="2335213" y="2479675"/>
          <p14:tracePt t="117351" x="2351088" y="2495550"/>
          <p14:tracePt t="117358" x="2359025" y="2503488"/>
          <p14:tracePt t="117366" x="2366963" y="2511425"/>
          <p14:tracePt t="117373" x="2400300" y="2551113"/>
          <p14:tracePt t="117380" x="2424113" y="2559050"/>
          <p14:tracePt t="117389" x="2447925" y="2576513"/>
          <p14:tracePt t="117396" x="2487613" y="2592388"/>
          <p14:tracePt t="117403" x="2535238" y="2608263"/>
          <p14:tracePt t="117411" x="2566988" y="2616200"/>
          <p14:tracePt t="117419" x="2622550" y="2632075"/>
          <p14:tracePt t="117425" x="2686050" y="2647950"/>
          <p14:tracePt t="117433" x="2741613" y="2655888"/>
          <p14:tracePt t="117441" x="2798763" y="2671763"/>
          <p14:tracePt t="117449" x="2886075" y="2695575"/>
          <p14:tracePt t="117457" x="2973388" y="2703513"/>
          <p14:tracePt t="117463" x="3028950" y="2711450"/>
          <p14:tracePt t="117471" x="3125788" y="2711450"/>
          <p14:tracePt t="117478" x="3189288" y="2711450"/>
          <p14:tracePt t="117486" x="3284538" y="2711450"/>
          <p14:tracePt t="117493" x="3363913" y="2711450"/>
          <p14:tracePt t="117503" x="3451225" y="2711450"/>
          <p14:tracePt t="117508" x="3508375" y="2711450"/>
          <p14:tracePt t="117516" x="3571875" y="2711450"/>
          <p14:tracePt t="117523" x="3611563" y="2711450"/>
          <p14:tracePt t="117531" x="3651250" y="2711450"/>
          <p14:tracePt t="117539" x="3675063" y="2711450"/>
          <p14:tracePt t="117546" x="3706813" y="2711450"/>
          <p14:tracePt t="117554" x="3730625" y="2711450"/>
          <p14:tracePt t="117561" x="3746500" y="2711450"/>
          <p14:tracePt t="117569" x="3762375" y="2711450"/>
          <p14:tracePt t="117576" x="3786188" y="2711450"/>
          <p14:tracePt t="117583" x="3817938" y="2711450"/>
          <p14:tracePt t="117591" x="3833813" y="2711450"/>
          <p14:tracePt t="117598" x="3867150" y="2711450"/>
          <p14:tracePt t="117605" x="3890963" y="2711450"/>
          <p14:tracePt t="117614" x="3906838" y="2711450"/>
          <p14:tracePt t="117621" x="3930650" y="2711450"/>
          <p14:tracePt t="117628" x="3946525" y="2711450"/>
          <p14:tracePt t="117636" x="3970338" y="2711450"/>
          <p14:tracePt t="117643" x="4002088" y="2711450"/>
          <p14:tracePt t="117652" x="4049713" y="2711450"/>
          <p14:tracePt t="117658" x="4105275" y="2711450"/>
          <p14:tracePt t="117666" x="4137025" y="2711450"/>
          <p14:tracePt t="117673" x="4192588" y="2711450"/>
          <p14:tracePt t="117681" x="4233863" y="2711450"/>
          <p14:tracePt t="117689" x="4297363" y="2711450"/>
          <p14:tracePt t="117696" x="4352925" y="2711450"/>
          <p14:tracePt t="117705" x="4416425" y="2711450"/>
          <p14:tracePt t="117711" x="4471988" y="2711450"/>
          <p14:tracePt t="117719" x="4527550" y="2711450"/>
          <p14:tracePt t="117726" x="4592638" y="2711450"/>
          <p14:tracePt t="117733" x="4656138" y="2711450"/>
          <p14:tracePt t="117741" x="4719638" y="2711450"/>
          <p14:tracePt t="117748" x="4783138" y="2711450"/>
          <p14:tracePt t="117756" x="4846638" y="2727325"/>
          <p14:tracePt t="117763" x="4894263" y="2735263"/>
          <p14:tracePt t="117771" x="4959350" y="2751138"/>
          <p14:tracePt t="117778" x="5038725" y="2759075"/>
          <p14:tracePt t="117785" x="5078413" y="2774950"/>
          <p14:tracePt t="117793" x="5149850" y="2782888"/>
          <p14:tracePt t="117800" x="5221288" y="2790825"/>
          <p14:tracePt t="117808" x="5276850" y="2790825"/>
          <p14:tracePt t="117815" x="5341938" y="2790825"/>
          <p14:tracePt t="117823" x="5381625" y="2790825"/>
          <p14:tracePt t="117830" x="5437188" y="2790825"/>
          <p14:tracePt t="117839" x="5492750" y="2790825"/>
          <p14:tracePt t="117846" x="5532438" y="2790825"/>
          <p14:tracePt t="117853" x="5580063" y="2790825"/>
          <p14:tracePt t="117861" x="5611813" y="2790825"/>
          <p14:tracePt t="117869" x="5635625" y="2790825"/>
          <p14:tracePt t="117876" x="5651500" y="2790825"/>
          <p14:tracePt t="117883" x="5684838" y="2790825"/>
          <p14:tracePt t="117893" x="5716588" y="2790825"/>
          <p14:tracePt t="117898" x="5756275" y="2790825"/>
          <p14:tracePt t="117906" x="5803900" y="2790825"/>
          <p14:tracePt t="117913" x="5843588" y="2790825"/>
          <p14:tracePt t="117922" x="5867400" y="2790825"/>
          <p14:tracePt t="117928" x="5907088" y="2790825"/>
          <p14:tracePt t="117935" x="5938838" y="2790825"/>
          <p14:tracePt t="117943" x="5986463" y="2790825"/>
          <p14:tracePt t="117951" x="6018213" y="2790825"/>
          <p14:tracePt t="117958" x="6051550" y="2790825"/>
          <p14:tracePt t="117965" x="6083300" y="2790825"/>
          <p14:tracePt t="117973" x="6107113" y="2790825"/>
          <p14:tracePt t="117981" x="6138863" y="2782888"/>
          <p14:tracePt t="117988" x="6154738" y="2774950"/>
          <p14:tracePt t="117995" x="6194425" y="2767013"/>
          <p14:tracePt t="118004" x="6210300" y="2767013"/>
          <p14:tracePt t="118011" x="6226175" y="2767013"/>
          <p14:tracePt t="118019" x="6242050" y="2767013"/>
          <p14:tracePt t="118026" x="6265863" y="2767013"/>
          <p14:tracePt t="118033" x="6281738" y="2759075"/>
          <p14:tracePt t="118041" x="6313488" y="2759075"/>
          <p14:tracePt t="118048" x="6337300" y="2759075"/>
          <p14:tracePt t="118056" x="6369050" y="2759075"/>
          <p14:tracePt t="118063" x="6402388" y="2759075"/>
          <p14:tracePt t="118071" x="6442075" y="2759075"/>
          <p14:tracePt t="118078" x="6473825" y="2759075"/>
          <p14:tracePt t="118085" x="6529388" y="2759075"/>
          <p14:tracePt t="118093" x="6592888" y="2759075"/>
          <p14:tracePt t="118101" x="6656388" y="2759075"/>
          <p14:tracePt t="118108" x="6743700" y="2767013"/>
          <p14:tracePt t="118116" x="6824663" y="2774950"/>
          <p14:tracePt t="118123" x="6888163" y="2782888"/>
          <p14:tracePt t="118131" x="6967538" y="2790825"/>
          <p14:tracePt t="118138" x="7046913" y="2798763"/>
          <p14:tracePt t="118146" x="7110413" y="2806700"/>
          <p14:tracePt t="118154" x="7151688" y="2806700"/>
          <p14:tracePt t="118160" x="7199313" y="2806700"/>
          <p14:tracePt t="118169" x="7223125" y="2806700"/>
          <p14:tracePt t="118176" x="7231063" y="2806700"/>
          <p14:tracePt t="118183" x="7246938" y="2806700"/>
          <p14:tracePt t="118190" x="7254875" y="2806700"/>
          <p14:tracePt t="118520" x="7246938" y="2806700"/>
          <p14:tracePt t="118528" x="7231063" y="2806700"/>
          <p14:tracePt t="118537" x="7215188" y="2814638"/>
          <p14:tracePt t="118543" x="7191375" y="2814638"/>
          <p14:tracePt t="118551" x="7159625" y="2814638"/>
          <p14:tracePt t="118558" x="7135813" y="2814638"/>
          <p14:tracePt t="118566" x="7094538" y="2814638"/>
          <p14:tracePt t="118574" x="7054850" y="2814638"/>
          <p14:tracePt t="118581" x="7015163" y="2814638"/>
          <p14:tracePt t="118588" x="6983413" y="2814638"/>
          <p14:tracePt t="118596" x="6951663" y="2814638"/>
          <p14:tracePt t="118603" x="6911975" y="2814638"/>
          <p14:tracePt t="118612" x="6888163" y="2806700"/>
          <p14:tracePt t="118618" x="6864350" y="2806700"/>
          <p14:tracePt t="118626" x="6832600" y="2806700"/>
          <p14:tracePt t="118633" x="6808788" y="2806700"/>
          <p14:tracePt t="118640" x="6777038" y="2806700"/>
          <p14:tracePt t="118648" x="6751638" y="2806700"/>
          <p14:tracePt t="118656" x="6719888" y="2806700"/>
          <p14:tracePt t="118664" x="6680200" y="2806700"/>
          <p14:tracePt t="118671" x="6632575" y="2806700"/>
          <p14:tracePt t="118678" x="6600825" y="2806700"/>
          <p14:tracePt t="118685" x="6561138" y="2806700"/>
          <p14:tracePt t="118693" x="6529388" y="2806700"/>
          <p14:tracePt t="118700" x="6481763" y="2806700"/>
          <p14:tracePt t="118708" x="6450013" y="2806700"/>
          <p14:tracePt t="118715" x="6418263" y="2806700"/>
          <p14:tracePt t="118723" x="6384925" y="2806700"/>
          <p14:tracePt t="118731" x="6337300" y="2806700"/>
          <p14:tracePt t="118739" x="6305550" y="2806700"/>
          <p14:tracePt t="118746" x="6265863" y="2806700"/>
          <p14:tracePt t="118753" x="6218238" y="2806700"/>
          <p14:tracePt t="118762" x="6170613" y="2806700"/>
          <p14:tracePt t="118768" x="6115050" y="2806700"/>
          <p14:tracePt t="118776" x="6059488" y="2798763"/>
          <p14:tracePt t="118783" x="6002338" y="2798763"/>
          <p14:tracePt t="118790" x="5954713" y="2798763"/>
          <p14:tracePt t="118798" x="5883275" y="2790825"/>
          <p14:tracePt t="118805" x="5819775" y="2782888"/>
          <p14:tracePt t="118813" x="5764213" y="2774950"/>
          <p14:tracePt t="118820" x="5716588" y="2774950"/>
          <p14:tracePt t="118830" x="5659438" y="2767013"/>
          <p14:tracePt t="118836" x="5603875" y="2759075"/>
          <p14:tracePt t="118843" x="5548313" y="2759075"/>
          <p14:tracePt t="118850" x="5492750" y="2751138"/>
          <p14:tracePt t="118858" x="5453063" y="2751138"/>
          <p14:tracePt t="118866" x="5405438" y="2751138"/>
          <p14:tracePt t="118873" x="5357813" y="2751138"/>
          <p14:tracePt t="118880" x="5292725" y="2751138"/>
          <p14:tracePt t="118888" x="5221288" y="2751138"/>
          <p14:tracePt t="118896" x="5149850" y="2759075"/>
          <p14:tracePt t="118903" x="5086350" y="2767013"/>
          <p14:tracePt t="118911" x="5022850" y="2774950"/>
          <p14:tracePt t="118918" x="4943475" y="2790825"/>
          <p14:tracePt t="118926" x="4870450" y="2790825"/>
          <p14:tracePt t="118933" x="4783138" y="2790825"/>
          <p14:tracePt t="118941" x="4711700" y="2790825"/>
          <p14:tracePt t="118948" x="4640263" y="2790825"/>
          <p14:tracePt t="118955" x="4576763" y="2790825"/>
          <p14:tracePt t="118964" x="4527550" y="2790825"/>
          <p14:tracePt t="118971" x="4471988" y="2790825"/>
          <p14:tracePt t="118978" x="4432300" y="2790825"/>
          <p14:tracePt t="118986" x="4400550" y="2790825"/>
          <p14:tracePt t="118994" x="4352925" y="2790825"/>
          <p14:tracePt t="119001" x="4321175" y="2790825"/>
          <p14:tracePt t="119008" x="4297363" y="2782888"/>
          <p14:tracePt t="119016" x="4281488" y="2782888"/>
          <p14:tracePt t="119023" x="4249738" y="2774950"/>
          <p14:tracePt t="119031" x="4210050" y="2767013"/>
          <p14:tracePt t="119038" x="4168775" y="2759075"/>
          <p14:tracePt t="119046" x="4121150" y="2751138"/>
          <p14:tracePt t="119053" x="4065588" y="2743200"/>
          <p14:tracePt t="119061" x="4025900" y="2735263"/>
          <p14:tracePt t="119068" x="3978275" y="2727325"/>
          <p14:tracePt t="119075" x="3914775" y="2719388"/>
          <p14:tracePt t="119083" x="3859213" y="2711450"/>
          <p14:tracePt t="119090" x="3794125" y="2703513"/>
          <p14:tracePt t="119098" x="3746500" y="2695575"/>
          <p14:tracePt t="119105" x="3706813" y="2695575"/>
          <p14:tracePt t="119113" x="3675063" y="2695575"/>
          <p14:tracePt t="119120" x="3643313" y="2695575"/>
          <p14:tracePt t="119128" x="3603625" y="2695575"/>
          <p14:tracePt t="119135" x="3571875" y="2695575"/>
          <p14:tracePt t="119144" x="3540125" y="2695575"/>
          <p14:tracePt t="119150" x="3508375" y="2695575"/>
          <p14:tracePt t="119158" x="3476625" y="2695575"/>
          <p14:tracePt t="119165" x="3387725" y="2687638"/>
          <p14:tracePt t="119173" x="3324225" y="2687638"/>
          <p14:tracePt t="119181" x="3252788" y="2687638"/>
          <p14:tracePt t="119188" x="3197225" y="2687638"/>
          <p14:tracePt t="119196" x="3125788" y="2687638"/>
          <p14:tracePt t="119213" x="2997200" y="2687638"/>
          <p14:tracePt t="119218" x="2965450" y="2687638"/>
          <p14:tracePt t="119225" x="2917825" y="2679700"/>
          <p14:tracePt t="119233" x="2894013" y="2679700"/>
          <p14:tracePt t="119240" x="2878138" y="2679700"/>
          <p14:tracePt t="119248" x="2870200" y="2679700"/>
          <p14:tracePt t="119263" x="2862263" y="2679700"/>
          <p14:tracePt t="121050" x="0" y="0"/>
        </p14:tracePtLst>
        <p14:tracePtLst>
          <p14:tracePt t="123233" x="3260725" y="3492500"/>
          <p14:tracePt t="123388" x="3228975" y="3492500"/>
          <p14:tracePt t="123396" x="3189288" y="3492500"/>
          <p14:tracePt t="123403" x="3157538" y="3492500"/>
          <p14:tracePt t="123411" x="3117850" y="3492500"/>
          <p14:tracePt t="123418" x="3084513" y="3492500"/>
          <p14:tracePt t="123426" x="3060700" y="3492500"/>
          <p14:tracePt t="123433" x="3036888" y="3492500"/>
          <p14:tracePt t="123441" x="3021013" y="3492500"/>
          <p14:tracePt t="123539" x="3028950" y="3492500"/>
          <p14:tracePt t="123554" x="3036888" y="3492500"/>
          <p14:tracePt t="123561" x="3044825" y="3492500"/>
          <p14:tracePt t="123568" x="3052763" y="3500438"/>
          <p14:tracePt t="123576" x="3060700" y="3500438"/>
          <p14:tracePt t="123583" x="3076575" y="3500438"/>
          <p14:tracePt t="123591" x="3092450" y="3500438"/>
          <p14:tracePt t="123599" x="3117850" y="3500438"/>
          <p14:tracePt t="123606" x="3141663" y="3500438"/>
          <p14:tracePt t="123614" x="3165475" y="3500438"/>
          <p14:tracePt t="123621" x="3189288" y="3500438"/>
          <p14:tracePt t="123629" x="3221038" y="3500438"/>
          <p14:tracePt t="123636" x="3260725" y="3500438"/>
          <p14:tracePt t="123644" x="3292475" y="3500438"/>
          <p14:tracePt t="123651" x="3316288" y="3500438"/>
          <p14:tracePt t="123658" x="3332163" y="3492500"/>
          <p14:tracePt t="123665" x="3355975" y="3484563"/>
          <p14:tracePt t="123674" x="3379788" y="3484563"/>
          <p14:tracePt t="123682" x="3395663" y="3484563"/>
          <p14:tracePt t="123688" x="3427413" y="3484563"/>
          <p14:tracePt t="123696" x="3476625" y="3476625"/>
          <p14:tracePt t="123704" x="3500438" y="3468688"/>
          <p14:tracePt t="123711" x="3524250" y="3460750"/>
          <p14:tracePt t="123719" x="3571875" y="3436938"/>
          <p14:tracePt t="123725" x="3635375" y="3429000"/>
          <p14:tracePt t="123733" x="3643313" y="3421063"/>
          <p14:tracePt t="123741" x="3659188" y="3421063"/>
          <p14:tracePt t="123756" x="3667125" y="3421063"/>
          <p14:tracePt t="123771" x="3667125" y="3413125"/>
          <p14:tracePt t="123816" x="3675063" y="3413125"/>
          <p14:tracePt t="123832" x="3683000" y="3413125"/>
          <p14:tracePt t="123846" x="3690938" y="3413125"/>
          <p14:tracePt t="123862" x="3706813" y="3413125"/>
          <p14:tracePt t="123868" x="3722688" y="3413125"/>
          <p14:tracePt t="123876" x="3738563" y="3413125"/>
          <p14:tracePt t="123883" x="3762375" y="3413125"/>
          <p14:tracePt t="123891" x="3794125" y="3413125"/>
          <p14:tracePt t="123898" x="3825875" y="3413125"/>
          <p14:tracePt t="123906" x="3859213" y="3421063"/>
          <p14:tracePt t="123914" x="3883025" y="3421063"/>
          <p14:tracePt t="123920" x="3906838" y="3429000"/>
          <p14:tracePt t="123929" x="3930650" y="3429000"/>
          <p14:tracePt t="123936" x="3946525" y="3429000"/>
          <p14:tracePt t="123944" x="3962400" y="3429000"/>
          <p14:tracePt t="123951" x="3970338" y="3429000"/>
          <p14:tracePt t="123958" x="3978275" y="3429000"/>
          <p14:tracePt t="123989" x="3986213" y="3429000"/>
          <p14:tracePt t="124019" x="3994150" y="3429000"/>
          <p14:tracePt t="124101" x="4002088" y="3429000"/>
          <p14:tracePt t="124108" x="4010025" y="3429000"/>
          <p14:tracePt t="124116" x="4025900" y="3429000"/>
          <p14:tracePt t="124123" x="4041775" y="3436938"/>
          <p14:tracePt t="124131" x="4049713" y="3436938"/>
          <p14:tracePt t="124138" x="4065588" y="3436938"/>
          <p14:tracePt t="124145" x="4073525" y="3436938"/>
          <p14:tracePt t="124153" x="4089400" y="3436938"/>
          <p14:tracePt t="124162" x="4113213" y="3436938"/>
          <p14:tracePt t="124168" x="4129088" y="3444875"/>
          <p14:tracePt t="124175" x="4144963" y="3444875"/>
          <p14:tracePt t="124183" x="4168775" y="3444875"/>
          <p14:tracePt t="124198" x="4200525" y="3452813"/>
          <p14:tracePt t="124213" x="4249738" y="3460750"/>
          <p14:tracePt t="124220" x="4289425" y="3460750"/>
          <p14:tracePt t="124229" x="4313238" y="3460750"/>
          <p14:tracePt t="124236" x="4337050" y="3460750"/>
          <p14:tracePt t="124243" x="4344988" y="3460750"/>
          <p14:tracePt t="124251" x="4352925" y="3460750"/>
          <p14:tracePt t="124258" x="4376738" y="3460750"/>
          <p14:tracePt t="124266" x="4384675" y="3460750"/>
          <p14:tracePt t="124273" x="4400550" y="3460750"/>
          <p14:tracePt t="124288" x="4408488" y="3460750"/>
          <p14:tracePt t="124296" x="4424363" y="3460750"/>
          <p14:tracePt t="124316" x="4432300" y="3460750"/>
          <p14:tracePt t="124326" x="4440238" y="3460750"/>
          <p14:tracePt t="124333" x="4448175" y="3460750"/>
          <p14:tracePt t="124401" x="4456113" y="3460750"/>
          <p14:tracePt t="124596" x="4464050" y="3460750"/>
          <p14:tracePt t="124603" x="4479925" y="3460750"/>
          <p14:tracePt t="124611" x="4495800" y="3460750"/>
          <p14:tracePt t="124618" x="4527550" y="3460750"/>
          <p14:tracePt t="124626" x="4543425" y="3460750"/>
          <p14:tracePt t="124633" x="4576763" y="3460750"/>
          <p14:tracePt t="124640" x="4600575" y="3460750"/>
          <p14:tracePt t="124648" x="4624388" y="3460750"/>
          <p14:tracePt t="124657" x="4648200" y="3460750"/>
          <p14:tracePt t="124666" x="4664075" y="3460750"/>
          <p14:tracePt t="124673" x="4679950" y="3460750"/>
          <p14:tracePt t="124679" x="4703763" y="3452813"/>
          <p14:tracePt t="124686" x="4735513" y="3452813"/>
          <p14:tracePt t="124693" x="4751388" y="3444875"/>
          <p14:tracePt t="124701" x="4759325" y="3444875"/>
          <p14:tracePt t="124708" x="4767263" y="3444875"/>
          <p14:tracePt t="124715" x="4775200" y="3444875"/>
          <p14:tracePt t="124723" x="4783138" y="3444875"/>
          <p14:tracePt t="124738" x="4791075" y="3444875"/>
          <p14:tracePt t="124753" x="4799013" y="3444875"/>
          <p14:tracePt t="124760" x="4806950" y="3444875"/>
          <p14:tracePt t="124770" x="4814888" y="3444875"/>
          <p14:tracePt t="124776" x="4822825" y="3444875"/>
          <p14:tracePt t="124783" x="4830763" y="3444875"/>
          <p14:tracePt t="124790" x="4846638" y="3444875"/>
          <p14:tracePt t="124798" x="4862513" y="3444875"/>
          <p14:tracePt t="124806" x="4878388" y="3444875"/>
          <p14:tracePt t="124820" x="4886325" y="3444875"/>
          <p14:tracePt t="124828" x="4910138" y="3444875"/>
          <p14:tracePt t="124836" x="4943475" y="3452813"/>
          <p14:tracePt t="124843" x="4959350" y="3460750"/>
          <p14:tracePt t="124851" x="4983163" y="3460750"/>
          <p14:tracePt t="124858" x="4999038" y="3468688"/>
          <p14:tracePt t="124865" x="5014913" y="3468688"/>
          <p14:tracePt t="124873" x="5030788" y="3468688"/>
          <p14:tracePt t="124881" x="5054600" y="3468688"/>
          <p14:tracePt t="124888" x="5078413" y="3468688"/>
          <p14:tracePt t="124896" x="5110163" y="3468688"/>
          <p14:tracePt t="124904" x="5126038" y="3476625"/>
          <p14:tracePt t="124911" x="5133975" y="3476625"/>
          <p14:tracePt t="124918" x="5157788" y="3476625"/>
          <p14:tracePt t="124925" x="5189538" y="3476625"/>
          <p14:tracePt t="124933" x="5213350" y="3484563"/>
          <p14:tracePt t="124941" x="5237163" y="3484563"/>
          <p14:tracePt t="124948" x="5260975" y="3484563"/>
          <p14:tracePt t="124956" x="5284788" y="3484563"/>
          <p14:tracePt t="124963" x="5310188" y="3484563"/>
          <p14:tracePt t="124970" x="5318125" y="3484563"/>
          <p14:tracePt t="124978" x="5334000" y="3484563"/>
          <p14:tracePt t="124987" x="5357813" y="3484563"/>
          <p14:tracePt t="124993" x="5365750" y="3484563"/>
          <p14:tracePt t="125002" x="5381625" y="3484563"/>
          <p14:tracePt t="125008" x="5389563" y="3484563"/>
          <p14:tracePt t="125016" x="5413375" y="3484563"/>
          <p14:tracePt t="125023" x="5437188" y="3484563"/>
          <p14:tracePt t="125031" x="5468938" y="3484563"/>
          <p14:tracePt t="125039" x="5492750" y="3484563"/>
          <p14:tracePt t="125046" x="5540375" y="3484563"/>
          <p14:tracePt t="125054" x="5588000" y="3484563"/>
          <p14:tracePt t="125061" x="5643563" y="3484563"/>
          <p14:tracePt t="125069" x="5684838" y="3484563"/>
          <p14:tracePt t="125075" x="5740400" y="3484563"/>
          <p14:tracePt t="125083" x="5788025" y="3484563"/>
          <p14:tracePt t="125091" x="5835650" y="3484563"/>
          <p14:tracePt t="125098" x="5875338" y="3492500"/>
          <p14:tracePt t="125106" x="5922963" y="3492500"/>
          <p14:tracePt t="125113" x="5954713" y="3492500"/>
          <p14:tracePt t="125121" x="5978525" y="3492500"/>
          <p14:tracePt t="125128" x="5994400" y="3492500"/>
          <p14:tracePt t="125137" x="6010275" y="3492500"/>
          <p14:tracePt t="125143" x="6018213" y="3500438"/>
          <p14:tracePt t="125151" x="6026150" y="3500438"/>
          <p14:tracePt t="125158" x="6034088" y="3500438"/>
          <p14:tracePt t="125338" x="6026150" y="3500438"/>
          <p14:tracePt t="125345" x="6010275" y="3500438"/>
          <p14:tracePt t="125353" x="5994400" y="3500438"/>
          <p14:tracePt t="125361" x="5978525" y="3500438"/>
          <p14:tracePt t="125370" x="5954713" y="3500438"/>
          <p14:tracePt t="125377" x="5930900" y="3508375"/>
          <p14:tracePt t="125383" x="5907088" y="3508375"/>
          <p14:tracePt t="125391" x="5883275" y="3516313"/>
          <p14:tracePt t="125399" x="5859463" y="3524250"/>
          <p14:tracePt t="125406" x="5843588" y="3524250"/>
          <p14:tracePt t="125413" x="5819775" y="3524250"/>
          <p14:tracePt t="125421" x="5811838" y="3524250"/>
          <p14:tracePt t="125428" x="5795963" y="3524250"/>
          <p14:tracePt t="125437" x="5780088" y="3532188"/>
          <p14:tracePt t="125443" x="5764213" y="3532188"/>
          <p14:tracePt t="125451" x="5748338" y="3532188"/>
          <p14:tracePt t="125458" x="5732463" y="3532188"/>
          <p14:tracePt t="125466" x="5716588" y="3540125"/>
          <p14:tracePt t="125473" x="5700713" y="3540125"/>
          <p14:tracePt t="125480" x="5684838" y="3540125"/>
          <p14:tracePt t="125489" x="5659438" y="3540125"/>
          <p14:tracePt t="125496" x="5651500" y="3540125"/>
          <p14:tracePt t="125504" x="5619750" y="3548063"/>
          <p14:tracePt t="125511" x="5603875" y="3548063"/>
          <p14:tracePt t="125519" x="5580063" y="3548063"/>
          <p14:tracePt t="125526" x="5564188" y="3548063"/>
          <p14:tracePt t="125533" x="5556250" y="3548063"/>
          <p14:tracePt t="125541" x="5532438" y="3556000"/>
          <p14:tracePt t="125548" x="5516563" y="3556000"/>
          <p14:tracePt t="125556" x="5500688" y="3556000"/>
          <p14:tracePt t="125563" x="5476875" y="3563938"/>
          <p14:tracePt t="125572" x="5461000" y="3563938"/>
          <p14:tracePt t="125578" x="5445125" y="3563938"/>
          <p14:tracePt t="125588" x="5421313" y="3563938"/>
          <p14:tracePt t="125593" x="5397500" y="3563938"/>
          <p14:tracePt t="125601" x="5373688" y="3563938"/>
          <p14:tracePt t="125608" x="5349875" y="3563938"/>
          <p14:tracePt t="125615" x="5318125" y="3563938"/>
          <p14:tracePt t="125623" x="5292725" y="3563938"/>
          <p14:tracePt t="125631" x="5276850" y="3563938"/>
          <p14:tracePt t="125639" x="5253038" y="3563938"/>
          <p14:tracePt t="125645" x="5229225" y="3563938"/>
          <p14:tracePt t="125653" x="5205413" y="3563938"/>
          <p14:tracePt t="125660" x="5181600" y="3563938"/>
          <p14:tracePt t="125669" x="5165725" y="3563938"/>
          <p14:tracePt t="125676" x="5149850" y="3563938"/>
          <p14:tracePt t="125683" x="5133975" y="3563938"/>
          <p14:tracePt t="125691" x="5126038" y="3563938"/>
          <p14:tracePt t="125698" x="5110163" y="3563938"/>
          <p14:tracePt t="125706" x="5102225" y="3571875"/>
          <p14:tracePt t="125713" x="5086350" y="3571875"/>
          <p14:tracePt t="125722" x="5078413" y="3571875"/>
          <p14:tracePt t="125728" x="5062538" y="3571875"/>
          <p14:tracePt t="125736" x="5054600" y="3571875"/>
          <p14:tracePt t="125743" x="5038725" y="3571875"/>
          <p14:tracePt t="125751" x="5014913" y="3571875"/>
          <p14:tracePt t="125758" x="4991100" y="3571875"/>
          <p14:tracePt t="125765" x="4967288" y="3571875"/>
          <p14:tracePt t="125773" x="4951413" y="3571875"/>
          <p14:tracePt t="125781" x="4926013" y="3571875"/>
          <p14:tracePt t="125789" x="4902200" y="3571875"/>
          <p14:tracePt t="125796" x="4886325" y="3571875"/>
          <p14:tracePt t="125803" x="4870450" y="3571875"/>
          <p14:tracePt t="125811" x="4862513" y="3571875"/>
          <p14:tracePt t="125820" x="4846638" y="3571875"/>
          <p14:tracePt t="125826" x="4830763" y="3571875"/>
          <p14:tracePt t="125841" x="4822825" y="3571875"/>
          <p14:tracePt t="125848" x="4814888" y="3571875"/>
          <p14:tracePt t="125856" x="4806950" y="3571875"/>
          <p14:tracePt t="125863" x="4799013" y="3571875"/>
          <p14:tracePt t="125871" x="4791075" y="3571875"/>
          <p14:tracePt t="125886" x="4783138" y="3571875"/>
          <p14:tracePt t="125893" x="4775200" y="3571875"/>
          <p14:tracePt t="125908" x="4767263" y="3571875"/>
          <p14:tracePt t="125923" x="4751388" y="3571875"/>
          <p14:tracePt t="125939" x="4743450" y="3571875"/>
          <p14:tracePt t="125945" x="4735513" y="3571875"/>
          <p14:tracePt t="125953" x="4719638" y="3571875"/>
          <p14:tracePt t="125961" x="4711700" y="3571875"/>
          <p14:tracePt t="125969" x="4703763" y="3571875"/>
          <p14:tracePt t="125975" x="4695825" y="3571875"/>
          <p14:tracePt t="125983" x="4687888" y="3571875"/>
          <p14:tracePt t="125991" x="4672013" y="3571875"/>
          <p14:tracePt t="125998" x="4656138" y="3571875"/>
          <p14:tracePt t="126005" x="4632325" y="3571875"/>
          <p14:tracePt t="126013" x="4608513" y="3571875"/>
          <p14:tracePt t="126021" x="4600575" y="3571875"/>
          <p14:tracePt t="126028" x="4567238" y="3571875"/>
          <p14:tracePt t="126036" x="4543425" y="3579813"/>
          <p14:tracePt t="126043" x="4527550" y="3579813"/>
          <p14:tracePt t="126051" x="4503738" y="3587750"/>
          <p14:tracePt t="126058" x="4479925" y="3587750"/>
          <p14:tracePt t="126066" x="4456113" y="3587750"/>
          <p14:tracePt t="126073" x="4440238" y="3587750"/>
          <p14:tracePt t="126081" x="4408488" y="3595688"/>
          <p14:tracePt t="126088" x="4392613" y="3595688"/>
          <p14:tracePt t="126096" x="4368800" y="3595688"/>
          <p14:tracePt t="126104" x="4337050" y="3595688"/>
          <p14:tracePt t="126111" x="4305300" y="3595688"/>
          <p14:tracePt t="126119" x="4281488" y="3595688"/>
          <p14:tracePt t="126126" x="4257675" y="3595688"/>
          <p14:tracePt t="126133" x="4225925" y="3595688"/>
          <p14:tracePt t="126141" x="4200525" y="3595688"/>
          <p14:tracePt t="126148" x="4176713" y="3595688"/>
          <p14:tracePt t="126156" x="4144963" y="3595688"/>
          <p14:tracePt t="126163" x="4121150" y="3595688"/>
          <p14:tracePt t="126172" x="4089400" y="3595688"/>
          <p14:tracePt t="126179" x="4065588" y="3595688"/>
          <p14:tracePt t="126186" x="4033838" y="3595688"/>
          <p14:tracePt t="126205" x="3986213" y="3595688"/>
          <p14:tracePt t="126208" x="3954463" y="3595688"/>
          <p14:tracePt t="126216" x="3930650" y="3595688"/>
          <p14:tracePt t="126223" x="3906838" y="3595688"/>
          <p14:tracePt t="126231" x="3898900" y="3595688"/>
          <p14:tracePt t="126238" x="3875088" y="3595688"/>
          <p14:tracePt t="126246" x="3859213" y="3595688"/>
          <p14:tracePt t="126254" x="3851275" y="3595688"/>
          <p14:tracePt t="126260" x="3843338" y="3595688"/>
          <p14:tracePt t="126269" x="3833813" y="3595688"/>
          <p14:tracePt t="126276" x="3817938" y="3595688"/>
          <p14:tracePt t="126283" x="3810000" y="3595688"/>
          <p14:tracePt t="126290" x="3802063" y="3605213"/>
          <p14:tracePt t="126298" x="3778250" y="3605213"/>
          <p14:tracePt t="126306" x="3770313" y="3605213"/>
          <p14:tracePt t="126313" x="3754438" y="3605213"/>
          <p14:tracePt t="126322" x="3730625" y="3605213"/>
          <p14:tracePt t="126328" x="3706813" y="3605213"/>
          <p14:tracePt t="126335" x="3683000" y="3605213"/>
          <p14:tracePt t="126343" x="3667125" y="3605213"/>
          <p14:tracePt t="126352" x="3635375" y="3605213"/>
          <p14:tracePt t="126358" x="3611563" y="3605213"/>
          <p14:tracePt t="126365" x="3579813" y="3605213"/>
          <p14:tracePt t="126373" x="3548063" y="3605213"/>
          <p14:tracePt t="126381" x="3524250" y="3605213"/>
          <p14:tracePt t="126388" x="3500438" y="3605213"/>
          <p14:tracePt t="126396" x="3467100" y="3605213"/>
          <p14:tracePt t="126403" x="3451225" y="3605213"/>
          <p14:tracePt t="126411" x="3435350" y="3605213"/>
          <p14:tracePt t="126419" x="3411538" y="3605213"/>
          <p14:tracePt t="126426" x="3395663" y="3605213"/>
          <p14:tracePt t="126433" x="3371850" y="3605213"/>
          <p14:tracePt t="126441" x="3348038" y="3605213"/>
          <p14:tracePt t="126448" x="3340100" y="3605213"/>
          <p14:tracePt t="126456" x="3316288" y="3605213"/>
          <p14:tracePt t="126463" x="3292475" y="3605213"/>
          <p14:tracePt t="126472" x="3276600" y="3605213"/>
          <p14:tracePt t="126478" x="3260725" y="3605213"/>
          <p14:tracePt t="126486" x="3244850" y="3605213"/>
          <p14:tracePt t="126493" x="3236913" y="3605213"/>
          <p14:tracePt t="126500" x="3221038" y="3605213"/>
          <p14:tracePt t="126508" x="3213100" y="3605213"/>
          <p14:tracePt t="126523" x="3205163" y="3605213"/>
          <p14:tracePt t="126531" x="3189288" y="3605213"/>
          <p14:tracePt t="126545" x="3181350" y="3605213"/>
          <p14:tracePt t="126561" x="3173413" y="3605213"/>
          <p14:tracePt t="126569" x="3165475" y="3605213"/>
          <p14:tracePt t="126576" x="3157538" y="3605213"/>
          <p14:tracePt t="127229" x="3157538" y="3595688"/>
          <p14:tracePt t="127258" x="3157538" y="3587750"/>
          <p14:tracePt t="127265" x="3157538" y="3579813"/>
          <p14:tracePt t="127299" x="3165475" y="3579813"/>
          <p14:tracePt t="127304" x="3165475" y="3571875"/>
          <p14:tracePt t="127311" x="3173413" y="3571875"/>
          <p14:tracePt t="127348" x="3181350" y="3571875"/>
          <p14:tracePt t="127363" x="3181350" y="3563938"/>
          <p14:tracePt t="127386" x="3189288" y="3563938"/>
          <p14:tracePt t="127394" x="3189288" y="3556000"/>
          <p14:tracePt t="127408" x="3189288" y="3548063"/>
          <p14:tracePt t="127416" x="3197225" y="3548063"/>
          <p14:tracePt t="127566" x="3205163" y="3548063"/>
          <p14:tracePt t="127604" x="3213100" y="3548063"/>
          <p14:tracePt t="127611" x="3213100" y="3540125"/>
          <p14:tracePt t="127619" x="3221038" y="3540125"/>
          <p14:tracePt t="127633" x="3228975" y="3532188"/>
          <p14:tracePt t="127640" x="3236913" y="3532188"/>
          <p14:tracePt t="127656" x="3244850" y="3532188"/>
          <p14:tracePt t="127671" x="3252788" y="3532188"/>
          <p14:tracePt t="127678" x="3252788" y="3524250"/>
          <p14:tracePt t="127702" x="3260725" y="3524250"/>
          <p14:tracePt t="127716" x="3268663" y="3524250"/>
          <p14:tracePt t="127776" x="3276600" y="3524250"/>
          <p14:tracePt t="128895" x="0" y="0"/>
        </p14:tracePtLst>
        <p14:tracePtLst>
          <p14:tracePt t="129413" x="3109913" y="4146550"/>
          <p14:tracePt t="129600" x="0" y="0"/>
        </p14:tracePtLst>
        <p14:tracePtLst>
          <p14:tracePt t="130613" x="3930650" y="3484563"/>
          <p14:tracePt t="130634" x="3938588" y="3484563"/>
          <p14:tracePt t="131003" x="0" y="0"/>
        </p14:tracePtLst>
        <p14:tracePtLst>
          <p14:tracePt t="131700" x="3875088" y="4394200"/>
          <p14:tracePt t="131850" x="0" y="0"/>
        </p14:tracePtLst>
        <p14:tracePtLst>
          <p14:tracePt t="132960" x="5038725" y="3436938"/>
          <p14:tracePt t="133281" x="5038725" y="3444875"/>
          <p14:tracePt t="133284" x="0" y="0"/>
        </p14:tracePtLst>
        <p14:tracePtLst>
          <p14:tracePt t="133943" x="5110163" y="4418013"/>
          <p14:tracePt t="134077" x="0" y="0"/>
        </p14:tracePtLst>
        <p14:tracePtLst>
          <p14:tracePt t="135015" x="5708650" y="3405188"/>
          <p14:tracePt t="135396" x="5708650" y="3413125"/>
          <p14:tracePt t="135403" x="5708650" y="3421063"/>
          <p14:tracePt t="135411" x="5708650" y="3429000"/>
          <p14:tracePt t="135418" x="5716588" y="3436938"/>
          <p14:tracePt t="135425" x="5716588" y="3444875"/>
          <p14:tracePt t="135433" x="5732463" y="3468688"/>
          <p14:tracePt t="135440" x="5740400" y="3484563"/>
          <p14:tracePt t="135458" x="5748338" y="3500438"/>
          <p14:tracePt t="135463" x="5756275" y="3524250"/>
          <p14:tracePt t="135470" x="5764213" y="3563938"/>
          <p14:tracePt t="135479" x="5772150" y="3587750"/>
          <p14:tracePt t="135486" x="5780088" y="3621088"/>
          <p14:tracePt t="135493" x="5788025" y="3652838"/>
          <p14:tracePt t="135501" x="5795963" y="3676650"/>
          <p14:tracePt t="135508" x="5795963" y="3724275"/>
          <p14:tracePt t="135516" x="5795963" y="3748088"/>
          <p14:tracePt t="135523" x="5795963" y="3771900"/>
          <p14:tracePt t="135530" x="5803900" y="3795713"/>
          <p14:tracePt t="135538" x="5811838" y="3819525"/>
          <p14:tracePt t="135546" x="5811838" y="3843338"/>
          <p14:tracePt t="135554" x="5819775" y="3867150"/>
          <p14:tracePt t="135560" x="5819775" y="3883025"/>
          <p14:tracePt t="135569" x="5819775" y="3898900"/>
          <p14:tracePt t="135576" x="5819775" y="3922713"/>
          <p14:tracePt t="135583" x="5827713" y="3948113"/>
          <p14:tracePt t="135591" x="5835650" y="3971925"/>
          <p14:tracePt t="135598" x="5835650" y="3987800"/>
          <p14:tracePt t="135606" x="5843588" y="4003675"/>
          <p14:tracePt t="135613" x="5843588" y="4035425"/>
          <p14:tracePt t="135622" x="5843588" y="4051300"/>
          <p14:tracePt t="135630" x="5843588" y="4075113"/>
          <p14:tracePt t="135636" x="5851525" y="4090988"/>
          <p14:tracePt t="135643" x="5859463" y="4114800"/>
          <p14:tracePt t="135650" x="5859463" y="4130675"/>
          <p14:tracePt t="135658" x="5859463" y="4138613"/>
          <p14:tracePt t="135666" x="5859463" y="4146550"/>
          <p14:tracePt t="135673" x="5859463" y="4162425"/>
          <p14:tracePt t="135680" x="5859463" y="4170363"/>
          <p14:tracePt t="135689" x="5859463" y="4186238"/>
          <p14:tracePt t="135695" x="5859463" y="4202113"/>
          <p14:tracePt t="135704" x="5859463" y="4217988"/>
          <p14:tracePt t="135711" x="5859463" y="4233863"/>
          <p14:tracePt t="135719" x="5859463" y="4249738"/>
          <p14:tracePt t="135725" x="5859463" y="4265613"/>
          <p14:tracePt t="135733" x="5867400" y="4281488"/>
          <p14:tracePt t="135741" x="5867400" y="4291013"/>
          <p14:tracePt t="135748" x="5867400" y="4306888"/>
          <p14:tracePt t="135756" x="5867400" y="4314825"/>
          <p14:tracePt t="135763" x="5867400" y="4322763"/>
          <p14:tracePt t="136206" x="5867400" y="4306888"/>
          <p14:tracePt t="136213" x="5867400" y="4257675"/>
          <p14:tracePt t="136222" x="5867400" y="4233863"/>
          <p14:tracePt t="136228" x="5875338" y="4202113"/>
          <p14:tracePt t="136237" x="5875338" y="4162425"/>
          <p14:tracePt t="136243" x="5883275" y="4138613"/>
          <p14:tracePt t="136251" x="5883275" y="4114800"/>
          <p14:tracePt t="136258" x="5883275" y="4098925"/>
          <p14:tracePt t="136267" x="5883275" y="4090988"/>
          <p14:tracePt t="136276" x="5883275" y="4083050"/>
          <p14:tracePt t="136283" x="5883275" y="4067175"/>
          <p14:tracePt t="136298" x="5883275" y="4059238"/>
          <p14:tracePt t="136307" x="5875338" y="4043363"/>
          <p14:tracePt t="136318" x="5867400" y="4027488"/>
          <p14:tracePt t="136326" x="5867400" y="4019550"/>
          <p14:tracePt t="136333" x="5867400" y="4011613"/>
          <p14:tracePt t="136341" x="5851525" y="3995738"/>
          <p14:tracePt t="136348" x="5851525" y="3979863"/>
          <p14:tracePt t="136356" x="5843588" y="3963988"/>
          <p14:tracePt t="136363" x="5843588" y="3948113"/>
          <p14:tracePt t="136371" x="5827713" y="3922713"/>
          <p14:tracePt t="136378" x="5819775" y="3898900"/>
          <p14:tracePt t="136390" x="5819775" y="3875088"/>
          <p14:tracePt t="136394" x="5819775" y="3851275"/>
          <p14:tracePt t="136401" x="5811838" y="3819525"/>
          <p14:tracePt t="136408" x="5811838" y="3803650"/>
          <p14:tracePt t="136417" x="5811838" y="3779838"/>
          <p14:tracePt t="136425" x="5803900" y="3763963"/>
          <p14:tracePt t="136432" x="5803900" y="3748088"/>
          <p14:tracePt t="136442" x="5803900" y="3740150"/>
          <p14:tracePt t="136446" x="5803900" y="3732213"/>
          <p14:tracePt t="136456" x="5803900" y="3724275"/>
          <p14:tracePt t="136463" x="5803900" y="3716338"/>
          <p14:tracePt t="136475" x="5803900" y="3708400"/>
          <p14:tracePt t="136492" x="5803900" y="3700463"/>
          <p14:tracePt t="136506" x="5803900" y="3684588"/>
          <p14:tracePt t="136523" x="5803900" y="3676650"/>
          <p14:tracePt t="136528" x="5803900" y="3660775"/>
          <p14:tracePt t="136536" x="5803900" y="3652838"/>
          <p14:tracePt t="136543" x="5803900" y="3644900"/>
          <p14:tracePt t="136551" x="5803900" y="3629025"/>
          <p14:tracePt t="136558" x="5803900" y="3613150"/>
          <p14:tracePt t="136567" x="5803900" y="3595688"/>
          <p14:tracePt t="136581" x="5803900" y="3579813"/>
          <p14:tracePt t="136595" x="5803900" y="3571875"/>
          <p14:tracePt t="136603" x="5803900" y="3556000"/>
          <p14:tracePt t="136618" x="5803900" y="3548063"/>
          <p14:tracePt t="136626" x="5803900" y="3540125"/>
          <p14:tracePt t="136633" x="5803900" y="3532188"/>
          <p14:tracePt t="136648" x="5803900" y="3524250"/>
          <p14:tracePt t="136678" x="5803900" y="3516313"/>
          <p14:tracePt t="136715" x="5803900" y="3508375"/>
          <p14:tracePt t="136776" x="5803900" y="3524250"/>
          <p14:tracePt t="136783" x="5803900" y="3540125"/>
          <p14:tracePt t="136790" x="5811838" y="3571875"/>
          <p14:tracePt t="136798" x="5819775" y="3587750"/>
          <p14:tracePt t="136806" x="5835650" y="3621088"/>
          <p14:tracePt t="136813" x="5851525" y="3676650"/>
          <p14:tracePt t="136821" x="5867400" y="3724275"/>
          <p14:tracePt t="136828" x="5891213" y="3771900"/>
          <p14:tracePt t="136836" x="5899150" y="3819525"/>
          <p14:tracePt t="136843" x="5922963" y="3867150"/>
          <p14:tracePt t="136850" x="5938838" y="3883025"/>
          <p14:tracePt t="136858" x="5954713" y="3914775"/>
          <p14:tracePt t="136865" x="5962650" y="3938588"/>
          <p14:tracePt t="136873" x="5970588" y="3963988"/>
          <p14:tracePt t="136881" x="5986463" y="3995738"/>
          <p14:tracePt t="136888" x="5986463" y="4011613"/>
          <p14:tracePt t="136895" x="5994400" y="4019550"/>
          <p14:tracePt t="136904" x="5994400" y="4027488"/>
          <p14:tracePt t="136910" x="6002338" y="4027488"/>
          <p14:tracePt t="136918" x="6002338" y="4035425"/>
          <p14:tracePt t="136925" x="6002338" y="4043363"/>
          <p14:tracePt t="136933" x="6002338" y="4051300"/>
          <p14:tracePt t="136940" x="6010275" y="4051300"/>
          <p14:tracePt t="136948" x="6010275" y="4059238"/>
          <p14:tracePt t="136956" x="6010275" y="4067175"/>
          <p14:tracePt t="136963" x="6010275" y="4075113"/>
          <p14:tracePt t="136978" x="6010275" y="4090988"/>
          <p14:tracePt t="136985" x="6010275" y="4098925"/>
          <p14:tracePt t="136993" x="6010275" y="4106863"/>
          <p14:tracePt t="137001" x="6018213" y="4114800"/>
          <p14:tracePt t="137008" x="6018213" y="4122738"/>
          <p14:tracePt t="137016" x="6026150" y="4130675"/>
          <p14:tracePt t="137023" x="6026150" y="4138613"/>
          <p14:tracePt t="137031" x="6026150" y="4146550"/>
          <p14:tracePt t="137039" x="6034088" y="4154488"/>
          <p14:tracePt t="137046" x="6043613" y="4170363"/>
          <p14:tracePt t="137061" x="6043613" y="4178300"/>
          <p14:tracePt t="137076" x="6051550" y="4186238"/>
          <p14:tracePt t="137098" x="6051550" y="4194175"/>
          <p14:tracePt t="137128" x="6051550" y="4202113"/>
          <p14:tracePt t="137428" x="6051550" y="4210050"/>
          <p14:tracePt t="137437" x="6051550" y="4217988"/>
          <p14:tracePt t="137443" x="6043613" y="4217988"/>
          <p14:tracePt t="137451" x="6043613" y="4225925"/>
          <p14:tracePt t="137458" x="6034088" y="4225925"/>
          <p14:tracePt t="137481" x="6034088" y="4233863"/>
          <p14:tracePt t="137511" x="6034088" y="4241800"/>
          <p14:tracePt t="137541" x="6034088" y="4249738"/>
          <p14:tracePt t="137548" x="6034088" y="4257675"/>
          <p14:tracePt t="137564" x="6034088" y="4265613"/>
          <p14:tracePt t="137579" x="6034088" y="4273550"/>
          <p14:tracePt t="137586" x="6034088" y="4281488"/>
          <p14:tracePt t="137593" x="6026150" y="4291013"/>
          <p14:tracePt t="137600" x="6026150" y="4298950"/>
          <p14:tracePt t="137616" x="6026150" y="4314825"/>
          <p14:tracePt t="137633" x="6026150" y="4322763"/>
          <p14:tracePt t="137992" x="0" y="0"/>
        </p14:tracePtLst>
        <p14:tracePtLst>
          <p14:tracePt t="139756" x="3883025" y="4265613"/>
          <p14:tracePt t="139760" x="3867150" y="4265613"/>
          <p14:tracePt t="139770" x="3833813" y="4273550"/>
          <p14:tracePt t="139777" x="3817938" y="4281488"/>
          <p14:tracePt t="139794" x="3817938" y="4291013"/>
          <p14:tracePt t="139799" x="3810000" y="4291013"/>
          <p14:tracePt t="139888" x="3802063" y="4291013"/>
          <p14:tracePt t="139903" x="3794125" y="4291013"/>
          <p14:tracePt t="139911" x="3786188" y="4291013"/>
          <p14:tracePt t="139918" x="3770313" y="4291013"/>
          <p14:tracePt t="139926" x="3746500" y="4298950"/>
          <p14:tracePt t="139933" x="3730625" y="4306888"/>
          <p14:tracePt t="139941" x="3690938" y="4314825"/>
          <p14:tracePt t="139948" x="3651250" y="4322763"/>
          <p14:tracePt t="139956" x="3611563" y="4322763"/>
          <p14:tracePt t="139963" x="3556000" y="4322763"/>
          <p14:tracePt t="139971" x="3492500" y="4322763"/>
          <p14:tracePt t="139978" x="3427413" y="4322763"/>
          <p14:tracePt t="139986" x="3387725" y="4322763"/>
          <p14:tracePt t="139993" x="3324225" y="4322763"/>
          <p14:tracePt t="140000" x="3236913" y="4322763"/>
          <p14:tracePt t="140008" x="3173413" y="4322763"/>
          <p14:tracePt t="140018" x="3109913" y="4322763"/>
          <p14:tracePt t="140023" x="3052763" y="4322763"/>
          <p14:tracePt t="140031" x="3013075" y="4322763"/>
          <p14:tracePt t="140038" x="2989263" y="4322763"/>
          <p14:tracePt t="140046" x="2965450" y="4322763"/>
          <p14:tracePt t="140053" x="2933700" y="4322763"/>
          <p14:tracePt t="140060" x="2917825" y="4322763"/>
          <p14:tracePt t="140068" x="2901950" y="4322763"/>
          <p14:tracePt t="140076" x="2886075" y="4322763"/>
          <p14:tracePt t="140083" x="2878138" y="4322763"/>
          <p14:tracePt t="140091" x="2870200" y="4322763"/>
          <p14:tracePt t="140098" x="2854325" y="4322763"/>
          <p14:tracePt t="140105" x="2846388" y="4322763"/>
          <p14:tracePt t="140121" x="2830513" y="4322763"/>
          <p14:tracePt t="140128" x="2822575" y="4322763"/>
          <p14:tracePt t="140136" x="2814638" y="4330700"/>
          <p14:tracePt t="140150" x="2806700" y="4338638"/>
          <p14:tracePt t="140226" x="2814638" y="4346575"/>
          <p14:tracePt t="140233" x="2830513" y="4354513"/>
          <p14:tracePt t="140241" x="2838450" y="4354513"/>
          <p14:tracePt t="140248" x="2870200" y="4362450"/>
          <p14:tracePt t="140256" x="2925763" y="4378325"/>
          <p14:tracePt t="140263" x="2981325" y="4394200"/>
          <p14:tracePt t="140271" x="3044825" y="4402138"/>
          <p14:tracePt t="140278" x="3125788" y="4410075"/>
          <p14:tracePt t="140286" x="3181350" y="4418013"/>
          <p14:tracePt t="140293" x="3244850" y="4418013"/>
          <p14:tracePt t="140300" x="3316288" y="4425950"/>
          <p14:tracePt t="140308" x="3395663" y="4433888"/>
          <p14:tracePt t="140316" x="3459163" y="4441825"/>
          <p14:tracePt t="140324" x="3532188" y="4457700"/>
          <p14:tracePt t="140331" x="3595688" y="4457700"/>
          <p14:tracePt t="140338" x="3651250" y="4465638"/>
          <p14:tracePt t="140345" x="3730625" y="4465638"/>
          <p14:tracePt t="140353" x="3794125" y="4465638"/>
          <p14:tracePt t="140360" x="3867150" y="4473575"/>
          <p14:tracePt t="140368" x="3938588" y="4473575"/>
          <p14:tracePt t="140376" x="4025900" y="4473575"/>
          <p14:tracePt t="140383" x="4097338" y="4473575"/>
          <p14:tracePt t="140392" x="4160838" y="4473575"/>
          <p14:tracePt t="140398" x="4241800" y="4473575"/>
          <p14:tracePt t="140406" x="4321175" y="4473575"/>
          <p14:tracePt t="140413" x="4408488" y="4465638"/>
          <p14:tracePt t="140421" x="4479925" y="4465638"/>
          <p14:tracePt t="140428" x="4567238" y="4465638"/>
          <p14:tracePt t="140435" x="4640263" y="4465638"/>
          <p14:tracePt t="140443" x="4695825" y="4465638"/>
          <p14:tracePt t="140451" x="4767263" y="4465638"/>
          <p14:tracePt t="140459" x="4830763" y="4465638"/>
          <p14:tracePt t="140466" x="4910138" y="4465638"/>
          <p14:tracePt t="140474" x="4983163" y="4465638"/>
          <p14:tracePt t="140480" x="5046663" y="4465638"/>
          <p14:tracePt t="140488" x="5118100" y="4465638"/>
          <p14:tracePt t="140495" x="5173663" y="4465638"/>
          <p14:tracePt t="140503" x="5260975" y="4465638"/>
          <p14:tracePt t="140510" x="5334000" y="4465638"/>
          <p14:tracePt t="140518" x="5421313" y="4465638"/>
          <p14:tracePt t="140526" x="5500688" y="4465638"/>
          <p14:tracePt t="140533" x="5588000" y="4465638"/>
          <p14:tracePt t="140541" x="5659438" y="4465638"/>
          <p14:tracePt t="140548" x="5716588" y="4465638"/>
          <p14:tracePt t="140556" x="5803900" y="4465638"/>
          <p14:tracePt t="140563" x="5867400" y="4465638"/>
          <p14:tracePt t="140570" x="5938838" y="4465638"/>
          <p14:tracePt t="140578" x="6002338" y="4465638"/>
          <p14:tracePt t="140586" x="6067425" y="4465638"/>
          <p14:tracePt t="140593" x="6122988" y="4465638"/>
          <p14:tracePt t="140600" x="6170613" y="4465638"/>
          <p14:tracePt t="140608" x="6218238" y="4465638"/>
          <p14:tracePt t="140616" x="6242050" y="4465638"/>
          <p14:tracePt t="140624" x="6273800" y="4465638"/>
          <p14:tracePt t="140631" x="6305550" y="4465638"/>
          <p14:tracePt t="140638" x="6337300" y="4473575"/>
          <p14:tracePt t="140646" x="6361113" y="4473575"/>
          <p14:tracePt t="140653" x="6402388" y="4481513"/>
          <p14:tracePt t="140661" x="6434138" y="4489450"/>
          <p14:tracePt t="140668" x="6450013" y="4489450"/>
          <p14:tracePt t="140676" x="6481763" y="4497388"/>
          <p14:tracePt t="140683" x="6505575" y="4497388"/>
          <p14:tracePt t="140691" x="6529388" y="4497388"/>
          <p14:tracePt t="140698" x="6545263" y="4497388"/>
          <p14:tracePt t="140706" x="6561138" y="4497388"/>
          <p14:tracePt t="140713" x="6584950" y="4497388"/>
          <p14:tracePt t="140728" x="6592888" y="4497388"/>
          <p14:tracePt t="140856" x="6584950" y="4489450"/>
          <p14:tracePt t="140863" x="6577013" y="4481513"/>
          <p14:tracePt t="140870" x="6561138" y="4481513"/>
          <p14:tracePt t="140878" x="6553200" y="4465638"/>
          <p14:tracePt t="140886" x="6537325" y="4465638"/>
          <p14:tracePt t="140895" x="6529388" y="4465638"/>
          <p14:tracePt t="140901" x="6529388" y="4457700"/>
          <p14:tracePt t="140909" x="6513513" y="4449763"/>
          <p14:tracePt t="140916" x="6505575" y="4449763"/>
          <p14:tracePt t="140924" x="6497638" y="4441825"/>
          <p14:tracePt t="140931" x="6481763" y="4433888"/>
          <p14:tracePt t="140938" x="6473825" y="4425950"/>
          <p14:tracePt t="140946" x="6457950" y="4418013"/>
          <p14:tracePt t="140953" x="6442075" y="4410075"/>
          <p14:tracePt t="140960" x="6426200" y="4410075"/>
          <p14:tracePt t="140970" x="6418263" y="4410075"/>
          <p14:tracePt t="140976" x="6402388" y="4402138"/>
          <p14:tracePt t="140983" x="6376988" y="4394200"/>
          <p14:tracePt t="140990" x="6361113" y="4394200"/>
          <p14:tracePt t="140998" x="6345238" y="4394200"/>
          <p14:tracePt t="141006" x="6337300" y="4386263"/>
          <p14:tracePt t="141013" x="6313488" y="4386263"/>
          <p14:tracePt t="141020" x="6297613" y="4378325"/>
          <p14:tracePt t="141036" x="6289675" y="4378325"/>
          <p14:tracePt t="141043" x="6273800" y="4370388"/>
          <p14:tracePt t="141051" x="6265863" y="4362450"/>
          <p14:tracePt t="141059" x="6257925" y="4362450"/>
          <p14:tracePt t="141065" x="6249988" y="4362450"/>
          <p14:tracePt t="141074" x="6242050" y="4362450"/>
          <p14:tracePt t="141081" x="6226175" y="4354513"/>
          <p14:tracePt t="141088" x="6226175" y="4346575"/>
          <p14:tracePt t="141096" x="6210300" y="4346575"/>
          <p14:tracePt t="141103" x="6202363" y="4338638"/>
          <p14:tracePt t="141111" x="6178550" y="4338638"/>
          <p14:tracePt t="141118" x="6162675" y="4330700"/>
          <p14:tracePt t="141127" x="6154738" y="4330700"/>
          <p14:tracePt t="141133" x="6130925" y="4330700"/>
          <p14:tracePt t="141140" x="6115050" y="4322763"/>
          <p14:tracePt t="141150" x="6099175" y="4322763"/>
          <p14:tracePt t="141159" x="6075363" y="4314825"/>
          <p14:tracePt t="141163" x="6067425" y="4314825"/>
          <p14:tracePt t="141171" x="6051550" y="4306888"/>
          <p14:tracePt t="141178" x="6043613" y="4306888"/>
          <p14:tracePt t="141186" x="6018213" y="4306888"/>
          <p14:tracePt t="141193" x="6018213" y="4298950"/>
          <p14:tracePt t="141200" x="6010275" y="4298950"/>
          <p14:tracePt t="141215" x="6002338" y="4298950"/>
          <p14:tracePt t="141246" x="6002338" y="4291013"/>
          <p14:tracePt t="141270" x="6010275" y="4291013"/>
          <p14:tracePt t="141278" x="6034088" y="4291013"/>
          <p14:tracePt t="141284" x="6075363" y="4291013"/>
          <p14:tracePt t="141291" x="6115050" y="4291013"/>
          <p14:tracePt t="141298" x="6162675" y="4291013"/>
          <p14:tracePt t="141307" x="6202363" y="4291013"/>
          <p14:tracePt t="141313" x="6234113" y="4291013"/>
          <p14:tracePt t="141320" x="6265863" y="4291013"/>
          <p14:tracePt t="141329" x="6305550" y="4291013"/>
          <p14:tracePt t="141335" x="6329363" y="4291013"/>
          <p14:tracePt t="141344" x="6345238" y="4291013"/>
          <p14:tracePt t="141353" x="6353175" y="4291013"/>
          <p14:tracePt t="141360" x="6369050" y="4291013"/>
          <p14:tracePt t="141366" x="6376988" y="4291013"/>
          <p14:tracePt t="141374" x="6392863" y="4291013"/>
          <p14:tracePt t="141388" x="6402388" y="4291013"/>
          <p14:tracePt t="141463" x="6402388" y="4281488"/>
          <p14:tracePt t="141478" x="6402388" y="4273550"/>
          <p14:tracePt t="141486" x="6402388" y="4265613"/>
          <p14:tracePt t="141493" x="6402388" y="4257675"/>
          <p14:tracePt t="141501" x="6384925" y="4241800"/>
          <p14:tracePt t="141508" x="6376988" y="4225925"/>
          <p14:tracePt t="141516" x="6361113" y="4217988"/>
          <p14:tracePt t="141523" x="6345238" y="4202113"/>
          <p14:tracePt t="141531" x="6329363" y="4194175"/>
          <p14:tracePt t="141538" x="6313488" y="4186238"/>
          <p14:tracePt t="141546" x="6297613" y="4178300"/>
          <p14:tracePt t="141553" x="6273800" y="4162425"/>
          <p14:tracePt t="141560" x="6257925" y="4154488"/>
          <p14:tracePt t="141569" x="6234113" y="4146550"/>
          <p14:tracePt t="141576" x="6202363" y="4138613"/>
          <p14:tracePt t="141583" x="6170613" y="4130675"/>
          <p14:tracePt t="141590" x="6122988" y="4114800"/>
          <p14:tracePt t="141599" x="6083300" y="4106863"/>
          <p14:tracePt t="141606" x="5978525" y="4090988"/>
          <p14:tracePt t="141613" x="5930900" y="4090988"/>
          <p14:tracePt t="141621" x="5843588" y="4090988"/>
          <p14:tracePt t="141628" x="5756275" y="4090988"/>
          <p14:tracePt t="141636" x="5692775" y="4090988"/>
          <p14:tracePt t="141643" x="5611813" y="4090988"/>
          <p14:tracePt t="141651" x="5516563" y="4098925"/>
          <p14:tracePt t="141658" x="5437188" y="4106863"/>
          <p14:tracePt t="141666" x="5373688" y="4114800"/>
          <p14:tracePt t="141674" x="5284788" y="4130675"/>
          <p14:tracePt t="141681" x="5205413" y="4130675"/>
          <p14:tracePt t="141689" x="5118100" y="4130675"/>
          <p14:tracePt t="141696" x="5030788" y="4138613"/>
          <p14:tracePt t="141703" x="4951413" y="4138613"/>
          <p14:tracePt t="141710" x="4854575" y="4138613"/>
          <p14:tracePt t="141719" x="4791075" y="4138613"/>
          <p14:tracePt t="141728" x="4703763" y="4138613"/>
          <p14:tracePt t="141734" x="4616450" y="4138613"/>
          <p14:tracePt t="141741" x="4519613" y="4138613"/>
          <p14:tracePt t="141748" x="4440238" y="4138613"/>
          <p14:tracePt t="141756" x="4352925" y="4138613"/>
          <p14:tracePt t="141763" x="4289425" y="4138613"/>
          <p14:tracePt t="141770" x="4217988" y="4138613"/>
          <p14:tracePt t="141778" x="4129088" y="4138613"/>
          <p14:tracePt t="141785" x="4065588" y="4138613"/>
          <p14:tracePt t="141793" x="3986213" y="4138613"/>
          <p14:tracePt t="141800" x="3930650" y="4138613"/>
          <p14:tracePt t="141809" x="3898900" y="4138613"/>
          <p14:tracePt t="141815" x="3859213" y="4138613"/>
          <p14:tracePt t="141823" x="3833813" y="4138613"/>
          <p14:tracePt t="141831" x="3810000" y="4138613"/>
          <p14:tracePt t="141840" x="3786188" y="4138613"/>
          <p14:tracePt t="141846" x="3770313" y="4138613"/>
          <p14:tracePt t="141853" x="3738563" y="4138613"/>
          <p14:tracePt t="141860" x="3706813" y="4138613"/>
          <p14:tracePt t="141868" x="3683000" y="4138613"/>
          <p14:tracePt t="141876" x="3643313" y="4138613"/>
          <p14:tracePt t="141883" x="3587750" y="4138613"/>
          <p14:tracePt t="141892" x="3540125" y="4138613"/>
          <p14:tracePt t="141898" x="3484563" y="4138613"/>
          <p14:tracePt t="141907" x="3427413" y="4138613"/>
          <p14:tracePt t="141913" x="3387725" y="4138613"/>
          <p14:tracePt t="141921" x="3332163" y="4138613"/>
          <p14:tracePt t="141928" x="3276600" y="4138613"/>
          <p14:tracePt t="141935" x="3236913" y="4138613"/>
          <p14:tracePt t="141943" x="3197225" y="4138613"/>
          <p14:tracePt t="141951" x="3149600" y="4138613"/>
          <p14:tracePt t="141959" x="3109913" y="4138613"/>
          <p14:tracePt t="141966" x="3084513" y="4138613"/>
          <p14:tracePt t="141974" x="3068638" y="4138613"/>
          <p14:tracePt t="141980" x="3021013" y="4138613"/>
          <p14:tracePt t="141988" x="2997200" y="4138613"/>
          <p14:tracePt t="141996" x="2981325" y="4138613"/>
          <p14:tracePt t="142003" x="2957513" y="4138613"/>
          <p14:tracePt t="142010" x="2933700" y="4138613"/>
          <p14:tracePt t="142018" x="2909888" y="4138613"/>
          <p14:tracePt t="142025" x="2901950" y="4146550"/>
          <p14:tracePt t="142033" x="2894013" y="4154488"/>
          <p14:tracePt t="142042" x="2878138" y="4162425"/>
          <p14:tracePt t="142048" x="2870200" y="4170363"/>
          <p14:tracePt t="142056" x="2854325" y="4186238"/>
          <p14:tracePt t="142063" x="2846388" y="4186238"/>
          <p14:tracePt t="142071" x="2838450" y="4194175"/>
          <p14:tracePt t="142078" x="2830513" y="4202113"/>
          <p14:tracePt t="142093" x="2830513" y="4210050"/>
          <p14:tracePt t="142101" x="2822575" y="4217988"/>
          <p14:tracePt t="142109" x="2814638" y="4225925"/>
          <p14:tracePt t="142116" x="2814638" y="4233863"/>
          <p14:tracePt t="142123" x="2814638" y="4241800"/>
          <p14:tracePt t="142131" x="2814638" y="4249738"/>
          <p14:tracePt t="142139" x="2814638" y="4257675"/>
          <p14:tracePt t="142146" x="2814638" y="4265613"/>
          <p14:tracePt t="142153" x="2814638" y="4273550"/>
          <p14:tracePt t="142160" x="2814638" y="4281488"/>
          <p14:tracePt t="142168" x="2814638" y="4291013"/>
          <p14:tracePt t="142176" x="2814638" y="4298950"/>
          <p14:tracePt t="142208" x="2814638" y="4306888"/>
          <p14:tracePt t="142221" x="2822575" y="4314825"/>
          <p14:tracePt t="142228" x="2830513" y="4314825"/>
          <p14:tracePt t="142243" x="2838450" y="4322763"/>
          <p14:tracePt t="142251" x="2846388" y="4322763"/>
          <p14:tracePt t="142259" x="2854325" y="4322763"/>
          <p14:tracePt t="142265" x="2862263" y="4322763"/>
          <p14:tracePt t="142274" x="2870200" y="4322763"/>
          <p14:tracePt t="142281" x="2886075" y="4330700"/>
          <p14:tracePt t="142289" x="2894013" y="4330700"/>
          <p14:tracePt t="142295" x="2909888" y="4330700"/>
          <p14:tracePt t="142303" x="2917825" y="4338638"/>
          <p14:tracePt t="142310" x="2925763" y="4338638"/>
          <p14:tracePt t="142319" x="2925763" y="4346575"/>
          <p14:tracePt t="142326" x="2933700" y="4346575"/>
          <p14:tracePt t="142333" x="2981325" y="4354513"/>
          <p14:tracePt t="142341" x="2997200" y="4362450"/>
          <p14:tracePt t="142348" x="3021013" y="4362450"/>
          <p14:tracePt t="142356" x="3036888" y="4370388"/>
          <p14:tracePt t="142363" x="3052763" y="4370388"/>
          <p14:tracePt t="142370" x="3076575" y="4378325"/>
          <p14:tracePt t="142378" x="3092450" y="4378325"/>
          <p14:tracePt t="142385" x="3117850" y="4378325"/>
          <p14:tracePt t="142393" x="3149600" y="4386263"/>
          <p14:tracePt t="142401" x="3173413" y="4394200"/>
          <p14:tracePt t="142408" x="3197225" y="4402138"/>
          <p14:tracePt t="142415" x="3213100" y="4402138"/>
          <p14:tracePt t="142423" x="3244850" y="4402138"/>
          <p14:tracePt t="142430" x="3268663" y="4402138"/>
          <p14:tracePt t="142439" x="3300413" y="4410075"/>
          <p14:tracePt t="142446" x="3340100" y="4410075"/>
          <p14:tracePt t="142453" x="3371850" y="4410075"/>
          <p14:tracePt t="142460" x="3411538" y="4410075"/>
          <p14:tracePt t="142469" x="3443288" y="4410075"/>
          <p14:tracePt t="142475" x="3476625" y="4410075"/>
          <p14:tracePt t="142483" x="3508375" y="4402138"/>
          <p14:tracePt t="142491" x="3556000" y="4402138"/>
          <p14:tracePt t="142498" x="3587750" y="4394200"/>
          <p14:tracePt t="142506" x="3635375" y="4394200"/>
          <p14:tracePt t="142513" x="3667125" y="4386263"/>
          <p14:tracePt t="142521" x="3698875" y="4386263"/>
          <p14:tracePt t="142528" x="3722688" y="4386263"/>
          <p14:tracePt t="142536" x="3746500" y="4386263"/>
          <p14:tracePt t="142543" x="3778250" y="4386263"/>
          <p14:tracePt t="142550" x="3810000" y="4386263"/>
          <p14:tracePt t="142558" x="3859213" y="4386263"/>
          <p14:tracePt t="142565" x="3890963" y="4386263"/>
          <p14:tracePt t="142573" x="3930650" y="4386263"/>
          <p14:tracePt t="142580" x="3954463" y="4386263"/>
          <p14:tracePt t="142589" x="3994150" y="4394200"/>
          <p14:tracePt t="142596" x="4097338" y="4402138"/>
          <p14:tracePt t="142603" x="4168775" y="4410075"/>
          <p14:tracePt t="142611" x="4241800" y="4418013"/>
          <p14:tracePt t="142618" x="4321175" y="4418013"/>
          <p14:tracePt t="142626" x="4400550" y="4418013"/>
          <p14:tracePt t="142633" x="4464050" y="4418013"/>
          <p14:tracePt t="142642" x="4551363" y="4418013"/>
          <p14:tracePt t="142648" x="4640263" y="4418013"/>
          <p14:tracePt t="142656" x="4719638" y="4418013"/>
          <p14:tracePt t="142663" x="4814888" y="4418013"/>
          <p14:tracePt t="142670" x="4902200" y="4418013"/>
          <p14:tracePt t="142678" x="4983163" y="4418013"/>
          <p14:tracePt t="142686" x="5038725" y="4418013"/>
          <p14:tracePt t="142693" x="5110163" y="4418013"/>
          <p14:tracePt t="142700" x="5157788" y="4418013"/>
          <p14:tracePt t="142708" x="5189538" y="4418013"/>
          <p14:tracePt t="142716" x="5213350" y="4418013"/>
          <p14:tracePt t="142723" x="5229225" y="4418013"/>
          <p14:tracePt t="142730" x="5237163" y="4418013"/>
          <p14:tracePt t="142739" x="5253038" y="4418013"/>
          <p14:tracePt t="142760" x="5260975" y="4418013"/>
          <p14:tracePt t="142791" x="5268913" y="4418013"/>
          <p14:tracePt t="142798" x="5276850" y="4418013"/>
          <p14:tracePt t="142805" x="5284788" y="4418013"/>
          <p14:tracePt t="142813" x="5300663" y="4418013"/>
          <p14:tracePt t="142828" x="5326063" y="4418013"/>
          <p14:tracePt t="142836" x="5349875" y="4418013"/>
          <p14:tracePt t="142843" x="5381625" y="4418013"/>
          <p14:tracePt t="142851" x="5413375" y="4425950"/>
          <p14:tracePt t="142858" x="5445125" y="4425950"/>
          <p14:tracePt t="142865" x="5500688" y="4425950"/>
          <p14:tracePt t="142874" x="5540375" y="4425950"/>
          <p14:tracePt t="142880" x="5580063" y="4425950"/>
          <p14:tracePt t="142889" x="5627688" y="4425950"/>
          <p14:tracePt t="142896" x="5659438" y="4425950"/>
          <p14:tracePt t="142903" x="5700713" y="4425950"/>
          <p14:tracePt t="142911" x="5716588" y="4425950"/>
          <p14:tracePt t="142918" x="5724525" y="4425950"/>
          <p14:tracePt t="143600" x="5708650" y="4433888"/>
          <p14:tracePt t="143608" x="5659438" y="4441825"/>
          <p14:tracePt t="143617" x="5603875" y="4441825"/>
          <p14:tracePt t="143623" x="5540375" y="4441825"/>
          <p14:tracePt t="143631" x="5445125" y="4449763"/>
          <p14:tracePt t="143638" x="5349875" y="4473575"/>
          <p14:tracePt t="143645" x="5245100" y="4481513"/>
          <p14:tracePt t="143653" x="5133975" y="4505325"/>
          <p14:tracePt t="143660" x="5030788" y="4521200"/>
          <p14:tracePt t="143668" x="4933950" y="4552950"/>
          <p14:tracePt t="143675" x="4846638" y="4576763"/>
          <p14:tracePt t="143683" x="4767263" y="4592638"/>
          <p14:tracePt t="143690" x="4703763" y="4616450"/>
          <p14:tracePt t="143699" x="4648200" y="4633913"/>
          <p14:tracePt t="143707" x="4592638" y="4649788"/>
          <p14:tracePt t="143713" x="4543425" y="4673600"/>
          <p14:tracePt t="143720" x="4495800" y="4673600"/>
          <p14:tracePt t="143728" x="4464050" y="4697413"/>
          <p14:tracePt t="143736" x="4424363" y="4705350"/>
          <p14:tracePt t="143743" x="4392613" y="4713288"/>
          <p14:tracePt t="143752" x="4360863" y="4721225"/>
          <p14:tracePt t="143758" x="4313238" y="4721225"/>
          <p14:tracePt t="143768" x="4273550" y="4721225"/>
          <p14:tracePt t="143773" x="4217988" y="4729163"/>
          <p14:tracePt t="143781" x="4160838" y="4729163"/>
          <p14:tracePt t="143788" x="4097338" y="4737100"/>
          <p14:tracePt t="143796" x="4033838" y="4745038"/>
          <p14:tracePt t="143803" x="3970338" y="4752975"/>
          <p14:tracePt t="143811" x="3898900" y="4768850"/>
          <p14:tracePt t="143819" x="3851275" y="4768850"/>
          <p14:tracePt t="143826" x="3794125" y="4784725"/>
          <p14:tracePt t="143833" x="3738563" y="4792663"/>
          <p14:tracePt t="143841" x="3706813" y="4792663"/>
          <p14:tracePt t="143849" x="3667125" y="4800600"/>
          <p14:tracePt t="143856" x="3635375" y="4808538"/>
          <p14:tracePt t="143863" x="3611563" y="4816475"/>
          <p14:tracePt t="143870" x="3587750" y="4824413"/>
          <p14:tracePt t="143878" x="3563938" y="4832350"/>
          <p14:tracePt t="143885" x="3548063" y="4840288"/>
          <p14:tracePt t="143893" x="3540125" y="4848225"/>
          <p14:tracePt t="143901" x="3516313" y="4856163"/>
          <p14:tracePt t="143908" x="3484563" y="4872038"/>
          <p14:tracePt t="143916" x="3451225" y="4895850"/>
          <p14:tracePt t="143923" x="3411538" y="4919663"/>
          <p14:tracePt t="143931" x="3371850" y="4935538"/>
          <p14:tracePt t="143938" x="3348038" y="4967288"/>
          <p14:tracePt t="143946" x="3316288" y="4992688"/>
          <p14:tracePt t="143953" x="3276600" y="5016500"/>
          <p14:tracePt t="143961" x="3228975" y="5048250"/>
          <p14:tracePt t="143969" x="3197225" y="5080000"/>
          <p14:tracePt t="143976" x="3149600" y="5111750"/>
          <p14:tracePt t="143983" x="3117850" y="5127625"/>
          <p14:tracePt t="143991" x="3100388" y="5143500"/>
          <p14:tracePt t="143999" x="3084513" y="5159375"/>
          <p14:tracePt t="144005" x="3060700" y="5167313"/>
          <p14:tracePt t="144013" x="3036888" y="5191125"/>
          <p14:tracePt t="144020" x="3021013" y="5199063"/>
          <p14:tracePt t="144028" x="3005138" y="5214938"/>
          <p14:tracePt t="144035" x="2997200" y="5222875"/>
          <p14:tracePt t="144043" x="2989263" y="5230813"/>
          <p14:tracePt t="144051" x="2981325" y="5230813"/>
          <p14:tracePt t="144058" x="2981325" y="5238750"/>
          <p14:tracePt t="144066" x="2965450" y="5246688"/>
          <p14:tracePt t="144073" x="2965450" y="5254625"/>
          <p14:tracePt t="144088" x="2949575" y="5262563"/>
          <p14:tracePt t="144095" x="2949575" y="5270500"/>
          <p14:tracePt t="144103" x="2941638" y="5278438"/>
          <p14:tracePt t="144111" x="2933700" y="5286375"/>
          <p14:tracePt t="144118" x="2917825" y="5302250"/>
          <p14:tracePt t="144126" x="2901950" y="5310188"/>
          <p14:tracePt t="144133" x="2894013" y="5327650"/>
          <p14:tracePt t="144142" x="2886075" y="5335588"/>
          <p14:tracePt t="144149" x="2878138" y="5343525"/>
          <p14:tracePt t="144155" x="2870200" y="5359400"/>
          <p14:tracePt t="144163" x="2854325" y="5367338"/>
          <p14:tracePt t="144170" x="2838450" y="5383213"/>
          <p14:tracePt t="144178" x="2830513" y="5399088"/>
          <p14:tracePt t="144185" x="2814638" y="5414963"/>
          <p14:tracePt t="144203" x="2798763" y="5430838"/>
          <p14:tracePt t="144208" x="2790825" y="5446713"/>
          <p14:tracePt t="144216" x="2782888" y="5446713"/>
          <p14:tracePt t="144223" x="2782888" y="5454650"/>
          <p14:tracePt t="144253" x="2774950" y="5454650"/>
          <p14:tracePt t="144261" x="2774950" y="5462588"/>
          <p14:tracePt t="144276" x="2767013" y="5462588"/>
          <p14:tracePt t="144973" x="2767013" y="5454650"/>
          <p14:tracePt t="144980" x="2774950" y="5454650"/>
          <p14:tracePt t="145003" x="2774950" y="5446713"/>
          <p14:tracePt t="145010" x="2782888" y="5446713"/>
          <p14:tracePt t="145018" x="2782888" y="5438775"/>
          <p14:tracePt t="145079" x="2790825" y="5438775"/>
          <p14:tracePt t="145085" x="2790825" y="5430838"/>
          <p14:tracePt t="145101" x="2798763" y="5430838"/>
          <p14:tracePt t="145109" x="2798763" y="5422900"/>
          <p14:tracePt t="145116" x="2806700" y="5422900"/>
          <p14:tracePt t="145161" x="2806700" y="5414963"/>
          <p14:tracePt t="145168" x="2814638" y="5414963"/>
          <p14:tracePt t="145341" x="2814638" y="5407025"/>
          <p14:tracePt t="145348" x="2822575" y="5407025"/>
          <p14:tracePt t="145357" x="2830513" y="5407025"/>
          <p14:tracePt t="145363" x="2838450" y="5399088"/>
          <p14:tracePt t="145371" x="2846388" y="5399088"/>
          <p14:tracePt t="145378" x="2854325" y="5391150"/>
          <p14:tracePt t="145394" x="2862263" y="5383213"/>
          <p14:tracePt t="145400" x="2862263" y="5375275"/>
          <p14:tracePt t="145408" x="2878138" y="5359400"/>
          <p14:tracePt t="145415" x="2886075" y="5343525"/>
          <p14:tracePt t="145423" x="2894013" y="5319713"/>
          <p14:tracePt t="145431" x="2917825" y="5270500"/>
          <p14:tracePt t="145439" x="2941638" y="5222875"/>
          <p14:tracePt t="145445" x="2965450" y="5159375"/>
          <p14:tracePt t="145453" x="2997200" y="5087938"/>
          <p14:tracePt t="145460" x="3021013" y="5000625"/>
          <p14:tracePt t="145468" x="3068638" y="4911725"/>
          <p14:tracePt t="145476" x="3125788" y="4816475"/>
          <p14:tracePt t="145483" x="3157538" y="4745038"/>
          <p14:tracePt t="145491" x="3213100" y="4665663"/>
          <p14:tracePt t="145498" x="3284538" y="4576763"/>
          <p14:tracePt t="145507" x="3324225" y="4513263"/>
          <p14:tracePt t="145513" x="3379788" y="4465638"/>
          <p14:tracePt t="145520" x="3403600" y="4433888"/>
          <p14:tracePt t="145528" x="3419475" y="4418013"/>
          <p14:tracePt t="145536" x="3443288" y="4402138"/>
          <p14:tracePt t="145543" x="3451225" y="4386263"/>
          <p14:tracePt t="145550" x="3467100" y="4378325"/>
          <p14:tracePt t="145558" x="3476625" y="4362450"/>
          <p14:tracePt t="145565" x="3484563" y="4354513"/>
          <p14:tracePt t="145574" x="3508375" y="4346575"/>
          <p14:tracePt t="145581" x="3524250" y="4330700"/>
          <p14:tracePt t="145589" x="3540125" y="4322763"/>
          <p14:tracePt t="145596" x="3556000" y="4322763"/>
          <p14:tracePt t="145603" x="3571875" y="4314825"/>
          <p14:tracePt t="145611" x="3579813" y="4306888"/>
          <p14:tracePt t="145618" x="3587750" y="4306888"/>
          <p14:tracePt t="145626" x="3595688" y="4298950"/>
          <p14:tracePt t="145633" x="3603625" y="4291013"/>
          <p14:tracePt t="145641" x="3619500" y="4281488"/>
          <p14:tracePt t="145648" x="3627438" y="4265613"/>
          <p14:tracePt t="145656" x="3635375" y="4249738"/>
          <p14:tracePt t="145663" x="3643313" y="4233863"/>
          <p14:tracePt t="145671" x="3651250" y="4225925"/>
          <p14:tracePt t="145678" x="3659188" y="4202113"/>
          <p14:tracePt t="145685" x="3667125" y="4186238"/>
          <p14:tracePt t="145693" x="3667125" y="4178300"/>
          <p14:tracePt t="145701" x="3675063" y="4162425"/>
          <p14:tracePt t="145708" x="3683000" y="4146550"/>
          <p14:tracePt t="145716" x="3683000" y="4122738"/>
          <p14:tracePt t="145723" x="3690938" y="4122738"/>
          <p14:tracePt t="145731" x="3690938" y="4114800"/>
          <p14:tracePt t="145738" x="3690938" y="4106863"/>
          <p14:tracePt t="145828" x="3683000" y="4106863"/>
          <p14:tracePt t="145835" x="3675063" y="4106863"/>
          <p14:tracePt t="145843" x="3667125" y="4106863"/>
          <p14:tracePt t="145850" x="3643313" y="4106863"/>
          <p14:tracePt t="145859" x="3627438" y="4114800"/>
          <p14:tracePt t="145865" x="3603625" y="4130675"/>
          <p14:tracePt t="145873" x="3587750" y="4138613"/>
          <p14:tracePt t="145880" x="3571875" y="4146550"/>
          <p14:tracePt t="145888" x="3556000" y="4154488"/>
          <p14:tracePt t="145896" x="3548063" y="4170363"/>
          <p14:tracePt t="145903" x="3532188" y="4178300"/>
          <p14:tracePt t="145911" x="3524250" y="4194175"/>
          <p14:tracePt t="145918" x="3516313" y="4225925"/>
          <p14:tracePt t="145926" x="3516313" y="4249738"/>
          <p14:tracePt t="145933" x="3516313" y="4281488"/>
          <p14:tracePt t="145941" x="3516313" y="4314825"/>
          <p14:tracePt t="145948" x="3516313" y="4330700"/>
          <p14:tracePt t="145957" x="3524250" y="4362450"/>
          <p14:tracePt t="145963" x="3540125" y="4386263"/>
          <p14:tracePt t="145971" x="3556000" y="4418013"/>
          <p14:tracePt t="145978" x="3571875" y="4441825"/>
          <p14:tracePt t="145986" x="3603625" y="4473575"/>
          <p14:tracePt t="145993" x="3619500" y="4489450"/>
          <p14:tracePt t="146000" x="3643313" y="4505325"/>
          <p14:tracePt t="146009" x="3659188" y="4521200"/>
          <p14:tracePt t="146016" x="3675063" y="4529138"/>
          <p14:tracePt t="146023" x="3683000" y="4537075"/>
          <p14:tracePt t="146031" x="3698875" y="4545013"/>
          <p14:tracePt t="146038" x="3706813" y="4545013"/>
          <p14:tracePt t="146046" x="3714750" y="4545013"/>
          <p14:tracePt t="146053" x="3722688" y="4545013"/>
          <p14:tracePt t="146061" x="3738563" y="4529138"/>
          <p14:tracePt t="146068" x="3746500" y="4505325"/>
          <p14:tracePt t="146076" x="3762375" y="4473575"/>
          <p14:tracePt t="146083" x="3770313" y="4433888"/>
          <p14:tracePt t="146092" x="3786188" y="4402138"/>
          <p14:tracePt t="146098" x="3802063" y="4354513"/>
          <p14:tracePt t="146106" x="3810000" y="4314825"/>
          <p14:tracePt t="146113" x="3817938" y="4265613"/>
          <p14:tracePt t="146120" x="3833813" y="4217988"/>
          <p14:tracePt t="146128" x="3843338" y="4178300"/>
          <p14:tracePt t="146136" x="3843338" y="4146550"/>
          <p14:tracePt t="146143" x="3843338" y="4114800"/>
          <p14:tracePt t="146150" x="3843338" y="4098925"/>
          <p14:tracePt t="146159" x="3843338" y="4075113"/>
          <p14:tracePt t="146165" x="3843338" y="4059238"/>
          <p14:tracePt t="146174" x="3843338" y="4043363"/>
          <p14:tracePt t="146181" x="3843338" y="4027488"/>
          <p14:tracePt t="146190" x="3833813" y="4019550"/>
          <p14:tracePt t="146208" x="3825875" y="4011613"/>
          <p14:tracePt t="146210" x="3825875" y="4003675"/>
          <p14:tracePt t="146218" x="3817938" y="4003675"/>
          <p14:tracePt t="146226" x="3810000" y="4003675"/>
          <p14:tracePt t="146233" x="3802063" y="4003675"/>
          <p14:tracePt t="146242" x="3786188" y="4003675"/>
          <p14:tracePt t="146256" x="3762375" y="4003675"/>
          <p14:tracePt t="146263" x="3746500" y="4003675"/>
          <p14:tracePt t="146271" x="3730625" y="4003675"/>
          <p14:tracePt t="146278" x="3706813" y="4003675"/>
          <p14:tracePt t="146286" x="3698875" y="4019550"/>
          <p14:tracePt t="146293" x="3690938" y="4019550"/>
          <p14:tracePt t="146300" x="3675063" y="4035425"/>
          <p14:tracePt t="146309" x="3667125" y="4035425"/>
          <p14:tracePt t="146316" x="3659188" y="4051300"/>
          <p14:tracePt t="146323" x="3643313" y="4067175"/>
          <p14:tracePt t="146332" x="3635375" y="4075113"/>
          <p14:tracePt t="146338" x="3627438" y="4090988"/>
          <p14:tracePt t="146346" x="3619500" y="4098925"/>
          <p14:tracePt t="146353" x="3619500" y="4114800"/>
          <p14:tracePt t="146361" x="3611563" y="4130675"/>
          <p14:tracePt t="146368" x="3611563" y="4146550"/>
          <p14:tracePt t="146376" x="3611563" y="4170363"/>
          <p14:tracePt t="146383" x="3603625" y="4186238"/>
          <p14:tracePt t="146393" x="3603625" y="4202113"/>
          <p14:tracePt t="146398" x="3603625" y="4225925"/>
          <p14:tracePt t="146406" x="3603625" y="4241800"/>
          <p14:tracePt t="146413" x="3603625" y="4257675"/>
          <p14:tracePt t="146421" x="3611563" y="4281488"/>
          <p14:tracePt t="146429" x="3619500" y="4306888"/>
          <p14:tracePt t="146436" x="3643313" y="4322763"/>
          <p14:tracePt t="146443" x="3667125" y="4354513"/>
          <p14:tracePt t="146450" x="3706813" y="4378325"/>
          <p14:tracePt t="146459" x="3730625" y="4402138"/>
          <p14:tracePt t="146465" x="3786188" y="4433888"/>
          <p14:tracePt t="146473" x="3843338" y="4465638"/>
          <p14:tracePt t="146480" x="3898900" y="4481513"/>
          <p14:tracePt t="146489" x="3962400" y="4521200"/>
          <p14:tracePt t="146496" x="4033838" y="4545013"/>
          <p14:tracePt t="146503" x="4097338" y="4568825"/>
          <p14:tracePt t="146510" x="4152900" y="4576763"/>
          <p14:tracePt t="146518" x="4217988" y="4584700"/>
          <p14:tracePt t="146525" x="4297363" y="4592638"/>
          <p14:tracePt t="146534" x="4360863" y="4600575"/>
          <p14:tracePt t="146541" x="4432300" y="4600575"/>
          <p14:tracePt t="146548" x="4503738" y="4600575"/>
          <p14:tracePt t="146556" x="4559300" y="4600575"/>
          <p14:tracePt t="146563" x="4632325" y="4600575"/>
          <p14:tracePt t="146573" x="4711700" y="4600575"/>
          <p14:tracePt t="146579" x="4791075" y="4600575"/>
          <p14:tracePt t="146585" x="4854575" y="4600575"/>
          <p14:tracePt t="146593" x="4933950" y="4600575"/>
          <p14:tracePt t="146600" x="5006975" y="4600575"/>
          <p14:tracePt t="146609" x="5078413" y="4600575"/>
          <p14:tracePt t="146615" x="5133975" y="4600575"/>
          <p14:tracePt t="146623" x="5221288" y="4600575"/>
          <p14:tracePt t="146630" x="5292725" y="4600575"/>
          <p14:tracePt t="146639" x="5357813" y="4600575"/>
          <p14:tracePt t="146646" x="5437188" y="4600575"/>
          <p14:tracePt t="146653" x="5484813" y="4592638"/>
          <p14:tracePt t="146661" x="5556250" y="4584700"/>
          <p14:tracePt t="146668" x="5595938" y="4576763"/>
          <p14:tracePt t="146675" x="5643563" y="4560888"/>
          <p14:tracePt t="146683" x="5692775" y="4545013"/>
          <p14:tracePt t="146692" x="5740400" y="4529138"/>
          <p14:tracePt t="146698" x="5772150" y="4513263"/>
          <p14:tracePt t="146706" x="5795963" y="4505325"/>
          <p14:tracePt t="146713" x="5819775" y="4489450"/>
          <p14:tracePt t="146722" x="5827713" y="4481513"/>
          <p14:tracePt t="146728" x="5835650" y="4465638"/>
          <p14:tracePt t="146743" x="5835650" y="4457700"/>
          <p14:tracePt t="146752" x="5835650" y="4449763"/>
          <p14:tracePt t="146759" x="5835650" y="4441825"/>
          <p14:tracePt t="146766" x="5835650" y="4433888"/>
          <p14:tracePt t="146781" x="5835650" y="4425950"/>
          <p14:tracePt t="146789" x="5835650" y="4418013"/>
          <p14:tracePt t="146796" x="5835650" y="4410075"/>
          <p14:tracePt t="146811" x="5835650" y="4402138"/>
          <p14:tracePt t="146833" x="5835650" y="4394200"/>
          <p14:tracePt t="146872" x="5835650" y="4386263"/>
          <p14:tracePt t="146909" x="5835650" y="4378325"/>
          <p14:tracePt t="146930" x="5835650" y="4370388"/>
          <p14:tracePt t="146969" x="5827713" y="4354513"/>
          <p14:tracePt t="146976" x="5811838" y="4354513"/>
          <p14:tracePt t="146983" x="5811838" y="4346575"/>
          <p14:tracePt t="146991" x="5803900" y="4346575"/>
          <p14:tracePt t="147006" x="5803900" y="4338638"/>
          <p14:tracePt t="147013" x="5795963" y="4338638"/>
          <p14:tracePt t="147020" x="5795963" y="4330700"/>
          <p14:tracePt t="147059" x="5788025" y="4330700"/>
          <p14:tracePt t="147089" x="5780088" y="4330700"/>
          <p14:tracePt t="147517" x="5772150" y="4346575"/>
          <p14:tracePt t="147523" x="5764213" y="4362450"/>
          <p14:tracePt t="147530" x="5756275" y="4378325"/>
          <p14:tracePt t="147538" x="5748338" y="4402138"/>
          <p14:tracePt t="147546" x="5748338" y="4425950"/>
          <p14:tracePt t="147553" x="5732463" y="4433888"/>
          <p14:tracePt t="147561" x="5724525" y="4449763"/>
          <p14:tracePt t="147568" x="5724525" y="4465638"/>
          <p14:tracePt t="147583" x="5716588" y="4465638"/>
          <p14:tracePt t="147681" x="5732463" y="4465638"/>
          <p14:tracePt t="147688" x="5740400" y="4465638"/>
          <p14:tracePt t="147696" x="5756275" y="4465638"/>
          <p14:tracePt t="147703" x="5772150" y="4465638"/>
          <p14:tracePt t="147710" x="5780088" y="4465638"/>
          <p14:tracePt t="147718" x="5795963" y="4465638"/>
          <p14:tracePt t="147726" x="5803900" y="4465638"/>
          <p14:tracePt t="147733" x="5819775" y="4449763"/>
          <p14:tracePt t="147741" x="5827713" y="4441825"/>
          <p14:tracePt t="147748" x="5835650" y="4433888"/>
          <p14:tracePt t="147770" x="5835650" y="4425950"/>
          <p14:tracePt t="147793" x="5835650" y="4418013"/>
          <p14:tracePt t="147854" x="5835650" y="4410075"/>
          <p14:tracePt t="147883" x="5827713" y="4410075"/>
          <p14:tracePt t="147914" x="5819775" y="4410075"/>
          <p14:tracePt t="147951" x="5811838" y="4410075"/>
          <p14:tracePt t="147958" x="5811838" y="4418013"/>
          <p14:tracePt t="148041" x="5811838" y="4425950"/>
          <p14:tracePt t="148048" x="5803900" y="4425950"/>
          <p14:tracePt t="148056" x="5788025" y="4441825"/>
          <p14:tracePt t="148063" x="5780088" y="4441825"/>
          <p14:tracePt t="148070" x="5756275" y="4457700"/>
          <p14:tracePt t="148078" x="5716588" y="4473575"/>
          <p14:tracePt t="148086" x="5667375" y="4497388"/>
          <p14:tracePt t="148093" x="5603875" y="4521200"/>
          <p14:tracePt t="148101" x="5548313" y="4545013"/>
          <p14:tracePt t="148108" x="5476875" y="4568825"/>
          <p14:tracePt t="148115" x="5381625" y="4592638"/>
          <p14:tracePt t="148124" x="5268913" y="4633913"/>
          <p14:tracePt t="148131" x="5133975" y="4673600"/>
          <p14:tracePt t="148139" x="5006975" y="4713288"/>
          <p14:tracePt t="148145" x="4894263" y="4752975"/>
          <p14:tracePt t="148153" x="4751388" y="4816475"/>
          <p14:tracePt t="148160" x="4592638" y="4872038"/>
          <p14:tracePt t="148168" x="4471988" y="4919663"/>
          <p14:tracePt t="148177" x="4376738" y="4967288"/>
          <p14:tracePt t="148183" x="4281488" y="5016500"/>
          <p14:tracePt t="148191" x="4200525" y="5056188"/>
          <p14:tracePt t="148209" x="4105275" y="5119688"/>
          <p14:tracePt t="148213" x="4057650" y="5151438"/>
          <p14:tracePt t="148221" x="4017963" y="5167313"/>
          <p14:tracePt t="148228" x="4002088" y="5175250"/>
          <p14:tracePt t="148236" x="3994150" y="5175250"/>
          <p14:tracePt t="148243" x="3978275" y="5175250"/>
          <p14:tracePt t="148252" x="3978275" y="5183188"/>
          <p14:tracePt t="148266" x="3970338" y="5183188"/>
          <p14:tracePt t="148281" x="3962400" y="5183188"/>
          <p14:tracePt t="148289" x="3962400" y="5191125"/>
          <p14:tracePt t="148303" x="3954463" y="5191125"/>
          <p14:tracePt t="148310" x="3946525" y="5191125"/>
          <p14:tracePt t="148326" x="3938588" y="5199063"/>
          <p14:tracePt t="148343" x="3922713" y="5199063"/>
          <p14:tracePt t="148348" x="3906838" y="5207000"/>
          <p14:tracePt t="148356" x="3898900" y="5214938"/>
          <p14:tracePt t="148364" x="3875088" y="5230813"/>
          <p14:tracePt t="148370" x="3843338" y="5254625"/>
          <p14:tracePt t="148380" x="3817938" y="5278438"/>
          <p14:tracePt t="148386" x="3778250" y="5310188"/>
          <p14:tracePt t="148393" x="3754438" y="5343525"/>
          <p14:tracePt t="148400" x="3730625" y="5367338"/>
          <p14:tracePt t="148410" x="3690938" y="5407025"/>
          <p14:tracePt t="148415" x="3651250" y="5446713"/>
          <p14:tracePt t="148424" x="3611563" y="5486400"/>
          <p14:tracePt t="148431" x="3579813" y="5526088"/>
          <p14:tracePt t="148439" x="3548063" y="5565775"/>
          <p14:tracePt t="148446" x="3532188" y="5581650"/>
          <p14:tracePt t="148453" x="3508375" y="5621338"/>
          <p14:tracePt t="148460" x="3500438" y="5637213"/>
          <p14:tracePt t="148468" x="3492500" y="5637213"/>
          <p14:tracePt t="148477" x="3492500" y="5645150"/>
          <p14:tracePt t="148491" x="3492500" y="5653088"/>
          <p14:tracePt t="148603" x="3492500" y="5645150"/>
          <p14:tracePt t="148628" x="3500438" y="5645150"/>
          <p14:tracePt t="148656" x="3500438" y="5637213"/>
          <p14:tracePt t="148663" x="3508375" y="5637213"/>
          <p14:tracePt t="148678" x="3508375" y="5629275"/>
          <p14:tracePt t="148686" x="3524250" y="5629275"/>
          <p14:tracePt t="148693" x="3532188" y="5621338"/>
          <p14:tracePt t="148700" x="3548063" y="5613400"/>
          <p14:tracePt t="148709" x="3563938" y="5605463"/>
          <p14:tracePt t="148715" x="3579813" y="5605463"/>
          <p14:tracePt t="148724" x="3595688" y="5605463"/>
          <p14:tracePt t="148730" x="3603625" y="5605463"/>
          <p14:tracePt t="148738" x="3627438" y="5597525"/>
          <p14:tracePt t="148745" x="3651250" y="5589588"/>
          <p14:tracePt t="148760" x="3659188" y="5589588"/>
          <p14:tracePt t="149008" x="3667125" y="5589588"/>
          <p14:tracePt t="149038" x="3667125" y="5581650"/>
          <p14:tracePt t="149061" x="3675063" y="5581650"/>
          <p14:tracePt t="149090" x="3683000" y="5581650"/>
          <p14:tracePt t="149166" x="3675063" y="5581650"/>
          <p14:tracePt t="149398" x="3683000" y="5581650"/>
          <p14:tracePt t="149428" x="3690938" y="5581650"/>
          <p14:tracePt t="149466" x="3698875" y="5573713"/>
          <p14:tracePt t="149563" x="3706813" y="5573713"/>
          <p14:tracePt t="149570" x="3730625" y="5573713"/>
          <p14:tracePt t="149578" x="3754438" y="5573713"/>
          <p14:tracePt t="149586" x="3786188" y="5573713"/>
          <p14:tracePt t="149593" x="3833813" y="5573713"/>
          <p14:tracePt t="149601" x="3883025" y="5581650"/>
          <p14:tracePt t="149609" x="3962400" y="5589588"/>
          <p14:tracePt t="149616" x="4033838" y="5605463"/>
          <p14:tracePt t="149623" x="4121150" y="5613400"/>
          <p14:tracePt t="149631" x="4210050" y="5629275"/>
          <p14:tracePt t="149639" x="4289425" y="5629275"/>
          <p14:tracePt t="149646" x="4352925" y="5637213"/>
          <p14:tracePt t="149653" x="4416425" y="5637213"/>
          <p14:tracePt t="149661" x="4464050" y="5645150"/>
          <p14:tracePt t="149668" x="4495800" y="5645150"/>
          <p14:tracePt t="149675" x="4519613" y="5653088"/>
          <p14:tracePt t="149683" x="4527550" y="5653088"/>
          <p14:tracePt t="149698" x="4535488" y="5653088"/>
          <p14:tracePt t="149713" x="4543425" y="5653088"/>
          <p14:tracePt t="149954" x="4551363" y="5653088"/>
          <p14:tracePt t="149960" x="4559300" y="5653088"/>
          <p14:tracePt t="149970" x="4576763" y="5653088"/>
          <p14:tracePt t="149975" x="4600575" y="5645150"/>
          <p14:tracePt t="149983" x="4616450" y="5637213"/>
          <p14:tracePt t="149991" x="4632325" y="5637213"/>
          <p14:tracePt t="149998" x="4664075" y="5629275"/>
          <p14:tracePt t="150006" x="4695825" y="5621338"/>
          <p14:tracePt t="150013" x="4743450" y="5613400"/>
          <p14:tracePt t="150021" x="4791075" y="5613400"/>
          <p14:tracePt t="150028" x="4830763" y="5605463"/>
          <p14:tracePt t="150036" x="4870450" y="5605463"/>
          <p14:tracePt t="150043" x="4902200" y="5605463"/>
          <p14:tracePt t="150052" x="4926013" y="5605463"/>
          <p14:tracePt t="150058" x="4943475" y="5597525"/>
          <p14:tracePt t="150066" x="4951413" y="5597525"/>
          <p14:tracePt t="150073" x="4959350" y="5597525"/>
          <p14:tracePt t="150081" x="4967288" y="5597525"/>
          <p14:tracePt t="150088" x="4975225" y="5597525"/>
          <p14:tracePt t="150120" x="4983163" y="5597525"/>
          <p14:tracePt t="150141" x="4991100" y="5597525"/>
          <p14:tracePt t="150853" x="4902200" y="5597525"/>
          <p14:tracePt t="150861" x="4751388" y="5613400"/>
          <p14:tracePt t="150868" x="4616450" y="5629275"/>
          <p14:tracePt t="150876" x="4384675" y="5670550"/>
          <p14:tracePt t="150883" x="4184650" y="5718175"/>
          <p14:tracePt t="150892" x="3994150" y="5781675"/>
          <p14:tracePt t="150898" x="3770313" y="5845175"/>
          <p14:tracePt t="150906" x="3619500" y="5884863"/>
          <p14:tracePt t="150914" x="3492500" y="5924550"/>
          <p14:tracePt t="150920" x="3387725" y="5964238"/>
          <p14:tracePt t="150928" x="3300413" y="5988050"/>
          <p14:tracePt t="150936" x="3228975" y="6013450"/>
          <p14:tracePt t="150944" x="3173413" y="6029325"/>
          <p14:tracePt t="150951" x="3125788" y="6045200"/>
          <p14:tracePt t="150958" x="3084513" y="6045200"/>
          <p14:tracePt t="150966" x="3044825" y="6053138"/>
          <p14:tracePt t="150973" x="3021013" y="6053138"/>
          <p14:tracePt t="150980" x="2981325" y="6053138"/>
          <p14:tracePt t="150988" x="2949575" y="6045200"/>
          <p14:tracePt t="150997" x="2909888" y="6037263"/>
          <p14:tracePt t="151003" x="2870200" y="6021388"/>
          <p14:tracePt t="151011" x="2822575" y="6013450"/>
          <p14:tracePt t="151018" x="2767013" y="5995988"/>
          <p14:tracePt t="151026" x="2709863" y="5988050"/>
          <p14:tracePt t="151033" x="2662238" y="5972175"/>
          <p14:tracePt t="151040" x="2630488" y="5964238"/>
          <p14:tracePt t="151048" x="2582863" y="5948363"/>
          <p14:tracePt t="151056" x="2551113" y="5940425"/>
          <p14:tracePt t="151063" x="2527300" y="5932488"/>
          <p14:tracePt t="151071" x="2503488" y="5924550"/>
          <p14:tracePt t="151078" x="2479675" y="5924550"/>
          <p14:tracePt t="151086" x="2471738" y="5916613"/>
          <p14:tracePt t="151094" x="2471738" y="5908675"/>
          <p14:tracePt t="151101" x="2463800" y="5908675"/>
          <p14:tracePt t="151116" x="2455863" y="5900738"/>
          <p14:tracePt t="151130" x="2447925" y="5900738"/>
          <p14:tracePt t="151138" x="2447925" y="5892800"/>
          <p14:tracePt t="151153" x="2447925" y="5884863"/>
          <p14:tracePt t="151161" x="2447925" y="5876925"/>
          <p14:tracePt t="151168" x="2439988" y="5876925"/>
          <p14:tracePt t="151175" x="2439988" y="5868988"/>
          <p14:tracePt t="151190" x="2439988" y="5861050"/>
          <p14:tracePt t="151212" x="2424113" y="5829300"/>
          <p14:tracePt t="151214" x="2416175" y="5805488"/>
          <p14:tracePt t="151221" x="2400300" y="5789613"/>
          <p14:tracePt t="151230" x="2384425" y="5765800"/>
          <p14:tracePt t="151235" x="2359025" y="5741988"/>
          <p14:tracePt t="151244" x="2343150" y="5726113"/>
          <p14:tracePt t="151250" x="2319338" y="5702300"/>
          <p14:tracePt t="151258" x="2303463" y="5686425"/>
          <p14:tracePt t="151265" x="2287588" y="5678488"/>
          <p14:tracePt t="151273" x="2287588" y="5662613"/>
          <p14:tracePt t="151288" x="2287588" y="5653088"/>
          <p14:tracePt t="151296" x="2279650" y="5645150"/>
          <p14:tracePt t="152383" x="2279650" y="5637213"/>
          <p14:tracePt t="152391" x="2279650" y="5621338"/>
          <p14:tracePt t="152398" x="2271713" y="5605463"/>
          <p14:tracePt t="152407" x="2263775" y="5573713"/>
          <p14:tracePt t="152413" x="2255838" y="5565775"/>
          <p14:tracePt t="152421" x="2255838" y="5549900"/>
          <p14:tracePt t="152428" x="2255838" y="5541963"/>
          <p14:tracePt t="152435" x="2247900" y="5518150"/>
          <p14:tracePt t="152443" x="2239963" y="5518150"/>
          <p14:tracePt t="152451" x="2232025" y="5510213"/>
          <p14:tracePt t="152459" x="2224088" y="5502275"/>
          <p14:tracePt t="152594" x="2239963" y="5518150"/>
          <p14:tracePt t="152600" x="2255838" y="5526088"/>
          <p14:tracePt t="152608" x="2287588" y="5541963"/>
          <p14:tracePt t="152615" x="2303463" y="5549900"/>
          <p14:tracePt t="152623" x="2359025" y="5573713"/>
          <p14:tracePt t="152630" x="2416175" y="5597525"/>
          <p14:tracePt t="152639" x="2479675" y="5613400"/>
          <p14:tracePt t="152646" x="2566988" y="5629275"/>
          <p14:tracePt t="152653" x="2646363" y="5645150"/>
          <p14:tracePt t="152660" x="2741613" y="5653088"/>
          <p14:tracePt t="152668" x="2838450" y="5670550"/>
          <p14:tracePt t="152675" x="2909888" y="5686425"/>
          <p14:tracePt t="152683" x="3005138" y="5694363"/>
          <p14:tracePt t="152692" x="3092450" y="5702300"/>
          <p14:tracePt t="152698" x="3189288" y="5710238"/>
          <p14:tracePt t="152706" x="3244850" y="5718175"/>
          <p14:tracePt t="152713" x="3316288" y="5726113"/>
          <p14:tracePt t="152720" x="3379788" y="5734050"/>
          <p14:tracePt t="152728" x="3435350" y="5734050"/>
          <p14:tracePt t="152736" x="3492500" y="5741988"/>
          <p14:tracePt t="152743" x="3548063" y="5741988"/>
          <p14:tracePt t="152751" x="3595688" y="5741988"/>
          <p14:tracePt t="152758" x="3651250" y="5741988"/>
          <p14:tracePt t="152765" x="3706813" y="5741988"/>
          <p14:tracePt t="152773" x="3730625" y="5741988"/>
          <p14:tracePt t="152781" x="3762375" y="5741988"/>
          <p14:tracePt t="152789" x="3794125" y="5741988"/>
          <p14:tracePt t="152796" x="3825875" y="5741988"/>
          <p14:tracePt t="152803" x="3859213" y="5741988"/>
          <p14:tracePt t="152811" x="3875088" y="5741988"/>
          <p14:tracePt t="152818" x="3898900" y="5741988"/>
          <p14:tracePt t="152825" x="3922713" y="5741988"/>
          <p14:tracePt t="152833" x="3946525" y="5741988"/>
          <p14:tracePt t="152841" x="3978275" y="5741988"/>
          <p14:tracePt t="152848" x="3994150" y="5741988"/>
          <p14:tracePt t="152856" x="4010025" y="5741988"/>
          <p14:tracePt t="152863" x="4033838" y="5734050"/>
          <p14:tracePt t="152871" x="4049713" y="5734050"/>
          <p14:tracePt t="152878" x="4065588" y="5734050"/>
          <p14:tracePt t="152886" x="4081463" y="5726113"/>
          <p14:tracePt t="152893" x="4097338" y="5718175"/>
          <p14:tracePt t="152901" x="4113213" y="5718175"/>
          <p14:tracePt t="152908" x="4129088" y="5718175"/>
          <p14:tracePt t="152915" x="4144963" y="5710238"/>
          <p14:tracePt t="152923" x="4152900" y="5702300"/>
          <p14:tracePt t="152931" x="4176713" y="5694363"/>
          <p14:tracePt t="152939" x="4192588" y="5694363"/>
          <p14:tracePt t="152945" x="4217988" y="5686425"/>
          <p14:tracePt t="152954" x="4233863" y="5678488"/>
          <p14:tracePt t="152961" x="4257675" y="5670550"/>
          <p14:tracePt t="152968" x="4281488" y="5662613"/>
          <p14:tracePt t="152976" x="4313238" y="5653088"/>
          <p14:tracePt t="152983" x="4352925" y="5637213"/>
          <p14:tracePt t="152992" x="4384675" y="5629275"/>
          <p14:tracePt t="152998" x="4432300" y="5613400"/>
          <p14:tracePt t="153006" x="4471988" y="5605463"/>
          <p14:tracePt t="153013" x="4511675" y="5605463"/>
          <p14:tracePt t="153020" x="4551363" y="5589588"/>
          <p14:tracePt t="153028" x="4632325" y="5557838"/>
          <p14:tracePt t="153035" x="4679950" y="5557838"/>
          <p14:tracePt t="153043" x="4703763" y="5557838"/>
          <p14:tracePt t="153051" x="4727575" y="5549900"/>
          <p14:tracePt t="153058" x="4759325" y="5549900"/>
          <p14:tracePt t="153066" x="4775200" y="5541963"/>
          <p14:tracePt t="153073" x="4791075" y="5534025"/>
          <p14:tracePt t="153082" x="4814888" y="5534025"/>
          <p14:tracePt t="153089" x="4830763" y="5534025"/>
          <p14:tracePt t="153095" x="4854575" y="5526088"/>
          <p14:tracePt t="153103" x="4862513" y="5526088"/>
          <p14:tracePt t="153110" x="4886325" y="5518150"/>
          <p14:tracePt t="153118" x="4894263" y="5518150"/>
          <p14:tracePt t="153126" x="4902200" y="5518150"/>
          <p14:tracePt t="153133" x="4910138" y="5510213"/>
          <p14:tracePt t="153149" x="4918075" y="5510213"/>
          <p14:tracePt t="153156" x="4918075" y="5502275"/>
          <p14:tracePt t="153163" x="4926013" y="5502275"/>
          <p14:tracePt t="154011" x="4926013" y="5494338"/>
          <p14:tracePt t="154018" x="4926013" y="5486400"/>
          <p14:tracePt t="154026" x="4933950" y="5478463"/>
          <p14:tracePt t="154033" x="4933950" y="5470525"/>
          <p14:tracePt t="154040" x="4943475" y="5454650"/>
          <p14:tracePt t="154056" x="4943475" y="5446713"/>
          <p14:tracePt t="154064" x="4943475" y="5438775"/>
          <p14:tracePt t="154071" x="4943475" y="5430838"/>
          <p14:tracePt t="154093" x="4943475" y="5422900"/>
          <p14:tracePt t="154123" x="4943475" y="5414963"/>
          <p14:tracePt t="154138" x="4943475" y="5407025"/>
          <p14:tracePt t="154146" x="4951413" y="5407025"/>
          <p14:tracePt t="154154" x="4951413" y="5399088"/>
          <p14:tracePt t="154160" x="4959350" y="5383213"/>
          <p14:tracePt t="154176" x="4959350" y="5375275"/>
          <p14:tracePt t="154191" x="4959350" y="5367338"/>
          <p14:tracePt t="154198" x="4959350" y="5359400"/>
          <p14:tracePt t="154228" x="4967288" y="5359400"/>
          <p14:tracePt t="154761" x="4967288" y="5367338"/>
          <p14:tracePt t="156493" x="4983163" y="5367338"/>
          <p14:tracePt t="156501" x="4999038" y="5367338"/>
          <p14:tracePt t="156508" x="5022850" y="5367338"/>
          <p14:tracePt t="156516" x="5038725" y="5367338"/>
          <p14:tracePt t="156523" x="5054600" y="5367338"/>
          <p14:tracePt t="156530" x="5094288" y="5367338"/>
          <p14:tracePt t="156538" x="5133975" y="5367338"/>
          <p14:tracePt t="156546" x="5189538" y="5367338"/>
          <p14:tracePt t="156553" x="5253038" y="5367338"/>
          <p14:tracePt t="156560" x="5318125" y="5367338"/>
          <p14:tracePt t="156569" x="5381625" y="5359400"/>
          <p14:tracePt t="156576" x="5445125" y="5351463"/>
          <p14:tracePt t="156584" x="5500688" y="5343525"/>
          <p14:tracePt t="156591" x="5556250" y="5327650"/>
          <p14:tracePt t="156598" x="5611813" y="5319713"/>
          <p14:tracePt t="156606" x="5659438" y="5302250"/>
          <p14:tracePt t="156613" x="5684838" y="5302250"/>
          <p14:tracePt t="156620" x="5700713" y="5294313"/>
          <p14:tracePt t="156628" x="5716588" y="5286375"/>
          <p14:tracePt t="156637" x="5724525" y="5286375"/>
          <p14:tracePt t="156643" x="5740400" y="5278438"/>
          <p14:tracePt t="156652" x="5748338" y="5278438"/>
          <p14:tracePt t="156658" x="5748338" y="5270500"/>
          <p14:tracePt t="156756" x="5756275" y="5270500"/>
          <p14:tracePt t="156763" x="5772150" y="5270500"/>
          <p14:tracePt t="156770" x="5788025" y="5270500"/>
          <p14:tracePt t="156779" x="5811838" y="5270500"/>
          <p14:tracePt t="156786" x="5835650" y="5270500"/>
          <p14:tracePt t="156793" x="5867400" y="5270500"/>
          <p14:tracePt t="156802" x="5915025" y="5270500"/>
          <p14:tracePt t="156808" x="5970588" y="5270500"/>
          <p14:tracePt t="156817" x="6051550" y="5270500"/>
          <p14:tracePt t="156823" x="6115050" y="5270500"/>
          <p14:tracePt t="156830" x="6194425" y="5270500"/>
          <p14:tracePt t="156839" x="6281738" y="5286375"/>
          <p14:tracePt t="156845" x="6376988" y="5286375"/>
          <p14:tracePt t="156853" x="6434138" y="5286375"/>
          <p14:tracePt t="156860" x="6513513" y="5286375"/>
          <p14:tracePt t="156868" x="6577013" y="5286375"/>
          <p14:tracePt t="156876" x="6624638" y="5286375"/>
          <p14:tracePt t="156884" x="6656388" y="5286375"/>
          <p14:tracePt t="156890" x="6672263" y="5286375"/>
          <p14:tracePt t="156898" x="6680200" y="5286375"/>
          <p14:tracePt t="157064" x="6688138" y="5286375"/>
          <p14:tracePt t="157078" x="6696075" y="5286375"/>
          <p14:tracePt t="157085" x="6719888" y="5286375"/>
          <p14:tracePt t="157094" x="6727825" y="5286375"/>
          <p14:tracePt t="157100" x="6751638" y="5286375"/>
          <p14:tracePt t="157108" x="6769100" y="5286375"/>
          <p14:tracePt t="157116" x="6792913" y="5286375"/>
          <p14:tracePt t="157124" x="6816725" y="5286375"/>
          <p14:tracePt t="157131" x="6840538" y="5286375"/>
          <p14:tracePt t="157139" x="6864350" y="5278438"/>
          <p14:tracePt t="157146" x="6896100" y="5270500"/>
          <p14:tracePt t="157153" x="6911975" y="5270500"/>
          <p14:tracePt t="157161" x="6919913" y="5262563"/>
          <p14:tracePt t="157168" x="6927850" y="5262563"/>
          <p14:tracePt t="157176" x="6943725" y="5262563"/>
          <p14:tracePt t="157191" x="6951663" y="5262563"/>
          <p14:tracePt t="157866" x="6951663" y="5270500"/>
          <p14:tracePt t="157873" x="6951663" y="5319713"/>
          <p14:tracePt t="157880" x="6951663" y="5343525"/>
          <p14:tracePt t="157888" x="6943725" y="5375275"/>
          <p14:tracePt t="157896" x="6943725" y="5414963"/>
          <p14:tracePt t="157903" x="6943725" y="5462588"/>
          <p14:tracePt t="157911" x="6943725" y="5502275"/>
          <p14:tracePt t="157918" x="6943725" y="5549900"/>
          <p14:tracePt t="157926" x="6951663" y="5589588"/>
          <p14:tracePt t="157933" x="6967538" y="5629275"/>
          <p14:tracePt t="157940" x="6967538" y="5653088"/>
          <p14:tracePt t="157948" x="6967538" y="5670550"/>
          <p14:tracePt t="157956" x="6975475" y="5678488"/>
          <p14:tracePt t="159606" x="6967538" y="5670550"/>
          <p14:tracePt t="159613" x="6951663" y="5670550"/>
          <p14:tracePt t="159621" x="6927850" y="5653088"/>
          <p14:tracePt t="159628" x="6896100" y="5645150"/>
          <p14:tracePt t="159636" x="6856413" y="5629275"/>
          <p14:tracePt t="159643" x="6800850" y="5613400"/>
          <p14:tracePt t="159651" x="6719888" y="5597525"/>
          <p14:tracePt t="159658" x="6624638" y="5565775"/>
          <p14:tracePt t="159666" x="6545263" y="5541963"/>
          <p14:tracePt t="159674" x="6442075" y="5518150"/>
          <p14:tracePt t="159681" x="6361113" y="5502275"/>
          <p14:tracePt t="159688" x="6265863" y="5478463"/>
          <p14:tracePt t="159697" x="6178550" y="5470525"/>
          <p14:tracePt t="159703" x="6115050" y="5454650"/>
          <p14:tracePt t="159710" x="6075363" y="5454650"/>
          <p14:tracePt t="159719" x="6051550" y="5454650"/>
          <p14:tracePt t="159726" x="6010275" y="5446713"/>
          <p14:tracePt t="159733" x="5994400" y="5446713"/>
          <p14:tracePt t="159741" x="5978525" y="5438775"/>
          <p14:tracePt t="159748" x="5970588" y="5438775"/>
          <p14:tracePt t="159756" x="5962650" y="5438775"/>
          <p14:tracePt t="159764" x="5954713" y="5438775"/>
          <p14:tracePt t="159808" x="5946775" y="5438775"/>
          <p14:tracePt t="159988" x="5946775" y="5430838"/>
          <p14:tracePt t="160311" x="5946775" y="5422900"/>
          <p14:tracePt t="160319" x="5946775" y="5399088"/>
          <p14:tracePt t="160326" x="5946775" y="5375275"/>
          <p14:tracePt t="160334" x="5946775" y="5359400"/>
          <p14:tracePt t="160341" x="5946775" y="5335588"/>
          <p14:tracePt t="160348" x="5946775" y="5319713"/>
          <p14:tracePt t="160355" x="5946775" y="5310188"/>
          <p14:tracePt t="160363" x="5946775" y="5302250"/>
          <p14:tracePt t="160378" x="5946775" y="5294313"/>
          <p14:tracePt t="160431" x="5946775" y="5286375"/>
          <p14:tracePt t="160484" x="5946775" y="5278438"/>
          <p14:tracePt t="160528" x="5946775" y="5270500"/>
          <p14:tracePt t="160559" x="5946775" y="5262563"/>
          <p14:tracePt t="160574" x="5946775" y="5246688"/>
          <p14:tracePt t="160581" x="5930900" y="5230813"/>
          <p14:tracePt t="160588" x="5922963" y="5214938"/>
          <p14:tracePt t="160596" x="5899150" y="5191125"/>
          <p14:tracePt t="160603" x="5883275" y="5167313"/>
          <p14:tracePt t="160611" x="5859463" y="5151438"/>
          <p14:tracePt t="160619" x="5819775" y="5111750"/>
          <p14:tracePt t="160626" x="5788025" y="5087938"/>
          <p14:tracePt t="160634" x="5748338" y="5064125"/>
          <p14:tracePt t="160641" x="5716588" y="5032375"/>
          <p14:tracePt t="160648" x="5684838" y="5016500"/>
          <p14:tracePt t="160656" x="5667375" y="5000625"/>
          <p14:tracePt t="160663" x="5627688" y="4976813"/>
          <p14:tracePt t="160670" x="5595938" y="4951413"/>
          <p14:tracePt t="160678" x="5556250" y="4935538"/>
          <p14:tracePt t="160686" x="5508625" y="4919663"/>
          <p14:tracePt t="160693" x="5484813" y="4911725"/>
          <p14:tracePt t="160701" x="5453063" y="4903788"/>
          <p14:tracePt t="160708" x="5429250" y="4903788"/>
          <p14:tracePt t="160715" x="5405438" y="4903788"/>
          <p14:tracePt t="160723" x="5373688" y="4895850"/>
          <p14:tracePt t="160731" x="5349875" y="4895850"/>
          <p14:tracePt t="160738" x="5326063" y="4895850"/>
          <p14:tracePt t="160745" x="5300663" y="4895850"/>
          <p14:tracePt t="160753" x="5276850" y="4903788"/>
          <p14:tracePt t="160760" x="5253038" y="4911725"/>
          <p14:tracePt t="160768" x="5221288" y="4919663"/>
          <p14:tracePt t="160776" x="5181600" y="4927600"/>
          <p14:tracePt t="160783" x="5141913" y="4935538"/>
          <p14:tracePt t="160791" x="5086350" y="4951413"/>
          <p14:tracePt t="160798" x="5038725" y="4959350"/>
          <p14:tracePt t="160805" x="4983163" y="4967288"/>
          <p14:tracePt t="160813" x="4918075" y="4976813"/>
          <p14:tracePt t="160820" x="4862513" y="4992688"/>
          <p14:tracePt t="160828" x="4799013" y="5008563"/>
          <p14:tracePt t="160836" x="4719638" y="5024438"/>
          <p14:tracePt t="160843" x="4695825" y="5032375"/>
          <p14:tracePt t="160850" x="4672013" y="5040313"/>
          <p14:tracePt t="160858" x="4656138" y="5048250"/>
          <p14:tracePt t="160867" x="4640263" y="5056188"/>
          <p14:tracePt t="160873" x="4632325" y="5064125"/>
          <p14:tracePt t="160880" x="4624388" y="5072063"/>
          <p14:tracePt t="160896" x="4616450" y="5087938"/>
          <p14:tracePt t="160903" x="4608513" y="5087938"/>
          <p14:tracePt t="160911" x="4608513" y="5095875"/>
          <p14:tracePt t="160918" x="4608513" y="5111750"/>
          <p14:tracePt t="160926" x="4600575" y="5127625"/>
          <p14:tracePt t="160934" x="4592638" y="5143500"/>
          <p14:tracePt t="160940" x="4592638" y="5159375"/>
          <p14:tracePt t="160948" x="4592638" y="5183188"/>
          <p14:tracePt t="160956" x="4592638" y="5199063"/>
          <p14:tracePt t="160963" x="4584700" y="5222875"/>
          <p14:tracePt t="160970" x="4584700" y="5246688"/>
          <p14:tracePt t="160978" x="4576763" y="5278438"/>
          <p14:tracePt t="160986" x="4567238" y="5302250"/>
          <p14:tracePt t="160993" x="4567238" y="5327650"/>
          <p14:tracePt t="161000" x="4559300" y="5343525"/>
          <p14:tracePt t="161008" x="4559300" y="5351463"/>
          <p14:tracePt t="161017" x="4559300" y="5375275"/>
          <p14:tracePt t="161023" x="4559300" y="5399088"/>
          <p14:tracePt t="161031" x="4559300" y="5422900"/>
          <p14:tracePt t="161038" x="4559300" y="5438775"/>
          <p14:tracePt t="161045" x="4559300" y="5454650"/>
          <p14:tracePt t="161053" x="4567238" y="5462588"/>
          <p14:tracePt t="161061" x="4576763" y="5486400"/>
          <p14:tracePt t="161069" x="4600575" y="5510213"/>
          <p14:tracePt t="161075" x="4616450" y="5534025"/>
          <p14:tracePt t="161083" x="4640263" y="5565775"/>
          <p14:tracePt t="161090" x="4672013" y="5589588"/>
          <p14:tracePt t="161098" x="4703763" y="5621338"/>
          <p14:tracePt t="161105" x="4735513" y="5645150"/>
          <p14:tracePt t="161113" x="4743450" y="5653088"/>
          <p14:tracePt t="161120" x="4783138" y="5678488"/>
          <p14:tracePt t="161128" x="4830763" y="5702300"/>
          <p14:tracePt t="161135" x="4862513" y="5726113"/>
          <p14:tracePt t="161144" x="4902200" y="5734050"/>
          <p14:tracePt t="161151" x="4918075" y="5741988"/>
          <p14:tracePt t="161158" x="4951413" y="5765800"/>
          <p14:tracePt t="161167" x="4991100" y="5781675"/>
          <p14:tracePt t="161173" x="5022850" y="5781675"/>
          <p14:tracePt t="161181" x="5046663" y="5789613"/>
          <p14:tracePt t="161188" x="5070475" y="5805488"/>
          <p14:tracePt t="161202" x="5110163" y="5813425"/>
          <p14:tracePt t="161204" x="5133975" y="5821363"/>
          <p14:tracePt t="161210" x="5157788" y="5821363"/>
          <p14:tracePt t="161219" x="5173663" y="5821363"/>
          <p14:tracePt t="161226" x="5213350" y="5829300"/>
          <p14:tracePt t="161234" x="5237163" y="5829300"/>
          <p14:tracePt t="161240" x="5253038" y="5829300"/>
          <p14:tracePt t="161248" x="5276850" y="5829300"/>
          <p14:tracePt t="161255" x="5292725" y="5829300"/>
          <p14:tracePt t="161263" x="5318125" y="5829300"/>
          <p14:tracePt t="161270" x="5341938" y="5829300"/>
          <p14:tracePt t="161278" x="5365750" y="5829300"/>
          <p14:tracePt t="161286" x="5389563" y="5829300"/>
          <p14:tracePt t="161293" x="5413375" y="5821363"/>
          <p14:tracePt t="161301" x="5429250" y="5813425"/>
          <p14:tracePt t="161308" x="5476875" y="5813425"/>
          <p14:tracePt t="161316" x="5516563" y="5805488"/>
          <p14:tracePt t="161323" x="5548313" y="5797550"/>
          <p14:tracePt t="161331" x="5595938" y="5789613"/>
          <p14:tracePt t="161338" x="5619750" y="5781675"/>
          <p14:tracePt t="161345" x="5667375" y="5765800"/>
          <p14:tracePt t="161353" x="5708650" y="5757863"/>
          <p14:tracePt t="161361" x="5732463" y="5741988"/>
          <p14:tracePt t="161369" x="5772150" y="5718175"/>
          <p14:tracePt t="161375" x="5803900" y="5718175"/>
          <p14:tracePt t="161384" x="5827713" y="5702300"/>
          <p14:tracePt t="161390" x="5843588" y="5694363"/>
          <p14:tracePt t="161398" x="5867400" y="5670550"/>
          <p14:tracePt t="161405" x="5891213" y="5662613"/>
          <p14:tracePt t="161413" x="5915025" y="5637213"/>
          <p14:tracePt t="161421" x="5946775" y="5597525"/>
          <p14:tracePt t="161428" x="5954713" y="5573713"/>
          <p14:tracePt t="161436" x="5962650" y="5541963"/>
          <p14:tracePt t="161443" x="5970588" y="5502275"/>
          <p14:tracePt t="161452" x="5978525" y="5478463"/>
          <p14:tracePt t="161458" x="5986463" y="5446713"/>
          <p14:tracePt t="161466" x="5986463" y="5422900"/>
          <p14:tracePt t="161473" x="5986463" y="5391150"/>
          <p14:tracePt t="161481" x="5986463" y="5367338"/>
          <p14:tracePt t="161488" x="5986463" y="5343525"/>
          <p14:tracePt t="161495" x="5986463" y="5327650"/>
          <p14:tracePt t="161503" x="5986463" y="5310188"/>
          <p14:tracePt t="161511" x="5986463" y="5294313"/>
          <p14:tracePt t="161518" x="5986463" y="5270500"/>
          <p14:tracePt t="161526" x="5986463" y="5246688"/>
          <p14:tracePt t="161534" x="5986463" y="5230813"/>
          <p14:tracePt t="161540" x="5986463" y="5214938"/>
          <p14:tracePt t="161548" x="5986463" y="5199063"/>
          <p14:tracePt t="161556" x="5986463" y="5191125"/>
          <p14:tracePt t="161563" x="5986463" y="5167313"/>
          <p14:tracePt t="161570" x="5986463" y="5151438"/>
          <p14:tracePt t="161579" x="5970588" y="5127625"/>
          <p14:tracePt t="161586" x="5970588" y="5119688"/>
          <p14:tracePt t="161593" x="5954713" y="5103813"/>
          <p14:tracePt t="161602" x="5954713" y="5087938"/>
          <p14:tracePt t="161608" x="5930900" y="5072063"/>
          <p14:tracePt t="161617" x="5922963" y="5064125"/>
          <p14:tracePt t="161623" x="5907088" y="5048250"/>
          <p14:tracePt t="161631" x="5891213" y="5040313"/>
          <p14:tracePt t="161638" x="5875338" y="5024438"/>
          <p14:tracePt t="161646" x="5859463" y="5016500"/>
          <p14:tracePt t="161653" x="5843588" y="5008563"/>
          <p14:tracePt t="161661" x="5819775" y="5000625"/>
          <p14:tracePt t="161669" x="5795963" y="4984750"/>
          <p14:tracePt t="161675" x="5764213" y="4967288"/>
          <p14:tracePt t="161683" x="5732463" y="4959350"/>
          <p14:tracePt t="161690" x="5700713" y="4951413"/>
          <p14:tracePt t="161699" x="5676900" y="4951413"/>
          <p14:tracePt t="161705" x="5643563" y="4943475"/>
          <p14:tracePt t="161713" x="5619750" y="4943475"/>
          <p14:tracePt t="161721" x="5603875" y="4943475"/>
          <p14:tracePt t="161728" x="5580063" y="4943475"/>
          <p14:tracePt t="161735" x="5556250" y="4943475"/>
          <p14:tracePt t="161743" x="5524500" y="4943475"/>
          <p14:tracePt t="161752" x="5500688" y="4943475"/>
          <p14:tracePt t="161758" x="5476875" y="4943475"/>
          <p14:tracePt t="161768" x="5461000" y="4943475"/>
          <p14:tracePt t="161773" x="5437188" y="4943475"/>
          <p14:tracePt t="161781" x="5405438" y="4951413"/>
          <p14:tracePt t="161788" x="5381625" y="4959350"/>
          <p14:tracePt t="161796" x="5349875" y="4976813"/>
          <p14:tracePt t="161803" x="5318125" y="4992688"/>
          <p14:tracePt t="161810" x="5276850" y="5000625"/>
          <p14:tracePt t="161819" x="5253038" y="5008563"/>
          <p14:tracePt t="161826" x="5229225" y="5032375"/>
          <p14:tracePt t="161833" x="5189538" y="5048250"/>
          <p14:tracePt t="161841" x="5157788" y="5056188"/>
          <p14:tracePt t="161848" x="5118100" y="5072063"/>
          <p14:tracePt t="161856" x="5086350" y="5095875"/>
          <p14:tracePt t="161863" x="5046663" y="5111750"/>
          <p14:tracePt t="161870" x="5022850" y="5119688"/>
          <p14:tracePt t="161878" x="4991100" y="5143500"/>
          <p14:tracePt t="161885" x="4959350" y="5159375"/>
          <p14:tracePt t="161893" x="4926013" y="5183188"/>
          <p14:tracePt t="161900" x="4910138" y="5199063"/>
          <p14:tracePt t="161908" x="4886325" y="5214938"/>
          <p14:tracePt t="161917" x="4870450" y="5222875"/>
          <p14:tracePt t="161924" x="4862513" y="5230813"/>
          <p14:tracePt t="161937" x="4846638" y="5254625"/>
          <p14:tracePt t="161946" x="4838700" y="5270500"/>
          <p14:tracePt t="161953" x="4830763" y="5278438"/>
          <p14:tracePt t="161960" x="4830763" y="5302250"/>
          <p14:tracePt t="161969" x="4830763" y="5310188"/>
          <p14:tracePt t="161976" x="4830763" y="5327650"/>
          <p14:tracePt t="161984" x="4830763" y="5343525"/>
          <p14:tracePt t="161991" x="4830763" y="5359400"/>
          <p14:tracePt t="161998" x="4830763" y="5383213"/>
          <p14:tracePt t="162006" x="4830763" y="5399088"/>
          <p14:tracePt t="162013" x="4830763" y="5422900"/>
          <p14:tracePt t="162021" x="4830763" y="5430838"/>
          <p14:tracePt t="162029" x="4830763" y="5438775"/>
          <p14:tracePt t="162035" x="4830763" y="5462588"/>
          <p14:tracePt t="162043" x="4830763" y="5478463"/>
          <p14:tracePt t="162051" x="4838700" y="5494338"/>
          <p14:tracePt t="162058" x="4846638" y="5502275"/>
          <p14:tracePt t="162068" x="4846638" y="5518150"/>
          <p14:tracePt t="162073" x="4854575" y="5534025"/>
          <p14:tracePt t="162081" x="4870450" y="5549900"/>
          <p14:tracePt t="162088" x="4878388" y="5565775"/>
          <p14:tracePt t="162095" x="4886325" y="5573713"/>
          <p14:tracePt t="162103" x="4894263" y="5581650"/>
          <p14:tracePt t="162110" x="4902200" y="5589588"/>
          <p14:tracePt t="162119" x="4926013" y="5597525"/>
          <p14:tracePt t="162126" x="4933950" y="5613400"/>
          <p14:tracePt t="162133" x="4943475" y="5621338"/>
          <p14:tracePt t="162141" x="4975225" y="5645150"/>
          <p14:tracePt t="162155" x="4983163" y="5645150"/>
          <p14:tracePt t="162246" x="4991100" y="5645150"/>
          <p14:tracePt t="162254" x="4999038" y="5637213"/>
          <p14:tracePt t="162260" x="5006975" y="5637213"/>
          <p14:tracePt t="162268" x="5006975" y="5629275"/>
          <p14:tracePt t="162276" x="5014913" y="5629275"/>
          <p14:tracePt t="162290" x="5022850" y="5621338"/>
          <p14:tracePt t="162299" x="5038725" y="5613400"/>
          <p14:tracePt t="162320" x="5046663" y="5605463"/>
          <p14:tracePt t="162336" x="5054600" y="5605463"/>
          <p14:tracePt t="162351" x="5054600" y="5597525"/>
          <p14:tracePt t="162381" x="5062538" y="5597525"/>
          <p14:tracePt t="162388" x="5062538" y="5589588"/>
          <p14:tracePt t="162403" x="5070475" y="5589588"/>
          <p14:tracePt t="162568" x="5070475" y="5581650"/>
          <p14:tracePt t="162575" x="5070475" y="5573713"/>
          <p14:tracePt t="162583" x="5078413" y="5557838"/>
          <p14:tracePt t="162590" x="5078413" y="5534025"/>
          <p14:tracePt t="162599" x="5086350" y="5510213"/>
          <p14:tracePt t="162605" x="5086350" y="5462588"/>
          <p14:tracePt t="162613" x="5086350" y="5430838"/>
          <p14:tracePt t="162621" x="5086350" y="5407025"/>
          <p14:tracePt t="162628" x="5086350" y="5391150"/>
          <p14:tracePt t="162638" x="5086350" y="5375275"/>
          <p14:tracePt t="162643" x="5086350" y="5367338"/>
          <p14:tracePt t="162651" x="5086350" y="5359400"/>
          <p14:tracePt t="162658" x="5094288" y="5351463"/>
          <p14:tracePt t="162665" x="5094288" y="5343525"/>
          <p14:tracePt t="162673" x="5102225" y="5343525"/>
          <p14:tracePt t="162681" x="5102225" y="5335588"/>
          <p14:tracePt t="162688" x="5110163" y="5335588"/>
          <p14:tracePt t="162710" x="5110163" y="5327650"/>
          <p14:tracePt t="162763" x="5110163" y="5319713"/>
          <p14:tracePt t="162786" x="5118100" y="5310188"/>
          <p14:tracePt t="162801" x="5118100" y="5302250"/>
          <p14:tracePt t="162808" x="5126038" y="5294313"/>
          <p14:tracePt t="162815" x="5133975" y="5286375"/>
          <p14:tracePt t="162823" x="5133975" y="5270500"/>
          <p14:tracePt t="162830" x="5141913" y="5270500"/>
          <p14:tracePt t="162838" x="5141913" y="5262563"/>
          <p14:tracePt t="162845" x="5149850" y="5254625"/>
          <p14:tracePt t="162853" x="5149850" y="5246688"/>
          <p14:tracePt t="162860" x="5157788" y="5238750"/>
          <p14:tracePt t="162876" x="5165725" y="5230813"/>
          <p14:tracePt t="163348" x="5165725" y="5238750"/>
          <p14:tracePt t="163363" x="5165725" y="5246688"/>
          <p14:tracePt t="163611" x="5165725" y="5254625"/>
          <p14:tracePt t="163626" x="5165725" y="5262563"/>
          <p14:tracePt t="163634" x="5165725" y="5270500"/>
          <p14:tracePt t="163641" x="5165725" y="5278438"/>
          <p14:tracePt t="163648" x="5173663" y="5294313"/>
          <p14:tracePt t="163656" x="5181600" y="5310188"/>
          <p14:tracePt t="163663" x="5181600" y="5319713"/>
          <p14:tracePt t="163671" x="5189538" y="5327650"/>
          <p14:tracePt t="163678" x="5197475" y="5335588"/>
          <p14:tracePt t="163686" x="5197475" y="5343525"/>
          <p14:tracePt t="164091" x="5197475" y="5351463"/>
          <p14:tracePt t="164098" x="5197475" y="5367338"/>
          <p14:tracePt t="164106" x="5197475" y="5407025"/>
          <p14:tracePt t="164115" x="5197475" y="5446713"/>
          <p14:tracePt t="164121" x="5197475" y="5470525"/>
          <p14:tracePt t="164128" x="5197475" y="5502275"/>
          <p14:tracePt t="164135" x="5189538" y="5541963"/>
          <p14:tracePt t="164143" x="5173663" y="5573713"/>
          <p14:tracePt t="164151" x="5173663" y="5589588"/>
          <p14:tracePt t="164158" x="5157788" y="5605463"/>
          <p14:tracePt t="164166" x="5157788" y="5613400"/>
          <p14:tracePt t="164174" x="5157788" y="5621338"/>
          <p14:tracePt t="165343" x="5173663" y="5621338"/>
          <p14:tracePt t="165352" x="5181600" y="5621338"/>
          <p14:tracePt t="165358" x="5197475" y="5613400"/>
          <p14:tracePt t="165366" x="5221288" y="5613400"/>
          <p14:tracePt t="165373" x="5260975" y="5605463"/>
          <p14:tracePt t="165381" x="5292725" y="5589588"/>
          <p14:tracePt t="165389" x="5349875" y="5565775"/>
          <p14:tracePt t="165396" x="5405438" y="5549900"/>
          <p14:tracePt t="165403" x="5461000" y="5526088"/>
          <p14:tracePt t="165410" x="5516563" y="5510213"/>
          <p14:tracePt t="165418" x="5580063" y="5486400"/>
          <p14:tracePt t="165426" x="5611813" y="5462588"/>
          <p14:tracePt t="165433" x="5659438" y="5438775"/>
          <p14:tracePt t="165441" x="5708650" y="5422900"/>
          <p14:tracePt t="165450" x="5756275" y="5399088"/>
          <p14:tracePt t="165459" x="5780088" y="5383213"/>
          <p14:tracePt t="165464" x="5803900" y="5375275"/>
          <p14:tracePt t="165470" x="5827713" y="5359400"/>
          <p14:tracePt t="165478" x="5835650" y="5359400"/>
          <p14:tracePt t="165487" x="5843588" y="5351463"/>
          <p14:tracePt t="165493" x="5843588" y="5343525"/>
          <p14:tracePt t="165502" x="5851525" y="5335588"/>
          <p14:tracePt t="165508" x="5851525" y="5327650"/>
          <p14:tracePt t="165516" x="5859463" y="5319713"/>
          <p14:tracePt t="165539" x="5867400" y="5319713"/>
          <p14:tracePt t="165545" x="5867400" y="5310188"/>
          <p14:tracePt t="165570" x="5875338" y="5302250"/>
          <p14:tracePt t="165673" x="5883275" y="5302250"/>
          <p14:tracePt t="165696" x="5891213" y="5302250"/>
          <p14:tracePt t="165710" x="5899150" y="5302250"/>
          <p14:tracePt t="165718" x="5899150" y="5294313"/>
          <p14:tracePt t="168197" x="5891213" y="5454650"/>
          <p14:tracePt t="168201" x="5875338" y="5526088"/>
          <p14:tracePt t="168210" x="5859463" y="5557838"/>
          <p14:tracePt t="168216" x="5851525" y="5581650"/>
          <p14:tracePt t="168225" x="5843588" y="5605463"/>
          <p14:tracePt t="168232" x="5835650" y="5621338"/>
          <p14:tracePt t="168241" x="5827713" y="5637213"/>
          <p14:tracePt t="168246" x="5827713" y="5645150"/>
          <p14:tracePt t="168254" x="5827713" y="5653088"/>
          <p14:tracePt t="168262" x="5819775" y="5653088"/>
          <p14:tracePt t="168268" x="5819775" y="5670550"/>
          <p14:tracePt t="168283" x="5819775" y="5678488"/>
          <p14:tracePt t="168290" x="5819775" y="5694363"/>
          <p14:tracePt t="168300" x="5819775" y="5718175"/>
          <p14:tracePt t="168309" x="5819775" y="5734050"/>
          <p14:tracePt t="168315" x="5811838" y="5749925"/>
          <p14:tracePt t="168325" x="5811838" y="5757863"/>
          <p14:tracePt t="168332" x="5803900" y="5773738"/>
          <p14:tracePt t="168336" x="5803900" y="5797550"/>
          <p14:tracePt t="168343" x="5795963" y="5821363"/>
          <p14:tracePt t="168350" x="5795963" y="5837238"/>
          <p14:tracePt t="168358" x="5795963" y="5845175"/>
          <p14:tracePt t="168367" x="5795963" y="5853113"/>
          <p14:tracePt t="168376" x="5795963" y="5861050"/>
          <p14:tracePt t="168493" x="5795963" y="5853113"/>
          <p14:tracePt t="168508" x="5795963" y="5845175"/>
          <p14:tracePt t="168524" x="5795963" y="5837238"/>
          <p14:tracePt t="168530" x="5803900" y="5829300"/>
          <p14:tracePt t="168539" x="5803900" y="5821363"/>
          <p14:tracePt t="168553" x="5811838" y="5813425"/>
          <p14:tracePt t="168560" x="5819775" y="5805488"/>
          <p14:tracePt t="168568" x="5819775" y="5797550"/>
          <p14:tracePt t="168576" x="5827713" y="5789613"/>
          <p14:tracePt t="168583" x="5827713" y="5781675"/>
          <p14:tracePt t="168591" x="5827713" y="5773738"/>
          <p14:tracePt t="168598" x="5843588" y="5757863"/>
          <p14:tracePt t="168606" x="5851525" y="5749925"/>
          <p14:tracePt t="168613" x="5859463" y="5702300"/>
          <p14:tracePt t="168622" x="5859463" y="5694363"/>
          <p14:tracePt t="168628" x="5867400" y="5686425"/>
          <p14:tracePt t="168635" x="5867400" y="5670550"/>
          <p14:tracePt t="168643" x="5875338" y="5670550"/>
          <p14:tracePt t="168658" x="5875338" y="5662613"/>
          <p14:tracePt t="168674" x="5883275" y="5662613"/>
          <p14:tracePt t="168928" x="5883275" y="5653088"/>
          <p14:tracePt t="169011" x="5891213" y="5653088"/>
          <p14:tracePt t="169251" x="5899150" y="5653088"/>
          <p14:tracePt t="169671" x="5907088" y="5653088"/>
          <p14:tracePt t="170706" x="5922963" y="5645150"/>
          <p14:tracePt t="170713" x="5930900" y="5645150"/>
          <p14:tracePt t="170729" x="5930900" y="5637213"/>
          <p14:tracePt t="170736" x="5938838" y="5637213"/>
          <p14:tracePt t="171201" x="5946775" y="5637213"/>
          <p14:tracePt t="171208" x="5954713" y="5637213"/>
          <p14:tracePt t="171215" x="5970588" y="5637213"/>
          <p14:tracePt t="171224" x="5986463" y="5629275"/>
          <p14:tracePt t="171231" x="6002338" y="5621338"/>
          <p14:tracePt t="171238" x="6034088" y="5621338"/>
          <p14:tracePt t="171246" x="6067425" y="5613400"/>
          <p14:tracePt t="171253" x="6099175" y="5613400"/>
          <p14:tracePt t="171261" x="6138863" y="5613400"/>
          <p14:tracePt t="171268" x="6178550" y="5605463"/>
          <p14:tracePt t="171276" x="6234113" y="5605463"/>
          <p14:tracePt t="171283" x="6265863" y="5605463"/>
          <p14:tracePt t="171290" x="6305550" y="5597525"/>
          <p14:tracePt t="171298" x="6337300" y="5589588"/>
          <p14:tracePt t="171307" x="6361113" y="5581650"/>
          <p14:tracePt t="171313" x="6384925" y="5581650"/>
          <p14:tracePt t="171321" x="6410325" y="5573713"/>
          <p14:tracePt t="171328" x="6426200" y="5573713"/>
          <p14:tracePt t="171336" x="6434138" y="5565775"/>
          <p14:tracePt t="171343" x="6442075" y="5557838"/>
          <p14:tracePt t="171359" x="6450013" y="5557838"/>
          <p14:tracePt t="171374" x="6450013" y="5549900"/>
          <p14:tracePt t="171395" x="6457950" y="5549900"/>
          <p14:tracePt t="172769" x="0" y="0"/>
        </p14:tracePtLst>
        <p14:tracePtLst>
          <p14:tracePt t="173542" x="6856413" y="5757863"/>
          <p14:tracePt t="173608" x="6864350" y="5757863"/>
          <p14:tracePt t="173617" x="6864350" y="5749925"/>
          <p14:tracePt t="173625" x="6880225" y="5749925"/>
          <p14:tracePt t="173632" x="6896100" y="5741988"/>
          <p14:tracePt t="173638" x="6911975" y="5734050"/>
          <p14:tracePt t="173647" x="6927850" y="5726113"/>
          <p14:tracePt t="173653" x="6943725" y="5718175"/>
          <p14:tracePt t="173661" x="6951663" y="5710238"/>
          <p14:tracePt t="173669" x="6967538" y="5694363"/>
          <p14:tracePt t="173677" x="6983413" y="5686425"/>
          <p14:tracePt t="173684" x="6999288" y="5670550"/>
          <p14:tracePt t="173691" x="7015163" y="5662613"/>
          <p14:tracePt t="173700" x="7031038" y="5637213"/>
          <p14:tracePt t="173706" x="7054850" y="5629275"/>
          <p14:tracePt t="173715" x="7078663" y="5605463"/>
          <p14:tracePt t="173721" x="7086600" y="5597525"/>
          <p14:tracePt t="173728" x="7094538" y="5573713"/>
          <p14:tracePt t="173737" x="7110413" y="5557838"/>
          <p14:tracePt t="173745" x="7126288" y="5541963"/>
          <p14:tracePt t="173753" x="7143750" y="5518150"/>
          <p14:tracePt t="173759" x="7151688" y="5510213"/>
          <p14:tracePt t="173769" x="7151688" y="5502275"/>
          <p14:tracePt t="173775" x="7159625" y="5478463"/>
          <p14:tracePt t="173780" x="7159625" y="5470525"/>
          <p14:tracePt t="173788" x="7159625" y="5454650"/>
          <p14:tracePt t="173797" x="7159625" y="5446713"/>
          <p14:tracePt t="173804" x="7159625" y="5422900"/>
          <p14:tracePt t="173811" x="7159625" y="5407025"/>
          <p14:tracePt t="173827" x="7159625" y="5391150"/>
          <p14:tracePt t="173833" x="7159625" y="5383213"/>
          <p14:tracePt t="173843" x="7159625" y="5367338"/>
          <p14:tracePt t="173848" x="7159625" y="5351463"/>
          <p14:tracePt t="173855" x="7151688" y="5327650"/>
          <p14:tracePt t="173865" x="7151688" y="5310188"/>
          <p14:tracePt t="173871" x="7151688" y="5294313"/>
          <p14:tracePt t="173878" x="7143750" y="5278438"/>
          <p14:tracePt t="173886" x="7135813" y="5262563"/>
          <p14:tracePt t="173894" x="7126288" y="5238750"/>
          <p14:tracePt t="173900" x="7110413" y="5183188"/>
          <p14:tracePt t="173911" x="7102475" y="5159375"/>
          <p14:tracePt t="173916" x="7094538" y="5143500"/>
          <p14:tracePt t="173924" x="7086600" y="5135563"/>
          <p14:tracePt t="173930" x="7086600" y="5127625"/>
          <p14:tracePt t="173942" x="7078663" y="5127625"/>
          <p14:tracePt t="173947" x="7078663" y="5119688"/>
          <p14:tracePt t="173970" x="7070725" y="5119688"/>
          <p14:tracePt t="173993" x="7062788" y="5119688"/>
          <p14:tracePt t="173998" x="7062788" y="5111750"/>
          <p14:tracePt t="174005" x="7054850" y="5111750"/>
          <p14:tracePt t="174021" x="7046913" y="5111750"/>
          <p14:tracePt t="174036" x="7031038" y="5103813"/>
          <p14:tracePt t="174043" x="7023100" y="5103813"/>
          <p14:tracePt t="174051" x="7015163" y="5103813"/>
          <p14:tracePt t="174059" x="7007225" y="5103813"/>
          <p14:tracePt t="174066" x="6991350" y="5103813"/>
          <p14:tracePt t="174081" x="6975475" y="5103813"/>
          <p14:tracePt t="174088" x="6967538" y="5103813"/>
          <p14:tracePt t="174097" x="6959600" y="5103813"/>
          <p14:tracePt t="174103" x="6951663" y="5103813"/>
          <p14:tracePt t="174111" x="6935788" y="5103813"/>
          <p14:tracePt t="174118" x="6904038" y="5103813"/>
          <p14:tracePt t="174133" x="6896100" y="5103813"/>
          <p14:tracePt t="174140" x="6880225" y="5111750"/>
          <p14:tracePt t="174148" x="6872288" y="5127625"/>
          <p14:tracePt t="174163" x="6864350" y="5143500"/>
          <p14:tracePt t="174171" x="6856413" y="5159375"/>
          <p14:tracePt t="174178" x="6848475" y="5183188"/>
          <p14:tracePt t="174186" x="6840538" y="5214938"/>
          <p14:tracePt t="174193" x="6832600" y="5238750"/>
          <p14:tracePt t="174200" x="6824663" y="5262563"/>
          <p14:tracePt t="174210" x="6808788" y="5286375"/>
          <p14:tracePt t="174215" x="6800850" y="5310188"/>
          <p14:tracePt t="174224" x="6800850" y="5327650"/>
          <p14:tracePt t="174230" x="6800850" y="5359400"/>
          <p14:tracePt t="174238" x="6800850" y="5375275"/>
          <p14:tracePt t="174246" x="6800850" y="5399088"/>
          <p14:tracePt t="174253" x="6800850" y="5422900"/>
          <p14:tracePt t="174260" x="6800850" y="5454650"/>
          <p14:tracePt t="174269" x="6800850" y="5478463"/>
          <p14:tracePt t="174276" x="6800850" y="5494338"/>
          <p14:tracePt t="174283" x="6800850" y="5526088"/>
          <p14:tracePt t="174290" x="6800850" y="5549900"/>
          <p14:tracePt t="174299" x="6800850" y="5581650"/>
          <p14:tracePt t="174306" x="6808788" y="5605463"/>
          <p14:tracePt t="174313" x="6824663" y="5637213"/>
          <p14:tracePt t="174321" x="6824663" y="5653088"/>
          <p14:tracePt t="174329" x="6840538" y="5670550"/>
          <p14:tracePt t="174336" x="6848475" y="5686425"/>
          <p14:tracePt t="174343" x="6856413" y="5702300"/>
          <p14:tracePt t="174351" x="6864350" y="5710238"/>
          <p14:tracePt t="174360" x="6864350" y="5718175"/>
          <p14:tracePt t="174373" x="6872288" y="5718175"/>
          <p14:tracePt t="174388" x="6880225" y="5718175"/>
          <p14:tracePt t="174395" x="6888163" y="5718175"/>
          <p14:tracePt t="174411" x="6896100" y="5718175"/>
          <p14:tracePt t="174418" x="6911975" y="5718175"/>
          <p14:tracePt t="174426" x="6919913" y="5718175"/>
          <p14:tracePt t="174433" x="6927850" y="5718175"/>
          <p14:tracePt t="174440" x="6951663" y="5710238"/>
          <p14:tracePt t="174448" x="6967538" y="5702300"/>
          <p14:tracePt t="174457" x="6983413" y="5694363"/>
          <p14:tracePt t="174463" x="6999288" y="5686425"/>
          <p14:tracePt t="174471" x="7015163" y="5678488"/>
          <p14:tracePt t="174478" x="7038975" y="5670550"/>
          <p14:tracePt t="174486" x="7046913" y="5662613"/>
          <p14:tracePt t="174493" x="7054850" y="5662613"/>
          <p14:tracePt t="174501" x="7062788" y="5653088"/>
          <p14:tracePt t="174509" x="7070725" y="5653088"/>
          <p14:tracePt t="174523" x="7078663" y="5653088"/>
          <p14:tracePt t="174531" x="7078663" y="5645150"/>
          <p14:tracePt t="174538" x="7078663" y="5637213"/>
          <p14:tracePt t="174553" x="7086600" y="5629275"/>
          <p14:tracePt t="174568" x="7086600" y="5621338"/>
          <p14:tracePt t="174576" x="7094538" y="5621338"/>
          <p14:tracePt t="174583" x="7094538" y="5613400"/>
          <p14:tracePt t="174598" x="7094538" y="5605463"/>
          <p14:tracePt t="174607" x="7102475" y="5605463"/>
          <p14:tracePt t="174660" x="7102475" y="5597525"/>
          <p14:tracePt t="174675" x="7110413" y="5589588"/>
          <p14:tracePt t="174688" x="7110413" y="5581650"/>
          <p14:tracePt t="174695" x="7110413" y="5573713"/>
          <p14:tracePt t="174710" x="7118350" y="5565775"/>
          <p14:tracePt t="174718" x="7118350" y="5557838"/>
          <p14:tracePt t="174725" x="7118350" y="5549900"/>
          <p14:tracePt t="174733" x="7118350" y="5534025"/>
          <p14:tracePt t="174741" x="7126288" y="5518150"/>
          <p14:tracePt t="174748" x="7126288" y="5510213"/>
          <p14:tracePt t="174756" x="7135813" y="5502275"/>
          <p14:tracePt t="174763" x="7135813" y="5486400"/>
          <p14:tracePt t="174778" x="7135813" y="5478463"/>
          <p14:tracePt t="174785" x="7135813" y="5454650"/>
          <p14:tracePt t="174793" x="7135813" y="5438775"/>
          <p14:tracePt t="174800" x="7135813" y="5414963"/>
          <p14:tracePt t="174809" x="7143750" y="5399088"/>
          <p14:tracePt t="174815" x="7143750" y="5391150"/>
          <p14:tracePt t="174823" x="7143750" y="5375275"/>
          <p14:tracePt t="174831" x="7143750" y="5359400"/>
          <p14:tracePt t="174838" x="7143750" y="5343525"/>
          <p14:tracePt t="174845" x="7143750" y="5327650"/>
          <p14:tracePt t="174853" x="7143750" y="5310188"/>
          <p14:tracePt t="174860" x="7143750" y="5302250"/>
          <p14:tracePt t="174868" x="7143750" y="5286375"/>
          <p14:tracePt t="174875" x="7143750" y="5278438"/>
          <p14:tracePt t="174891" x="7143750" y="5262563"/>
          <p14:tracePt t="174898" x="7143750" y="5246688"/>
          <p14:tracePt t="174907" x="7143750" y="5238750"/>
          <p14:tracePt t="174920" x="7143750" y="5222875"/>
          <p14:tracePt t="174928" x="7143750" y="5214938"/>
          <p14:tracePt t="174935" x="7135813" y="5207000"/>
          <p14:tracePt t="174943" x="7135813" y="5199063"/>
          <p14:tracePt t="174950" x="7135813" y="5191125"/>
          <p14:tracePt t="174958" x="7135813" y="5175250"/>
          <p14:tracePt t="174965" x="7135813" y="5159375"/>
          <p14:tracePt t="174973" x="7126288" y="5151438"/>
          <p14:tracePt t="174988" x="7118350" y="5135563"/>
          <p14:tracePt t="174995" x="7118350" y="5127625"/>
          <p14:tracePt t="175003" x="7118350" y="5119688"/>
          <p14:tracePt t="175010" x="7110413" y="5087938"/>
          <p14:tracePt t="175018" x="7110413" y="5064125"/>
          <p14:tracePt t="175025" x="7110413" y="5040313"/>
          <p14:tracePt t="175033" x="7110413" y="5016500"/>
          <p14:tracePt t="175042" x="7110413" y="4984750"/>
          <p14:tracePt t="175048" x="7110413" y="4935538"/>
          <p14:tracePt t="175056" x="7110413" y="4895850"/>
          <p14:tracePt t="175063" x="7110413" y="4848225"/>
          <p14:tracePt t="175070" x="7118350" y="4808538"/>
          <p14:tracePt t="175078" x="7118350" y="4760913"/>
          <p14:tracePt t="175085" x="7135813" y="4697413"/>
          <p14:tracePt t="175093" x="7143750" y="4641850"/>
          <p14:tracePt t="175100" x="7151688" y="4568825"/>
          <p14:tracePt t="175108" x="7159625" y="4513263"/>
          <p14:tracePt t="175115" x="7159625" y="4433888"/>
          <p14:tracePt t="175123" x="7159625" y="4362450"/>
          <p14:tracePt t="175130" x="7159625" y="4306888"/>
          <p14:tracePt t="175138" x="7167563" y="4241800"/>
          <p14:tracePt t="175145" x="7167563" y="4178300"/>
          <p14:tracePt t="175153" x="7167563" y="4122738"/>
          <p14:tracePt t="175160" x="7167563" y="4075113"/>
          <p14:tracePt t="175168" x="7167563" y="4019550"/>
          <p14:tracePt t="175175" x="7167563" y="3971925"/>
          <p14:tracePt t="175183" x="7167563" y="3938588"/>
          <p14:tracePt t="175191" x="7167563" y="3898900"/>
          <p14:tracePt t="175208" x="7151688" y="3835400"/>
          <p14:tracePt t="175213" x="7143750" y="3787775"/>
          <p14:tracePt t="175220" x="7135813" y="3748088"/>
          <p14:tracePt t="175228" x="7126288" y="3716338"/>
          <p14:tracePt t="175235" x="7118350" y="3668713"/>
          <p14:tracePt t="175243" x="7110413" y="3621088"/>
          <p14:tracePt t="175250" x="7094538" y="3532188"/>
          <p14:tracePt t="175258" x="7094538" y="3492500"/>
          <p14:tracePt t="175265" x="7086600" y="3444875"/>
          <p14:tracePt t="175273" x="7078663" y="3405188"/>
          <p14:tracePt t="175280" x="7070725" y="3357563"/>
          <p14:tracePt t="175288" x="7070725" y="3333750"/>
          <p14:tracePt t="175295" x="7070725" y="3309938"/>
          <p14:tracePt t="175303" x="7070725" y="3270250"/>
          <p14:tracePt t="175310" x="7070725" y="3236913"/>
          <p14:tracePt t="175318" x="7062788" y="3189288"/>
          <p14:tracePt t="175325" x="7062788" y="3133725"/>
          <p14:tracePt t="175333" x="7054850" y="3094038"/>
          <p14:tracePt t="175341" x="7054850" y="3038475"/>
          <p14:tracePt t="175348" x="7046913" y="2982913"/>
          <p14:tracePt t="175356" x="7046913" y="2927350"/>
          <p14:tracePt t="175363" x="7046913" y="2886075"/>
          <p14:tracePt t="175370" x="7046913" y="2830513"/>
          <p14:tracePt t="175378" x="7046913" y="2806700"/>
          <p14:tracePt t="175385" x="7046913" y="2767013"/>
          <p14:tracePt t="175393" x="7046913" y="2751138"/>
          <p14:tracePt t="175400" x="7046913" y="2719388"/>
          <p14:tracePt t="175408" x="7046913" y="2687638"/>
          <p14:tracePt t="175415" x="7046913" y="2655888"/>
          <p14:tracePt t="175423" x="7046913" y="2632075"/>
          <p14:tracePt t="175430" x="7046913" y="2608263"/>
          <p14:tracePt t="175440" x="7046913" y="2592388"/>
          <p14:tracePt t="175445" x="7046913" y="2576513"/>
          <p14:tracePt t="175453" x="7046913" y="2559050"/>
          <p14:tracePt t="175483" x="7046913" y="2551113"/>
          <p14:tracePt t="175581" x="7046913" y="2543175"/>
          <p14:tracePt t="175589" x="7046913" y="2535238"/>
          <p14:tracePt t="175799" x="7046913" y="2543175"/>
          <p14:tracePt t="175813" x="7046913" y="2559050"/>
          <p14:tracePt t="175820" x="7046913" y="2566988"/>
          <p14:tracePt t="175829" x="7046913" y="2584450"/>
          <p14:tracePt t="175835" x="7046913" y="2592388"/>
          <p14:tracePt t="175851" x="7046913" y="2608263"/>
          <p14:tracePt t="175859" x="7046913" y="2616200"/>
          <p14:tracePt t="175865" x="7046913" y="2624138"/>
          <p14:tracePt t="175874" x="7046913" y="2632075"/>
          <p14:tracePt t="175880" x="7046913" y="2647950"/>
          <p14:tracePt t="175889" x="7046913" y="2655888"/>
          <p14:tracePt t="175895" x="7046913" y="2671763"/>
          <p14:tracePt t="175903" x="7046913" y="2687638"/>
          <p14:tracePt t="175910" x="7046913" y="2703513"/>
          <p14:tracePt t="175918" x="7046913" y="2727325"/>
          <p14:tracePt t="175926" x="7046913" y="2751138"/>
          <p14:tracePt t="175933" x="7046913" y="2774950"/>
          <p14:tracePt t="175941" x="7046913" y="2798763"/>
          <p14:tracePt t="175948" x="7046913" y="2830513"/>
          <p14:tracePt t="175956" x="7046913" y="2854325"/>
          <p14:tracePt t="175963" x="7046913" y="2886075"/>
          <p14:tracePt t="175970" x="7046913" y="2909888"/>
          <p14:tracePt t="175978" x="7046913" y="2935288"/>
          <p14:tracePt t="175986" x="7046913" y="2951163"/>
          <p14:tracePt t="175993" x="7046913" y="2974975"/>
          <p14:tracePt t="176001" x="7046913" y="3006725"/>
          <p14:tracePt t="176008" x="7046913" y="3030538"/>
          <p14:tracePt t="176015" x="7046913" y="3054350"/>
          <p14:tracePt t="176023" x="7046913" y="3070225"/>
          <p14:tracePt t="176030" x="7046913" y="3094038"/>
          <p14:tracePt t="176038" x="7046913" y="3109913"/>
          <p14:tracePt t="176045" x="7046913" y="3133725"/>
          <p14:tracePt t="176053" x="7046913" y="3149600"/>
          <p14:tracePt t="176060" x="7046913" y="3165475"/>
          <p14:tracePt t="176068" x="7046913" y="3189288"/>
          <p14:tracePt t="176076" x="7046913" y="3205163"/>
          <p14:tracePt t="176083" x="7046913" y="3221038"/>
          <p14:tracePt t="176091" x="7046913" y="3244850"/>
          <p14:tracePt t="176098" x="7046913" y="3252788"/>
          <p14:tracePt t="176106" x="7046913" y="3286125"/>
          <p14:tracePt t="176113" x="7038975" y="3294063"/>
          <p14:tracePt t="176120" x="7038975" y="3302000"/>
          <p14:tracePt t="176128" x="7038975" y="3309938"/>
          <p14:tracePt t="176135" x="7038975" y="3317875"/>
          <p14:tracePt t="176219" x="7038975" y="3309938"/>
          <p14:tracePt t="176227" x="7038975" y="3302000"/>
          <p14:tracePt t="176233" x="7031038" y="3262313"/>
          <p14:tracePt t="176241" x="7023100" y="3228975"/>
          <p14:tracePt t="176248" x="7023100" y="3189288"/>
          <p14:tracePt t="176256" x="7023100" y="3157538"/>
          <p14:tracePt t="176263" x="7023100" y="3109913"/>
          <p14:tracePt t="176270" x="7023100" y="3062288"/>
          <p14:tracePt t="176278" x="7023100" y="3006725"/>
          <p14:tracePt t="176285" x="7023100" y="2967038"/>
          <p14:tracePt t="176293" x="7023100" y="2935288"/>
          <p14:tracePt t="176300" x="7023100" y="2886075"/>
          <p14:tracePt t="176309" x="7023100" y="2870200"/>
          <p14:tracePt t="176315" x="7023100" y="2830513"/>
          <p14:tracePt t="176323" x="7023100" y="2798763"/>
          <p14:tracePt t="176331" x="7031038" y="2774950"/>
          <p14:tracePt t="176339" x="7031038" y="2759075"/>
          <p14:tracePt t="176345" x="7031038" y="2743200"/>
          <p14:tracePt t="176353" x="7031038" y="2727325"/>
          <p14:tracePt t="176368" x="7031038" y="2719388"/>
          <p14:tracePt t="176392" x="7031038" y="2711450"/>
          <p14:tracePt t="176691" x="7031038" y="2703513"/>
          <p14:tracePt t="176714" x="7023100" y="2687638"/>
          <p14:tracePt t="176721" x="7015163" y="2679700"/>
          <p14:tracePt t="176728" x="7007225" y="2671763"/>
          <p14:tracePt t="176735" x="6999288" y="2655888"/>
          <p14:tracePt t="176743" x="6999288" y="2640013"/>
          <p14:tracePt t="176750" x="6999288" y="2632075"/>
          <p14:tracePt t="176758" x="6991350" y="2632075"/>
          <p14:tracePt t="176766" x="6991350" y="2624138"/>
          <p14:tracePt t="176773" x="6991350" y="2616200"/>
          <p14:tracePt t="176811" x="6983413" y="2616200"/>
          <p14:tracePt t="176826" x="6967538" y="2616200"/>
          <p14:tracePt t="176833" x="6951663" y="2616200"/>
          <p14:tracePt t="176840" x="6935788" y="2624138"/>
          <p14:tracePt t="176848" x="6919913" y="2632075"/>
          <p14:tracePt t="176856" x="6904038" y="2632075"/>
          <p14:tracePt t="176864" x="6872288" y="2640013"/>
          <p14:tracePt t="176871" x="6848475" y="2655888"/>
          <p14:tracePt t="176878" x="6824663" y="2663825"/>
          <p14:tracePt t="176886" x="6800850" y="2663825"/>
          <p14:tracePt t="176894" x="6784975" y="2671763"/>
          <p14:tracePt t="176900" x="6769100" y="2679700"/>
          <p14:tracePt t="176908" x="6759575" y="2679700"/>
          <p14:tracePt t="176916" x="6751638" y="2679700"/>
          <p14:tracePt t="176924" x="6735763" y="2679700"/>
          <p14:tracePt t="176938" x="6735763" y="2687638"/>
          <p14:tracePt t="176946" x="6727825" y="2687638"/>
          <p14:tracePt t="176969" x="6719888" y="2687638"/>
          <p14:tracePt t="176983" x="6704013" y="2671763"/>
          <p14:tracePt t="176990" x="6696075" y="2655888"/>
          <p14:tracePt t="176999" x="6680200" y="2640013"/>
          <p14:tracePt t="177006" x="6680200" y="2632075"/>
          <p14:tracePt t="177014" x="6664325" y="2616200"/>
          <p14:tracePt t="177021" x="6656388" y="2600325"/>
          <p14:tracePt t="177028" x="6640513" y="2600325"/>
          <p14:tracePt t="177036" x="6632575" y="2576513"/>
          <p14:tracePt t="177043" x="6624638" y="2576513"/>
          <p14:tracePt t="177051" x="6608763" y="2559050"/>
          <p14:tracePt t="177058" x="6600825" y="2551113"/>
          <p14:tracePt t="177066" x="6592888" y="2535238"/>
          <p14:tracePt t="177073" x="6584950" y="2527300"/>
          <p14:tracePt t="177082" x="6577013" y="2519363"/>
          <p14:tracePt t="177091" x="6569075" y="2511425"/>
          <p14:tracePt t="177099" x="6569075" y="2503488"/>
          <p14:tracePt t="177103" x="6561138" y="2495550"/>
          <p14:tracePt t="177111" x="6553200" y="2487613"/>
          <p14:tracePt t="177118" x="6553200" y="2479675"/>
          <p14:tracePt t="177126" x="6553200" y="2455863"/>
          <p14:tracePt t="177142" x="6545263" y="2439988"/>
          <p14:tracePt t="177149" x="6545263" y="2432050"/>
          <p14:tracePt t="177156" x="6545263" y="2408238"/>
          <p14:tracePt t="177164" x="6545263" y="2400300"/>
          <p14:tracePt t="177170" x="6545263" y="2392363"/>
          <p14:tracePt t="177178" x="6545263" y="2384425"/>
          <p14:tracePt t="177185" x="6545263" y="2368550"/>
          <p14:tracePt t="177199" x="6545263" y="2352675"/>
          <p14:tracePt t="177200" x="6545263" y="2344738"/>
          <p14:tracePt t="177208" x="6545263" y="2320925"/>
          <p14:tracePt t="177216" x="6545263" y="2297113"/>
          <p14:tracePt t="177223" x="6545263" y="2273300"/>
          <p14:tracePt t="177231" x="6561138" y="2233613"/>
          <p14:tracePt t="177239" x="6561138" y="2208213"/>
          <p14:tracePt t="177247" x="6569075" y="2184400"/>
          <p14:tracePt t="177253" x="6584950" y="2152650"/>
          <p14:tracePt t="177260" x="6592888" y="2136775"/>
          <p14:tracePt t="177269" x="6592888" y="2120900"/>
          <p14:tracePt t="177276" x="6600825" y="2112963"/>
          <p14:tracePt t="177283" x="6608763" y="2089150"/>
          <p14:tracePt t="177291" x="6616700" y="2081213"/>
          <p14:tracePt t="177299" x="6632575" y="2057400"/>
          <p14:tracePt t="177305" x="6640513" y="2049463"/>
          <p14:tracePt t="177313" x="6648450" y="2025650"/>
          <p14:tracePt t="177321" x="6656388" y="2017713"/>
          <p14:tracePt t="177328" x="6664325" y="2001838"/>
          <p14:tracePt t="177336" x="6672263" y="1993900"/>
          <p14:tracePt t="177351" x="6672263" y="1978025"/>
          <p14:tracePt t="177358" x="6680200" y="1978025"/>
          <p14:tracePt t="177366" x="6688138" y="1978025"/>
          <p14:tracePt t="177373" x="6688138" y="1970088"/>
          <p14:tracePt t="177380" x="6696075" y="1962150"/>
          <p14:tracePt t="177388" x="6696075" y="1954213"/>
          <p14:tracePt t="177396" x="6711950" y="1954213"/>
          <p14:tracePt t="177403" x="6711950" y="1946275"/>
          <p14:tracePt t="177411" x="6719888" y="1946275"/>
          <p14:tracePt t="177418" x="6727825" y="1946275"/>
          <p14:tracePt t="177426" x="6735763" y="1938338"/>
          <p14:tracePt t="177433" x="6743700" y="1930400"/>
          <p14:tracePt t="177448" x="6759575" y="1930400"/>
          <p14:tracePt t="177464" x="6769100" y="1930400"/>
          <p14:tracePt t="177478" x="6777038" y="1922463"/>
          <p14:tracePt t="177486" x="6784975" y="1922463"/>
          <p14:tracePt t="177493" x="6792913" y="1922463"/>
          <p14:tracePt t="177501" x="6800850" y="1922463"/>
          <p14:tracePt t="177517" x="6816725" y="1922463"/>
          <p14:tracePt t="177523" x="6832600" y="1922463"/>
          <p14:tracePt t="177531" x="6840538" y="1922463"/>
          <p14:tracePt t="177538" x="6848475" y="1930400"/>
          <p14:tracePt t="177548" x="6856413" y="1930400"/>
          <p14:tracePt t="177553" x="6872288" y="1930400"/>
          <p14:tracePt t="177561" x="6880225" y="1938338"/>
          <p14:tracePt t="177568" x="6896100" y="1946275"/>
          <p14:tracePt t="177576" x="6927850" y="1962150"/>
          <p14:tracePt t="177583" x="6943725" y="1978025"/>
          <p14:tracePt t="177591" x="6967538" y="1985963"/>
          <p14:tracePt t="177598" x="6983413" y="2001838"/>
          <p14:tracePt t="177606" x="6991350" y="2009775"/>
          <p14:tracePt t="177614" x="7007225" y="2017713"/>
          <p14:tracePt t="177621" x="7015163" y="2017713"/>
          <p14:tracePt t="177628" x="7015163" y="2025650"/>
          <p14:tracePt t="177636" x="7023100" y="2033588"/>
          <p14:tracePt t="177643" x="7031038" y="2033588"/>
          <p14:tracePt t="177651" x="7031038" y="2041525"/>
          <p14:tracePt t="177658" x="7038975" y="2041525"/>
          <p14:tracePt t="177673" x="7038975" y="2049463"/>
          <p14:tracePt t="177688" x="7038975" y="2057400"/>
          <p14:tracePt t="177697" x="7038975" y="2065338"/>
          <p14:tracePt t="177711" x="7046913" y="2073275"/>
          <p14:tracePt t="177726" x="7054850" y="2089150"/>
          <p14:tracePt t="177733" x="7054850" y="2097088"/>
          <p14:tracePt t="177741" x="7054850" y="2105025"/>
          <p14:tracePt t="177748" x="7054850" y="2112963"/>
          <p14:tracePt t="177756" x="7054850" y="2144713"/>
          <p14:tracePt t="177763" x="7062788" y="2168525"/>
          <p14:tracePt t="177771" x="7062788" y="2184400"/>
          <p14:tracePt t="177779" x="7070725" y="2200275"/>
          <p14:tracePt t="177786" x="7070725" y="2224088"/>
          <p14:tracePt t="177793" x="7070725" y="2241550"/>
          <p14:tracePt t="177801" x="7070725" y="2265363"/>
          <p14:tracePt t="177808" x="7070725" y="2281238"/>
          <p14:tracePt t="177815" x="7070725" y="2305050"/>
          <p14:tracePt t="177823" x="7070725" y="2328863"/>
          <p14:tracePt t="177831" x="7070725" y="2344738"/>
          <p14:tracePt t="177838" x="7070725" y="2368550"/>
          <p14:tracePt t="177847" x="7070725" y="2392363"/>
          <p14:tracePt t="177853" x="7070725" y="2424113"/>
          <p14:tracePt t="177862" x="7062788" y="2439988"/>
          <p14:tracePt t="177868" x="7054850" y="2447925"/>
          <p14:tracePt t="177876" x="7054850" y="2455863"/>
          <p14:tracePt t="177883" x="7054850" y="2463800"/>
          <p14:tracePt t="177891" x="7046913" y="2471738"/>
          <p14:tracePt t="177899" x="7046913" y="2479675"/>
          <p14:tracePt t="177913" x="7038975" y="2479675"/>
          <p14:tracePt t="177929" x="7038975" y="2487613"/>
          <p14:tracePt t="177936" x="7031038" y="2487613"/>
          <p14:tracePt t="177943" x="7031038" y="2495550"/>
          <p14:tracePt t="177950" x="7023100" y="2495550"/>
          <p14:tracePt t="177966" x="7015163" y="2495550"/>
          <p14:tracePt t="177973" x="7007225" y="2495550"/>
          <p14:tracePt t="177981" x="6999288" y="2495550"/>
          <p14:tracePt t="177988" x="6983413" y="2503488"/>
          <p14:tracePt t="177996" x="6967538" y="2511425"/>
          <p14:tracePt t="178003" x="6959600" y="2511425"/>
          <p14:tracePt t="178011" x="6951663" y="2511425"/>
          <p14:tracePt t="178018" x="6943725" y="2511425"/>
          <p14:tracePt t="178026" x="6935788" y="2511425"/>
          <p14:tracePt t="178033" x="6927850" y="2511425"/>
          <p14:tracePt t="178040" x="6919913" y="2511425"/>
          <p14:tracePt t="178048" x="6911975" y="2511425"/>
          <p14:tracePt t="178055" x="6904038" y="2511425"/>
          <p14:tracePt t="178070" x="6896100" y="2511425"/>
          <p14:tracePt t="178093" x="6888163" y="2511425"/>
          <p14:tracePt t="178116" x="6880225" y="2511425"/>
          <p14:tracePt t="178131" x="6880225" y="2519363"/>
          <p14:tracePt t="178153" x="6872288" y="2519363"/>
          <p14:tracePt t="178190" x="6864350" y="2519363"/>
          <p14:tracePt t="178236" x="6856413" y="2519363"/>
          <p14:tracePt t="178243" x="6848475" y="2519363"/>
          <p14:tracePt t="178265" x="6840538" y="2519363"/>
          <p14:tracePt t="178311" x="6832600" y="2519363"/>
          <p14:tracePt t="178318" x="6824663" y="2519363"/>
          <p14:tracePt t="178325" x="6816725" y="2519363"/>
          <p14:tracePt t="178340" x="6808788" y="2519363"/>
          <p14:tracePt t="178348" x="6800850" y="2519363"/>
          <p14:tracePt t="178355" x="6792913" y="2519363"/>
          <p14:tracePt t="178363" x="6769100" y="2511425"/>
          <p14:tracePt t="178370" x="6743700" y="2511425"/>
          <p14:tracePt t="178379" x="6719888" y="2511425"/>
          <p14:tracePt t="178386" x="6696075" y="2511425"/>
          <p14:tracePt t="178394" x="6680200" y="2511425"/>
          <p14:tracePt t="178400" x="6656388" y="2511425"/>
          <p14:tracePt t="178408" x="6640513" y="2511425"/>
          <p14:tracePt t="178416" x="6624638" y="2511425"/>
          <p14:tracePt t="178423" x="6616700" y="2511425"/>
          <p14:tracePt t="178431" x="6608763" y="2511425"/>
          <p14:tracePt t="178663" x="6624638" y="2511425"/>
          <p14:tracePt t="178672" x="6632575" y="2511425"/>
          <p14:tracePt t="178678" x="6640513" y="2511425"/>
          <p14:tracePt t="178686" x="6656388" y="2511425"/>
          <p14:tracePt t="178693" x="6672263" y="2511425"/>
          <p14:tracePt t="178701" x="6680200" y="2511425"/>
          <p14:tracePt t="178708" x="6688138" y="2511425"/>
          <p14:tracePt t="178723" x="6704013" y="2511425"/>
          <p14:tracePt t="178738" x="6711950" y="2511425"/>
          <p14:tracePt t="179196" x="6704013" y="2511425"/>
          <p14:tracePt t="179203" x="6672263" y="2503488"/>
          <p14:tracePt t="179211" x="6632575" y="2503488"/>
          <p14:tracePt t="179220" x="6600825" y="2495550"/>
          <p14:tracePt t="179226" x="6553200" y="2495550"/>
          <p14:tracePt t="179233" x="6513513" y="2495550"/>
          <p14:tracePt t="179241" x="6481763" y="2495550"/>
          <p14:tracePt t="179249" x="6457950" y="2495550"/>
          <p14:tracePt t="179255" x="6434138" y="2503488"/>
          <p14:tracePt t="179263" x="6426200" y="2511425"/>
          <p14:tracePt t="179271" x="6418263" y="2511425"/>
          <p14:tracePt t="179286" x="6418263" y="2519363"/>
          <p14:tracePt t="179392" x="6426200" y="2519363"/>
          <p14:tracePt t="179398" x="6442075" y="2527300"/>
          <p14:tracePt t="179405" x="6465888" y="2527300"/>
          <p14:tracePt t="179413" x="6481763" y="2527300"/>
          <p14:tracePt t="179421" x="6513513" y="2527300"/>
          <p14:tracePt t="179428" x="6553200" y="2527300"/>
          <p14:tracePt t="179437" x="6608763" y="2527300"/>
          <p14:tracePt t="179443" x="6664325" y="2527300"/>
          <p14:tracePt t="179452" x="6711950" y="2527300"/>
          <p14:tracePt t="179458" x="6759575" y="2527300"/>
          <p14:tracePt t="179465" x="6800850" y="2527300"/>
          <p14:tracePt t="179473" x="6856413" y="2527300"/>
          <p14:tracePt t="179480" x="6896100" y="2527300"/>
          <p14:tracePt t="179488" x="6943725" y="2527300"/>
          <p14:tracePt t="179495" x="6991350" y="2527300"/>
          <p14:tracePt t="179503" x="7031038" y="2527300"/>
          <p14:tracePt t="179511" x="7070725" y="2527300"/>
          <p14:tracePt t="179519" x="7086600" y="2527300"/>
          <p14:tracePt t="179526" x="7110413" y="2527300"/>
          <p14:tracePt t="179533" x="7118350" y="2527300"/>
          <p14:tracePt t="179549" x="7135813" y="2527300"/>
          <p14:tracePt t="179563" x="7143750" y="2527300"/>
          <p14:tracePt t="179713" x="7135813" y="2527300"/>
          <p14:tracePt t="179722" x="7110413" y="2519363"/>
          <p14:tracePt t="179728" x="7078663" y="2503488"/>
          <p14:tracePt t="179735" x="7023100" y="2487613"/>
          <p14:tracePt t="179743" x="6983413" y="2479675"/>
          <p14:tracePt t="179752" x="6919913" y="2471738"/>
          <p14:tracePt t="179758" x="6848475" y="2471738"/>
          <p14:tracePt t="179766" x="6759575" y="2471738"/>
          <p14:tracePt t="179773" x="6688138" y="2471738"/>
          <p14:tracePt t="179780" x="6616700" y="2471738"/>
          <p14:tracePt t="179788" x="6577013" y="2471738"/>
          <p14:tracePt t="179795" x="6561138" y="2471738"/>
          <p14:tracePt t="179803" x="6553200" y="2471738"/>
          <p14:tracePt t="179886" x="6553200" y="2479675"/>
          <p14:tracePt t="179893" x="6569075" y="2495550"/>
          <p14:tracePt t="179902" x="6592888" y="2503488"/>
          <p14:tracePt t="179908" x="6640513" y="2527300"/>
          <p14:tracePt t="179916" x="6696075" y="2566988"/>
          <p14:tracePt t="179923" x="6751638" y="2592388"/>
          <p14:tracePt t="179931" x="6816725" y="2608263"/>
          <p14:tracePt t="179938" x="6872288" y="2624138"/>
          <p14:tracePt t="179945" x="6927850" y="2632075"/>
          <p14:tracePt t="179955" x="6983413" y="2640013"/>
          <p14:tracePt t="179961" x="7038975" y="2647950"/>
          <p14:tracePt t="179968" x="7086600" y="2655888"/>
          <p14:tracePt t="179976" x="7102475" y="2655888"/>
          <p14:tracePt t="179990" x="7110413" y="2655888"/>
          <p14:tracePt t="179998" x="7118350" y="2655888"/>
          <p14:tracePt t="180733" x="7094538" y="2647950"/>
          <p14:tracePt t="180742" x="7070725" y="2640013"/>
          <p14:tracePt t="180748" x="7046913" y="2632075"/>
          <p14:tracePt t="180756" x="7007225" y="2624138"/>
          <p14:tracePt t="180763" x="6975475" y="2624138"/>
          <p14:tracePt t="180770" x="6919913" y="2616200"/>
          <p14:tracePt t="180778" x="6880225" y="2616200"/>
          <p14:tracePt t="180786" x="6840538" y="2616200"/>
          <p14:tracePt t="180794" x="6792913" y="2616200"/>
          <p14:tracePt t="180801" x="6751638" y="2616200"/>
          <p14:tracePt t="180809" x="6727825" y="2616200"/>
          <p14:tracePt t="180817" x="6696075" y="2616200"/>
          <p14:tracePt t="180823" x="6672263" y="2616200"/>
          <p14:tracePt t="180832" x="6648450" y="2616200"/>
          <p14:tracePt t="180838" x="6632575" y="2616200"/>
          <p14:tracePt t="180846" x="6608763" y="2616200"/>
          <p14:tracePt t="180854" x="6592888" y="2624138"/>
          <p14:tracePt t="180861" x="6577013" y="2632075"/>
          <p14:tracePt t="180868" x="6553200" y="2640013"/>
          <p14:tracePt t="180877" x="6537325" y="2655888"/>
          <p14:tracePt t="180883" x="6513513" y="2663825"/>
          <p14:tracePt t="180893" x="6497638" y="2671763"/>
          <p14:tracePt t="180898" x="6481763" y="2679700"/>
          <p14:tracePt t="180905" x="6473825" y="2687638"/>
          <p14:tracePt t="180913" x="6450013" y="2695575"/>
          <p14:tracePt t="180921" x="6442075" y="2695575"/>
          <p14:tracePt t="180928" x="6434138" y="2703513"/>
          <p14:tracePt t="180936" x="6418263" y="2703513"/>
          <p14:tracePt t="180944" x="6402388" y="2703513"/>
          <p14:tracePt t="180951" x="6392863" y="2711450"/>
          <p14:tracePt t="180958" x="6376988" y="2719388"/>
          <p14:tracePt t="180966" x="6353175" y="2719388"/>
          <p14:tracePt t="180973" x="6337300" y="2727325"/>
          <p14:tracePt t="180980" x="6329363" y="2727325"/>
          <p14:tracePt t="180988" x="6321425" y="2727325"/>
          <p14:tracePt t="181004" x="6313488" y="2735263"/>
          <p14:tracePt t="181011" x="6305550" y="2735263"/>
          <p14:tracePt t="181026" x="6297613" y="2735263"/>
          <p14:tracePt t="181033" x="6297613" y="2743200"/>
          <p14:tracePt t="181042" x="6289675" y="2743200"/>
          <p14:tracePt t="181221" x="6273800" y="2743200"/>
          <p14:tracePt t="181229" x="6242050" y="2735263"/>
          <p14:tracePt t="181235" x="6218238" y="2735263"/>
          <p14:tracePt t="181244" x="6162675" y="2727325"/>
          <p14:tracePt t="181251" x="6130925" y="2727325"/>
          <p14:tracePt t="181259" x="6083300" y="2727325"/>
          <p14:tracePt t="181265" x="6002338" y="2727325"/>
          <p14:tracePt t="181273" x="5930900" y="2727325"/>
          <p14:tracePt t="181281" x="5859463" y="2727325"/>
          <p14:tracePt t="181288" x="5780088" y="2727325"/>
          <p14:tracePt t="181296" x="5700713" y="2727325"/>
          <p14:tracePt t="181303" x="5651500" y="2727325"/>
          <p14:tracePt t="181311" x="5588000" y="2727325"/>
          <p14:tracePt t="181318" x="5548313" y="2727325"/>
          <p14:tracePt t="181326" x="5500688" y="2727325"/>
          <p14:tracePt t="181333" x="5476875" y="2727325"/>
          <p14:tracePt t="181341" x="5453063" y="2727325"/>
          <p14:tracePt t="181349" x="5429250" y="2727325"/>
          <p14:tracePt t="181363" x="5421313" y="2727325"/>
          <p14:tracePt t="181370" x="5397500" y="2727325"/>
          <p14:tracePt t="181378" x="5389563" y="2727325"/>
          <p14:tracePt t="181385" x="5381625" y="2727325"/>
          <p14:tracePt t="181393" x="5373688" y="2727325"/>
          <p14:tracePt t="181401" x="5341938" y="2727325"/>
          <p14:tracePt t="181408" x="5318125" y="2727325"/>
          <p14:tracePt t="181415" x="5284788" y="2735263"/>
          <p14:tracePt t="181423" x="5260975" y="2743200"/>
          <p14:tracePt t="181430" x="5221288" y="2751138"/>
          <p14:tracePt t="181439" x="5149850" y="2759075"/>
          <p14:tracePt t="181445" x="5086350" y="2767013"/>
          <p14:tracePt t="181454" x="5030788" y="2774950"/>
          <p14:tracePt t="181460" x="4959350" y="2790825"/>
          <p14:tracePt t="181469" x="4878388" y="2806700"/>
          <p14:tracePt t="181477" x="4806950" y="2822575"/>
          <p14:tracePt t="181483" x="4743450" y="2830513"/>
          <p14:tracePt t="181491" x="4656138" y="2846388"/>
          <p14:tracePt t="181498" x="4592638" y="2854325"/>
          <p14:tracePt t="181506" x="4511675" y="2878138"/>
          <p14:tracePt t="181513" x="4456113" y="2886075"/>
          <p14:tracePt t="181520" x="4392613" y="2901950"/>
          <p14:tracePt t="181528" x="4329113" y="2909888"/>
          <p14:tracePt t="181535" x="4265613" y="2909888"/>
          <p14:tracePt t="181543" x="4192588" y="2919413"/>
          <p14:tracePt t="181551" x="4129088" y="2919413"/>
          <p14:tracePt t="181558" x="4097338" y="2927350"/>
          <p14:tracePt t="181565" x="4041775" y="2927350"/>
          <p14:tracePt t="181574" x="4010025" y="2927350"/>
          <p14:tracePt t="181580" x="3978275" y="2927350"/>
          <p14:tracePt t="181588" x="3946525" y="2927350"/>
          <p14:tracePt t="181596" x="3898900" y="2927350"/>
          <p14:tracePt t="181603" x="3883025" y="2927350"/>
          <p14:tracePt t="181611" x="3859213" y="2927350"/>
          <p14:tracePt t="181618" x="3825875" y="2927350"/>
          <p14:tracePt t="181627" x="3794125" y="2927350"/>
          <p14:tracePt t="181633" x="3770313" y="2927350"/>
          <p14:tracePt t="181641" x="3738563" y="2927350"/>
          <p14:tracePt t="181648" x="3714750" y="2927350"/>
          <p14:tracePt t="181656" x="3698875" y="2927350"/>
          <p14:tracePt t="181663" x="3683000" y="2927350"/>
          <p14:tracePt t="181671" x="3659188" y="2927350"/>
          <p14:tracePt t="181678" x="3651250" y="2927350"/>
          <p14:tracePt t="181685" x="3627438" y="2927350"/>
          <p14:tracePt t="181693" x="3619500" y="2927350"/>
          <p14:tracePt t="181702" x="3603625" y="2927350"/>
          <p14:tracePt t="181708" x="3595688" y="2927350"/>
          <p14:tracePt t="181859" x="0" y="0"/>
        </p14:tracePtLst>
      </p14:laserTraceLst>
    </p:ext>
    <p:ext uri="{E180D4A7-C9FB-4DFB-919C-405C955672EB}">
      <p14:showEvtLst xmlns:p14="http://schemas.microsoft.com/office/powerpoint/2010/main">
        <p14:playEvt time="248" objId="143"/>
        <p14:stopEvt time="181423" objId="14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5837FB-8D98-4295-BF26-E2EE1F9E3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4" name="mm2p4s10">
            <a:hlinkClick r:id="" action="ppaction://media"/>
            <a:extLst>
              <a:ext uri="{FF2B5EF4-FFF2-40B4-BE49-F238E27FC236}">
                <a16:creationId xmlns:a16="http://schemas.microsoft.com/office/drawing/2014/main" id="{D4E1F94E-6F70-4AAF-AF35-EF8418476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20"/>
    </mc:Choice>
    <mc:Fallback xmlns="">
      <p:transition spd="slow" advTm="27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77" x="2287588" y="2249488"/>
          <p14:tracePt t="11882" x="2279650" y="2249488"/>
          <p14:tracePt t="11897" x="2279650" y="2241550"/>
          <p14:tracePt t="11914" x="2271713" y="2233613"/>
          <p14:tracePt t="11928" x="2271713" y="2224088"/>
          <p14:tracePt t="11942" x="2271713" y="2208213"/>
          <p14:tracePt t="11950" x="2271713" y="2200275"/>
          <p14:tracePt t="11956" x="2271713" y="2176463"/>
          <p14:tracePt t="11964" x="2271713" y="2168525"/>
          <p14:tracePt t="11972" x="2271713" y="2152650"/>
          <p14:tracePt t="11980" x="2271713" y="2128838"/>
          <p14:tracePt t="11987" x="2271713" y="2112963"/>
          <p14:tracePt t="11994" x="2271713" y="2097088"/>
          <p14:tracePt t="12002" x="2271713" y="2081213"/>
          <p14:tracePt t="12009" x="2279650" y="2057400"/>
          <p14:tracePt t="12016" x="2279650" y="2025650"/>
          <p14:tracePt t="12024" x="2279650" y="2001838"/>
          <p14:tracePt t="12032" x="2279650" y="1978025"/>
          <p14:tracePt t="12039" x="2279650" y="1962150"/>
          <p14:tracePt t="12047" x="2279650" y="1938338"/>
          <p14:tracePt t="12054" x="2279650" y="1922463"/>
          <p14:tracePt t="12064" x="2279650" y="1906588"/>
          <p14:tracePt t="12069" x="2279650" y="1898650"/>
          <p14:tracePt t="12077" x="2279650" y="1881188"/>
          <p14:tracePt t="12084" x="2279650" y="1873250"/>
          <p14:tracePt t="12099" x="2279650" y="1865313"/>
          <p14:tracePt t="12114" x="2279650" y="1857375"/>
          <p14:tracePt t="12309" x="2279650" y="1849438"/>
          <p14:tracePt t="12324" x="2271713" y="1849438"/>
          <p14:tracePt t="12362" x="2263775" y="1849438"/>
          <p14:tracePt t="12369" x="2255838" y="1849438"/>
          <p14:tracePt t="12385" x="2247900" y="1849438"/>
          <p14:tracePt t="12401" x="2239963" y="1841500"/>
          <p14:tracePt t="12406" x="2216150" y="1833563"/>
          <p14:tracePt t="12421" x="2208213" y="1833563"/>
          <p14:tracePt t="12437" x="2200275" y="1833563"/>
          <p14:tracePt t="12444" x="2192338" y="1833563"/>
          <p14:tracePt t="12452" x="2184400" y="1833563"/>
          <p14:tracePt t="12467" x="2176463" y="1833563"/>
          <p14:tracePt t="12484" x="2168525" y="1833563"/>
          <p14:tracePt t="12504" x="2160588" y="1833563"/>
          <p14:tracePt t="12512" x="2152650" y="1833563"/>
          <p14:tracePt t="12527" x="2144713" y="1833563"/>
          <p14:tracePt t="12534" x="2136775" y="1833563"/>
          <p14:tracePt t="12542" x="2128838" y="1841500"/>
          <p14:tracePt t="12550" x="2120900" y="1841500"/>
          <p14:tracePt t="12556" x="2112963" y="1841500"/>
          <p14:tracePt t="12565" x="2105025" y="1849438"/>
          <p14:tracePt t="12572" x="2097088" y="1857375"/>
          <p14:tracePt t="12579" x="2089150" y="1857375"/>
          <p14:tracePt t="12587" x="2073275" y="1865313"/>
          <p14:tracePt t="12594" x="2065338" y="1873250"/>
          <p14:tracePt t="12601" x="2049463" y="1873250"/>
          <p14:tracePt t="12609" x="2025650" y="1881188"/>
          <p14:tracePt t="12618" x="2017713" y="1898650"/>
          <p14:tracePt t="12625" x="1992313" y="1898650"/>
          <p14:tracePt t="12632" x="1976438" y="1906588"/>
          <p14:tracePt t="12639" x="1960563" y="1914525"/>
          <p14:tracePt t="12646" x="1944688" y="1914525"/>
          <p14:tracePt t="12656" x="1936750" y="1922463"/>
          <p14:tracePt t="12662" x="1928813" y="1930400"/>
          <p14:tracePt t="12670" x="1912938" y="1930400"/>
          <p14:tracePt t="12676" x="1905000" y="1938338"/>
          <p14:tracePt t="12684" x="1897063" y="1946275"/>
          <p14:tracePt t="12691" x="1897063" y="1954213"/>
          <p14:tracePt t="12702" x="1889125" y="1962150"/>
          <p14:tracePt t="12706" x="1881188" y="1970088"/>
          <p14:tracePt t="12715" x="1881188" y="1978025"/>
          <p14:tracePt t="12721" x="1873250" y="1985963"/>
          <p14:tracePt t="12729" x="1865313" y="2001838"/>
          <p14:tracePt t="12736" x="1857375" y="2009775"/>
          <p14:tracePt t="12744" x="1849438" y="2025650"/>
          <p14:tracePt t="12751" x="1849438" y="2033588"/>
          <p14:tracePt t="12759" x="1841500" y="2049463"/>
          <p14:tracePt t="12768" x="1841500" y="2057400"/>
          <p14:tracePt t="12774" x="1833563" y="2073275"/>
          <p14:tracePt t="12783" x="1817688" y="2089150"/>
          <p14:tracePt t="12789" x="1817688" y="2097088"/>
          <p14:tracePt t="12799" x="1817688" y="2112963"/>
          <p14:tracePt t="12804" x="1809750" y="2128838"/>
          <p14:tracePt t="12812" x="1809750" y="2144713"/>
          <p14:tracePt t="12819" x="1809750" y="2152650"/>
          <p14:tracePt t="12827" x="1801813" y="2160588"/>
          <p14:tracePt t="12835" x="1801813" y="2184400"/>
          <p14:tracePt t="12842" x="1801813" y="2200275"/>
          <p14:tracePt t="12850" x="1801813" y="2216150"/>
          <p14:tracePt t="12856" x="1801813" y="2241550"/>
          <p14:tracePt t="12865" x="1801813" y="2257425"/>
          <p14:tracePt t="12873" x="1801813" y="2281238"/>
          <p14:tracePt t="12884" x="1801813" y="2289175"/>
          <p14:tracePt t="12886" x="1801813" y="2305050"/>
          <p14:tracePt t="12895" x="1801813" y="2328863"/>
          <p14:tracePt t="12901" x="1801813" y="2344738"/>
          <p14:tracePt t="12909" x="1801813" y="2368550"/>
          <p14:tracePt t="12917" x="1801813" y="2392363"/>
          <p14:tracePt t="12924" x="1801813" y="2408238"/>
          <p14:tracePt t="12932" x="1801813" y="2432050"/>
          <p14:tracePt t="12940" x="1801813" y="2447925"/>
          <p14:tracePt t="12947" x="1801813" y="2471738"/>
          <p14:tracePt t="12954" x="1809750" y="2495550"/>
          <p14:tracePt t="12962" x="1809750" y="2519363"/>
          <p14:tracePt t="12969" x="1817688" y="2535238"/>
          <p14:tracePt t="12977" x="1817688" y="2559050"/>
          <p14:tracePt t="12984" x="1825625" y="2576513"/>
          <p14:tracePt t="12992" x="1825625" y="2600325"/>
          <p14:tracePt t="12999" x="1833563" y="2624138"/>
          <p14:tracePt t="13007" x="1841500" y="2647950"/>
          <p14:tracePt t="13015" x="1841500" y="2687638"/>
          <p14:tracePt t="13022" x="1857375" y="2711450"/>
          <p14:tracePt t="13029" x="1873250" y="2727325"/>
          <p14:tracePt t="13036" x="1873250" y="2751138"/>
          <p14:tracePt t="13044" x="1881188" y="2767013"/>
          <p14:tracePt t="13051" x="1889125" y="2782888"/>
          <p14:tracePt t="13060" x="1897063" y="2798763"/>
          <p14:tracePt t="13067" x="1905000" y="2822575"/>
          <p14:tracePt t="13074" x="1912938" y="2838450"/>
          <p14:tracePt t="13082" x="1920875" y="2854325"/>
          <p14:tracePt t="13089" x="1936750" y="2862263"/>
          <p14:tracePt t="13097" x="1936750" y="2870200"/>
          <p14:tracePt t="13104" x="1952625" y="2886075"/>
          <p14:tracePt t="13111" x="1960563" y="2894013"/>
          <p14:tracePt t="13119" x="1976438" y="2919413"/>
          <p14:tracePt t="13127" x="1984375" y="2927350"/>
          <p14:tracePt t="13134" x="2008188" y="2951163"/>
          <p14:tracePt t="13142" x="2025650" y="2951163"/>
          <p14:tracePt t="13149" x="2033588" y="2967038"/>
          <p14:tracePt t="13157" x="2049463" y="2974975"/>
          <p14:tracePt t="13165" x="2065338" y="2982913"/>
          <p14:tracePt t="13172" x="2081213" y="2990850"/>
          <p14:tracePt t="13179" x="2097088" y="2998788"/>
          <p14:tracePt t="13186" x="2120900" y="3014663"/>
          <p14:tracePt t="13201" x="2128838" y="3022600"/>
          <p14:tracePt t="13209" x="2144713" y="3022600"/>
          <p14:tracePt t="13218" x="2152650" y="3030538"/>
          <p14:tracePt t="13224" x="2168525" y="3038475"/>
          <p14:tracePt t="13232" x="2208213" y="3054350"/>
          <p14:tracePt t="13239" x="2232025" y="3054350"/>
          <p14:tracePt t="13248" x="2255838" y="3062288"/>
          <p14:tracePt t="13254" x="2279650" y="3062288"/>
          <p14:tracePt t="13261" x="2295525" y="3070225"/>
          <p14:tracePt t="13269" x="2311400" y="3070225"/>
          <p14:tracePt t="13277" x="2343150" y="3078163"/>
          <p14:tracePt t="13284" x="2366963" y="3078163"/>
          <p14:tracePt t="13292" x="2384425" y="3078163"/>
          <p14:tracePt t="13299" x="2408238" y="3078163"/>
          <p14:tracePt t="13307" x="2424113" y="3078163"/>
          <p14:tracePt t="13315" x="2439988" y="3078163"/>
          <p14:tracePt t="13322" x="2447925" y="3078163"/>
          <p14:tracePt t="13329" x="2471738" y="3078163"/>
          <p14:tracePt t="13337" x="2479675" y="3078163"/>
          <p14:tracePt t="13344" x="2495550" y="3078163"/>
          <p14:tracePt t="13351" x="2511425" y="3078163"/>
          <p14:tracePt t="13359" x="2519363" y="3078163"/>
          <p14:tracePt t="13367" x="2535238" y="3078163"/>
          <p14:tracePt t="13374" x="2543175" y="3078163"/>
          <p14:tracePt t="13382" x="2566988" y="3078163"/>
          <p14:tracePt t="13390" x="2582863" y="3078163"/>
          <p14:tracePt t="13397" x="2598738" y="3078163"/>
          <p14:tracePt t="13404" x="2606675" y="3078163"/>
          <p14:tracePt t="13411" x="2638425" y="3078163"/>
          <p14:tracePt t="13420" x="2654300" y="3078163"/>
          <p14:tracePt t="13426" x="2678113" y="3078163"/>
          <p14:tracePt t="13434" x="2709863" y="3070225"/>
          <p14:tracePt t="13441" x="2741613" y="3062288"/>
          <p14:tracePt t="13451" x="2774950" y="3046413"/>
          <p14:tracePt t="13457" x="2798763" y="3038475"/>
          <p14:tracePt t="13465" x="2822575" y="3038475"/>
          <p14:tracePt t="13472" x="2838450" y="3022600"/>
          <p14:tracePt t="13479" x="2854325" y="3014663"/>
          <p14:tracePt t="13487" x="2870200" y="2998788"/>
          <p14:tracePt t="13494" x="2886075" y="2990850"/>
          <p14:tracePt t="13501" x="2894013" y="2974975"/>
          <p14:tracePt t="13509" x="2901950" y="2951163"/>
          <p14:tracePt t="13517" x="2909888" y="2943225"/>
          <p14:tracePt t="13524" x="2925763" y="2919413"/>
          <p14:tracePt t="13532" x="2933700" y="2894013"/>
          <p14:tracePt t="13539" x="2941638" y="2862263"/>
          <p14:tracePt t="13546" x="2949575" y="2838450"/>
          <p14:tracePt t="13554" x="2957513" y="2814638"/>
          <p14:tracePt t="13562" x="2965450" y="2782888"/>
          <p14:tracePt t="13569" x="2965450" y="2759075"/>
          <p14:tracePt t="13577" x="2965450" y="2743200"/>
          <p14:tracePt t="13584" x="2965450" y="2727325"/>
          <p14:tracePt t="13592" x="2965450" y="2703513"/>
          <p14:tracePt t="13599" x="2965450" y="2679700"/>
          <p14:tracePt t="13607" x="2965450" y="2655888"/>
          <p14:tracePt t="13615" x="2965450" y="2640013"/>
          <p14:tracePt t="13622" x="2965450" y="2624138"/>
          <p14:tracePt t="13629" x="2965450" y="2608263"/>
          <p14:tracePt t="13637" x="2965450" y="2600325"/>
          <p14:tracePt t="13644" x="2965450" y="2576513"/>
          <p14:tracePt t="13651" x="2965450" y="2559050"/>
          <p14:tracePt t="13659" x="2965450" y="2535238"/>
          <p14:tracePt t="13667" x="2965450" y="2511425"/>
          <p14:tracePt t="13674" x="2965450" y="2479675"/>
          <p14:tracePt t="13681" x="2965450" y="2463800"/>
          <p14:tracePt t="13689" x="2965450" y="2439988"/>
          <p14:tracePt t="13698" x="2965450" y="2408238"/>
          <p14:tracePt t="13704" x="2965450" y="2384425"/>
          <p14:tracePt t="13712" x="2965450" y="2352675"/>
          <p14:tracePt t="13719" x="2965450" y="2320925"/>
          <p14:tracePt t="13727" x="2965450" y="2273300"/>
          <p14:tracePt t="13734" x="2957513" y="2249488"/>
          <p14:tracePt t="13742" x="2949575" y="2208213"/>
          <p14:tracePt t="13749" x="2933700" y="2160588"/>
          <p14:tracePt t="13756" x="2925763" y="2112963"/>
          <p14:tracePt t="13765" x="2909888" y="2081213"/>
          <p14:tracePt t="13772" x="2894013" y="2033588"/>
          <p14:tracePt t="13781" x="2878138" y="1993900"/>
          <p14:tracePt t="13786" x="2862263" y="1962150"/>
          <p14:tracePt t="13795" x="2846388" y="1922463"/>
          <p14:tracePt t="13802" x="2814638" y="1890713"/>
          <p14:tracePt t="13809" x="2806700" y="1857375"/>
          <p14:tracePt t="13817" x="2774950" y="1825625"/>
          <p14:tracePt t="13824" x="2751138" y="1793875"/>
          <p14:tracePt t="13831" x="2725738" y="1762125"/>
          <p14:tracePt t="13839" x="2709863" y="1746250"/>
          <p14:tracePt t="13847" x="2678113" y="1722438"/>
          <p14:tracePt t="13855" x="2646363" y="1706563"/>
          <p14:tracePt t="13862" x="2630488" y="1698625"/>
          <p14:tracePt t="13869" x="2606675" y="1682750"/>
          <p14:tracePt t="13877" x="2590800" y="1674813"/>
          <p14:tracePt t="13884" x="2574925" y="1674813"/>
          <p14:tracePt t="13892" x="2559050" y="1666875"/>
          <p14:tracePt t="13900" x="2543175" y="1666875"/>
          <p14:tracePt t="13907" x="2527300" y="1658938"/>
          <p14:tracePt t="13915" x="2511425" y="1658938"/>
          <p14:tracePt t="13921" x="2495550" y="1658938"/>
          <p14:tracePt t="13931" x="2471738" y="1658938"/>
          <p14:tracePt t="13937" x="2455863" y="1658938"/>
          <p14:tracePt t="13944" x="2432050" y="1658938"/>
          <p14:tracePt t="13951" x="2416175" y="1658938"/>
          <p14:tracePt t="13959" x="2408238" y="1658938"/>
          <p14:tracePt t="13968" x="2384425" y="1658938"/>
          <p14:tracePt t="13974" x="2366963" y="1658938"/>
          <p14:tracePt t="13981" x="2343150" y="1666875"/>
          <p14:tracePt t="13989" x="2327275" y="1674813"/>
          <p14:tracePt t="13998" x="2319338" y="1682750"/>
          <p14:tracePt t="14005" x="2303463" y="1682750"/>
          <p14:tracePt t="14012" x="2287588" y="1682750"/>
          <p14:tracePt t="14019" x="2263775" y="1706563"/>
          <p14:tracePt t="14027" x="2255838" y="1714500"/>
          <p14:tracePt t="14034" x="2232025" y="1714500"/>
          <p14:tracePt t="14042" x="2224088" y="1722438"/>
          <p14:tracePt t="14050" x="2208213" y="1738313"/>
          <p14:tracePt t="14057" x="2192338" y="1754188"/>
          <p14:tracePt t="14065" x="2176463" y="1754188"/>
          <p14:tracePt t="14071" x="2176463" y="1762125"/>
          <p14:tracePt t="14080" x="2160588" y="1770063"/>
          <p14:tracePt t="14087" x="2144713" y="1785938"/>
          <p14:tracePt t="14094" x="2136775" y="1793875"/>
          <p14:tracePt t="14101" x="2112963" y="1809750"/>
          <p14:tracePt t="14109" x="2105025" y="1817688"/>
          <p14:tracePt t="14117" x="2097088" y="1833563"/>
          <p14:tracePt t="14124" x="2073275" y="1841500"/>
          <p14:tracePt t="14133" x="2065338" y="1849438"/>
          <p14:tracePt t="14142" x="2049463" y="1873250"/>
          <p14:tracePt t="14149" x="2041525" y="1881188"/>
          <p14:tracePt t="14156" x="2025650" y="1898650"/>
          <p14:tracePt t="14162" x="2017713" y="1914525"/>
          <p14:tracePt t="14169" x="2008188" y="1922463"/>
          <p14:tracePt t="14176" x="2008188" y="1938338"/>
          <p14:tracePt t="14185" x="2000250" y="1954213"/>
          <p14:tracePt t="14192" x="1992313" y="1962150"/>
          <p14:tracePt t="14200" x="1984375" y="1978025"/>
          <p14:tracePt t="14207" x="1984375" y="1985963"/>
          <p14:tracePt t="14215" x="1984375" y="2009775"/>
          <p14:tracePt t="14221" x="1976438" y="2009775"/>
          <p14:tracePt t="14244" x="1976438" y="2017713"/>
          <p14:tracePt t="14357" x="1976438" y="2009775"/>
          <p14:tracePt t="14365" x="1984375" y="1993900"/>
          <p14:tracePt t="14372" x="1992313" y="1985963"/>
          <p14:tracePt t="14379" x="1992313" y="1978025"/>
          <p14:tracePt t="14387" x="2008188" y="1970088"/>
          <p14:tracePt t="14394" x="2008188" y="1962150"/>
          <p14:tracePt t="14402" x="2025650" y="1954213"/>
          <p14:tracePt t="14409" x="2025650" y="1946275"/>
          <p14:tracePt t="14417" x="2041525" y="1938338"/>
          <p14:tracePt t="14424" x="2049463" y="1930400"/>
          <p14:tracePt t="14433" x="2057400" y="1922463"/>
          <p14:tracePt t="14439" x="2081213" y="1914525"/>
          <p14:tracePt t="14447" x="2105025" y="1906588"/>
          <p14:tracePt t="14454" x="2120900" y="1890713"/>
          <p14:tracePt t="14461" x="2152650" y="1873250"/>
          <p14:tracePt t="14469" x="2176463" y="1865313"/>
          <p14:tracePt t="14476" x="2208213" y="1841500"/>
          <p14:tracePt t="14484" x="2216150" y="1841500"/>
          <p14:tracePt t="14491" x="2247900" y="1833563"/>
          <p14:tracePt t="14500" x="2279650" y="1817688"/>
          <p14:tracePt t="14507" x="2319338" y="1801813"/>
          <p14:tracePt t="14514" x="2343150" y="1801813"/>
          <p14:tracePt t="14521" x="2359025" y="1793875"/>
          <p14:tracePt t="14530" x="2366963" y="1793875"/>
          <p14:tracePt t="14536" x="2374900" y="1793875"/>
          <p14:tracePt t="14544" x="2384425" y="1793875"/>
          <p14:tracePt t="14551" x="2392363" y="1785938"/>
          <p14:tracePt t="14560" x="2400300" y="1785938"/>
          <p14:tracePt t="14566" x="2416175" y="1778000"/>
          <p14:tracePt t="14582" x="2432050" y="1778000"/>
          <p14:tracePt t="14597" x="2439988" y="1778000"/>
          <p14:tracePt t="14612" x="2455863" y="1770063"/>
          <p14:tracePt t="14627" x="2463800" y="1770063"/>
          <p14:tracePt t="14634" x="2471738" y="1770063"/>
          <p14:tracePt t="14642" x="2479675" y="1770063"/>
          <p14:tracePt t="14650" x="2487613" y="1770063"/>
          <p14:tracePt t="14657" x="2511425" y="1770063"/>
          <p14:tracePt t="14665" x="2519363" y="1770063"/>
          <p14:tracePt t="14672" x="2535238" y="1770063"/>
          <p14:tracePt t="14680" x="2551113" y="1770063"/>
          <p14:tracePt t="14687" x="2566988" y="1762125"/>
          <p14:tracePt t="14694" x="2582863" y="1762125"/>
          <p14:tracePt t="14702" x="2606675" y="1762125"/>
          <p14:tracePt t="14709" x="2630488" y="1762125"/>
          <p14:tracePt t="14717" x="2654300" y="1762125"/>
          <p14:tracePt t="14724" x="2678113" y="1762125"/>
          <p14:tracePt t="14733" x="2701925" y="1762125"/>
          <p14:tracePt t="14739" x="2725738" y="1762125"/>
          <p14:tracePt t="14747" x="2759075" y="1762125"/>
          <p14:tracePt t="14754" x="2782888" y="1762125"/>
          <p14:tracePt t="14762" x="2814638" y="1762125"/>
          <p14:tracePt t="14769" x="2838450" y="1762125"/>
          <p14:tracePt t="14777" x="2854325" y="1762125"/>
          <p14:tracePt t="14784" x="2886075" y="1762125"/>
          <p14:tracePt t="14792" x="2909888" y="1762125"/>
          <p14:tracePt t="14799" x="2925763" y="1762125"/>
          <p14:tracePt t="14807" x="2957513" y="1762125"/>
          <p14:tracePt t="14815" x="2989263" y="1762125"/>
          <p14:tracePt t="14822" x="3028950" y="1762125"/>
          <p14:tracePt t="14829" x="3076575" y="1762125"/>
          <p14:tracePt t="14837" x="3173413" y="1762125"/>
          <p14:tracePt t="14844" x="3228975" y="1754188"/>
          <p14:tracePt t="14851" x="3292475" y="1746250"/>
          <p14:tracePt t="14859" x="3348038" y="1746250"/>
          <p14:tracePt t="14866" x="3395663" y="1746250"/>
          <p14:tracePt t="14874" x="3476625" y="1746250"/>
          <p14:tracePt t="14899" x="3619500" y="1746250"/>
          <p14:tracePt t="14904" x="3643313" y="1754188"/>
          <p14:tracePt t="14913" x="3667125" y="1754188"/>
          <p14:tracePt t="14919" x="3683000" y="1754188"/>
          <p14:tracePt t="14926" x="3706813" y="1754188"/>
          <p14:tracePt t="14934" x="3714750" y="1754188"/>
          <p14:tracePt t="14941" x="3722688" y="1754188"/>
          <p14:tracePt t="14949" x="3738563" y="1754188"/>
          <p14:tracePt t="14957" x="3746500" y="1754188"/>
          <p14:tracePt t="14965" x="3754438" y="1754188"/>
          <p14:tracePt t="14972" x="3762375" y="1754188"/>
          <p14:tracePt t="14980" x="3786188" y="1754188"/>
          <p14:tracePt t="14986" x="3802063" y="1754188"/>
          <p14:tracePt t="14994" x="3825875" y="1762125"/>
          <p14:tracePt t="15002" x="3843338" y="1762125"/>
          <p14:tracePt t="15009" x="3867150" y="1770063"/>
          <p14:tracePt t="15016" x="3890963" y="1778000"/>
          <p14:tracePt t="15024" x="3906838" y="1778000"/>
          <p14:tracePt t="15032" x="3922713" y="1778000"/>
          <p14:tracePt t="15039" x="3938588" y="1778000"/>
          <p14:tracePt t="15049" x="3970338" y="1785938"/>
          <p14:tracePt t="15054" x="3986213" y="1785938"/>
          <p14:tracePt t="15062" x="4010025" y="1793875"/>
          <p14:tracePt t="15069" x="4033838" y="1793875"/>
          <p14:tracePt t="15076" x="4089400" y="1809750"/>
          <p14:tracePt t="15084" x="4144963" y="1809750"/>
          <p14:tracePt t="15092" x="4200525" y="1817688"/>
          <p14:tracePt t="15099" x="4241800" y="1817688"/>
          <p14:tracePt t="15106" x="4313238" y="1817688"/>
          <p14:tracePt t="15115" x="4384675" y="1817688"/>
          <p14:tracePt t="15121" x="4456113" y="1817688"/>
          <p14:tracePt t="15130" x="4511675" y="1817688"/>
          <p14:tracePt t="15136" x="4576763" y="1825625"/>
          <p14:tracePt t="15144" x="4624388" y="1825625"/>
          <p14:tracePt t="15151" x="4679950" y="1825625"/>
          <p14:tracePt t="15159" x="4727575" y="1833563"/>
          <p14:tracePt t="15166" x="4759325" y="1833563"/>
          <p14:tracePt t="15174" x="4799013" y="1833563"/>
          <p14:tracePt t="15182" x="4822825" y="1833563"/>
          <p14:tracePt t="15189" x="4838700" y="1833563"/>
          <p14:tracePt t="15197" x="4862513" y="1833563"/>
          <p14:tracePt t="15204" x="4886325" y="1833563"/>
          <p14:tracePt t="15212" x="4902200" y="1833563"/>
          <p14:tracePt t="15219" x="4918075" y="1825625"/>
          <p14:tracePt t="15227" x="4933950" y="1817688"/>
          <p14:tracePt t="15234" x="4943475" y="1817688"/>
          <p14:tracePt t="15241" x="4959350" y="1817688"/>
          <p14:tracePt t="15249" x="4983163" y="1801813"/>
          <p14:tracePt t="15257" x="4991100" y="1801813"/>
          <p14:tracePt t="15361" x="4983163" y="1801813"/>
          <p14:tracePt t="15369" x="4967288" y="1801813"/>
          <p14:tracePt t="15376" x="4951413" y="1801813"/>
          <p14:tracePt t="15385" x="4933950" y="1809750"/>
          <p14:tracePt t="15391" x="4926013" y="1809750"/>
          <p14:tracePt t="15399" x="4910138" y="1817688"/>
          <p14:tracePt t="15407" x="4894263" y="1825625"/>
          <p14:tracePt t="15415" x="4886325" y="1841500"/>
          <p14:tracePt t="15423" x="4870450" y="1849438"/>
          <p14:tracePt t="15437" x="4862513" y="1857375"/>
          <p14:tracePt t="15444" x="4862513" y="1865313"/>
          <p14:tracePt t="15451" x="4854575" y="1865313"/>
          <p14:tracePt t="15459" x="4846638" y="1873250"/>
          <p14:tracePt t="15474" x="4846638" y="1881188"/>
          <p14:tracePt t="15483" x="4838700" y="1881188"/>
          <p14:tracePt t="15496" x="4830763" y="1881188"/>
          <p14:tracePt t="15513" x="4822825" y="1881188"/>
          <p14:tracePt t="15534" x="4814888" y="1881188"/>
          <p14:tracePt t="15549" x="4814888" y="1873250"/>
          <p14:tracePt t="15564" x="4814888" y="1865313"/>
          <p14:tracePt t="15580" x="4814888" y="1857375"/>
          <p14:tracePt t="15586" x="4814888" y="1849438"/>
          <p14:tracePt t="15594" x="4814888" y="1841500"/>
          <p14:tracePt t="15602" x="4814888" y="1833563"/>
          <p14:tracePt t="15610" x="4822825" y="1833563"/>
          <p14:tracePt t="15616" x="4822825" y="1825625"/>
          <p14:tracePt t="15625" x="4830763" y="1817688"/>
          <p14:tracePt t="15632" x="4830763" y="1801813"/>
          <p14:tracePt t="15639" x="4838700" y="1793875"/>
          <p14:tracePt t="15647" x="4846638" y="1785938"/>
          <p14:tracePt t="15655" x="4846638" y="1778000"/>
          <p14:tracePt t="15662" x="4854575" y="1778000"/>
          <p14:tracePt t="15669" x="4862513" y="1770063"/>
          <p14:tracePt t="15677" x="4862513" y="1762125"/>
          <p14:tracePt t="15685" x="4870450" y="1754188"/>
          <p14:tracePt t="15692" x="4878388" y="1746250"/>
          <p14:tracePt t="15699" x="4886325" y="1738313"/>
          <p14:tracePt t="15707" x="4894263" y="1730375"/>
          <p14:tracePt t="15715" x="4902200" y="1722438"/>
          <p14:tracePt t="15722" x="4902200" y="1714500"/>
          <p14:tracePt t="15730" x="4910138" y="1706563"/>
          <p14:tracePt t="15826" x="4902200" y="1714500"/>
          <p14:tracePt t="15834" x="4886325" y="1722438"/>
          <p14:tracePt t="15842" x="4870450" y="1738313"/>
          <p14:tracePt t="15849" x="4854575" y="1746250"/>
          <p14:tracePt t="15858" x="4838700" y="1762125"/>
          <p14:tracePt t="15867" x="4822825" y="1762125"/>
          <p14:tracePt t="15874" x="4806950" y="1778000"/>
          <p14:tracePt t="15880" x="4799013" y="1785938"/>
          <p14:tracePt t="15899" x="4775200" y="1793875"/>
          <p14:tracePt t="15902" x="4767263" y="1801813"/>
          <p14:tracePt t="15909" x="4751388" y="1801813"/>
          <p14:tracePt t="15924" x="4743450" y="1809750"/>
          <p14:tracePt t="15939" x="4735513" y="1809750"/>
          <p14:tracePt t="15947" x="4727575" y="1809750"/>
          <p14:tracePt t="15976" x="4719638" y="1809750"/>
          <p14:tracePt t="15995" x="4719638" y="1817688"/>
          <p14:tracePt t="16015" x="4711700" y="1825625"/>
          <p14:tracePt t="16031" x="4703763" y="1825625"/>
          <p14:tracePt t="16036" x="4695825" y="1825625"/>
          <p14:tracePt t="16046" x="4687888" y="1833563"/>
          <p14:tracePt t="16052" x="4679950" y="1833563"/>
          <p14:tracePt t="16059" x="4672013" y="1833563"/>
          <p14:tracePt t="16067" x="4656138" y="1841500"/>
          <p14:tracePt t="16074" x="4648200" y="1841500"/>
          <p14:tracePt t="16082" x="4640263" y="1849438"/>
          <p14:tracePt t="16089" x="4632325" y="1849438"/>
          <p14:tracePt t="16097" x="4608513" y="1849438"/>
          <p14:tracePt t="16104" x="4592638" y="1849438"/>
          <p14:tracePt t="16113" x="4592638" y="1857375"/>
          <p14:tracePt t="16119" x="4576763" y="1865313"/>
          <p14:tracePt t="16127" x="4567238" y="1865313"/>
          <p14:tracePt t="16134" x="4551363" y="1873250"/>
          <p14:tracePt t="16141" x="4535488" y="1881188"/>
          <p14:tracePt t="16149" x="4527550" y="1881188"/>
          <p14:tracePt t="16156" x="4519613" y="1898650"/>
          <p14:tracePt t="16164" x="4503738" y="1898650"/>
          <p14:tracePt t="16171" x="4487863" y="1922463"/>
          <p14:tracePt t="16180" x="4479925" y="1922463"/>
          <p14:tracePt t="16187" x="4456113" y="1938338"/>
          <p14:tracePt t="16194" x="4448175" y="1946275"/>
          <p14:tracePt t="16202" x="4440238" y="1962150"/>
          <p14:tracePt t="16209" x="4424363" y="1962150"/>
          <p14:tracePt t="16217" x="4424363" y="1970088"/>
          <p14:tracePt t="16224" x="4408488" y="1978025"/>
          <p14:tracePt t="16231" x="4400550" y="1993900"/>
          <p14:tracePt t="16239" x="4384675" y="2001838"/>
          <p14:tracePt t="16246" x="4368800" y="2017713"/>
          <p14:tracePt t="16254" x="4360863" y="2017713"/>
          <p14:tracePt t="16263" x="4344988" y="2033588"/>
          <p14:tracePt t="16269" x="4337050" y="2033588"/>
          <p14:tracePt t="16277" x="4321175" y="2049463"/>
          <p14:tracePt t="16284" x="4313238" y="2057400"/>
          <p14:tracePt t="16292" x="4297363" y="2057400"/>
          <p14:tracePt t="16299" x="4297363" y="2065338"/>
          <p14:tracePt t="16306" x="4289425" y="2065338"/>
          <p14:tracePt t="16314" x="4281488" y="2081213"/>
          <p14:tracePt t="16321" x="4273550" y="2081213"/>
          <p14:tracePt t="16336" x="4265613" y="2089150"/>
          <p14:tracePt t="16345" x="4257675" y="2089150"/>
          <p14:tracePt t="16351" x="4249738" y="2097088"/>
          <p14:tracePt t="16366" x="4241800" y="2105025"/>
          <p14:tracePt t="16374" x="4233863" y="2105025"/>
          <p14:tracePt t="16382" x="4225925" y="2112963"/>
          <p14:tracePt t="16464" x="4233863" y="2112963"/>
          <p14:tracePt t="16471" x="4249738" y="2105025"/>
          <p14:tracePt t="16479" x="4273550" y="2097088"/>
          <p14:tracePt t="16486" x="4297363" y="2073275"/>
          <p14:tracePt t="16495" x="4329113" y="2057400"/>
          <p14:tracePt t="16502" x="4368800" y="2033588"/>
          <p14:tracePt t="16509" x="4416425" y="2009775"/>
          <p14:tracePt t="16516" x="4464050" y="1978025"/>
          <p14:tracePt t="16524" x="4503738" y="1954213"/>
          <p14:tracePt t="16532" x="4527550" y="1938338"/>
          <p14:tracePt t="16539" x="4567238" y="1930400"/>
          <p14:tracePt t="16548" x="4600575" y="1906588"/>
          <p14:tracePt t="16554" x="4632325" y="1881188"/>
          <p14:tracePt t="16562" x="4664075" y="1865313"/>
          <p14:tracePt t="16569" x="4703763" y="1849438"/>
          <p14:tracePt t="16576" x="4727575" y="1841500"/>
          <p14:tracePt t="16584" x="4767263" y="1825625"/>
          <p14:tracePt t="16592" x="4791075" y="1809750"/>
          <p14:tracePt t="16599" x="4814888" y="1801813"/>
          <p14:tracePt t="16608" x="4846638" y="1793875"/>
          <p14:tracePt t="16614" x="4878388" y="1785938"/>
          <p14:tracePt t="16622" x="4902200" y="1785938"/>
          <p14:tracePt t="16634" x="4910138" y="1778000"/>
          <p14:tracePt t="16637" x="4926013" y="1778000"/>
          <p14:tracePt t="16645" x="4951413" y="1778000"/>
          <p14:tracePt t="16651" x="4959350" y="1778000"/>
          <p14:tracePt t="16659" x="4983163" y="1770063"/>
          <p14:tracePt t="16666" x="5006975" y="1770063"/>
          <p14:tracePt t="16674" x="5030788" y="1762125"/>
          <p14:tracePt t="16682" x="5038725" y="1754188"/>
          <p14:tracePt t="16689" x="5054600" y="1754188"/>
          <p14:tracePt t="16697" x="5070475" y="1746250"/>
          <p14:tracePt t="16704" x="5086350" y="1738313"/>
          <p14:tracePt t="16712" x="5094288" y="1738313"/>
          <p14:tracePt t="16719" x="5110163" y="1722438"/>
          <p14:tracePt t="16727" x="5133975" y="1714500"/>
          <p14:tracePt t="16735" x="5141913" y="1714500"/>
          <p14:tracePt t="16750" x="5157788" y="1706563"/>
          <p14:tracePt t="16757" x="5165725" y="1706563"/>
          <p14:tracePt t="16764" x="5173663" y="1698625"/>
          <p14:tracePt t="16771" x="5181600" y="1698625"/>
          <p14:tracePt t="16779" x="5189538" y="1698625"/>
          <p14:tracePt t="16787" x="5197475" y="1698625"/>
          <p14:tracePt t="16802" x="5205413" y="1698625"/>
          <p14:tracePt t="16809" x="5213350" y="1698625"/>
          <p14:tracePt t="16824" x="5221288" y="1698625"/>
          <p14:tracePt t="16832" x="5229225" y="1698625"/>
          <p14:tracePt t="16839" x="5237163" y="1698625"/>
          <p14:tracePt t="16847" x="5245100" y="1698625"/>
          <p14:tracePt t="16854" x="5253038" y="1698625"/>
          <p14:tracePt t="16862" x="5268913" y="1698625"/>
          <p14:tracePt t="16869" x="5292725" y="1698625"/>
          <p14:tracePt t="16877" x="5300663" y="1698625"/>
          <p14:tracePt t="16897" x="5334000" y="1698625"/>
          <p14:tracePt t="16899" x="5357813" y="1698625"/>
          <p14:tracePt t="16907" x="5373688" y="1698625"/>
          <p14:tracePt t="16915" x="5397500" y="1698625"/>
          <p14:tracePt t="16922" x="5429250" y="1698625"/>
          <p14:tracePt t="16929" x="5445125" y="1698625"/>
          <p14:tracePt t="16937" x="5468938" y="1698625"/>
          <p14:tracePt t="16945" x="5492750" y="1698625"/>
          <p14:tracePt t="16952" x="5508625" y="1698625"/>
          <p14:tracePt t="16959" x="5532438" y="1698625"/>
          <p14:tracePt t="16966" x="5556250" y="1698625"/>
          <p14:tracePt t="16975" x="5572125" y="1698625"/>
          <p14:tracePt t="16982" x="5595938" y="1698625"/>
          <p14:tracePt t="16989" x="5611813" y="1698625"/>
          <p14:tracePt t="16997" x="5619750" y="1698625"/>
          <p14:tracePt t="17004" x="5651500" y="1706563"/>
          <p14:tracePt t="17012" x="5676900" y="1706563"/>
          <p14:tracePt t="17019" x="5684838" y="1706563"/>
          <p14:tracePt t="17027" x="5700713" y="1714500"/>
          <p14:tracePt t="17034" x="5716588" y="1714500"/>
          <p14:tracePt t="17042" x="5732463" y="1722438"/>
          <p14:tracePt t="17049" x="5748338" y="1722438"/>
          <p14:tracePt t="17056" x="5764213" y="1730375"/>
          <p14:tracePt t="17064" x="5780088" y="1738313"/>
          <p14:tracePt t="17071" x="5795963" y="1746250"/>
          <p14:tracePt t="17079" x="5819775" y="1754188"/>
          <p14:tracePt t="17086" x="5843588" y="1770063"/>
          <p14:tracePt t="17095" x="5859463" y="1770063"/>
          <p14:tracePt t="17102" x="5883275" y="1785938"/>
          <p14:tracePt t="17109" x="5899150" y="1793875"/>
          <p14:tracePt t="17117" x="5915025" y="1801813"/>
          <p14:tracePt t="17124" x="5930900" y="1809750"/>
          <p14:tracePt t="17132" x="5946775" y="1817688"/>
          <p14:tracePt t="17139" x="5962650" y="1817688"/>
          <p14:tracePt t="17147" x="5986463" y="1833563"/>
          <p14:tracePt t="17154" x="6010275" y="1841500"/>
          <p14:tracePt t="17162" x="6034088" y="1849438"/>
          <p14:tracePt t="17169" x="6059488" y="1857375"/>
          <p14:tracePt t="17177" x="6083300" y="1881188"/>
          <p14:tracePt t="17184" x="6115050" y="1881188"/>
          <p14:tracePt t="17192" x="6138863" y="1898650"/>
          <p14:tracePt t="17199" x="6154738" y="1914525"/>
          <p14:tracePt t="17207" x="6170613" y="1914525"/>
          <p14:tracePt t="17214" x="6186488" y="1922463"/>
          <p14:tracePt t="17221" x="6194425" y="1930400"/>
          <p14:tracePt t="17229" x="6202363" y="1930400"/>
          <p14:tracePt t="17237" x="6218238" y="1946275"/>
          <p14:tracePt t="17245" x="6234113" y="1946275"/>
          <p14:tracePt t="17252" x="6242050" y="1954213"/>
          <p14:tracePt t="17259" x="6242050" y="1962150"/>
          <p14:tracePt t="17266" x="6249988" y="1962150"/>
          <p14:tracePt t="17281" x="6257925" y="1962150"/>
          <p14:tracePt t="17289" x="6265863" y="1970088"/>
          <p14:tracePt t="17304" x="6281738" y="1978025"/>
          <p14:tracePt t="17312" x="6297613" y="1985963"/>
          <p14:tracePt t="17319" x="6313488" y="1993900"/>
          <p14:tracePt t="17327" x="6321425" y="2009775"/>
          <p14:tracePt t="17334" x="6329363" y="2009775"/>
          <p14:tracePt t="17342" x="6353175" y="2017713"/>
          <p14:tracePt t="17349" x="6353175" y="2025650"/>
          <p14:tracePt t="17358" x="6369050" y="2033588"/>
          <p14:tracePt t="17365" x="6384925" y="2041525"/>
          <p14:tracePt t="17372" x="6402388" y="2057400"/>
          <p14:tracePt t="17380" x="6426200" y="2065338"/>
          <p14:tracePt t="17387" x="6434138" y="2073275"/>
          <p14:tracePt t="17395" x="6457950" y="2081213"/>
          <p14:tracePt t="17402" x="6473825" y="2089150"/>
          <p14:tracePt t="17409" x="6481763" y="2097088"/>
          <p14:tracePt t="17417" x="6497638" y="2105025"/>
          <p14:tracePt t="17424" x="6513513" y="2105025"/>
          <p14:tracePt t="17431" x="6513513" y="2112963"/>
          <p14:tracePt t="17439" x="6513513" y="2120900"/>
          <p14:tracePt t="17447" x="6521450" y="2120900"/>
          <p14:tracePt t="17469" x="6529388" y="2120900"/>
          <p14:tracePt t="17479" x="6529388" y="2128838"/>
          <p14:tracePt t="17484" x="6537325" y="2128838"/>
          <p14:tracePt t="17537" x="6537325" y="2136775"/>
          <p14:tracePt t="17546" x="6545263" y="2136775"/>
          <p14:tracePt t="19112" x="6505575" y="2120900"/>
          <p14:tracePt t="19122" x="6457950" y="2089150"/>
          <p14:tracePt t="19127" x="6418263" y="2081213"/>
          <p14:tracePt t="19134" x="6369050" y="2049463"/>
          <p14:tracePt t="19141" x="6329363" y="2025650"/>
          <p14:tracePt t="19149" x="6281738" y="2001838"/>
          <p14:tracePt t="19156" x="6242050" y="1978025"/>
          <p14:tracePt t="19166" x="6202363" y="1954213"/>
          <p14:tracePt t="19174" x="6186488" y="1946275"/>
          <p14:tracePt t="19179" x="6170613" y="1930400"/>
          <p14:tracePt t="19186" x="6154738" y="1922463"/>
          <p14:tracePt t="19194" x="6138863" y="1922463"/>
          <p14:tracePt t="19203" x="6130925" y="1914525"/>
          <p14:tracePt t="19209" x="6115050" y="1906588"/>
          <p14:tracePt t="19224" x="6107113" y="1906588"/>
          <p14:tracePt t="19233" x="6099175" y="1898650"/>
          <p14:tracePt t="19239" x="6091238" y="1898650"/>
          <p14:tracePt t="19246" x="6075363" y="1890713"/>
          <p14:tracePt t="19254" x="6067425" y="1890713"/>
          <p14:tracePt t="19262" x="6059488" y="1890713"/>
          <p14:tracePt t="19271" x="6043613" y="1890713"/>
          <p14:tracePt t="19277" x="6026150" y="1881188"/>
          <p14:tracePt t="19284" x="6002338" y="1873250"/>
          <p14:tracePt t="19292" x="5986463" y="1873250"/>
          <p14:tracePt t="19299" x="5970588" y="1873250"/>
          <p14:tracePt t="19307" x="5946775" y="1873250"/>
          <p14:tracePt t="19314" x="5930900" y="1865313"/>
          <p14:tracePt t="19321" x="5907088" y="1865313"/>
          <p14:tracePt t="19329" x="5891213" y="1857375"/>
          <p14:tracePt t="19338" x="5875338" y="1857375"/>
          <p14:tracePt t="19344" x="5851525" y="1857375"/>
          <p14:tracePt t="19352" x="5827713" y="1841500"/>
          <p14:tracePt t="19359" x="5803900" y="1833563"/>
          <p14:tracePt t="19367" x="5780088" y="1825625"/>
          <p14:tracePt t="19374" x="5756275" y="1825625"/>
          <p14:tracePt t="19381" x="5716588" y="1801813"/>
          <p14:tracePt t="19389" x="5684838" y="1785938"/>
          <p14:tracePt t="19397" x="5635625" y="1770063"/>
          <p14:tracePt t="19404" x="5588000" y="1746250"/>
          <p14:tracePt t="19411" x="5532438" y="1722438"/>
          <p14:tracePt t="19422" x="5484813" y="1706563"/>
          <p14:tracePt t="19426" x="5437188" y="1674813"/>
          <p14:tracePt t="19435" x="5405438" y="1658938"/>
          <p14:tracePt t="19442" x="5357813" y="1627188"/>
          <p14:tracePt t="19449" x="5310188" y="1603375"/>
          <p14:tracePt t="19456" x="5268913" y="1595438"/>
          <p14:tracePt t="19464" x="5221288" y="1571625"/>
          <p14:tracePt t="19471" x="5189538" y="1547813"/>
          <p14:tracePt t="19479" x="5165725" y="1538288"/>
          <p14:tracePt t="19488" x="5133975" y="1522413"/>
          <p14:tracePt t="19494" x="5110163" y="1514475"/>
          <p14:tracePt t="19503" x="5094288" y="1506538"/>
          <p14:tracePt t="19509" x="5078413" y="1498600"/>
          <p14:tracePt t="19516" x="5054600" y="1498600"/>
          <p14:tracePt t="19524" x="5030788" y="1482725"/>
          <p14:tracePt t="19532" x="5022850" y="1474788"/>
          <p14:tracePt t="19539" x="5006975" y="1474788"/>
          <p14:tracePt t="19546" x="4991100" y="1474788"/>
          <p14:tracePt t="19554" x="4983163" y="1474788"/>
          <p14:tracePt t="19563" x="4967288" y="1474788"/>
          <p14:tracePt t="19573" x="4959350" y="1474788"/>
          <p14:tracePt t="19577" x="4951413" y="1474788"/>
          <p14:tracePt t="19585" x="4943475" y="1474788"/>
          <p14:tracePt t="19592" x="4933950" y="1474788"/>
          <p14:tracePt t="19608" x="4918075" y="1474788"/>
          <p14:tracePt t="19614" x="4910138" y="1474788"/>
          <p14:tracePt t="19622" x="4894263" y="1474788"/>
          <p14:tracePt t="19629" x="4886325" y="1474788"/>
          <p14:tracePt t="19637" x="4878388" y="1474788"/>
          <p14:tracePt t="19644" x="4862513" y="1482725"/>
          <p14:tracePt t="19652" x="4846638" y="1482725"/>
          <p14:tracePt t="19659" x="4838700" y="1482725"/>
          <p14:tracePt t="19666" x="4814888" y="1490663"/>
          <p14:tracePt t="19674" x="4806950" y="1498600"/>
          <p14:tracePt t="19682" x="4799013" y="1498600"/>
          <p14:tracePt t="19689" x="4783138" y="1506538"/>
          <p14:tracePt t="19697" x="4783138" y="1514475"/>
          <p14:tracePt t="19705" x="4775200" y="1522413"/>
          <p14:tracePt t="19712" x="4767263" y="1530350"/>
          <p14:tracePt t="19719" x="4759325" y="1530350"/>
          <p14:tracePt t="19727" x="4751388" y="1547813"/>
          <p14:tracePt t="19735" x="4743450" y="1547813"/>
          <p14:tracePt t="19742" x="4743450" y="1555750"/>
          <p14:tracePt t="19757" x="4735513" y="1563688"/>
          <p14:tracePt t="19802" x="4735513" y="1571625"/>
          <p14:tracePt t="19839" x="4743450" y="1579563"/>
          <p14:tracePt t="19847" x="4767263" y="1579563"/>
          <p14:tracePt t="19854" x="4791075" y="1579563"/>
          <p14:tracePt t="19861" x="4814888" y="1579563"/>
          <p14:tracePt t="19869" x="4846638" y="1579563"/>
          <p14:tracePt t="19877" x="4886325" y="1587500"/>
          <p14:tracePt t="19885" x="4910138" y="1587500"/>
          <p14:tracePt t="19905" x="4959350" y="1595438"/>
          <p14:tracePt t="19907" x="4967288" y="1595438"/>
          <p14:tracePt t="19914" x="4975225" y="1595438"/>
          <p14:tracePt t="19921" x="4991100" y="1603375"/>
          <p14:tracePt t="19929" x="5006975" y="1603375"/>
          <p14:tracePt t="19945" x="5014913" y="1603375"/>
          <p14:tracePt t="19974" x="5022850" y="1603375"/>
          <p14:tracePt t="20072" x="5014913" y="1603375"/>
          <p14:tracePt t="20079" x="5006975" y="1603375"/>
          <p14:tracePt t="20087" x="4999038" y="1603375"/>
          <p14:tracePt t="20094" x="4983163" y="1611313"/>
          <p14:tracePt t="20109" x="4967288" y="1619250"/>
          <p14:tracePt t="20116" x="4959350" y="1619250"/>
          <p14:tracePt t="20124" x="4943475" y="1619250"/>
          <p14:tracePt t="20132" x="4933950" y="1627188"/>
          <p14:tracePt t="20139" x="4918075" y="1635125"/>
          <p14:tracePt t="20147" x="4902200" y="1643063"/>
          <p14:tracePt t="20154" x="4894263" y="1651000"/>
          <p14:tracePt t="20161" x="4878388" y="1658938"/>
          <p14:tracePt t="20169" x="4862513" y="1658938"/>
          <p14:tracePt t="20177" x="4854575" y="1674813"/>
          <p14:tracePt t="20185" x="4846638" y="1674813"/>
          <p14:tracePt t="20192" x="4838700" y="1682750"/>
          <p14:tracePt t="20199" x="4830763" y="1690688"/>
          <p14:tracePt t="20206" x="4814888" y="1706563"/>
          <p14:tracePt t="20221" x="4799013" y="1722438"/>
          <p14:tracePt t="20237" x="4791075" y="1730375"/>
          <p14:tracePt t="20252" x="4783138" y="1746250"/>
          <p14:tracePt t="20259" x="4775200" y="1746250"/>
          <p14:tracePt t="20266" x="4767263" y="1754188"/>
          <p14:tracePt t="20274" x="4767263" y="1762125"/>
          <p14:tracePt t="20281" x="4759325" y="1770063"/>
          <p14:tracePt t="20289" x="4751388" y="1785938"/>
          <p14:tracePt t="20296" x="4735513" y="1785938"/>
          <p14:tracePt t="20304" x="4727575" y="1793875"/>
          <p14:tracePt t="20312" x="4711700" y="1809750"/>
          <p14:tracePt t="20320" x="4703763" y="1825625"/>
          <p14:tracePt t="20326" x="4695825" y="1825625"/>
          <p14:tracePt t="20335" x="4687888" y="1833563"/>
          <p14:tracePt t="20341" x="4672013" y="1857375"/>
          <p14:tracePt t="20349" x="4656138" y="1865313"/>
          <p14:tracePt t="20356" x="4648200" y="1881188"/>
          <p14:tracePt t="20364" x="4632325" y="1898650"/>
          <p14:tracePt t="20371" x="4608513" y="1906588"/>
          <p14:tracePt t="20379" x="4600575" y="1922463"/>
          <p14:tracePt t="20387" x="4592638" y="1930400"/>
          <p14:tracePt t="20394" x="4584700" y="1930400"/>
          <p14:tracePt t="20402" x="4584700" y="1938338"/>
          <p14:tracePt t="20409" x="4576763" y="1938338"/>
          <p14:tracePt t="20417" x="4567238" y="1946275"/>
          <p14:tracePt t="20424" x="4559300" y="1954213"/>
          <p14:tracePt t="20432" x="4551363" y="1954213"/>
          <p14:tracePt t="20439" x="4551363" y="1962150"/>
          <p14:tracePt t="20567" x="4543425" y="1962150"/>
          <p14:tracePt t="20613" x="0" y="0"/>
        </p14:tracePtLst>
        <p14:tracePtLst>
          <p14:tracePt t="33410" x="3100388" y="2192338"/>
          <p14:tracePt t="33415" x="3084513" y="2200275"/>
          <p14:tracePt t="33424" x="3076575" y="2200275"/>
          <p14:tracePt t="33439" x="3068638" y="2200275"/>
          <p14:tracePt t="33446" x="3060700" y="2200275"/>
          <p14:tracePt t="33558" x="3060700" y="2192338"/>
          <p14:tracePt t="33574" x="3060700" y="2176463"/>
          <p14:tracePt t="33581" x="3060700" y="2152650"/>
          <p14:tracePt t="33588" x="3076575" y="2120900"/>
          <p14:tracePt t="33595" x="3092450" y="2097088"/>
          <p14:tracePt t="33603" x="3100388" y="2057400"/>
          <p14:tracePt t="33611" x="3117850" y="2017713"/>
          <p14:tracePt t="33619" x="3125788" y="2001838"/>
          <p14:tracePt t="33625" x="3133725" y="1978025"/>
          <p14:tracePt t="33634" x="3133725" y="1970088"/>
          <p14:tracePt t="33640" x="3141663" y="1962150"/>
          <p14:tracePt t="33648" x="3141663" y="1954213"/>
          <p14:tracePt t="33656" x="3141663" y="1946275"/>
          <p14:tracePt t="33716" x="3141663" y="1954213"/>
          <p14:tracePt t="33723" x="3141663" y="1970088"/>
          <p14:tracePt t="33730" x="3141663" y="1978025"/>
          <p14:tracePt t="33738" x="3141663" y="1993900"/>
          <p14:tracePt t="33746" x="3149600" y="2009775"/>
          <p14:tracePt t="33753" x="3149600" y="2033588"/>
          <p14:tracePt t="33761" x="3157538" y="2049463"/>
          <p14:tracePt t="33768" x="3165475" y="2081213"/>
          <p14:tracePt t="33775" x="3173413" y="2112963"/>
          <p14:tracePt t="33784" x="3189288" y="2168525"/>
          <p14:tracePt t="33791" x="3205163" y="2216150"/>
          <p14:tracePt t="33798" x="3221038" y="2257425"/>
          <p14:tracePt t="33805" x="3228975" y="2305050"/>
          <p14:tracePt t="33813" x="3228975" y="2336800"/>
          <p14:tracePt t="33820" x="3228975" y="2384425"/>
          <p14:tracePt t="33828" x="3228975" y="2432050"/>
          <p14:tracePt t="33836" x="3228975" y="2479675"/>
          <p14:tracePt t="33843" x="3228975" y="2527300"/>
          <p14:tracePt t="33851" x="3228975" y="2566988"/>
          <p14:tracePt t="33858" x="3213100" y="2616200"/>
          <p14:tracePt t="33866" x="3197225" y="2655888"/>
          <p14:tracePt t="33873" x="3181350" y="2687638"/>
          <p14:tracePt t="33886" x="3165475" y="2727325"/>
          <p14:tracePt t="33889" x="3141663" y="2759075"/>
          <p14:tracePt t="33896" x="3125788" y="2806700"/>
          <p14:tracePt t="33903" x="3084513" y="2862263"/>
          <p14:tracePt t="33910" x="3052763" y="2901950"/>
          <p14:tracePt t="33918" x="2997200" y="2974975"/>
          <p14:tracePt t="33926" x="2949575" y="3022600"/>
          <p14:tracePt t="33933" x="2909888" y="3054350"/>
          <p14:tracePt t="33940" x="2886075" y="3070225"/>
          <p14:tracePt t="33948" x="2846388" y="3101975"/>
          <p14:tracePt t="33955" x="2798763" y="3125788"/>
          <p14:tracePt t="33963" x="2767013" y="3149600"/>
          <p14:tracePt t="33970" x="2725738" y="3173413"/>
          <p14:tracePt t="33978" x="2678113" y="3197225"/>
          <p14:tracePt t="33986" x="2638425" y="3205163"/>
          <p14:tracePt t="33993" x="2630488" y="3213100"/>
          <p14:tracePt t="34000" x="2566988" y="3236913"/>
          <p14:tracePt t="34008" x="2527300" y="3244850"/>
          <p14:tracePt t="34015" x="2487613" y="3244850"/>
          <p14:tracePt t="34023" x="2432050" y="3244850"/>
          <p14:tracePt t="34031" x="2392363" y="3244850"/>
          <p14:tracePt t="34038" x="2343150" y="3244850"/>
          <p14:tracePt t="34047" x="2287588" y="3244850"/>
          <p14:tracePt t="34053" x="2224088" y="3236913"/>
          <p14:tracePt t="34061" x="2184400" y="3228975"/>
          <p14:tracePt t="34068" x="2112963" y="3213100"/>
          <p14:tracePt t="34076" x="2057400" y="3205163"/>
          <p14:tracePt t="34084" x="1992313" y="3197225"/>
          <p14:tracePt t="34091" x="1952625" y="3189288"/>
          <p14:tracePt t="34098" x="1881188" y="3181350"/>
          <p14:tracePt t="34107" x="1817688" y="3173413"/>
          <p14:tracePt t="34113" x="1754188" y="3173413"/>
          <p14:tracePt t="34120" x="1690688" y="3165475"/>
          <p14:tracePt t="34128" x="1633538" y="3165475"/>
          <p14:tracePt t="34136" x="1570038" y="3165475"/>
          <p14:tracePt t="34143" x="1530350" y="3173413"/>
          <p14:tracePt t="34151" x="1490663" y="3181350"/>
          <p14:tracePt t="34158" x="1458913" y="3181350"/>
          <p14:tracePt t="34167" x="1435100" y="3181350"/>
          <p14:tracePt t="34173" x="1419225" y="3189288"/>
          <p14:tracePt t="34180" x="1403350" y="3189288"/>
          <p14:tracePt t="34195" x="1395413" y="3189288"/>
          <p14:tracePt t="34203" x="1387475" y="3189288"/>
          <p14:tracePt t="34210" x="1379538" y="3189288"/>
          <p14:tracePt t="34219" x="1371600" y="3189288"/>
          <p14:tracePt t="34225" x="1363663" y="3181350"/>
          <p14:tracePt t="34235" x="1355725" y="3173413"/>
          <p14:tracePt t="34240" x="1331913" y="3157538"/>
          <p14:tracePt t="34248" x="1323975" y="3141663"/>
          <p14:tracePt t="34255" x="1292225" y="3101975"/>
          <p14:tracePt t="34263" x="1284288" y="3078163"/>
          <p14:tracePt t="34270" x="1258888" y="3038475"/>
          <p14:tracePt t="34278" x="1243013" y="2982913"/>
          <p14:tracePt t="34285" x="1235075" y="2927350"/>
          <p14:tracePt t="34293" x="1227138" y="2870200"/>
          <p14:tracePt t="34300" x="1227138" y="2838450"/>
          <p14:tracePt t="34308" x="1227138" y="2798763"/>
          <p14:tracePt t="34316" x="1227138" y="2719388"/>
          <p14:tracePt t="34323" x="1227138" y="2655888"/>
          <p14:tracePt t="34330" x="1235075" y="2592388"/>
          <p14:tracePt t="34338" x="1250950" y="2511425"/>
          <p14:tracePt t="34345" x="1266825" y="2439988"/>
          <p14:tracePt t="34353" x="1284288" y="2376488"/>
          <p14:tracePt t="34361" x="1300163" y="2297113"/>
          <p14:tracePt t="34369" x="1308100" y="2233613"/>
          <p14:tracePt t="34375" x="1323975" y="2176463"/>
          <p14:tracePt t="34383" x="1347788" y="2120900"/>
          <p14:tracePt t="34390" x="1363663" y="2073275"/>
          <p14:tracePt t="34399" x="1387475" y="2025650"/>
          <p14:tracePt t="34405" x="1411288" y="1985963"/>
          <p14:tracePt t="34413" x="1435100" y="1962150"/>
          <p14:tracePt t="34420" x="1458913" y="1914525"/>
          <p14:tracePt t="34428" x="1482725" y="1873250"/>
          <p14:tracePt t="34436" x="1506538" y="1833563"/>
          <p14:tracePt t="34443" x="1530350" y="1801813"/>
          <p14:tracePt t="34451" x="1562100" y="1770063"/>
          <p14:tracePt t="34458" x="1577975" y="1746250"/>
          <p14:tracePt t="34467" x="1609725" y="1722438"/>
          <p14:tracePt t="34473" x="1625600" y="1706563"/>
          <p14:tracePt t="34481" x="1641475" y="1682750"/>
          <p14:tracePt t="34488" x="1666875" y="1674813"/>
          <p14:tracePt t="34495" x="1674813" y="1666875"/>
          <p14:tracePt t="34503" x="1690688" y="1658938"/>
          <p14:tracePt t="34510" x="1706563" y="1651000"/>
          <p14:tracePt t="34519" x="1722438" y="1643063"/>
          <p14:tracePt t="34525" x="1738313" y="1643063"/>
          <p14:tracePt t="34533" x="1754188" y="1635125"/>
          <p14:tracePt t="34540" x="1778000" y="1627188"/>
          <p14:tracePt t="34548" x="1801813" y="1619250"/>
          <p14:tracePt t="34555" x="1825625" y="1611313"/>
          <p14:tracePt t="34563" x="1841500" y="1595438"/>
          <p14:tracePt t="34570" x="1865313" y="1587500"/>
          <p14:tracePt t="34578" x="1881188" y="1579563"/>
          <p14:tracePt t="34585" x="1905000" y="1571625"/>
          <p14:tracePt t="34593" x="1912938" y="1571625"/>
          <p14:tracePt t="34600" x="1920875" y="1571625"/>
          <p14:tracePt t="34608" x="1928813" y="1571625"/>
          <p14:tracePt t="34676" x="1928813" y="1587500"/>
          <p14:tracePt t="34684" x="1928813" y="1603375"/>
          <p14:tracePt t="34690" x="1936750" y="1619250"/>
          <p14:tracePt t="34698" x="1944688" y="1643063"/>
          <p14:tracePt t="34706" x="1944688" y="1666875"/>
          <p14:tracePt t="34713" x="1952625" y="1706563"/>
          <p14:tracePt t="34720" x="1960563" y="1762125"/>
          <p14:tracePt t="34728" x="1968500" y="1809750"/>
          <p14:tracePt t="34736" x="1992313" y="1881188"/>
          <p14:tracePt t="34743" x="2017713" y="1938338"/>
          <p14:tracePt t="34751" x="2041525" y="2017713"/>
          <p14:tracePt t="34758" x="2073275" y="2097088"/>
          <p14:tracePt t="34766" x="2112963" y="2176463"/>
          <p14:tracePt t="34773" x="2144713" y="2249488"/>
          <p14:tracePt t="34780" x="2184400" y="2312988"/>
          <p14:tracePt t="34788" x="2216150" y="2360613"/>
          <p14:tracePt t="34796" x="2255838" y="2400300"/>
          <p14:tracePt t="34803" x="2271713" y="2408238"/>
          <p14:tracePt t="34811" x="2295525" y="2424113"/>
          <p14:tracePt t="34818" x="2311400" y="2424113"/>
          <p14:tracePt t="34827" x="2319338" y="2424113"/>
          <p14:tracePt t="34833" x="2327275" y="2432050"/>
          <p14:tracePt t="34863" x="2335213" y="2432050"/>
          <p14:tracePt t="34886" x="2335213" y="2424113"/>
          <p14:tracePt t="34893" x="2335213" y="2408238"/>
          <p14:tracePt t="34901" x="2335213" y="2400300"/>
          <p14:tracePt t="34908" x="2327275" y="2392363"/>
          <p14:tracePt t="34916" x="2311400" y="2376488"/>
          <p14:tracePt t="34924" x="2303463" y="2368550"/>
          <p14:tracePt t="34930" x="2295525" y="2360613"/>
          <p14:tracePt t="34938" x="2287588" y="2352675"/>
          <p14:tracePt t="34945" x="2279650" y="2352675"/>
          <p14:tracePt t="34953" x="2271713" y="2352675"/>
          <p14:tracePt t="34969" x="2255838" y="2352675"/>
          <p14:tracePt t="34975" x="2255838" y="2360613"/>
          <p14:tracePt t="34984" x="2239963" y="2376488"/>
          <p14:tracePt t="34991" x="2232025" y="2408238"/>
          <p14:tracePt t="34999" x="2216150" y="2447925"/>
          <p14:tracePt t="35006" x="2216150" y="2479675"/>
          <p14:tracePt t="35013" x="2216150" y="2519363"/>
          <p14:tracePt t="35020" x="2216150" y="2566988"/>
          <p14:tracePt t="35029" x="2216150" y="2616200"/>
          <p14:tracePt t="35036" x="2216150" y="2655888"/>
          <p14:tracePt t="35043" x="2224088" y="2703513"/>
          <p14:tracePt t="35050" x="2247900" y="2743200"/>
          <p14:tracePt t="35058" x="2279650" y="2774950"/>
          <p14:tracePt t="35066" x="2311400" y="2798763"/>
          <p14:tracePt t="35074" x="2327275" y="2814638"/>
          <p14:tracePt t="35081" x="2359025" y="2822575"/>
          <p14:tracePt t="35088" x="2408238" y="2846388"/>
          <p14:tracePt t="35095" x="2455863" y="2862263"/>
          <p14:tracePt t="35103" x="2511425" y="2862263"/>
          <p14:tracePt t="35111" x="2606675" y="2862263"/>
          <p14:tracePt t="35118" x="2646363" y="2854325"/>
          <p14:tracePt t="35126" x="2701925" y="2830513"/>
          <p14:tracePt t="35134" x="2751138" y="2798763"/>
          <p14:tracePt t="35140" x="2806700" y="2751138"/>
          <p14:tracePt t="35149" x="2838450" y="2711450"/>
          <p14:tracePt t="35155" x="2854325" y="2663825"/>
          <p14:tracePt t="35163" x="2870200" y="2616200"/>
          <p14:tracePt t="35171" x="2878138" y="2576513"/>
          <p14:tracePt t="35178" x="2878138" y="2543175"/>
          <p14:tracePt t="35186" x="2878138" y="2495550"/>
          <p14:tracePt t="35193" x="2878138" y="2455863"/>
          <p14:tracePt t="35202" x="2870200" y="2416175"/>
          <p14:tracePt t="35208" x="2838450" y="2392363"/>
          <p14:tracePt t="35217" x="2822575" y="2368550"/>
          <p14:tracePt t="35223" x="2790825" y="2352675"/>
          <p14:tracePt t="35230" x="2774950" y="2336800"/>
          <p14:tracePt t="35238" x="2741613" y="2328863"/>
          <p14:tracePt t="35245" x="2701925" y="2312988"/>
          <p14:tracePt t="35253" x="2670175" y="2312988"/>
          <p14:tracePt t="35261" x="2614613" y="2312988"/>
          <p14:tracePt t="35268" x="2574925" y="2312988"/>
          <p14:tracePt t="35276" x="2519363" y="2312988"/>
          <p14:tracePt t="35282" x="2479675" y="2320925"/>
          <p14:tracePt t="35290" x="2439988" y="2336800"/>
          <p14:tracePt t="35298" x="2384425" y="2360613"/>
          <p14:tracePt t="35306" x="2335213" y="2376488"/>
          <p14:tracePt t="35313" x="2295525" y="2408238"/>
          <p14:tracePt t="35320" x="2255838" y="2424113"/>
          <p14:tracePt t="35328" x="2208213" y="2471738"/>
          <p14:tracePt t="35336" x="2200275" y="2487613"/>
          <p14:tracePt t="35343" x="2200275" y="2503488"/>
          <p14:tracePt t="35352" x="2192338" y="2519363"/>
          <p14:tracePt t="35358" x="2192338" y="2535238"/>
          <p14:tracePt t="35367" x="2192338" y="2543175"/>
          <p14:tracePt t="35374" x="2192338" y="2559050"/>
          <p14:tracePt t="35381" x="2192338" y="2576513"/>
          <p14:tracePt t="35388" x="2192338" y="2584450"/>
          <p14:tracePt t="35395" x="2208213" y="2600325"/>
          <p14:tracePt t="35403" x="2232025" y="2608263"/>
          <p14:tracePt t="35411" x="2247900" y="2624138"/>
          <p14:tracePt t="35418" x="2279650" y="2632075"/>
          <p14:tracePt t="35426" x="2311400" y="2647950"/>
          <p14:tracePt t="35432" x="2327275" y="2655888"/>
          <p14:tracePt t="35441" x="2359025" y="2671763"/>
          <p14:tracePt t="35449" x="2392363" y="2671763"/>
          <p14:tracePt t="35456" x="2432050" y="2679700"/>
          <p14:tracePt t="35463" x="2463800" y="2687638"/>
          <p14:tracePt t="35470" x="2511425" y="2695575"/>
          <p14:tracePt t="35478" x="2535238" y="2695575"/>
          <p14:tracePt t="35486" x="2559050" y="2695575"/>
          <p14:tracePt t="35493" x="2582863" y="2695575"/>
          <p14:tracePt t="35501" x="2614613" y="2695575"/>
          <p14:tracePt t="35508" x="2646363" y="2695575"/>
          <p14:tracePt t="35516" x="2662238" y="2695575"/>
          <p14:tracePt t="35523" x="2686050" y="2695575"/>
          <p14:tracePt t="35530" x="2693988" y="2687638"/>
          <p14:tracePt t="35538" x="2709863" y="2671763"/>
          <p14:tracePt t="35546" x="2717800" y="2671763"/>
          <p14:tracePt t="35553" x="2717800" y="2663825"/>
          <p14:tracePt t="36394" x="0" y="0"/>
        </p14:tracePtLst>
        <p14:tracePtLst>
          <p14:tracePt t="51239" x="4321175" y="4816475"/>
          <p14:tracePt t="51243" x="4313238" y="4824413"/>
          <p14:tracePt t="51252" x="4289425" y="4824413"/>
          <p14:tracePt t="51258" x="4281488" y="4832350"/>
          <p14:tracePt t="51267" x="4265613" y="4840288"/>
          <p14:tracePt t="51274" x="4249738" y="4840288"/>
          <p14:tracePt t="51281" x="4233863" y="4848225"/>
          <p14:tracePt t="51291" x="4217988" y="4856163"/>
          <p14:tracePt t="51297" x="4210050" y="4856163"/>
          <p14:tracePt t="51304" x="4200525" y="4856163"/>
          <p14:tracePt t="51319" x="4192588" y="4856163"/>
          <p14:tracePt t="51461" x="4192588" y="4848225"/>
          <p14:tracePt t="51469" x="4200525" y="4848225"/>
          <p14:tracePt t="51476" x="4217988" y="4840288"/>
          <p14:tracePt t="51485" x="4225925" y="4832350"/>
          <p14:tracePt t="51491" x="4241800" y="4832350"/>
          <p14:tracePt t="51498" x="4265613" y="4824413"/>
          <p14:tracePt t="51506" x="4289425" y="4816475"/>
          <p14:tracePt t="51513" x="4313238" y="4816475"/>
          <p14:tracePt t="51520" x="4337050" y="4816475"/>
          <p14:tracePt t="51529" x="4360863" y="4816475"/>
          <p14:tracePt t="51536" x="4384675" y="4816475"/>
          <p14:tracePt t="51543" x="4408488" y="4816475"/>
          <p14:tracePt t="51551" x="4440238" y="4816475"/>
          <p14:tracePt t="51558" x="4471988" y="4816475"/>
          <p14:tracePt t="51566" x="4503738" y="4816475"/>
          <p14:tracePt t="51573" x="4543425" y="4816475"/>
          <p14:tracePt t="51580" x="4567238" y="4816475"/>
          <p14:tracePt t="51589" x="4600575" y="4816475"/>
          <p14:tracePt t="51596" x="4624388" y="4808538"/>
          <p14:tracePt t="51603" x="4656138" y="4808538"/>
          <p14:tracePt t="51611" x="4703763" y="4808538"/>
          <p14:tracePt t="51620" x="4735513" y="4808538"/>
          <p14:tracePt t="51626" x="4767263" y="4800600"/>
          <p14:tracePt t="51633" x="4799013" y="4800600"/>
          <p14:tracePt t="51641" x="4830763" y="4792663"/>
          <p14:tracePt t="51648" x="4862513" y="4792663"/>
          <p14:tracePt t="51655" x="4870450" y="4784725"/>
          <p14:tracePt t="51663" x="4886325" y="4776788"/>
          <p14:tracePt t="51672" x="4902200" y="4776788"/>
          <p14:tracePt t="51678" x="4918075" y="4776788"/>
          <p14:tracePt t="51687" x="4943475" y="4768850"/>
          <p14:tracePt t="51693" x="4959350" y="4768850"/>
          <p14:tracePt t="51701" x="4975225" y="4768850"/>
          <p14:tracePt t="51709" x="5006975" y="4760913"/>
          <p14:tracePt t="51716" x="5030788" y="4760913"/>
          <p14:tracePt t="51723" x="5062538" y="4760913"/>
          <p14:tracePt t="51731" x="5094288" y="4760913"/>
          <p14:tracePt t="51738" x="5133975" y="4760913"/>
          <p14:tracePt t="51748" x="5165725" y="4760913"/>
          <p14:tracePt t="51754" x="5189538" y="4760913"/>
          <p14:tracePt t="51761" x="5213350" y="4760913"/>
          <p14:tracePt t="51770" x="5245100" y="4760913"/>
          <p14:tracePt t="51776" x="5284788" y="4760913"/>
          <p14:tracePt t="51783" x="5318125" y="4760913"/>
          <p14:tracePt t="51791" x="5365750" y="4760913"/>
          <p14:tracePt t="51798" x="5397500" y="4760913"/>
          <p14:tracePt t="51806" x="5437188" y="4760913"/>
          <p14:tracePt t="51813" x="5461000" y="4760913"/>
          <p14:tracePt t="51821" x="5484813" y="4760913"/>
          <p14:tracePt t="51828" x="5516563" y="4760913"/>
          <p14:tracePt t="51837" x="5548313" y="4760913"/>
          <p14:tracePt t="51843" x="5572125" y="4760913"/>
          <p14:tracePt t="51851" x="5603875" y="4760913"/>
          <p14:tracePt t="51859" x="5619750" y="4760913"/>
          <p14:tracePt t="51866" x="5643563" y="4760913"/>
          <p14:tracePt t="51874" x="5667375" y="4760913"/>
          <p14:tracePt t="51888" x="5700713" y="4760913"/>
          <p14:tracePt t="51896" x="5708650" y="4760913"/>
          <p14:tracePt t="51903" x="5716588" y="4760913"/>
          <p14:tracePt t="51911" x="5724525" y="4760913"/>
          <p14:tracePt t="51933" x="5732463" y="4760913"/>
          <p14:tracePt t="52001" x="5732463" y="4752975"/>
          <p14:tracePt t="52008" x="5692775" y="4752975"/>
          <p14:tracePt t="52015" x="5627688" y="4745038"/>
          <p14:tracePt t="52023" x="5595938" y="4737100"/>
          <p14:tracePt t="52031" x="5508625" y="4729163"/>
          <p14:tracePt t="52038" x="5429250" y="4713288"/>
          <p14:tracePt t="52046" x="5349875" y="4713288"/>
          <p14:tracePt t="52053" x="5253038" y="4713288"/>
          <p14:tracePt t="52061" x="5173663" y="4705350"/>
          <p14:tracePt t="52070" x="5102225" y="4705350"/>
          <p14:tracePt t="52077" x="5046663" y="4705350"/>
          <p14:tracePt t="52083" x="4983163" y="4705350"/>
          <p14:tracePt t="52091" x="4926013" y="4705350"/>
          <p14:tracePt t="52098" x="4886325" y="4705350"/>
          <p14:tracePt t="52107" x="4854575" y="4705350"/>
          <p14:tracePt t="52113" x="4822825" y="4705350"/>
          <p14:tracePt t="52121" x="4799013" y="4705350"/>
          <p14:tracePt t="52129" x="4783138" y="4705350"/>
          <p14:tracePt t="52136" x="4767263" y="4713288"/>
          <p14:tracePt t="52144" x="4759325" y="4713288"/>
          <p14:tracePt t="52151" x="4743450" y="4721225"/>
          <p14:tracePt t="52159" x="4719638" y="4721225"/>
          <p14:tracePt t="52166" x="4687888" y="4729163"/>
          <p14:tracePt t="52173" x="4672013" y="4737100"/>
          <p14:tracePt t="52181" x="4640263" y="4737100"/>
          <p14:tracePt t="52189" x="4608513" y="4745038"/>
          <p14:tracePt t="52196" x="4559300" y="4752975"/>
          <p14:tracePt t="52203" x="4503738" y="4752975"/>
          <p14:tracePt t="52210" x="4448175" y="4760913"/>
          <p14:tracePt t="52219" x="4400550" y="4760913"/>
          <p14:tracePt t="52226" x="4344988" y="4768850"/>
          <p14:tracePt t="52236" x="4313238" y="4768850"/>
          <p14:tracePt t="52240" x="4281488" y="4768850"/>
          <p14:tracePt t="52248" x="4241800" y="4768850"/>
          <p14:tracePt t="52256" x="4225925" y="4768850"/>
          <p14:tracePt t="52263" x="4200525" y="4768850"/>
          <p14:tracePt t="52271" x="4184650" y="4768850"/>
          <p14:tracePt t="52279" x="4160838" y="4768850"/>
          <p14:tracePt t="52286" x="4152900" y="4768850"/>
          <p14:tracePt t="52294" x="4137025" y="4768850"/>
          <p14:tracePt t="52301" x="4105275" y="4768850"/>
          <p14:tracePt t="52308" x="4089400" y="4760913"/>
          <p14:tracePt t="52316" x="4065588" y="4760913"/>
          <p14:tracePt t="52323" x="4049713" y="4760913"/>
          <p14:tracePt t="52331" x="4041775" y="4752975"/>
          <p14:tracePt t="52338" x="4033838" y="4752975"/>
          <p14:tracePt t="52346" x="4017963" y="4752975"/>
          <p14:tracePt t="52354" x="4010025" y="4752975"/>
          <p14:tracePt t="52361" x="4002088" y="4752975"/>
          <p14:tracePt t="52369" x="3994150" y="4752975"/>
          <p14:tracePt t="52458" x="4010025" y="4752975"/>
          <p14:tracePt t="52465" x="4065588" y="4752975"/>
          <p14:tracePt t="52473" x="4081463" y="4752975"/>
          <p14:tracePt t="52483" x="4129088" y="4760913"/>
          <p14:tracePt t="52488" x="4192588" y="4768850"/>
          <p14:tracePt t="52496" x="4257675" y="4776788"/>
          <p14:tracePt t="52503" x="4344988" y="4784725"/>
          <p14:tracePt t="52511" x="4408488" y="4792663"/>
          <p14:tracePt t="52519" x="4479925" y="4792663"/>
          <p14:tracePt t="52525" x="4559300" y="4792663"/>
          <p14:tracePt t="52533" x="4648200" y="4800600"/>
          <p14:tracePt t="52541" x="4695825" y="4800600"/>
          <p14:tracePt t="52548" x="4759325" y="4800600"/>
          <p14:tracePt t="52556" x="4806950" y="4800600"/>
          <p14:tracePt t="52564" x="4838700" y="4800600"/>
          <p14:tracePt t="52571" x="4870450" y="4800600"/>
          <p14:tracePt t="52578" x="4918075" y="4808538"/>
          <p14:tracePt t="52586" x="4967288" y="4808538"/>
          <p14:tracePt t="52593" x="5014913" y="4808538"/>
          <p14:tracePt t="52602" x="5078413" y="4808538"/>
          <p14:tracePt t="52608" x="5126038" y="4808538"/>
          <p14:tracePt t="52616" x="5165725" y="4808538"/>
          <p14:tracePt t="52623" x="5229225" y="4808538"/>
          <p14:tracePt t="52631" x="5276850" y="4808538"/>
          <p14:tracePt t="52638" x="5334000" y="4808538"/>
          <p14:tracePt t="52646" x="5373688" y="4808538"/>
          <p14:tracePt t="52653" x="5413375" y="4808538"/>
          <p14:tracePt t="52660" x="5437188" y="4808538"/>
          <p14:tracePt t="52671" x="5453063" y="4808538"/>
          <p14:tracePt t="52676" x="5476875" y="4808538"/>
          <p14:tracePt t="52683" x="5484813" y="4808538"/>
          <p14:tracePt t="52691" x="5492750" y="4808538"/>
          <p14:tracePt t="52698" x="5508625" y="4808538"/>
          <p14:tracePt t="52706" x="5524500" y="4800600"/>
          <p14:tracePt t="52713" x="5532438" y="4800600"/>
          <p14:tracePt t="52721" x="5540375" y="4800600"/>
          <p14:tracePt t="52729" x="5556250" y="4800600"/>
          <p14:tracePt t="52736" x="5564188" y="4800600"/>
          <p14:tracePt t="52743" x="5580063" y="4800600"/>
          <p14:tracePt t="52753" x="5595938" y="4800600"/>
          <p14:tracePt t="52759" x="5619750" y="4800600"/>
          <p14:tracePt t="52766" x="5635625" y="4800600"/>
          <p14:tracePt t="52773" x="5659438" y="4800600"/>
          <p14:tracePt t="52780" x="5684838" y="4800600"/>
          <p14:tracePt t="52788" x="5708650" y="4800600"/>
          <p14:tracePt t="52795" x="5724525" y="4800600"/>
          <p14:tracePt t="52803" x="5740400" y="4800600"/>
          <p14:tracePt t="52810" x="5756275" y="4800600"/>
          <p14:tracePt t="52819" x="5764213" y="4800600"/>
          <p14:tracePt t="52826" x="5772150" y="4800600"/>
          <p14:tracePt t="52848" x="5780088" y="4800600"/>
          <p14:tracePt t="52908" x="5780088" y="4792663"/>
          <p14:tracePt t="52916" x="5748338" y="4776788"/>
          <p14:tracePt t="52923" x="5724525" y="4776788"/>
          <p14:tracePt t="52931" x="5692775" y="4768850"/>
          <p14:tracePt t="52938" x="5659438" y="4760913"/>
          <p14:tracePt t="52946" x="5580063" y="4745038"/>
          <p14:tracePt t="52954" x="5516563" y="4737100"/>
          <p14:tracePt t="52960" x="5461000" y="4729163"/>
          <p14:tracePt t="52969" x="5413375" y="4721225"/>
          <p14:tracePt t="52976" x="5365750" y="4713288"/>
          <p14:tracePt t="52983" x="5310188" y="4705350"/>
          <p14:tracePt t="52991" x="5276850" y="4705350"/>
          <p14:tracePt t="52998" x="5229225" y="4697413"/>
          <p14:tracePt t="53005" x="5197475" y="4697413"/>
          <p14:tracePt t="53014" x="5149850" y="4689475"/>
          <p14:tracePt t="53021" x="5118100" y="4689475"/>
          <p14:tracePt t="53028" x="5102225" y="4689475"/>
          <p14:tracePt t="53035" x="5078413" y="4689475"/>
          <p14:tracePt t="53043" x="5054600" y="4689475"/>
          <p14:tracePt t="53052" x="5022850" y="4689475"/>
          <p14:tracePt t="53058" x="4999038" y="4689475"/>
          <p14:tracePt t="53066" x="4975225" y="4689475"/>
          <p14:tracePt t="53073" x="4951413" y="4689475"/>
          <p14:tracePt t="53081" x="4933950" y="4689475"/>
          <p14:tracePt t="53088" x="4918075" y="4689475"/>
          <p14:tracePt t="53096" x="4902200" y="4689475"/>
          <p14:tracePt t="53104" x="4878388" y="4689475"/>
          <p14:tracePt t="53111" x="4854575" y="4689475"/>
          <p14:tracePt t="53119" x="4830763" y="4689475"/>
          <p14:tracePt t="53126" x="4814888" y="4689475"/>
          <p14:tracePt t="53134" x="4783138" y="4689475"/>
          <p14:tracePt t="53140" x="4759325" y="4689475"/>
          <p14:tracePt t="53148" x="4735513" y="4689475"/>
          <p14:tracePt t="53155" x="4703763" y="4689475"/>
          <p14:tracePt t="53163" x="4672013" y="4689475"/>
          <p14:tracePt t="53172" x="4640263" y="4689475"/>
          <p14:tracePt t="53181" x="4616450" y="4689475"/>
          <p14:tracePt t="53187" x="4584700" y="4689475"/>
          <p14:tracePt t="53194" x="4567238" y="4689475"/>
          <p14:tracePt t="53202" x="4543425" y="4689475"/>
          <p14:tracePt t="53208" x="4519613" y="4689475"/>
          <p14:tracePt t="53217" x="4503738" y="4689475"/>
          <p14:tracePt t="53223" x="4479925" y="4689475"/>
          <p14:tracePt t="53232" x="4456113" y="4689475"/>
          <p14:tracePt t="53238" x="4440238" y="4689475"/>
          <p14:tracePt t="53246" x="4416425" y="4689475"/>
          <p14:tracePt t="53254" x="4400550" y="4689475"/>
          <p14:tracePt t="53261" x="4376738" y="4689475"/>
          <p14:tracePt t="53269" x="4360863" y="4689475"/>
          <p14:tracePt t="53276" x="4344988" y="4689475"/>
          <p14:tracePt t="53283" x="4305300" y="4689475"/>
          <p14:tracePt t="53291" x="4297363" y="4689475"/>
          <p14:tracePt t="53298" x="4281488" y="4689475"/>
          <p14:tracePt t="53313" x="4273550" y="4689475"/>
          <p14:tracePt t="53418" x="4265613" y="4689475"/>
          <p14:tracePt t="53471" x="4257675" y="4689475"/>
          <p14:tracePt t="57121" x="4313238" y="4673600"/>
          <p14:tracePt t="57125" x="4321175" y="4673600"/>
          <p14:tracePt t="57138" x="4329113" y="4673600"/>
          <p14:tracePt t="57154" x="4337050" y="4673600"/>
          <p14:tracePt t="57170" x="4344988" y="4673600"/>
          <p14:tracePt t="57184" x="4352925" y="4673600"/>
          <p14:tracePt t="57198" x="4360863" y="4673600"/>
          <p14:tracePt t="57206" x="4376738" y="4673600"/>
          <p14:tracePt t="57214" x="4392613" y="4673600"/>
          <p14:tracePt t="57221" x="4416425" y="4673600"/>
          <p14:tracePt t="57229" x="4440238" y="4681538"/>
          <p14:tracePt t="57236" x="4464050" y="4681538"/>
          <p14:tracePt t="57244" x="4495800" y="4689475"/>
          <p14:tracePt t="57251" x="4527550" y="4689475"/>
          <p14:tracePt t="57260" x="4551363" y="4689475"/>
          <p14:tracePt t="57266" x="4576763" y="4689475"/>
          <p14:tracePt t="57274" x="4592638" y="4689475"/>
          <p14:tracePt t="57281" x="4608513" y="4689475"/>
          <p14:tracePt t="57289" x="4624388" y="4689475"/>
          <p14:tracePt t="57297" x="4648200" y="4689475"/>
          <p14:tracePt t="57304" x="4672013" y="4689475"/>
          <p14:tracePt t="57312" x="4679950" y="4681538"/>
          <p14:tracePt t="57318" x="4711700" y="4665663"/>
          <p14:tracePt t="57327" x="4735513" y="4665663"/>
          <p14:tracePt t="57334" x="4759325" y="4649788"/>
          <p14:tracePt t="57341" x="4783138" y="4624388"/>
          <p14:tracePt t="57349" x="4814888" y="4616450"/>
          <p14:tracePt t="57356" x="4846638" y="4600575"/>
          <p14:tracePt t="57364" x="4886325" y="4576763"/>
          <p14:tracePt t="57372" x="4910138" y="4560888"/>
          <p14:tracePt t="57379" x="4951413" y="4552950"/>
          <p14:tracePt t="57386" x="4967288" y="4545013"/>
          <p14:tracePt t="57394" x="4991100" y="4537075"/>
          <p14:tracePt t="57401" x="4999038" y="4529138"/>
          <p14:tracePt t="57409" x="5014913" y="4529138"/>
          <p14:tracePt t="57416" x="5030788" y="4521200"/>
          <p14:tracePt t="57431" x="5038725" y="4521200"/>
          <p14:tracePt t="57439" x="5046663" y="4513263"/>
          <p14:tracePt t="57448" x="5054600" y="4513263"/>
          <p14:tracePt t="57634" x="5062538" y="4513263"/>
          <p14:tracePt t="57641" x="5062538" y="4521200"/>
          <p14:tracePt t="57648" x="5070475" y="4521200"/>
          <p14:tracePt t="57656" x="5078413" y="4529138"/>
          <p14:tracePt t="57663" x="5094288" y="4545013"/>
          <p14:tracePt t="57678" x="5110163" y="4552950"/>
          <p14:tracePt t="57686" x="5110163" y="4560888"/>
          <p14:tracePt t="57694" x="5118100" y="4560888"/>
          <p14:tracePt t="57709" x="5126038" y="4560888"/>
          <p14:tracePt t="57717" x="5126038" y="4568825"/>
          <p14:tracePt t="57746" x="5133975" y="4568825"/>
          <p14:tracePt t="57949" x="5133975" y="4552950"/>
          <p14:tracePt t="57956" x="5133975" y="4537075"/>
          <p14:tracePt t="57964" x="5133975" y="4521200"/>
          <p14:tracePt t="57971" x="5118100" y="4497388"/>
          <p14:tracePt t="57979" x="5102225" y="4473575"/>
          <p14:tracePt t="57986" x="5094288" y="4433888"/>
          <p14:tracePt t="57994" x="5086350" y="4410075"/>
          <p14:tracePt t="58000" x="5070475" y="4362450"/>
          <p14:tracePt t="58008" x="5062538" y="4338638"/>
          <p14:tracePt t="58017" x="5046663" y="4314825"/>
          <p14:tracePt t="58024" x="5030788" y="4273550"/>
          <p14:tracePt t="58031" x="5022850" y="4241800"/>
          <p14:tracePt t="58038" x="5006975" y="4217988"/>
          <p14:tracePt t="58046" x="4991100" y="4186238"/>
          <p14:tracePt t="58053" x="4991100" y="4170363"/>
          <p14:tracePt t="58061" x="4975225" y="4130675"/>
          <p14:tracePt t="58069" x="4959350" y="4090988"/>
          <p14:tracePt t="58076" x="4951413" y="4059238"/>
          <p14:tracePt t="58084" x="4943475" y="4027488"/>
          <p14:tracePt t="58091" x="4943475" y="3979863"/>
          <p14:tracePt t="58099" x="4933950" y="3956050"/>
          <p14:tracePt t="58106" x="4926013" y="3938588"/>
          <p14:tracePt t="58114" x="4910138" y="3898900"/>
          <p14:tracePt t="58121" x="4910138" y="3883025"/>
          <p14:tracePt t="58129" x="4902200" y="3867150"/>
          <p14:tracePt t="58136" x="4894263" y="3859213"/>
          <p14:tracePt t="58144" x="4894263" y="3843338"/>
          <p14:tracePt t="58152" x="4894263" y="3835400"/>
          <p14:tracePt t="58167" x="4886325" y="3819525"/>
          <p14:tracePt t="58181" x="4886325" y="3811588"/>
          <p14:tracePt t="58189" x="4878388" y="3811588"/>
          <p14:tracePt t="58196" x="4878388" y="3803650"/>
          <p14:tracePt t="58211" x="4878388" y="3795713"/>
          <p14:tracePt t="58226" x="4870450" y="3795713"/>
          <p14:tracePt t="58256" x="4862513" y="3795713"/>
          <p14:tracePt t="58279" x="4854575" y="3795713"/>
          <p14:tracePt t="58324" x="4854575" y="3787775"/>
          <p14:tracePt t="58332" x="4846638" y="3771900"/>
          <p14:tracePt t="58338" x="4838700" y="3756025"/>
          <p14:tracePt t="58346" x="4830763" y="3724275"/>
          <p14:tracePt t="58354" x="4814888" y="3700463"/>
          <p14:tracePt t="58361" x="4806950" y="3652838"/>
          <p14:tracePt t="58369" x="4799013" y="3605213"/>
          <p14:tracePt t="58376" x="4791075" y="3571875"/>
          <p14:tracePt t="58383" x="4783138" y="3516313"/>
          <p14:tracePt t="58391" x="4767263" y="3460750"/>
          <p14:tracePt t="58400" x="4767263" y="3405188"/>
          <p14:tracePt t="58406" x="4767263" y="3357563"/>
          <p14:tracePt t="58413" x="4767263" y="3309938"/>
          <p14:tracePt t="58421" x="4767263" y="3252788"/>
          <p14:tracePt t="58429" x="4767263" y="3205163"/>
          <p14:tracePt t="58436" x="4767263" y="3141663"/>
          <p14:tracePt t="58443" x="4767263" y="3086100"/>
          <p14:tracePt t="58451" x="4767263" y="3022600"/>
          <p14:tracePt t="58459" x="4767263" y="2982913"/>
          <p14:tracePt t="58467" x="4767263" y="2919413"/>
          <p14:tracePt t="58473" x="4767263" y="2878138"/>
          <p14:tracePt t="58481" x="4767263" y="2830513"/>
          <p14:tracePt t="58489" x="4767263" y="2782888"/>
          <p14:tracePt t="58496" x="4767263" y="2743200"/>
          <p14:tracePt t="58504" x="4767263" y="2711450"/>
          <p14:tracePt t="58511" x="4767263" y="2679700"/>
          <p14:tracePt t="58519" x="4767263" y="2655888"/>
          <p14:tracePt t="58526" x="4767263" y="2632075"/>
          <p14:tracePt t="58534" x="4759325" y="2592388"/>
          <p14:tracePt t="58541" x="4759325" y="2566988"/>
          <p14:tracePt t="58550" x="4751388" y="2551113"/>
          <p14:tracePt t="58556" x="4751388" y="2535238"/>
          <p14:tracePt t="58563" x="4743450" y="2527300"/>
          <p14:tracePt t="58571" x="4743450" y="2503488"/>
          <p14:tracePt t="58578" x="4743450" y="2495550"/>
          <p14:tracePt t="58586" x="4743450" y="2479675"/>
          <p14:tracePt t="58593" x="4735513" y="2463800"/>
          <p14:tracePt t="58601" x="4735513" y="2447925"/>
          <p14:tracePt t="58608" x="4735513" y="2424113"/>
          <p14:tracePt t="58617" x="4727575" y="2400300"/>
          <p14:tracePt t="58625" x="4727575" y="2376488"/>
          <p14:tracePt t="58631" x="4719638" y="2352675"/>
          <p14:tracePt t="58639" x="4719638" y="2328863"/>
          <p14:tracePt t="58646" x="4719638" y="2297113"/>
          <p14:tracePt t="58653" x="4719638" y="2273300"/>
          <p14:tracePt t="58661" x="4719638" y="2241550"/>
          <p14:tracePt t="58669" x="4719638" y="2216150"/>
          <p14:tracePt t="58676" x="4719638" y="2192338"/>
          <p14:tracePt t="58684" x="4711700" y="2176463"/>
          <p14:tracePt t="58691" x="4711700" y="2152650"/>
          <p14:tracePt t="58699" x="4703763" y="2128838"/>
          <p14:tracePt t="58706" x="4703763" y="2112963"/>
          <p14:tracePt t="58714" x="4695825" y="2089150"/>
          <p14:tracePt t="58721" x="4695825" y="2065338"/>
          <p14:tracePt t="58729" x="4695825" y="2041525"/>
          <p14:tracePt t="58736" x="4695825" y="2033588"/>
          <p14:tracePt t="58744" x="4695825" y="2009775"/>
          <p14:tracePt t="58751" x="4695825" y="1993900"/>
          <p14:tracePt t="58759" x="4695825" y="1978025"/>
          <p14:tracePt t="58766" x="4695825" y="1970088"/>
          <p14:tracePt t="58774" x="4695825" y="1962150"/>
          <p14:tracePt t="58781" x="4695825" y="1938338"/>
          <p14:tracePt t="58796" x="4695825" y="1930400"/>
          <p14:tracePt t="58811" x="4695825" y="1922463"/>
          <p14:tracePt t="58819" x="4695825" y="1914525"/>
          <p14:tracePt t="58826" x="4695825" y="1906588"/>
          <p14:tracePt t="58833" x="4695825" y="1898650"/>
          <p14:tracePt t="58849" x="4695825" y="1890713"/>
          <p14:tracePt t="58856" x="4703763" y="1881188"/>
          <p14:tracePt t="58864" x="4711700" y="1865313"/>
          <p14:tracePt t="58871" x="4711700" y="1857375"/>
          <p14:tracePt t="58885" x="4711700" y="1841500"/>
          <p14:tracePt t="58999" x="4711700" y="1833563"/>
          <p14:tracePt t="59006" x="4719638" y="1833563"/>
          <p14:tracePt t="59036" x="4727575" y="1833563"/>
          <p14:tracePt t="59044" x="4727575" y="1825625"/>
          <p14:tracePt t="59052" x="4735513" y="1825625"/>
          <p14:tracePt t="59073" x="4751388" y="1809750"/>
          <p14:tracePt t="59089" x="4759325" y="1809750"/>
          <p14:tracePt t="59096" x="4759325" y="1801813"/>
          <p14:tracePt t="59135" x="4767263" y="1801813"/>
          <p14:tracePt t="59659" x="4783138" y="1793875"/>
          <p14:tracePt t="59666" x="4791075" y="1785938"/>
          <p14:tracePt t="59673" x="4799013" y="1778000"/>
          <p14:tracePt t="59681" x="4814888" y="1770063"/>
          <p14:tracePt t="59688" x="4822825" y="1762125"/>
          <p14:tracePt t="59696" x="4838700" y="1754188"/>
          <p14:tracePt t="59703" x="4846638" y="1746250"/>
          <p14:tracePt t="59711" x="4854575" y="1738313"/>
          <p14:tracePt t="59719" x="4870450" y="1730375"/>
          <p14:tracePt t="59726" x="4878388" y="1730375"/>
          <p14:tracePt t="59733" x="4886325" y="1730375"/>
          <p14:tracePt t="59741" x="4886325" y="1714500"/>
          <p14:tracePt t="59749" x="4902200" y="1714500"/>
          <p14:tracePt t="59756" x="4902200" y="1706563"/>
          <p14:tracePt t="59764" x="4910138" y="1706563"/>
          <p14:tracePt t="59771" x="4918075" y="1706563"/>
          <p14:tracePt t="59779" x="4926013" y="1698625"/>
          <p14:tracePt t="59786" x="4926013" y="1690688"/>
          <p14:tracePt t="59794" x="4933950" y="1690688"/>
          <p14:tracePt t="60416" x="4933950" y="1682750"/>
          <p14:tracePt t="60423" x="4959350" y="1658938"/>
          <p14:tracePt t="60431" x="4967288" y="1651000"/>
          <p14:tracePt t="60439" x="4975225" y="1643063"/>
          <p14:tracePt t="60446" x="4975225" y="1635125"/>
          <p14:tracePt t="60454" x="4983163" y="1635125"/>
          <p14:tracePt t="62405" x="4975225" y="1651000"/>
          <p14:tracePt t="62411" x="4959350" y="1666875"/>
          <p14:tracePt t="62421" x="4951413" y="1674813"/>
          <p14:tracePt t="62426" x="4933950" y="1698625"/>
          <p14:tracePt t="62434" x="4933950" y="1714500"/>
          <p14:tracePt t="62441" x="4918075" y="1714500"/>
          <p14:tracePt t="62449" x="4918075" y="1730375"/>
          <p14:tracePt t="62456" x="4910138" y="1738313"/>
          <p14:tracePt t="62464" x="4902200" y="1746250"/>
          <p14:tracePt t="62487" x="4902200" y="1754188"/>
          <p14:tracePt t="63964" x="4910138" y="1754188"/>
          <p14:tracePt t="63971" x="4918075" y="1754188"/>
          <p14:tracePt t="63994" x="4926013" y="1754188"/>
          <p14:tracePt t="64024" x="4933950" y="1754188"/>
          <p14:tracePt t="64256" x="4951413" y="1754188"/>
          <p14:tracePt t="64264" x="4959350" y="1754188"/>
          <p14:tracePt t="64271" x="4967288" y="1754188"/>
          <p14:tracePt t="64280" x="4975225" y="1754188"/>
          <p14:tracePt t="64294" x="4991100" y="1754188"/>
          <p14:tracePt t="64301" x="4999038" y="1746250"/>
          <p14:tracePt t="64309" x="5006975" y="1746250"/>
          <p14:tracePt t="64324" x="5006975" y="1738313"/>
          <p14:tracePt t="64332" x="5014913" y="1738313"/>
          <p14:tracePt t="64369" x="5022850" y="1738313"/>
          <p14:tracePt t="69743" x="4951413" y="1770063"/>
          <p14:tracePt t="69747" x="4926013" y="1785938"/>
          <p14:tracePt t="69755" x="4918075" y="1785938"/>
          <p14:tracePt t="69762" x="4910138" y="1785938"/>
          <p14:tracePt t="69778" x="4902200" y="1793875"/>
          <p14:tracePt t="69787" x="4894263" y="1793875"/>
          <p14:tracePt t="69806" x="4886325" y="1793875"/>
          <p14:tracePt t="69830" x="4878388" y="1793875"/>
          <p14:tracePt t="69844" x="4870450" y="1793875"/>
          <p14:tracePt t="69852" x="4862513" y="1801813"/>
          <p14:tracePt t="69859" x="4846638" y="1801813"/>
          <p14:tracePt t="69875" x="4838700" y="1809750"/>
          <p14:tracePt t="69887" x="4822825" y="1809750"/>
          <p14:tracePt t="69889" x="4814888" y="1809750"/>
          <p14:tracePt t="69897" x="4799013" y="1809750"/>
          <p14:tracePt t="69904" x="4791075" y="1809750"/>
          <p14:tracePt t="69912" x="4775200" y="1817688"/>
          <p14:tracePt t="69926" x="4759325" y="1817688"/>
          <p14:tracePt t="69936" x="4751388" y="1817688"/>
          <p14:tracePt t="69942" x="4751388" y="1825625"/>
          <p14:tracePt t="69949" x="4743450" y="1825625"/>
          <p14:tracePt t="69957" x="4735513" y="1825625"/>
          <p14:tracePt t="70108" x="4743450" y="1817688"/>
          <p14:tracePt t="70114" x="4751388" y="1801813"/>
          <p14:tracePt t="70121" x="4759325" y="1793875"/>
          <p14:tracePt t="70129" x="4767263" y="1785938"/>
          <p14:tracePt t="70136" x="4775200" y="1785938"/>
          <p14:tracePt t="70144" x="4783138" y="1778000"/>
          <p14:tracePt t="70152" x="4791075" y="1770063"/>
          <p14:tracePt t="70159" x="4799013" y="1770063"/>
          <p14:tracePt t="70167" x="4806950" y="1762125"/>
          <p14:tracePt t="70174" x="4814888" y="1762125"/>
          <p14:tracePt t="70189" x="4822825" y="1762125"/>
          <p14:tracePt t="70197" x="4830763" y="1762125"/>
          <p14:tracePt t="70204" x="4838700" y="1762125"/>
          <p14:tracePt t="70219" x="4846638" y="1762125"/>
          <p14:tracePt t="70234" x="4854575" y="1762125"/>
          <p14:tracePt t="70249" x="4862513" y="1762125"/>
          <p14:tracePt t="70257" x="4870450" y="1762125"/>
          <p14:tracePt t="70264" x="4878388" y="1762125"/>
          <p14:tracePt t="70279" x="4894263" y="1762125"/>
          <p14:tracePt t="70294" x="4902200" y="1762125"/>
          <p14:tracePt t="70302" x="4918075" y="1762125"/>
          <p14:tracePt t="70317" x="4933950" y="1762125"/>
          <p14:tracePt t="70324" x="4943475" y="1754188"/>
          <p14:tracePt t="70332" x="4959350" y="1754188"/>
          <p14:tracePt t="70347" x="4975225" y="1754188"/>
          <p14:tracePt t="70354" x="4983163" y="1754188"/>
          <p14:tracePt t="70362" x="4999038" y="1754188"/>
          <p14:tracePt t="70369" x="5014913" y="1746250"/>
          <p14:tracePt t="70376" x="5022850" y="1746250"/>
          <p14:tracePt t="70384" x="5038725" y="1746250"/>
          <p14:tracePt t="70391" x="5054600" y="1746250"/>
          <p14:tracePt t="70399" x="5062538" y="1746250"/>
          <p14:tracePt t="70406" x="5070475" y="1746250"/>
          <p14:tracePt t="70414" x="5078413" y="1746250"/>
          <p14:tracePt t="70421" x="5102225" y="1746250"/>
          <p14:tracePt t="70429" x="5118100" y="1738313"/>
          <p14:tracePt t="70436" x="5126038" y="1730375"/>
          <p14:tracePt t="70444" x="5141913" y="1730375"/>
          <p14:tracePt t="70452" x="5157788" y="1730375"/>
          <p14:tracePt t="70459" x="5165725" y="1722438"/>
          <p14:tracePt t="70467" x="5173663" y="1722438"/>
          <p14:tracePt t="70474" x="5189538" y="1714500"/>
          <p14:tracePt t="70483" x="5197475" y="1706563"/>
          <p14:tracePt t="70489" x="5205413" y="1706563"/>
          <p14:tracePt t="70497" x="5221288" y="1706563"/>
          <p14:tracePt t="70512" x="5229225" y="1706563"/>
          <p14:tracePt t="70519" x="5237163" y="1698625"/>
          <p14:tracePt t="70526" x="5245100" y="1698625"/>
          <p14:tracePt t="70541" x="5253038" y="1698625"/>
          <p14:tracePt t="70564" x="5260975" y="1698625"/>
          <p14:tracePt t="70586" x="5268913" y="1698625"/>
          <p14:tracePt t="70602" x="5276850" y="1698625"/>
          <p14:tracePt t="70617" x="5284788" y="1698625"/>
          <p14:tracePt t="70632" x="5292725" y="1698625"/>
          <p14:tracePt t="70639" x="5310188" y="1698625"/>
          <p14:tracePt t="70653" x="5326063" y="1698625"/>
          <p14:tracePt t="70670" x="5334000" y="1698625"/>
          <p14:tracePt t="70676" x="5349875" y="1698625"/>
          <p14:tracePt t="70684" x="5357813" y="1698625"/>
          <p14:tracePt t="70691" x="5365750" y="1698625"/>
          <p14:tracePt t="70701" x="5373688" y="1698625"/>
          <p14:tracePt t="70706" x="5381625" y="1698625"/>
          <p14:tracePt t="70714" x="5389563" y="1698625"/>
          <p14:tracePt t="70722" x="5405438" y="1698625"/>
          <p14:tracePt t="70729" x="5421313" y="1698625"/>
          <p14:tracePt t="70744" x="5437188" y="1698625"/>
          <p14:tracePt t="70752" x="5445125" y="1698625"/>
          <p14:tracePt t="70759" x="5461000" y="1698625"/>
          <p14:tracePt t="70767" x="5468938" y="1698625"/>
          <p14:tracePt t="70775" x="5476875" y="1698625"/>
          <p14:tracePt t="70782" x="5492750" y="1698625"/>
          <p14:tracePt t="70789" x="5500688" y="1698625"/>
          <p14:tracePt t="70797" x="5516563" y="1698625"/>
          <p14:tracePt t="70804" x="5524500" y="1698625"/>
          <p14:tracePt t="70811" x="5540375" y="1698625"/>
          <p14:tracePt t="70819" x="5548313" y="1698625"/>
          <p14:tracePt t="70827" x="5564188" y="1698625"/>
          <p14:tracePt t="70833" x="5572125" y="1698625"/>
          <p14:tracePt t="70842" x="5588000" y="1698625"/>
          <p14:tracePt t="70851" x="5603875" y="1698625"/>
          <p14:tracePt t="70857" x="5611813" y="1698625"/>
          <p14:tracePt t="70864" x="5627688" y="1698625"/>
          <p14:tracePt t="70872" x="5635625" y="1698625"/>
          <p14:tracePt t="70885" x="5659438" y="1698625"/>
          <p14:tracePt t="70887" x="5684838" y="1698625"/>
          <p14:tracePt t="70894" x="5708650" y="1698625"/>
          <p14:tracePt t="70902" x="5724525" y="1698625"/>
          <p14:tracePt t="70909" x="5732463" y="1698625"/>
          <p14:tracePt t="70917" x="5748338" y="1698625"/>
          <p14:tracePt t="70924" x="5756275" y="1698625"/>
          <p14:tracePt t="70932" x="5772150" y="1698625"/>
          <p14:tracePt t="70946" x="5780088" y="1698625"/>
          <p14:tracePt t="70954" x="5788025" y="1698625"/>
          <p14:tracePt t="70962" x="5795963" y="1698625"/>
          <p14:tracePt t="70969" x="5803900" y="1698625"/>
          <p14:tracePt t="70976" x="5811838" y="1698625"/>
          <p14:tracePt t="70985" x="5819775" y="1698625"/>
          <p14:tracePt t="70991" x="5827713" y="1698625"/>
          <p14:tracePt t="71006" x="5843588" y="1706563"/>
          <p14:tracePt t="71022" x="5851525" y="1714500"/>
          <p14:tracePt t="71029" x="5859463" y="1714500"/>
          <p14:tracePt t="71036" x="5867400" y="1714500"/>
          <p14:tracePt t="71044" x="5883275" y="1722438"/>
          <p14:tracePt t="71059" x="5891213" y="1722438"/>
          <p14:tracePt t="71067" x="5899150" y="1730375"/>
          <p14:tracePt t="71074" x="5907088" y="1738313"/>
          <p14:tracePt t="71081" x="5915025" y="1738313"/>
          <p14:tracePt t="71089" x="5922963" y="1738313"/>
          <p14:tracePt t="71096" x="5930900" y="1746250"/>
          <p14:tracePt t="71111" x="5938838" y="1746250"/>
          <p14:tracePt t="71126" x="5946775" y="1746250"/>
          <p14:tracePt t="71269" x="5946775" y="1754188"/>
          <p14:tracePt t="71284" x="5946775" y="1762125"/>
          <p14:tracePt t="71291" x="5946775" y="1770063"/>
          <p14:tracePt t="71300" x="5946775" y="1785938"/>
          <p14:tracePt t="71314" x="5946775" y="1793875"/>
          <p14:tracePt t="71322" x="5954713" y="1809750"/>
          <p14:tracePt t="71336" x="5954713" y="1817688"/>
          <p14:tracePt t="71344" x="5954713" y="1825625"/>
          <p14:tracePt t="71352" x="5954713" y="1833563"/>
          <p14:tracePt t="71366" x="5954713" y="1841500"/>
          <p14:tracePt t="71390" x="5954713" y="1849438"/>
          <p14:tracePt t="71435" x="5954713" y="1857375"/>
          <p14:tracePt t="71771" x="5930900" y="1849438"/>
          <p14:tracePt t="71781" x="5907088" y="1833563"/>
          <p14:tracePt t="71787" x="5891213" y="1833563"/>
          <p14:tracePt t="71798" x="5867400" y="1825625"/>
          <p14:tracePt t="71802" x="5843588" y="1825625"/>
          <p14:tracePt t="71809" x="5819775" y="1817688"/>
          <p14:tracePt t="71818" x="5803900" y="1817688"/>
          <p14:tracePt t="71827" x="5780088" y="1817688"/>
          <p14:tracePt t="71833" x="5748338" y="1817688"/>
          <p14:tracePt t="71840" x="5724525" y="1817688"/>
          <p14:tracePt t="71849" x="5692775" y="1817688"/>
          <p14:tracePt t="71855" x="5659438" y="1817688"/>
          <p14:tracePt t="71863" x="5635625" y="1817688"/>
          <p14:tracePt t="71871" x="5611813" y="1817688"/>
          <p14:tracePt t="71879" x="5588000" y="1817688"/>
          <p14:tracePt t="71900" x="5540375" y="1825625"/>
          <p14:tracePt t="71908" x="5516563" y="1825625"/>
          <p14:tracePt t="71915" x="5500688" y="1825625"/>
          <p14:tracePt t="71923" x="5500688" y="1833563"/>
          <p14:tracePt t="71934" x="5484813" y="1841500"/>
          <p14:tracePt t="71938" x="5468938" y="1841500"/>
          <p14:tracePt t="71948" x="5453063" y="1849438"/>
          <p14:tracePt t="71952" x="5437188" y="1857375"/>
          <p14:tracePt t="71959" x="5421313" y="1865313"/>
          <p14:tracePt t="71966" x="5405438" y="1873250"/>
          <p14:tracePt t="71975" x="5397500" y="1881188"/>
          <p14:tracePt t="71984" x="5365750" y="1890713"/>
          <p14:tracePt t="71991" x="5349875" y="1898650"/>
          <p14:tracePt t="71998" x="5318125" y="1914525"/>
          <p14:tracePt t="72006" x="5310188" y="1914525"/>
          <p14:tracePt t="72013" x="5284788" y="1914525"/>
          <p14:tracePt t="72019" x="5268913" y="1922463"/>
          <p14:tracePt t="72028" x="5253038" y="1930400"/>
          <p14:tracePt t="72034" x="5237163" y="1930400"/>
          <p14:tracePt t="72043" x="5221288" y="1930400"/>
          <p14:tracePt t="72058" x="5205413" y="1930400"/>
          <p14:tracePt t="72065" x="5197475" y="1930400"/>
          <p14:tracePt t="72072" x="5189538" y="1930400"/>
          <p14:tracePt t="72079" x="5181600" y="1930400"/>
          <p14:tracePt t="72087" x="5181600" y="1938338"/>
          <p14:tracePt t="72334" x="5173663" y="1938338"/>
          <p14:tracePt t="72341" x="5133975" y="1938338"/>
          <p14:tracePt t="72349" x="5110163" y="1938338"/>
          <p14:tracePt t="72357" x="5062538" y="1938338"/>
          <p14:tracePt t="72364" x="5022850" y="1938338"/>
          <p14:tracePt t="72371" x="4959350" y="1946275"/>
          <p14:tracePt t="72379" x="4902200" y="1954213"/>
          <p14:tracePt t="72386" x="4846638" y="1970088"/>
          <p14:tracePt t="72394" x="4767263" y="1993900"/>
          <p14:tracePt t="72401" x="4695825" y="2009775"/>
          <p14:tracePt t="72409" x="4608513" y="2041525"/>
          <p14:tracePt t="72416" x="4519613" y="2057400"/>
          <p14:tracePt t="72425" x="4424363" y="2081213"/>
          <p14:tracePt t="72432" x="4352925" y="2097088"/>
          <p14:tracePt t="72439" x="4257675" y="2112963"/>
          <p14:tracePt t="72447" x="4160838" y="2152650"/>
          <p14:tracePt t="72455" x="4073525" y="2160588"/>
          <p14:tracePt t="72461" x="3986213" y="2184400"/>
          <p14:tracePt t="72469" x="3906838" y="2192338"/>
          <p14:tracePt t="72477" x="3817938" y="2208213"/>
          <p14:tracePt t="72484" x="3738563" y="2208213"/>
          <p14:tracePt t="72492" x="3698875" y="2216150"/>
          <p14:tracePt t="72499" x="3619500" y="2224088"/>
          <p14:tracePt t="72507" x="3571875" y="2224088"/>
          <p14:tracePt t="72514" x="3516313" y="2233613"/>
          <p14:tracePt t="72521" x="3459163" y="2233613"/>
          <p14:tracePt t="72529" x="3419475" y="2233613"/>
          <p14:tracePt t="72537" x="3387725" y="2233613"/>
          <p14:tracePt t="72546" x="3348038" y="2233613"/>
          <p14:tracePt t="72551" x="3324225" y="2233613"/>
          <p14:tracePt t="72559" x="3300413" y="2233613"/>
          <p14:tracePt t="72567" x="3276600" y="2233613"/>
          <p14:tracePt t="72574" x="3213100" y="2233613"/>
          <p14:tracePt t="72581" x="3157538" y="2208213"/>
          <p14:tracePt t="72589" x="3092450" y="2192338"/>
          <p14:tracePt t="72596" x="3044825" y="2176463"/>
          <p14:tracePt t="72604" x="2965450" y="2152650"/>
          <p14:tracePt t="72611" x="2901950" y="2128838"/>
          <p14:tracePt t="72619" x="2822575" y="2097088"/>
          <p14:tracePt t="72627" x="2733675" y="2057400"/>
          <p14:tracePt t="72634" x="2646363" y="2025650"/>
          <p14:tracePt t="72642" x="2559050" y="1993900"/>
          <p14:tracePt t="72649" x="2471738" y="1954213"/>
          <p14:tracePt t="72656" x="2416175" y="1938338"/>
          <p14:tracePt t="72664" x="2335213" y="1922463"/>
          <p14:tracePt t="72672" x="2271713" y="1898650"/>
          <p14:tracePt t="72679" x="2216150" y="1881188"/>
          <p14:tracePt t="72686" x="2168525" y="1873250"/>
          <p14:tracePt t="72694" x="2144713" y="1865313"/>
          <p14:tracePt t="72701" x="2128838" y="1857375"/>
          <p14:tracePt t="72709" x="2105025" y="1857375"/>
          <p14:tracePt t="72717" x="2097088" y="1857375"/>
          <p14:tracePt t="72725" x="2081213" y="1857375"/>
          <p14:tracePt t="72739" x="2073275" y="1849438"/>
          <p14:tracePt t="72755" x="2065338" y="1849438"/>
          <p14:tracePt t="72769" x="2049463" y="1849438"/>
          <p14:tracePt t="72777" x="2041525" y="1849438"/>
          <p14:tracePt t="72784" x="2033588" y="1841500"/>
          <p14:tracePt t="72793" x="2017713" y="1841500"/>
          <p14:tracePt t="72799" x="2008188" y="1833563"/>
          <p14:tracePt t="72807" x="1992313" y="1825625"/>
          <p14:tracePt t="72814" x="1984375" y="1825625"/>
          <p14:tracePt t="72837" x="1984375" y="1817688"/>
          <p14:tracePt t="72852" x="1984375" y="1809750"/>
          <p14:tracePt t="72866" x="1984375" y="1793875"/>
          <p14:tracePt t="72875" x="1992313" y="1785938"/>
          <p14:tracePt t="72881" x="2000250" y="1770063"/>
          <p14:tracePt t="72893" x="2025650" y="1738313"/>
          <p14:tracePt t="72896" x="2041525" y="1722438"/>
          <p14:tracePt t="72904" x="2057400" y="1706563"/>
          <p14:tracePt t="72911" x="2089150" y="1682750"/>
          <p14:tracePt t="72920" x="2105025" y="1674813"/>
          <p14:tracePt t="72927" x="2128838" y="1658938"/>
          <p14:tracePt t="72934" x="2160588" y="1643063"/>
          <p14:tracePt t="72941" x="2192338" y="1635125"/>
          <p14:tracePt t="72949" x="2224088" y="1627188"/>
          <p14:tracePt t="72957" x="2255838" y="1619250"/>
          <p14:tracePt t="72964" x="2287588" y="1619250"/>
          <p14:tracePt t="72972" x="2295525" y="1611313"/>
          <p14:tracePt t="72979" x="2311400" y="1611313"/>
          <p14:tracePt t="72986" x="2327275" y="1611313"/>
          <p14:tracePt t="72994" x="2343150" y="1611313"/>
          <p14:tracePt t="73001" x="2351088" y="1611313"/>
          <p14:tracePt t="73009" x="2359025" y="1611313"/>
          <p14:tracePt t="73016" x="2366963" y="1611313"/>
          <p14:tracePt t="73025" x="2374900" y="1611313"/>
          <p14:tracePt t="73031" x="2384425" y="1611313"/>
          <p14:tracePt t="73039" x="2392363" y="1627188"/>
          <p14:tracePt t="73046" x="2400300" y="1627188"/>
          <p14:tracePt t="73054" x="2416175" y="1658938"/>
          <p14:tracePt t="73061" x="2432050" y="1682750"/>
          <p14:tracePt t="73069" x="2447925" y="1706563"/>
          <p14:tracePt t="73077" x="2463800" y="1730375"/>
          <p14:tracePt t="73084" x="2471738" y="1746250"/>
          <p14:tracePt t="73092" x="2479675" y="1762125"/>
          <p14:tracePt t="73099" x="2495550" y="1785938"/>
          <p14:tracePt t="73108" x="2503488" y="1801813"/>
          <p14:tracePt t="73114" x="2511425" y="1817688"/>
          <p14:tracePt t="73121" x="2511425" y="1825625"/>
          <p14:tracePt t="73129" x="2511425" y="1841500"/>
          <p14:tracePt t="73144" x="2511425" y="1849438"/>
          <p14:tracePt t="73166" x="2503488" y="1849438"/>
          <p14:tracePt t="73175" x="2495550" y="1849438"/>
          <p14:tracePt t="73181" x="2487613" y="1849438"/>
          <p14:tracePt t="73189" x="2463800" y="1849438"/>
          <p14:tracePt t="73196" x="2447925" y="1849438"/>
          <p14:tracePt t="73203" x="2424113" y="1833563"/>
          <p14:tracePt t="73211" x="2400300" y="1825625"/>
          <p14:tracePt t="73219" x="2366963" y="1809750"/>
          <p14:tracePt t="73227" x="2351088" y="1793875"/>
          <p14:tracePt t="73234" x="2343150" y="1793875"/>
          <p14:tracePt t="73241" x="2327275" y="1785938"/>
          <p14:tracePt t="73257" x="2319338" y="1778000"/>
          <p14:tracePt t="73279" x="2319338" y="1770063"/>
          <p14:tracePt t="73326" x="2335213" y="1770063"/>
          <p14:tracePt t="73339" x="2343150" y="1770063"/>
          <p14:tracePt t="73354" x="2351088" y="1770063"/>
          <p14:tracePt t="73362" x="2359025" y="1770063"/>
          <p14:tracePt t="73369" x="2366963" y="1770063"/>
          <p14:tracePt t="73377" x="2374900" y="1770063"/>
          <p14:tracePt t="73392" x="2384425" y="1770063"/>
          <p14:tracePt t="73399" x="2392363" y="1770063"/>
          <p14:tracePt t="73408" x="2400300" y="1770063"/>
          <p14:tracePt t="73414" x="2416175" y="1770063"/>
          <p14:tracePt t="73423" x="2432050" y="1770063"/>
          <p14:tracePt t="73429" x="2455863" y="1770063"/>
          <p14:tracePt t="73436" x="2479675" y="1762125"/>
          <p14:tracePt t="73444" x="2543175" y="1754188"/>
          <p14:tracePt t="73451" x="2590800" y="1738313"/>
          <p14:tracePt t="73459" x="2654300" y="1730375"/>
          <p14:tracePt t="73466" x="2701925" y="1714500"/>
          <p14:tracePt t="73474" x="2759075" y="1706563"/>
          <p14:tracePt t="73483" x="2814638" y="1690688"/>
          <p14:tracePt t="73489" x="2870200" y="1682750"/>
          <p14:tracePt t="73497" x="2933700" y="1666875"/>
          <p14:tracePt t="73506" x="2997200" y="1658938"/>
          <p14:tracePt t="73512" x="3044825" y="1643063"/>
          <p14:tracePt t="73519" x="3109913" y="1635125"/>
          <p14:tracePt t="73526" x="3173413" y="1627188"/>
          <p14:tracePt t="73534" x="3252788" y="1619250"/>
          <p14:tracePt t="73543" x="3324225" y="1619250"/>
          <p14:tracePt t="73549" x="3395663" y="1619250"/>
          <p14:tracePt t="73557" x="3459163" y="1619250"/>
          <p14:tracePt t="73564" x="3540125" y="1619250"/>
          <p14:tracePt t="73572" x="3579813" y="1619250"/>
          <p14:tracePt t="73579" x="3635375" y="1619250"/>
          <p14:tracePt t="73586" x="3690938" y="1619250"/>
          <p14:tracePt t="73594" x="3730625" y="1619250"/>
          <p14:tracePt t="73601" x="3762375" y="1619250"/>
          <p14:tracePt t="73609" x="3794125" y="1619250"/>
          <p14:tracePt t="73616" x="3817938" y="1619250"/>
          <p14:tracePt t="73625" x="3843338" y="1619250"/>
          <p14:tracePt t="73631" x="3867150" y="1619250"/>
          <p14:tracePt t="73639" x="3914775" y="1627188"/>
          <p14:tracePt t="73646" x="3946525" y="1635125"/>
          <p14:tracePt t="73654" x="3986213" y="1643063"/>
          <p14:tracePt t="73662" x="4033838" y="1651000"/>
          <p14:tracePt t="73669" x="4089400" y="1666875"/>
          <p14:tracePt t="73676" x="4121150" y="1674813"/>
          <p14:tracePt t="73684" x="4168775" y="1682750"/>
          <p14:tracePt t="73693" x="4225925" y="1698625"/>
          <p14:tracePt t="73699" x="4257675" y="1706563"/>
          <p14:tracePt t="73707" x="4305300" y="1730375"/>
          <p14:tracePt t="73714" x="4344988" y="1738313"/>
          <p14:tracePt t="73722" x="4376738" y="1746250"/>
          <p14:tracePt t="73729" x="4400550" y="1754188"/>
          <p14:tracePt t="73736" x="4424363" y="1762125"/>
          <p14:tracePt t="73744" x="4456113" y="1778000"/>
          <p14:tracePt t="73751" x="4471988" y="1785938"/>
          <p14:tracePt t="73760" x="4495800" y="1793875"/>
          <p14:tracePt t="73767" x="4503738" y="1801813"/>
          <p14:tracePt t="73774" x="4527550" y="1801813"/>
          <p14:tracePt t="73782" x="4551363" y="1809750"/>
          <p14:tracePt t="73790" x="4559300" y="1817688"/>
          <p14:tracePt t="73796" x="4584700" y="1825625"/>
          <p14:tracePt t="73804" x="4592638" y="1825625"/>
          <p14:tracePt t="73811" x="4624388" y="1849438"/>
          <p14:tracePt t="73819" x="4648200" y="1849438"/>
          <p14:tracePt t="73826" x="4672013" y="1873250"/>
          <p14:tracePt t="73834" x="4703763" y="1890713"/>
          <p14:tracePt t="73842" x="4719638" y="1906588"/>
          <p14:tracePt t="73849" x="4783138" y="1938338"/>
          <p14:tracePt t="73858" x="4830763" y="1962150"/>
          <p14:tracePt t="73864" x="4870450" y="1993900"/>
          <p14:tracePt t="73871" x="4918075" y="2033588"/>
          <p14:tracePt t="73879" x="4959350" y="2065338"/>
          <p14:tracePt t="73894" x="5038725" y="2128838"/>
          <p14:tracePt t="73901" x="5070475" y="2168525"/>
          <p14:tracePt t="73909" x="5110163" y="2208213"/>
          <p14:tracePt t="73916" x="5157788" y="2241550"/>
          <p14:tracePt t="73924" x="5189538" y="2257425"/>
          <p14:tracePt t="73931" x="5205413" y="2281238"/>
          <p14:tracePt t="73939" x="5221288" y="2281238"/>
          <p14:tracePt t="73946" x="5229225" y="2289175"/>
          <p14:tracePt t="73954" x="5237163" y="2289175"/>
          <p14:tracePt t="73962" x="5245100" y="2297113"/>
          <p14:tracePt t="73969" x="5253038" y="2297113"/>
          <p14:tracePt t="73976" x="5253038" y="2305050"/>
          <p14:tracePt t="73984" x="5260975" y="2305050"/>
          <p14:tracePt t="74081" x="5260975" y="2312988"/>
          <p14:tracePt t="74089" x="5268913" y="2328863"/>
          <p14:tracePt t="74097" x="5268913" y="2344738"/>
          <p14:tracePt t="74104" x="5276850" y="2360613"/>
          <p14:tracePt t="74111" x="5276850" y="2400300"/>
          <p14:tracePt t="74119" x="5276850" y="2432050"/>
          <p14:tracePt t="74127" x="5284788" y="2455863"/>
          <p14:tracePt t="74135" x="5292725" y="2495550"/>
          <p14:tracePt t="74142" x="5292725" y="2519363"/>
          <p14:tracePt t="74149" x="5292725" y="2551113"/>
          <p14:tracePt t="74157" x="5300663" y="2566988"/>
          <p14:tracePt t="74164" x="5300663" y="2584450"/>
          <p14:tracePt t="74172" x="5300663" y="2608263"/>
          <p14:tracePt t="74179" x="5300663" y="2624138"/>
          <p14:tracePt t="74186" x="5300663" y="2640013"/>
          <p14:tracePt t="74194" x="5300663" y="2647950"/>
          <p14:tracePt t="74202" x="5300663" y="2663825"/>
          <p14:tracePt t="74210" x="5300663" y="2671763"/>
          <p14:tracePt t="74217" x="5300663" y="2679700"/>
          <p14:tracePt t="74224" x="5300663" y="2703513"/>
          <p14:tracePt t="74233" x="5300663" y="2711450"/>
          <p14:tracePt t="74244" x="5300663" y="2727325"/>
          <p14:tracePt t="74248" x="5300663" y="2735263"/>
          <p14:tracePt t="74254" x="5300663" y="2751138"/>
          <p14:tracePt t="74261" x="5300663" y="2759075"/>
          <p14:tracePt t="74269" x="5300663" y="2782888"/>
          <p14:tracePt t="74277" x="5300663" y="2790825"/>
          <p14:tracePt t="74284" x="5300663" y="2798763"/>
          <p14:tracePt t="74292" x="5300663" y="2814638"/>
          <p14:tracePt t="74299" x="5300663" y="2830513"/>
          <p14:tracePt t="74307" x="5300663" y="2846388"/>
          <p14:tracePt t="74314" x="5300663" y="2854325"/>
          <p14:tracePt t="74323" x="5300663" y="2862263"/>
          <p14:tracePt t="74329" x="5300663" y="2878138"/>
          <p14:tracePt t="74336" x="5300663" y="2886075"/>
          <p14:tracePt t="74344" x="5300663" y="2901950"/>
          <p14:tracePt t="74351" x="5300663" y="2909888"/>
          <p14:tracePt t="74360" x="5300663" y="2919413"/>
          <p14:tracePt t="74367" x="5300663" y="2943225"/>
          <p14:tracePt t="74374" x="5300663" y="2951163"/>
          <p14:tracePt t="74381" x="5300663" y="2959100"/>
          <p14:tracePt t="74390" x="5292725" y="2982913"/>
          <p14:tracePt t="74396" x="5284788" y="2998788"/>
          <p14:tracePt t="74404" x="5276850" y="3014663"/>
          <p14:tracePt t="74411" x="5268913" y="3030538"/>
          <p14:tracePt t="74421" x="5260975" y="3046413"/>
          <p14:tracePt t="74426" x="5245100" y="3070225"/>
          <p14:tracePt t="74433" x="5237163" y="3078163"/>
          <p14:tracePt t="74442" x="5221288" y="3094038"/>
          <p14:tracePt t="74448" x="5221288" y="3109913"/>
          <p14:tracePt t="74456" x="5197475" y="3125788"/>
          <p14:tracePt t="74464" x="5189538" y="3133725"/>
          <p14:tracePt t="74471" x="5173663" y="3141663"/>
          <p14:tracePt t="74479" x="5157788" y="3157538"/>
          <p14:tracePt t="74487" x="5149850" y="3157538"/>
          <p14:tracePt t="74494" x="5133975" y="3157538"/>
          <p14:tracePt t="74502" x="5126038" y="3165475"/>
          <p14:tracePt t="74509" x="5118100" y="3165475"/>
          <p14:tracePt t="74517" x="5110163" y="3173413"/>
          <p14:tracePt t="74523" x="5094288" y="3173413"/>
          <p14:tracePt t="74532" x="5086350" y="3173413"/>
          <p14:tracePt t="74546" x="5070475" y="3173413"/>
          <p14:tracePt t="74554" x="5054600" y="3173413"/>
          <p14:tracePt t="74561" x="5046663" y="3173413"/>
          <p14:tracePt t="74569" x="5022850" y="3173413"/>
          <p14:tracePt t="74578" x="5006975" y="3173413"/>
          <p14:tracePt t="74587" x="4991100" y="3173413"/>
          <p14:tracePt t="74592" x="4967288" y="3173413"/>
          <p14:tracePt t="74599" x="4943475" y="3173413"/>
          <p14:tracePt t="74608" x="4918075" y="3165475"/>
          <p14:tracePt t="74614" x="4894263" y="3165475"/>
          <p14:tracePt t="74622" x="4870450" y="3165475"/>
          <p14:tracePt t="74629" x="4854575" y="3165475"/>
          <p14:tracePt t="74636" x="4838700" y="3165475"/>
          <p14:tracePt t="74644" x="4830763" y="3165475"/>
          <p14:tracePt t="74651" x="4822825" y="3165475"/>
          <p14:tracePt t="74659" x="4806950" y="3165475"/>
          <p14:tracePt t="74674" x="4791075" y="3165475"/>
          <p14:tracePt t="74690" x="4783138" y="3165475"/>
          <p14:tracePt t="74696" x="4767263" y="3165475"/>
          <p14:tracePt t="74704" x="4751388" y="3165475"/>
          <p14:tracePt t="74711" x="4735513" y="3165475"/>
          <p14:tracePt t="74719" x="4727575" y="3165475"/>
          <p14:tracePt t="74726" x="4703763" y="3165475"/>
          <p14:tracePt t="74734" x="4695825" y="3165475"/>
          <p14:tracePt t="74748" x="4672013" y="3165475"/>
          <p14:tracePt t="74751" x="4656138" y="3165475"/>
          <p14:tracePt t="74758" x="4648200" y="3165475"/>
          <p14:tracePt t="74764" x="4624388" y="3165475"/>
          <p14:tracePt t="74771" x="4616450" y="3165475"/>
          <p14:tracePt t="74779" x="4600575" y="3165475"/>
          <p14:tracePt t="74786" x="4592638" y="3165475"/>
          <p14:tracePt t="74794" x="4567238" y="3165475"/>
          <p14:tracePt t="74801" x="4551363" y="3165475"/>
          <p14:tracePt t="74809" x="4535488" y="3165475"/>
          <p14:tracePt t="74817" x="4519613" y="3157538"/>
          <p14:tracePt t="74824" x="4503738" y="3157538"/>
          <p14:tracePt t="74831" x="4479925" y="3157538"/>
          <p14:tracePt t="74840" x="4464050" y="3157538"/>
          <p14:tracePt t="74847" x="4456113" y="3157538"/>
          <p14:tracePt t="74854" x="4448175" y="3157538"/>
          <p14:tracePt t="74869" x="4432300" y="3157538"/>
          <p14:tracePt t="74884" x="4424363" y="3157538"/>
          <p14:tracePt t="74899" x="4416425" y="3157538"/>
          <p14:tracePt t="74913" x="4416425" y="3149600"/>
          <p14:tracePt t="74922" x="4408488" y="3149600"/>
          <p14:tracePt t="74929" x="4400550" y="3149600"/>
          <p14:tracePt t="75004" x="4416425" y="3149600"/>
          <p14:tracePt t="75012" x="4440238" y="3149600"/>
          <p14:tracePt t="75019" x="4464050" y="3157538"/>
          <p14:tracePt t="75026" x="4487863" y="3157538"/>
          <p14:tracePt t="75034" x="4527550" y="3165475"/>
          <p14:tracePt t="75042" x="4567238" y="3173413"/>
          <p14:tracePt t="75049" x="4608513" y="3181350"/>
          <p14:tracePt t="75056" x="4648200" y="3181350"/>
          <p14:tracePt t="75064" x="4672013" y="3181350"/>
          <p14:tracePt t="75073" x="4695825" y="3189288"/>
          <p14:tracePt t="75079" x="4711700" y="3189288"/>
          <p14:tracePt t="75086" x="4727575" y="3189288"/>
          <p14:tracePt t="75094" x="4743450" y="3189288"/>
          <p14:tracePt t="75101" x="4759325" y="3189288"/>
          <p14:tracePt t="75109" x="4775200" y="3189288"/>
          <p14:tracePt t="75116" x="4791075" y="3181350"/>
          <p14:tracePt t="75124" x="4814888" y="3181350"/>
          <p14:tracePt t="75132" x="4830763" y="3181350"/>
          <p14:tracePt t="75139" x="4862513" y="3181350"/>
          <p14:tracePt t="75146" x="4886325" y="3181350"/>
          <p14:tracePt t="75155" x="4933950" y="3165475"/>
          <p14:tracePt t="75162" x="4967288" y="3157538"/>
          <p14:tracePt t="75170" x="5014913" y="3141663"/>
          <p14:tracePt t="75176" x="5062538" y="3125788"/>
          <p14:tracePt t="75184" x="5086350" y="3117850"/>
          <p14:tracePt t="75192" x="5102225" y="3117850"/>
          <p14:tracePt t="75199" x="5110163" y="3117850"/>
          <p14:tracePt t="75208" x="5118100" y="3109913"/>
          <p14:tracePt t="75214" x="5133975" y="3109913"/>
          <p14:tracePt t="75380" x="5133975" y="3101975"/>
          <p14:tracePt t="75394" x="5141913" y="3086100"/>
          <p14:tracePt t="75401" x="5149850" y="3070225"/>
          <p14:tracePt t="75409" x="5149850" y="3054350"/>
          <p14:tracePt t="75417" x="5149850" y="3022600"/>
          <p14:tracePt t="75424" x="5165725" y="2998788"/>
          <p14:tracePt t="75432" x="5173663" y="2959100"/>
          <p14:tracePt t="75439" x="5189538" y="2935288"/>
          <p14:tracePt t="75447" x="5197475" y="2901950"/>
          <p14:tracePt t="75454" x="5213350" y="2878138"/>
          <p14:tracePt t="75461" x="5229225" y="2846388"/>
          <p14:tracePt t="75469" x="5229225" y="2830513"/>
          <p14:tracePt t="75476" x="5245100" y="2798763"/>
          <p14:tracePt t="75483" x="5260975" y="2767013"/>
          <p14:tracePt t="75492" x="5268913" y="2743200"/>
          <p14:tracePt t="75499" x="5284788" y="2727325"/>
          <p14:tracePt t="75506" x="5284788" y="2711450"/>
          <p14:tracePt t="75514" x="5292725" y="2695575"/>
          <p14:tracePt t="75522" x="5292725" y="2679700"/>
          <p14:tracePt t="75536" x="5300663" y="2663825"/>
          <p14:tracePt t="75551" x="5300663" y="2655888"/>
          <p14:tracePt t="75582" x="5300663" y="2647950"/>
          <p14:tracePt t="75769" x="5318125" y="2647950"/>
          <p14:tracePt t="75779" x="5326063" y="2647950"/>
          <p14:tracePt t="75784" x="5341938" y="2647950"/>
          <p14:tracePt t="75791" x="5365750" y="2647950"/>
          <p14:tracePt t="75799" x="5381625" y="2647950"/>
          <p14:tracePt t="75806" x="5413375" y="2647950"/>
          <p14:tracePt t="75814" x="5429250" y="2640013"/>
          <p14:tracePt t="75822" x="5453063" y="2640013"/>
          <p14:tracePt t="75829" x="5476875" y="2640013"/>
          <p14:tracePt t="75845" x="5484813" y="2640013"/>
          <p14:tracePt t="75852" x="5492750" y="2632075"/>
          <p14:tracePt t="76549" x="5492750" y="2624138"/>
          <p14:tracePt t="76564" x="5500688" y="2616200"/>
          <p14:tracePt t="76573" x="5500688" y="2600325"/>
          <p14:tracePt t="76578" x="5500688" y="2592388"/>
          <p14:tracePt t="76586" x="5500688" y="2584450"/>
          <p14:tracePt t="76594" x="5500688" y="2566988"/>
          <p14:tracePt t="76609" x="5500688" y="2559050"/>
          <p14:tracePt t="76616" x="5500688" y="2551113"/>
          <p14:tracePt t="76624" x="5500688" y="2543175"/>
          <p14:tracePt t="76632" x="5492750" y="2535238"/>
          <p14:tracePt t="76639" x="5484813" y="2527300"/>
          <p14:tracePt t="76646" x="5468938" y="2519363"/>
          <p14:tracePt t="76656" x="5461000" y="2519363"/>
          <p14:tracePt t="76662" x="5453063" y="2511425"/>
          <p14:tracePt t="76669" x="5437188" y="2511425"/>
          <p14:tracePt t="76676" x="5429250" y="2503488"/>
          <p14:tracePt t="76684" x="5421313" y="2503488"/>
          <p14:tracePt t="76691" x="5413375" y="2503488"/>
          <p14:tracePt t="76699" x="5405438" y="2495550"/>
          <p14:tracePt t="76707" x="5397500" y="2495550"/>
          <p14:tracePt t="76723" x="5389563" y="2495550"/>
          <p14:tracePt t="76729" x="5381625" y="2495550"/>
          <p14:tracePt t="76736" x="5373688" y="2495550"/>
          <p14:tracePt t="76751" x="5365750" y="2487613"/>
          <p14:tracePt t="76759" x="5357813" y="2487613"/>
          <p14:tracePt t="76774" x="5341938" y="2487613"/>
          <p14:tracePt t="76782" x="5334000" y="2487613"/>
          <p14:tracePt t="76788" x="5318125" y="2487613"/>
          <p14:tracePt t="76796" x="5300663" y="2487613"/>
          <p14:tracePt t="76805" x="5284788" y="2487613"/>
          <p14:tracePt t="76812" x="5260975" y="2487613"/>
          <p14:tracePt t="76819" x="5237163" y="2495550"/>
          <p14:tracePt t="76827" x="5221288" y="2495550"/>
          <p14:tracePt t="76834" x="5189538" y="2495550"/>
          <p14:tracePt t="76841" x="5173663" y="2495550"/>
          <p14:tracePt t="76849" x="5149850" y="2495550"/>
          <p14:tracePt t="76857" x="5133975" y="2495550"/>
          <p14:tracePt t="76864" x="5126038" y="2495550"/>
          <p14:tracePt t="76872" x="5118100" y="2495550"/>
          <p14:tracePt t="76891" x="5094288" y="2495550"/>
          <p14:tracePt t="76894" x="5086350" y="2503488"/>
          <p14:tracePt t="76909" x="5070475" y="2511425"/>
          <p14:tracePt t="76916" x="5062538" y="2511425"/>
          <p14:tracePt t="76924" x="5054600" y="2511425"/>
          <p14:tracePt t="76931" x="5046663" y="2519363"/>
          <p14:tracePt t="76939" x="5030788" y="2527300"/>
          <p14:tracePt t="76955" x="5014913" y="2535238"/>
          <p14:tracePt t="76962" x="5006975" y="2535238"/>
          <p14:tracePt t="76976" x="4999038" y="2535238"/>
          <p14:tracePt t="76984" x="4999038" y="2543175"/>
          <p14:tracePt t="76991" x="4991100" y="2543175"/>
          <p14:tracePt t="77000" x="4991100" y="2551113"/>
          <p14:tracePt t="77134" x="4999038" y="2551113"/>
          <p14:tracePt t="77142" x="5014913" y="2535238"/>
          <p14:tracePt t="77149" x="5022850" y="2535238"/>
          <p14:tracePt t="77157" x="5062538" y="2511425"/>
          <p14:tracePt t="77164" x="5086350" y="2503488"/>
          <p14:tracePt t="77172" x="5118100" y="2495550"/>
          <p14:tracePt t="77179" x="5141913" y="2487613"/>
          <p14:tracePt t="77186" x="5165725" y="2479675"/>
          <p14:tracePt t="77194" x="5189538" y="2471738"/>
          <p14:tracePt t="77201" x="5221288" y="2471738"/>
          <p14:tracePt t="77209" x="5245100" y="2471738"/>
          <p14:tracePt t="77216" x="5268913" y="2463800"/>
          <p14:tracePt t="77224" x="5292725" y="2463800"/>
          <p14:tracePt t="77233" x="5310188" y="2463800"/>
          <p14:tracePt t="77243" x="5318125" y="2463800"/>
          <p14:tracePt t="77247" x="5341938" y="2463800"/>
          <p14:tracePt t="77255" x="5349875" y="2463800"/>
          <p14:tracePt t="77261" x="5365750" y="2463800"/>
          <p14:tracePt t="77270" x="5381625" y="2463800"/>
          <p14:tracePt t="77276" x="5389563" y="2463800"/>
          <p14:tracePt t="77284" x="5397500" y="2463800"/>
          <p14:tracePt t="77291" x="5413375" y="2463800"/>
          <p14:tracePt t="77299" x="5429250" y="2463800"/>
          <p14:tracePt t="77307" x="5437188" y="2471738"/>
          <p14:tracePt t="77314" x="5453063" y="2479675"/>
          <p14:tracePt t="77322" x="5476875" y="2479675"/>
          <p14:tracePt t="77329" x="5484813" y="2487613"/>
          <p14:tracePt t="77336" x="5492750" y="2495550"/>
          <p14:tracePt t="77344" x="5508625" y="2495550"/>
          <p14:tracePt t="77352" x="5516563" y="2503488"/>
          <p14:tracePt t="77359" x="5524500" y="2511425"/>
          <p14:tracePt t="77366" x="5532438" y="2511425"/>
          <p14:tracePt t="77374" x="5540375" y="2511425"/>
          <p14:tracePt t="77389" x="5548313" y="2511425"/>
          <p14:tracePt t="77405" x="5548313" y="2519363"/>
          <p14:tracePt t="77614" x="5556250" y="2519363"/>
          <p14:tracePt t="77621" x="5564188" y="2511425"/>
          <p14:tracePt t="77629" x="5572125" y="2503488"/>
          <p14:tracePt t="77638" x="5580063" y="2479675"/>
          <p14:tracePt t="77644" x="5595938" y="2447925"/>
          <p14:tracePt t="77651" x="5619750" y="2416175"/>
          <p14:tracePt t="77659" x="5643563" y="2368550"/>
          <p14:tracePt t="77666" x="5659438" y="2320925"/>
          <p14:tracePt t="77674" x="5676900" y="2273300"/>
          <p14:tracePt t="77682" x="5676900" y="2241550"/>
          <p14:tracePt t="77689" x="5692775" y="2200275"/>
          <p14:tracePt t="77697" x="5708650" y="2168525"/>
          <p14:tracePt t="77705" x="5716588" y="2144713"/>
          <p14:tracePt t="77711" x="5724525" y="2112963"/>
          <p14:tracePt t="77720" x="5732463" y="2081213"/>
          <p14:tracePt t="77727" x="5748338" y="2041525"/>
          <p14:tracePt t="77733" x="5756275" y="2001838"/>
          <p14:tracePt t="77742" x="5764213" y="1993900"/>
          <p14:tracePt t="77749" x="5772150" y="1962150"/>
          <p14:tracePt t="77757" x="5780088" y="1946275"/>
          <p14:tracePt t="77763" x="5788025" y="1938338"/>
          <p14:tracePt t="77772" x="5795963" y="1922463"/>
          <p14:tracePt t="77779" x="5803900" y="1906588"/>
          <p14:tracePt t="77795" x="5811838" y="1890713"/>
          <p14:tracePt t="77801" x="5819775" y="1873250"/>
          <p14:tracePt t="77809" x="5819775" y="1865313"/>
          <p14:tracePt t="77816" x="5835650" y="1849438"/>
          <p14:tracePt t="77824" x="5843588" y="1833563"/>
          <p14:tracePt t="77831" x="5843588" y="1817688"/>
          <p14:tracePt t="77846" x="5851525" y="1801813"/>
          <p14:tracePt t="77854" x="5859463" y="1793875"/>
          <p14:tracePt t="77861" x="5859463" y="1785938"/>
          <p14:tracePt t="77870" x="5859463" y="1778000"/>
          <p14:tracePt t="77876" x="5867400" y="1770063"/>
          <p14:tracePt t="77888" x="5875338" y="1754188"/>
          <p14:tracePt t="77891" x="5875338" y="1738313"/>
          <p14:tracePt t="77906" x="5883275" y="1722438"/>
          <p14:tracePt t="77923" x="5891213" y="1714500"/>
          <p14:tracePt t="78357" x="5883275" y="1706563"/>
          <p14:tracePt t="78364" x="5875338" y="1698625"/>
          <p14:tracePt t="78372" x="5867400" y="1698625"/>
          <p14:tracePt t="78379" x="5859463" y="1698625"/>
          <p14:tracePt t="78386" x="5851525" y="1698625"/>
          <p14:tracePt t="78394" x="5843588" y="1690688"/>
          <p14:tracePt t="78402" x="5835650" y="1690688"/>
          <p14:tracePt t="78409" x="5819775" y="1674813"/>
          <p14:tracePt t="78424" x="5811838" y="1674813"/>
          <p14:tracePt t="78431" x="5795963" y="1666875"/>
          <p14:tracePt t="78446" x="5788025" y="1666875"/>
          <p14:tracePt t="78461" x="5788025" y="1658938"/>
          <p14:tracePt t="78469" x="5780088" y="1658938"/>
          <p14:tracePt t="78476" x="5772150" y="1658938"/>
          <p14:tracePt t="78499" x="5772150" y="1651000"/>
          <p14:tracePt t="78507" x="5764213" y="1651000"/>
          <p14:tracePt t="78514" x="5756275" y="1651000"/>
          <p14:tracePt t="78529" x="5740400" y="1651000"/>
          <p14:tracePt t="78545" x="5724525" y="1651000"/>
          <p14:tracePt t="78551" x="5716588" y="1651000"/>
          <p14:tracePt t="78559" x="5716588" y="1643063"/>
          <p14:tracePt t="78566" x="5708650" y="1643063"/>
          <p14:tracePt t="78574" x="5700713" y="1643063"/>
          <p14:tracePt t="78581" x="5692775" y="1643063"/>
          <p14:tracePt t="78589" x="5676900" y="1643063"/>
          <p14:tracePt t="78596" x="5667375" y="1643063"/>
          <p14:tracePt t="78605" x="5659438" y="1643063"/>
          <p14:tracePt t="78611" x="5651500" y="1643063"/>
          <p14:tracePt t="78619" x="5643563" y="1635125"/>
          <p14:tracePt t="78626" x="5635625" y="1635125"/>
          <p14:tracePt t="78634" x="5627688" y="1635125"/>
          <p14:tracePt t="78641" x="5619750" y="1627188"/>
          <p14:tracePt t="78649" x="5611813" y="1627188"/>
          <p14:tracePt t="78657" x="5595938" y="1627188"/>
          <p14:tracePt t="78673" x="5580063" y="1627188"/>
          <p14:tracePt t="78687" x="5572125" y="1627188"/>
          <p14:tracePt t="78694" x="5564188" y="1627188"/>
          <p14:tracePt t="78702" x="5556250" y="1627188"/>
          <p14:tracePt t="78709" x="5548313" y="1627188"/>
          <p14:tracePt t="78716" x="5532438" y="1627188"/>
          <p14:tracePt t="78724" x="5524500" y="1627188"/>
          <p14:tracePt t="78731" x="5516563" y="1627188"/>
          <p14:tracePt t="78739" x="5508625" y="1627188"/>
          <p14:tracePt t="78746" x="5492750" y="1627188"/>
          <p14:tracePt t="78755" x="5476875" y="1627188"/>
          <p14:tracePt t="78761" x="5468938" y="1627188"/>
          <p14:tracePt t="78769" x="5453063" y="1627188"/>
          <p14:tracePt t="78777" x="5437188" y="1627188"/>
          <p14:tracePt t="78784" x="5429250" y="1627188"/>
          <p14:tracePt t="78791" x="5421313" y="1627188"/>
          <p14:tracePt t="78799" x="5405438" y="1627188"/>
          <p14:tracePt t="78807" x="5397500" y="1627188"/>
          <p14:tracePt t="78814" x="5389563" y="1627188"/>
          <p14:tracePt t="78822" x="5381625" y="1627188"/>
          <p14:tracePt t="78829" x="5365750" y="1627188"/>
          <p14:tracePt t="78837" x="5349875" y="1627188"/>
          <p14:tracePt t="78844" x="5341938" y="1627188"/>
          <p14:tracePt t="78852" x="5334000" y="1627188"/>
          <p14:tracePt t="78859" x="5318125" y="1619250"/>
          <p14:tracePt t="78867" x="5310188" y="1611313"/>
          <p14:tracePt t="78874" x="5300663" y="1611313"/>
          <p14:tracePt t="78892" x="5276850" y="1611313"/>
          <p14:tracePt t="78896" x="5260975" y="1611313"/>
          <p14:tracePt t="78905" x="5245100" y="1603375"/>
          <p14:tracePt t="78911" x="5237163" y="1603375"/>
          <p14:tracePt t="78919" x="5229225" y="1595438"/>
          <p14:tracePt t="78926" x="5213350" y="1595438"/>
          <p14:tracePt t="78934" x="5205413" y="1595438"/>
          <p14:tracePt t="78941" x="5189538" y="1595438"/>
          <p14:tracePt t="78957" x="5181600" y="1595438"/>
          <p14:tracePt t="78964" x="5173663" y="1595438"/>
          <p14:tracePt t="78986" x="5165725" y="1595438"/>
          <p14:tracePt t="79001" x="5157788" y="1595438"/>
          <p14:tracePt t="79024" x="5149850" y="1595438"/>
          <p14:tracePt t="79032" x="5141913" y="1595438"/>
          <p14:tracePt t="79039" x="5133975" y="1595438"/>
          <p14:tracePt t="79047" x="5126038" y="1595438"/>
          <p14:tracePt t="79054" x="5118100" y="1595438"/>
          <p14:tracePt t="79062" x="5110163" y="1595438"/>
          <p14:tracePt t="79076" x="5102225" y="1595438"/>
          <p14:tracePt t="79091" x="5086350" y="1595438"/>
          <p14:tracePt t="79099" x="5070475" y="1595438"/>
          <p14:tracePt t="79115" x="5054600" y="1595438"/>
          <p14:tracePt t="79122" x="5046663" y="1595438"/>
          <p14:tracePt t="79129" x="5038725" y="1603375"/>
          <p14:tracePt t="79139" x="5022850" y="1611313"/>
          <p14:tracePt t="79144" x="4999038" y="1611313"/>
          <p14:tracePt t="79151" x="4983163" y="1619250"/>
          <p14:tracePt t="79159" x="4967288" y="1627188"/>
          <p14:tracePt t="79166" x="4951413" y="1635125"/>
          <p14:tracePt t="79174" x="4933950" y="1643063"/>
          <p14:tracePt t="79181" x="4926013" y="1651000"/>
          <p14:tracePt t="79189" x="4910138" y="1658938"/>
          <p14:tracePt t="79196" x="4894263" y="1666875"/>
          <p14:tracePt t="79205" x="4886325" y="1666875"/>
          <p14:tracePt t="79212" x="4878388" y="1674813"/>
          <p14:tracePt t="79219" x="4862513" y="1682750"/>
          <p14:tracePt t="79234" x="4846638" y="1682750"/>
          <p14:tracePt t="79241" x="4838700" y="1690688"/>
          <p14:tracePt t="79249" x="4830763" y="1698625"/>
          <p14:tracePt t="79257" x="4822825" y="1698625"/>
          <p14:tracePt t="79264" x="4814888" y="1706563"/>
          <p14:tracePt t="79272" x="4806950" y="1714500"/>
          <p14:tracePt t="79279" x="4799013" y="1722438"/>
          <p14:tracePt t="79288" x="4791075" y="1722438"/>
          <p14:tracePt t="79294" x="4791075" y="1730375"/>
          <p14:tracePt t="79301" x="4783138" y="1738313"/>
          <p14:tracePt t="79316" x="4775200" y="1746250"/>
          <p14:tracePt t="79324" x="4767263" y="1754188"/>
          <p14:tracePt t="79340" x="4759325" y="1762125"/>
          <p14:tracePt t="79355" x="4751388" y="1770063"/>
          <p14:tracePt t="79384" x="4751388" y="1778000"/>
          <p14:tracePt t="79423" x="4743450" y="1778000"/>
          <p14:tracePt t="79549" x="4751388" y="1770063"/>
          <p14:tracePt t="79564" x="4759325" y="1770063"/>
          <p14:tracePt t="79572" x="4767263" y="1754188"/>
          <p14:tracePt t="79587" x="4775200" y="1746250"/>
          <p14:tracePt t="79594" x="4783138" y="1746250"/>
          <p14:tracePt t="79601" x="4791075" y="1738313"/>
          <p14:tracePt t="79616" x="4799013" y="1730375"/>
          <p14:tracePt t="79624" x="4806950" y="1722438"/>
          <p14:tracePt t="79639" x="4814888" y="1714500"/>
          <p14:tracePt t="79647" x="4822825" y="1714500"/>
          <p14:tracePt t="79654" x="4838700" y="1706563"/>
          <p14:tracePt t="79661" x="4846638" y="1690688"/>
          <p14:tracePt t="79670" x="4854575" y="1690688"/>
          <p14:tracePt t="79677" x="4870450" y="1690688"/>
          <p14:tracePt t="79684" x="4878388" y="1682750"/>
          <p14:tracePt t="79691" x="4894263" y="1674813"/>
          <p14:tracePt t="79699" x="4902200" y="1666875"/>
          <p14:tracePt t="79714" x="4918075" y="1658938"/>
          <p14:tracePt t="79721" x="4933950" y="1658938"/>
          <p14:tracePt t="79729" x="4951413" y="1643063"/>
          <p14:tracePt t="79737" x="4959350" y="1643063"/>
          <p14:tracePt t="79744" x="4983163" y="1635125"/>
          <p14:tracePt t="79752" x="4999038" y="1635125"/>
          <p14:tracePt t="79759" x="5046663" y="1619250"/>
          <p14:tracePt t="79766" x="5054600" y="1619250"/>
          <p14:tracePt t="79774" x="5070475" y="1619250"/>
          <p14:tracePt t="79782" x="5086350" y="1619250"/>
          <p14:tracePt t="79789" x="5102225" y="1619250"/>
          <p14:tracePt t="79797" x="5118100" y="1619250"/>
          <p14:tracePt t="79804" x="5133975" y="1619250"/>
          <p14:tracePt t="79811" x="5157788" y="1619250"/>
          <p14:tracePt t="79819" x="5173663" y="1619250"/>
          <p14:tracePt t="79826" x="5197475" y="1619250"/>
          <p14:tracePt t="79834" x="5229225" y="1619250"/>
          <p14:tracePt t="79842" x="5245100" y="1619250"/>
          <p14:tracePt t="79849" x="5268913" y="1619250"/>
          <p14:tracePt t="79857" x="5284788" y="1619250"/>
          <p14:tracePt t="79864" x="5310188" y="1619250"/>
          <p14:tracePt t="79871" x="5334000" y="1619250"/>
          <p14:tracePt t="79879" x="5349875" y="1611313"/>
          <p14:tracePt t="79890" x="5365750" y="1611313"/>
          <p14:tracePt t="79894" x="5373688" y="1611313"/>
          <p14:tracePt t="79901" x="5397500" y="1611313"/>
          <p14:tracePt t="79909" x="5421313" y="1611313"/>
          <p14:tracePt t="79916" x="5445125" y="1611313"/>
          <p14:tracePt t="79924" x="5461000" y="1611313"/>
          <p14:tracePt t="79931" x="5476875" y="1611313"/>
          <p14:tracePt t="79939" x="5500688" y="1611313"/>
          <p14:tracePt t="79947" x="5524500" y="1611313"/>
          <p14:tracePt t="79954" x="5540375" y="1611313"/>
          <p14:tracePt t="79962" x="5564188" y="1619250"/>
          <p14:tracePt t="79969" x="5572125" y="1619250"/>
          <p14:tracePt t="79976" x="5595938" y="1619250"/>
          <p14:tracePt t="79984" x="5611813" y="1627188"/>
          <p14:tracePt t="79999" x="5635625" y="1635125"/>
          <p14:tracePt t="80006" x="5643563" y="1635125"/>
          <p14:tracePt t="80014" x="5659438" y="1643063"/>
          <p14:tracePt t="80022" x="5667375" y="1651000"/>
          <p14:tracePt t="80029" x="5676900" y="1651000"/>
          <p14:tracePt t="80037" x="5700713" y="1658938"/>
          <p14:tracePt t="80044" x="5700713" y="1666875"/>
          <p14:tracePt t="80051" x="5708650" y="1666875"/>
          <p14:tracePt t="80059" x="5724525" y="1674813"/>
          <p14:tracePt t="80066" x="5732463" y="1682750"/>
          <p14:tracePt t="80073" x="5740400" y="1682750"/>
          <p14:tracePt t="80082" x="5756275" y="1698625"/>
          <p14:tracePt t="80089" x="5764213" y="1706563"/>
          <p14:tracePt t="80096" x="5772150" y="1706563"/>
          <p14:tracePt t="80104" x="5780088" y="1714500"/>
          <p14:tracePt t="80111" x="5788025" y="1714500"/>
          <p14:tracePt t="80120" x="5803900" y="1730375"/>
          <p14:tracePt t="80134" x="5819775" y="1738313"/>
          <p14:tracePt t="80141" x="5819775" y="1746250"/>
          <p14:tracePt t="80149" x="5827713" y="1746250"/>
          <p14:tracePt t="80156" x="5835650" y="1754188"/>
          <p14:tracePt t="80164" x="5843588" y="1754188"/>
          <p14:tracePt t="80171" x="5851525" y="1762125"/>
          <p14:tracePt t="80179" x="5851525" y="1770063"/>
          <p14:tracePt t="80187" x="5859463" y="1770063"/>
          <p14:tracePt t="80194" x="5867400" y="1770063"/>
          <p14:tracePt t="83416" x="5811838" y="1778000"/>
          <p14:tracePt t="83652" x="5803900" y="1778000"/>
          <p14:tracePt t="83659" x="5788025" y="1762125"/>
          <p14:tracePt t="83669" x="5780088" y="1746250"/>
          <p14:tracePt t="83674" x="5772150" y="1738313"/>
          <p14:tracePt t="83682" x="5756275" y="1722438"/>
          <p14:tracePt t="83691" x="5740400" y="1698625"/>
          <p14:tracePt t="83697" x="5724525" y="1682750"/>
          <p14:tracePt t="83704" x="5708650" y="1666875"/>
          <p14:tracePt t="83712" x="5684838" y="1651000"/>
          <p14:tracePt t="83720" x="5667375" y="1635125"/>
          <p14:tracePt t="83728" x="5635625" y="1611313"/>
          <p14:tracePt t="83736" x="5627688" y="1611313"/>
          <p14:tracePt t="83741" x="5619750" y="1603375"/>
          <p14:tracePt t="83753" x="5611813" y="1595438"/>
          <p14:tracePt t="83757" x="5603875" y="1595438"/>
          <p14:tracePt t="83771" x="5588000" y="1587500"/>
          <p14:tracePt t="83782" x="5580063" y="1587500"/>
          <p14:tracePt t="83787" x="5564188" y="1571625"/>
          <p14:tracePt t="83794" x="5548313" y="1563688"/>
          <p14:tracePt t="83803" x="5524500" y="1555750"/>
          <p14:tracePt t="83812" x="5492750" y="1547813"/>
          <p14:tracePt t="83818" x="5461000" y="1530350"/>
          <p14:tracePt t="83824" x="5429250" y="1530350"/>
          <p14:tracePt t="83835" x="5389563" y="1514475"/>
          <p14:tracePt t="83839" x="5365750" y="1506538"/>
          <p14:tracePt t="83848" x="5341938" y="1498600"/>
          <p14:tracePt t="83855" x="5326063" y="1490663"/>
          <p14:tracePt t="83861" x="5300663" y="1490663"/>
          <p14:tracePt t="83869" x="5292725" y="1482725"/>
          <p14:tracePt t="83876" x="5268913" y="1474788"/>
          <p14:tracePt t="83887" x="5253038" y="1474788"/>
          <p14:tracePt t="83906" x="5237163" y="1466850"/>
          <p14:tracePt t="83908" x="5229225" y="1458913"/>
          <p14:tracePt t="83914" x="5221288" y="1458913"/>
          <p14:tracePt t="83921" x="5205413" y="1458913"/>
          <p14:tracePt t="83937" x="5197475" y="1450975"/>
          <p14:tracePt t="83944" x="5181600" y="1443038"/>
          <p14:tracePt t="83953" x="5173663" y="1443038"/>
          <p14:tracePt t="83959" x="5165725" y="1443038"/>
          <p14:tracePt t="83967" x="5157788" y="1435100"/>
          <p14:tracePt t="83974" x="5149850" y="1427163"/>
          <p14:tracePt t="83981" x="5133975" y="1427163"/>
          <p14:tracePt t="83989" x="5118100" y="1419225"/>
          <p14:tracePt t="83997" x="5102225" y="1403350"/>
          <p14:tracePt t="84004" x="5086350" y="1403350"/>
          <p14:tracePt t="84012" x="5070475" y="1387475"/>
          <p14:tracePt t="84020" x="5046663" y="1379538"/>
          <p14:tracePt t="84026" x="5030788" y="1371600"/>
          <p14:tracePt t="84034" x="5006975" y="1355725"/>
          <p14:tracePt t="84042" x="4991100" y="1355725"/>
          <p14:tracePt t="84050" x="4951413" y="1339850"/>
          <p14:tracePt t="84056" x="4943475" y="1331913"/>
          <p14:tracePt t="84072" x="4933950" y="1331913"/>
          <p14:tracePt t="84304" x="4943475" y="1331913"/>
          <p14:tracePt t="84311" x="4943475" y="1323975"/>
          <p14:tracePt t="84328" x="4951413" y="1323975"/>
          <p14:tracePt t="84349" x="4959350" y="1323975"/>
          <p14:tracePt t="84365" x="4959350" y="1316038"/>
          <p14:tracePt t="84395" x="4967288" y="1316038"/>
          <p14:tracePt t="84402" x="4975225" y="1308100"/>
          <p14:tracePt t="84409" x="4983163" y="1308100"/>
          <p14:tracePt t="84448" x="5006975" y="1308100"/>
          <p14:tracePt t="84454" x="5014913" y="1308100"/>
          <p14:tracePt t="84462" x="5022850" y="1308100"/>
          <p14:tracePt t="84469" x="5030788" y="1308100"/>
          <p14:tracePt t="84478" x="5038725" y="1308100"/>
          <p14:tracePt t="84484" x="5046663" y="1308100"/>
          <p14:tracePt t="84491" x="5054600" y="1308100"/>
          <p14:tracePt t="84500" x="5062538" y="1308100"/>
          <p14:tracePt t="84522" x="5070475" y="1308100"/>
          <p14:tracePt t="84536" x="5078413" y="1308100"/>
          <p14:tracePt t="84546" x="5086350" y="1308100"/>
          <p14:tracePt t="84559" x="5094288" y="1308100"/>
          <p14:tracePt t="84574" x="5102225" y="1308100"/>
          <p14:tracePt t="84581" x="5102225" y="1300163"/>
          <p14:tracePt t="84589" x="5110163" y="1300163"/>
          <p14:tracePt t="84597" x="5118100" y="1300163"/>
          <p14:tracePt t="85625" x="5118100" y="1331913"/>
          <p14:tracePt t="85631" x="5118100" y="1363663"/>
          <p14:tracePt t="85639" x="5118100" y="1395413"/>
          <p14:tracePt t="85646" x="5126038" y="1450975"/>
          <p14:tracePt t="85654" x="5133975" y="1498600"/>
          <p14:tracePt t="85661" x="5141913" y="1555750"/>
          <p14:tracePt t="85669" x="5157788" y="1619250"/>
          <p14:tracePt t="85678" x="5173663" y="1698625"/>
          <p14:tracePt t="85687" x="5181600" y="1770063"/>
          <p14:tracePt t="85692" x="5197475" y="1857375"/>
          <p14:tracePt t="85699" x="5221288" y="1938338"/>
          <p14:tracePt t="85707" x="5229225" y="2001838"/>
          <p14:tracePt t="85715" x="5237163" y="2065338"/>
          <p14:tracePt t="85722" x="5253038" y="2120900"/>
          <p14:tracePt t="85729" x="5260975" y="2152650"/>
          <p14:tracePt t="85737" x="5268913" y="2192338"/>
          <p14:tracePt t="85745" x="5276850" y="2216150"/>
          <p14:tracePt t="85751" x="5284788" y="2233613"/>
          <p14:tracePt t="85759" x="5284788" y="2241550"/>
          <p14:tracePt t="85768" x="5284788" y="2249488"/>
          <p14:tracePt t="85784" x="5284788" y="2257425"/>
          <p14:tracePt t="85789" x="5284788" y="2265363"/>
          <p14:tracePt t="85804" x="5284788" y="2273300"/>
          <p14:tracePt t="85819" x="5284788" y="2281238"/>
          <p14:tracePt t="85834" x="5284788" y="2289175"/>
          <p14:tracePt t="85842" x="5284788" y="2297113"/>
          <p14:tracePt t="85867" x="5284788" y="2305050"/>
          <p14:tracePt t="85880" x="5284788" y="2312988"/>
          <p14:tracePt t="85887" x="5284788" y="2320925"/>
          <p14:tracePt t="85901" x="5284788" y="2328863"/>
          <p14:tracePt t="85917" x="5284788" y="2336800"/>
          <p14:tracePt t="86037" x="5284788" y="2328863"/>
          <p14:tracePt t="86052" x="5276850" y="2320925"/>
          <p14:tracePt t="86059" x="5268913" y="2312988"/>
          <p14:tracePt t="86067" x="5260975" y="2312988"/>
          <p14:tracePt t="86074" x="5253038" y="2305050"/>
          <p14:tracePt t="86083" x="5245100" y="2289175"/>
          <p14:tracePt t="86089" x="5229225" y="2281238"/>
          <p14:tracePt t="86096" x="5221288" y="2273300"/>
          <p14:tracePt t="86104" x="5205413" y="2257425"/>
          <p14:tracePt t="86114" x="5189538" y="2249488"/>
          <p14:tracePt t="86119" x="5181600" y="2241550"/>
          <p14:tracePt t="86127" x="5173663" y="2233613"/>
          <p14:tracePt t="86134" x="5173663" y="2216150"/>
          <p14:tracePt t="86141" x="5165725" y="2216150"/>
          <p14:tracePt t="86149" x="5157788" y="2208213"/>
          <p14:tracePt t="86165" x="5149850" y="2200275"/>
          <p14:tracePt t="90962" x="5165725" y="2241550"/>
          <p14:tracePt t="90965" x="5165725" y="2249488"/>
          <p14:tracePt t="90987" x="5165725" y="2257425"/>
          <p14:tracePt t="91002" x="5173663" y="2265363"/>
          <p14:tracePt t="91010" x="5173663" y="2273300"/>
          <p14:tracePt t="91017" x="5181600" y="2289175"/>
          <p14:tracePt t="91027" x="5189538" y="2305050"/>
          <p14:tracePt t="91035" x="5189538" y="2312988"/>
          <p14:tracePt t="91042" x="5213350" y="2328863"/>
          <p14:tracePt t="91050" x="5213350" y="2336800"/>
          <p14:tracePt t="91057" x="5221288" y="2344738"/>
          <p14:tracePt t="91062" x="5229225" y="2360613"/>
          <p14:tracePt t="91069" x="5237163" y="2360613"/>
          <p14:tracePt t="91078" x="5245100" y="2376488"/>
          <p14:tracePt t="91084" x="5253038" y="2384425"/>
          <p14:tracePt t="91092" x="5268913" y="2400300"/>
          <p14:tracePt t="91099" x="5276850" y="2416175"/>
          <p14:tracePt t="91107" x="5292725" y="2424113"/>
          <p14:tracePt t="91114" x="5292725" y="2439988"/>
          <p14:tracePt t="91122" x="5300663" y="2439988"/>
          <p14:tracePt t="91137" x="5310188" y="2447925"/>
          <p14:tracePt t="91148" x="5318125" y="2447925"/>
          <p14:tracePt t="91152" x="5326063" y="2455863"/>
          <p14:tracePt t="91162" x="5326063" y="2463800"/>
          <p14:tracePt t="91167" x="5334000" y="2463800"/>
          <p14:tracePt t="91175" x="5341938" y="2471738"/>
          <p14:tracePt t="91182" x="5357813" y="2479675"/>
          <p14:tracePt t="91191" x="5365750" y="2487613"/>
          <p14:tracePt t="91198" x="5373688" y="2495550"/>
          <p14:tracePt t="91204" x="5381625" y="2495550"/>
          <p14:tracePt t="91213" x="5389563" y="2495550"/>
          <p14:tracePt t="91219" x="5405438" y="2503488"/>
          <p14:tracePt t="91229" x="5413375" y="2511425"/>
          <p14:tracePt t="91234" x="5421313" y="2511425"/>
          <p14:tracePt t="91242" x="5437188" y="2511425"/>
          <p14:tracePt t="91250" x="5445125" y="2519363"/>
          <p14:tracePt t="91257" x="5453063" y="2527300"/>
          <p14:tracePt t="91266" x="5468938" y="2535238"/>
          <p14:tracePt t="91272" x="5476875" y="2535238"/>
          <p14:tracePt t="91280" x="5484813" y="2535238"/>
          <p14:tracePt t="91288" x="5500688" y="2535238"/>
          <p14:tracePt t="91302" x="5508625" y="2543175"/>
          <p14:tracePt t="91313" x="5516563" y="2543175"/>
          <p14:tracePt t="91317" x="5524500" y="2543175"/>
          <p14:tracePt t="91325" x="5532438" y="2543175"/>
          <p14:tracePt t="91332" x="5548313" y="2543175"/>
          <p14:tracePt t="91340" x="5556250" y="2551113"/>
          <p14:tracePt t="91350" x="5564188" y="2551113"/>
          <p14:tracePt t="91355" x="5572125" y="2551113"/>
          <p14:tracePt t="91364" x="5588000" y="2559050"/>
          <p14:tracePt t="91371" x="5595938" y="2559050"/>
          <p14:tracePt t="91379" x="5611813" y="2559050"/>
          <p14:tracePt t="91384" x="5627688" y="2559050"/>
          <p14:tracePt t="91391" x="5635625" y="2559050"/>
          <p14:tracePt t="91399" x="5651500" y="2566988"/>
          <p14:tracePt t="91407" x="5659438" y="2566988"/>
          <p14:tracePt t="91414" x="5676900" y="2566988"/>
          <p14:tracePt t="91424" x="5692775" y="2576513"/>
          <p14:tracePt t="91431" x="5708650" y="2576513"/>
          <p14:tracePt t="91439" x="5724525" y="2584450"/>
          <p14:tracePt t="91447" x="5732463" y="2584450"/>
          <p14:tracePt t="91453" x="5748338" y="2584450"/>
          <p14:tracePt t="91459" x="5772150" y="2584450"/>
          <p14:tracePt t="91467" x="5780088" y="2584450"/>
          <p14:tracePt t="91474" x="5788025" y="2584450"/>
          <p14:tracePt t="91483" x="5803900" y="2584450"/>
          <p14:tracePt t="91489" x="5811838" y="2584450"/>
          <p14:tracePt t="91497" x="5827713" y="2584450"/>
          <p14:tracePt t="91512" x="5843588" y="2584450"/>
          <p14:tracePt t="91519" x="5859463" y="2584450"/>
          <p14:tracePt t="91528" x="5875338" y="2584450"/>
          <p14:tracePt t="91534" x="5883275" y="2584450"/>
          <p14:tracePt t="91542" x="5899150" y="2584450"/>
          <p14:tracePt t="91550" x="5907088" y="2584450"/>
          <p14:tracePt t="91557" x="5922963" y="2584450"/>
          <p14:tracePt t="91565" x="5938838" y="2584450"/>
          <p14:tracePt t="91572" x="5946775" y="2584450"/>
          <p14:tracePt t="91580" x="5962650" y="2584450"/>
          <p14:tracePt t="91587" x="5978525" y="2584450"/>
          <p14:tracePt t="91595" x="5986463" y="2584450"/>
          <p14:tracePt t="91602" x="5994400" y="2584450"/>
          <p14:tracePt t="91609" x="6002338" y="2592388"/>
          <p14:tracePt t="91617" x="6010275" y="2592388"/>
          <p14:tracePt t="91624" x="6018213" y="2592388"/>
          <p14:tracePt t="91632" x="6034088" y="2592388"/>
          <p14:tracePt t="91640" x="6059488" y="2600325"/>
          <p14:tracePt t="91647" x="6075363" y="2600325"/>
          <p14:tracePt t="91655" x="6091238" y="2600325"/>
          <p14:tracePt t="91666" x="6099175" y="2608263"/>
          <p14:tracePt t="91670" x="6122988" y="2616200"/>
          <p14:tracePt t="91678" x="6138863" y="2624138"/>
          <p14:tracePt t="91684" x="6154738" y="2624138"/>
          <p14:tracePt t="91692" x="6162675" y="2624138"/>
          <p14:tracePt t="91699" x="6178550" y="2632075"/>
          <p14:tracePt t="91707" x="6194425" y="2632075"/>
          <p14:tracePt t="91714" x="6202363" y="2640013"/>
          <p14:tracePt t="91722" x="6218238" y="2640013"/>
          <p14:tracePt t="91730" x="6234113" y="2640013"/>
          <p14:tracePt t="91737" x="6249988" y="2647950"/>
          <p14:tracePt t="91744" x="6265863" y="2647950"/>
          <p14:tracePt t="91752" x="6281738" y="2655888"/>
          <p14:tracePt t="91759" x="6289675" y="2655888"/>
          <p14:tracePt t="91767" x="6313488" y="2655888"/>
          <p14:tracePt t="91775" x="6321425" y="2655888"/>
          <p14:tracePt t="91782" x="6329363" y="2655888"/>
          <p14:tracePt t="91790" x="6345238" y="2655888"/>
          <p14:tracePt t="91797" x="6361113" y="2663825"/>
          <p14:tracePt t="91804" x="6376988" y="2663825"/>
          <p14:tracePt t="91813" x="6392863" y="2663825"/>
          <p14:tracePt t="91820" x="6402388" y="2671763"/>
          <p14:tracePt t="91828" x="6418263" y="2671763"/>
          <p14:tracePt t="91834" x="6434138" y="2671763"/>
          <p14:tracePt t="91842" x="6450013" y="2671763"/>
          <p14:tracePt t="91850" x="6457950" y="2671763"/>
          <p14:tracePt t="91858" x="6473825" y="2671763"/>
          <p14:tracePt t="91864" x="6489700" y="2679700"/>
          <p14:tracePt t="91872" x="6513513" y="2679700"/>
          <p14:tracePt t="91880" x="6529388" y="2679700"/>
          <p14:tracePt t="91897" x="6569075" y="2679700"/>
          <p14:tracePt t="91902" x="6592888" y="2679700"/>
          <p14:tracePt t="91910" x="6616700" y="2679700"/>
          <p14:tracePt t="91917" x="6624638" y="2679700"/>
          <p14:tracePt t="91924" x="6640513" y="2679700"/>
          <p14:tracePt t="91932" x="6664325" y="2679700"/>
          <p14:tracePt t="91940" x="6680200" y="2679700"/>
          <p14:tracePt t="91947" x="6696075" y="2679700"/>
          <p14:tracePt t="91954" x="6704013" y="2679700"/>
          <p14:tracePt t="91963" x="6711950" y="2679700"/>
          <p14:tracePt t="91969" x="6719888" y="2679700"/>
          <p14:tracePt t="92022" x="6727825" y="2679700"/>
          <p14:tracePt t="92060" x="6719888" y="2679700"/>
          <p14:tracePt t="92067" x="6704013" y="2679700"/>
          <p14:tracePt t="92074" x="6680200" y="2679700"/>
          <p14:tracePt t="92082" x="6664325" y="2679700"/>
          <p14:tracePt t="92090" x="6640513" y="2679700"/>
          <p14:tracePt t="92097" x="6600825" y="2679700"/>
          <p14:tracePt t="92104" x="6569075" y="2679700"/>
          <p14:tracePt t="92113" x="6521450" y="2679700"/>
          <p14:tracePt t="92120" x="6473825" y="2679700"/>
          <p14:tracePt t="92128" x="6426200" y="2679700"/>
          <p14:tracePt t="92134" x="6392863" y="2679700"/>
          <p14:tracePt t="92142" x="6361113" y="2679700"/>
          <p14:tracePt t="92149" x="6329363" y="2679700"/>
          <p14:tracePt t="92157" x="6297613" y="2679700"/>
          <p14:tracePt t="92164" x="6281738" y="2679700"/>
          <p14:tracePt t="92172" x="6257925" y="2679700"/>
          <p14:tracePt t="92180" x="6242050" y="2679700"/>
          <p14:tracePt t="92187" x="6226175" y="2679700"/>
          <p14:tracePt t="92195" x="6218238" y="2679700"/>
          <p14:tracePt t="92202" x="6210300" y="2679700"/>
          <p14:tracePt t="92211" x="6186488" y="2679700"/>
          <p14:tracePt t="92217" x="6178550" y="2679700"/>
          <p14:tracePt t="92225" x="6162675" y="2679700"/>
          <p14:tracePt t="92233" x="6154738" y="2679700"/>
          <p14:tracePt t="92240" x="6138863" y="2679700"/>
          <p14:tracePt t="92246" x="6122988" y="2679700"/>
          <p14:tracePt t="92254" x="6115050" y="2679700"/>
          <p14:tracePt t="92263" x="6099175" y="2679700"/>
          <p14:tracePt t="92269" x="6075363" y="2679700"/>
          <p14:tracePt t="92277" x="6051550" y="2679700"/>
          <p14:tracePt t="92284" x="6034088" y="2679700"/>
          <p14:tracePt t="92292" x="6018213" y="2679700"/>
          <p14:tracePt t="92300" x="5994400" y="2679700"/>
          <p14:tracePt t="92307" x="5978525" y="2679700"/>
          <p14:tracePt t="92314" x="5946775" y="2687638"/>
          <p14:tracePt t="92322" x="5930900" y="2687638"/>
          <p14:tracePt t="92330" x="5915025" y="2695575"/>
          <p14:tracePt t="92337" x="5907088" y="2703513"/>
          <p14:tracePt t="92346" x="5891213" y="2703513"/>
          <p14:tracePt t="92352" x="5883275" y="2703513"/>
          <p14:tracePt t="92361" x="5883275" y="2711450"/>
          <p14:tracePt t="92367" x="5867400" y="2711450"/>
          <p14:tracePt t="92404" x="5859463" y="2711450"/>
          <p14:tracePt t="92517" x="5875338" y="2711450"/>
          <p14:tracePt t="92524" x="5891213" y="2711450"/>
          <p14:tracePt t="92540" x="5907088" y="2711450"/>
          <p14:tracePt t="92547" x="5915025" y="2711450"/>
          <p14:tracePt t="92555" x="5930900" y="2711450"/>
          <p14:tracePt t="92562" x="5938838" y="2711450"/>
          <p14:tracePt t="92569" x="5946775" y="2711450"/>
          <p14:tracePt t="92577" x="5962650" y="2711450"/>
          <p14:tracePt t="92584" x="5970588" y="2711450"/>
          <p14:tracePt t="92592" x="5978525" y="2711450"/>
          <p14:tracePt t="92600" x="5986463" y="2711450"/>
          <p14:tracePt t="92609" x="6010275" y="2711450"/>
          <p14:tracePt t="92615" x="6018213" y="2711450"/>
          <p14:tracePt t="92622" x="6026150" y="2711450"/>
          <p14:tracePt t="92629" x="6043613" y="2711450"/>
          <p14:tracePt t="92637" x="6059488" y="2711450"/>
          <p14:tracePt t="92652" x="6067425" y="2711450"/>
          <p14:tracePt t="92727" x="6067425" y="2703513"/>
          <p14:tracePt t="92734" x="6067425" y="2695575"/>
          <p14:tracePt t="92743" x="6059488" y="2679700"/>
          <p14:tracePt t="92749" x="6034088" y="2663825"/>
          <p14:tracePt t="92757" x="6010275" y="2624138"/>
          <p14:tracePt t="92765" x="5954713" y="2584450"/>
          <p14:tracePt t="92772" x="5907088" y="2535238"/>
          <p14:tracePt t="92780" x="5867400" y="2495550"/>
          <p14:tracePt t="92787" x="5811838" y="2432050"/>
          <p14:tracePt t="92795" x="5764213" y="2392363"/>
          <p14:tracePt t="92802" x="5700713" y="2336800"/>
          <p14:tracePt t="92811" x="5643563" y="2281238"/>
          <p14:tracePt t="92817" x="5588000" y="2224088"/>
          <p14:tracePt t="92825" x="5540375" y="2176463"/>
          <p14:tracePt t="92832" x="5492750" y="2128838"/>
          <p14:tracePt t="92839" x="5461000" y="2089150"/>
          <p14:tracePt t="92847" x="5421313" y="2025650"/>
          <p14:tracePt t="92855" x="5389563" y="1978025"/>
          <p14:tracePt t="92862" x="5357813" y="1930400"/>
          <p14:tracePt t="92870" x="5334000" y="1898650"/>
          <p14:tracePt t="92877" x="5310188" y="1849438"/>
          <p14:tracePt t="92884" x="5292725" y="1825625"/>
          <p14:tracePt t="92895" x="5276850" y="1778000"/>
          <p14:tracePt t="92899" x="5268913" y="1762125"/>
          <p14:tracePt t="92907" x="5253038" y="1714500"/>
          <p14:tracePt t="92914" x="5237163" y="1682750"/>
          <p14:tracePt t="92922" x="5229225" y="1643063"/>
          <p14:tracePt t="92929" x="5213350" y="1611313"/>
          <p14:tracePt t="92937" x="5197475" y="1563688"/>
          <p14:tracePt t="92947" x="5181600" y="1538288"/>
          <p14:tracePt t="92951" x="5165725" y="1498600"/>
          <p14:tracePt t="92960" x="5165725" y="1466850"/>
          <p14:tracePt t="92967" x="5149850" y="1443038"/>
          <p14:tracePt t="92975" x="5133975" y="1403350"/>
          <p14:tracePt t="92984" x="5118100" y="1347788"/>
          <p14:tracePt t="92989" x="5110163" y="1331913"/>
          <p14:tracePt t="92997" x="5110163" y="1316038"/>
          <p14:tracePt t="93004" x="5110163" y="1292225"/>
          <p14:tracePt t="93012" x="5102225" y="1284288"/>
          <p14:tracePt t="93020" x="5102225" y="1260475"/>
          <p14:tracePt t="93027" x="5102225" y="1252538"/>
          <p14:tracePt t="93034" x="5102225" y="1236663"/>
          <p14:tracePt t="93042" x="5102225" y="1220788"/>
          <p14:tracePt t="93049" x="5102225" y="1204913"/>
          <p14:tracePt t="93057" x="5102225" y="1187450"/>
          <p14:tracePt t="93072" x="5102225" y="1171575"/>
          <p14:tracePt t="93079" x="5102225" y="1155700"/>
          <p14:tracePt t="93087" x="5102225" y="1131888"/>
          <p14:tracePt t="93095" x="5102225" y="1116013"/>
          <p14:tracePt t="93102" x="5102225" y="1092200"/>
          <p14:tracePt t="93110" x="5110163" y="1076325"/>
          <p14:tracePt t="93117" x="5118100" y="1052513"/>
          <p14:tracePt t="93124" x="5126038" y="1036638"/>
          <p14:tracePt t="93132" x="5133975" y="1004888"/>
          <p14:tracePt t="93139" x="5141913" y="981075"/>
          <p14:tracePt t="93147" x="5157788" y="949325"/>
          <p14:tracePt t="93155" x="5165725" y="933450"/>
          <p14:tracePt t="93162" x="5173663" y="909638"/>
          <p14:tracePt t="93170" x="5181600" y="877888"/>
          <p14:tracePt t="93176" x="5189538" y="862013"/>
          <p14:tracePt t="93184" x="5197475" y="844550"/>
          <p14:tracePt t="93193" x="5213350" y="828675"/>
          <p14:tracePt t="93199" x="5213350" y="812800"/>
          <p14:tracePt t="93207" x="5221288" y="804863"/>
          <p14:tracePt t="93214" x="5229225" y="788988"/>
          <p14:tracePt t="93229" x="5237163" y="781050"/>
          <p14:tracePt t="93275" x="5245100" y="781050"/>
          <p14:tracePt t="93304" x="5253038" y="781050"/>
          <p14:tracePt t="93312" x="5260975" y="781050"/>
          <p14:tracePt t="93326" x="5268913" y="788988"/>
          <p14:tracePt t="93335" x="5276850" y="804863"/>
          <p14:tracePt t="93343" x="5276850" y="828675"/>
          <p14:tracePt t="93349" x="5284788" y="844550"/>
          <p14:tracePt t="93358" x="5292725" y="852488"/>
          <p14:tracePt t="93364" x="5292725" y="862013"/>
          <p14:tracePt t="93372" x="5292725" y="877888"/>
          <p14:tracePt t="93379" x="5300663" y="885825"/>
          <p14:tracePt t="93387" x="5300663" y="893763"/>
          <p14:tracePt t="93395" x="5300663" y="901700"/>
          <p14:tracePt t="93410" x="5300663" y="917575"/>
          <p14:tracePt t="93424" x="5300663" y="925513"/>
          <p14:tracePt t="93432" x="5300663" y="933450"/>
          <p14:tracePt t="93440" x="5300663" y="941388"/>
          <p14:tracePt t="93447" x="5300663" y="957263"/>
          <p14:tracePt t="93455" x="5300663" y="973138"/>
          <p14:tracePt t="93462" x="5300663" y="981075"/>
          <p14:tracePt t="93469" x="5300663" y="989013"/>
          <p14:tracePt t="93477" x="5300663" y="996950"/>
          <p14:tracePt t="93484" x="5300663" y="1020763"/>
          <p14:tracePt t="93493" x="5300663" y="1036638"/>
          <p14:tracePt t="93499" x="5300663" y="1052513"/>
          <p14:tracePt t="93507" x="5300663" y="1060450"/>
          <p14:tracePt t="93515" x="5300663" y="1068388"/>
          <p14:tracePt t="93522" x="5300663" y="1084263"/>
          <p14:tracePt t="93537" x="5300663" y="1092200"/>
          <p14:tracePt t="93546" x="5300663" y="1100138"/>
          <p14:tracePt t="93552" x="5300663" y="1108075"/>
          <p14:tracePt t="93575" x="5300663" y="1116013"/>
          <p14:tracePt t="93589" x="5300663" y="1123950"/>
          <p14:tracePt t="93612" x="5300663" y="1131888"/>
          <p14:tracePt t="93619" x="5300663" y="1139825"/>
          <p14:tracePt t="93635" x="5300663" y="1147763"/>
          <p14:tracePt t="93643" x="5300663" y="1163638"/>
          <p14:tracePt t="93649" x="5300663" y="1179513"/>
          <p14:tracePt t="93657" x="5300663" y="1204913"/>
          <p14:tracePt t="93664" x="5300663" y="1212850"/>
          <p14:tracePt t="93672" x="5300663" y="1236663"/>
          <p14:tracePt t="93679" x="5300663" y="1260475"/>
          <p14:tracePt t="93687" x="5300663" y="1284288"/>
          <p14:tracePt t="93696" x="5300663" y="1300163"/>
          <p14:tracePt t="93702" x="5300663" y="1316038"/>
          <p14:tracePt t="93714" x="5300663" y="1339850"/>
          <p14:tracePt t="93717" x="5300663" y="1371600"/>
          <p14:tracePt t="93726" x="5300663" y="1403350"/>
          <p14:tracePt t="93733" x="5310188" y="1443038"/>
          <p14:tracePt t="93739" x="5310188" y="1474788"/>
          <p14:tracePt t="93747" x="5310188" y="1498600"/>
          <p14:tracePt t="93754" x="5310188" y="1530350"/>
          <p14:tracePt t="93762" x="5310188" y="1571625"/>
          <p14:tracePt t="93769" x="5310188" y="1603375"/>
          <p14:tracePt t="93777" x="5310188" y="1635125"/>
          <p14:tracePt t="93784" x="5310188" y="1674813"/>
          <p14:tracePt t="93793" x="5310188" y="1698625"/>
          <p14:tracePt t="93800" x="5310188" y="1730375"/>
          <p14:tracePt t="93807" x="5310188" y="1762125"/>
          <p14:tracePt t="93815" x="5318125" y="1793875"/>
          <p14:tracePt t="93822" x="5318125" y="1825625"/>
          <p14:tracePt t="93829" x="5318125" y="1857375"/>
          <p14:tracePt t="93837" x="5318125" y="1881188"/>
          <p14:tracePt t="93845" x="5326063" y="1906588"/>
          <p14:tracePt t="93851" x="5326063" y="1930400"/>
          <p14:tracePt t="93859" x="5326063" y="1962150"/>
          <p14:tracePt t="93867" x="5326063" y="1993900"/>
          <p14:tracePt t="93876" x="5326063" y="2041525"/>
          <p14:tracePt t="93895" x="5326063" y="2128838"/>
          <p14:tracePt t="93897" x="5326063" y="2168525"/>
          <p14:tracePt t="93905" x="5326063" y="2200275"/>
          <p14:tracePt t="93912" x="5334000" y="2249488"/>
          <p14:tracePt t="93919" x="5334000" y="2352675"/>
          <p14:tracePt t="93927" x="5334000" y="2416175"/>
          <p14:tracePt t="93935" x="5334000" y="2503488"/>
          <p14:tracePt t="93943" x="5334000" y="2576513"/>
          <p14:tracePt t="93949" x="5334000" y="2640013"/>
          <p14:tracePt t="93957" x="5334000" y="2703513"/>
          <p14:tracePt t="93964" x="5334000" y="2790825"/>
          <p14:tracePt t="93972" x="5334000" y="2870200"/>
          <p14:tracePt t="93979" x="5334000" y="2967038"/>
          <p14:tracePt t="93987" x="5334000" y="3046413"/>
          <p14:tracePt t="93995" x="5334000" y="3125788"/>
          <p14:tracePt t="94002" x="5334000" y="3213100"/>
          <p14:tracePt t="94010" x="5334000" y="3270250"/>
          <p14:tracePt t="94017" x="5334000" y="3341688"/>
          <p14:tracePt t="94026" x="5334000" y="3405188"/>
          <p14:tracePt t="94032" x="5334000" y="3468688"/>
          <p14:tracePt t="94040" x="5334000" y="3516313"/>
          <p14:tracePt t="94048" x="5334000" y="3556000"/>
          <p14:tracePt t="94054" x="5334000" y="3579813"/>
          <p14:tracePt t="94062" x="5334000" y="3587750"/>
          <p14:tracePt t="94069" x="5334000" y="3605213"/>
          <p14:tracePt t="94084" x="5334000" y="3613150"/>
          <p14:tracePt t="94145" x="5334000" y="3605213"/>
          <p14:tracePt t="94152" x="5357813" y="3579813"/>
          <p14:tracePt t="94159" x="5381625" y="3540125"/>
          <p14:tracePt t="94167" x="5413375" y="3508375"/>
          <p14:tracePt t="94175" x="5461000" y="3444875"/>
          <p14:tracePt t="94183" x="5516563" y="3389313"/>
          <p14:tracePt t="94189" x="5580063" y="3325813"/>
          <p14:tracePt t="94197" x="5619750" y="3262313"/>
          <p14:tracePt t="94204" x="5684838" y="3181350"/>
          <p14:tracePt t="94212" x="5740400" y="3117850"/>
          <p14:tracePt t="94219" x="5795963" y="3046413"/>
          <p14:tracePt t="94228" x="5835650" y="2998788"/>
          <p14:tracePt t="94234" x="5875338" y="2951163"/>
          <p14:tracePt t="94243" x="5915025" y="2901950"/>
          <p14:tracePt t="94250" x="5946775" y="2854325"/>
          <p14:tracePt t="94258" x="5978525" y="2814638"/>
          <p14:tracePt t="94265" x="5994400" y="2790825"/>
          <p14:tracePt t="94272" x="6018213" y="2759075"/>
          <p14:tracePt t="94279" x="6034088" y="2743200"/>
          <p14:tracePt t="94287" x="6051550" y="2727325"/>
          <p14:tracePt t="94296" x="6067425" y="2711450"/>
          <p14:tracePt t="94302" x="6075363" y="2711450"/>
          <p14:tracePt t="94310" x="6075363" y="2703513"/>
          <p14:tracePt t="94317" x="6083300" y="2695575"/>
          <p14:tracePt t="94333" x="6083300" y="2687638"/>
          <p14:tracePt t="94354" x="6091238" y="2687638"/>
          <p14:tracePt t="94520" x="6099175" y="2687638"/>
          <p14:tracePt t="94528" x="6107113" y="2687638"/>
          <p14:tracePt t="94535" x="6122988" y="2687638"/>
          <p14:tracePt t="94542" x="6130925" y="2687638"/>
          <p14:tracePt t="94550" x="6162675" y="2687638"/>
          <p14:tracePt t="94558" x="6178550" y="2687638"/>
          <p14:tracePt t="94564" x="6202363" y="2687638"/>
          <p14:tracePt t="94572" x="6242050" y="2687638"/>
          <p14:tracePt t="94580" x="6289675" y="2687638"/>
          <p14:tracePt t="94587" x="6329363" y="2687638"/>
          <p14:tracePt t="94595" x="6384925" y="2687638"/>
          <p14:tracePt t="94602" x="6418263" y="2687638"/>
          <p14:tracePt t="94610" x="6481763" y="2679700"/>
          <p14:tracePt t="94617" x="6537325" y="2679700"/>
          <p14:tracePt t="94625" x="6600825" y="2671763"/>
          <p14:tracePt t="94632" x="6648450" y="2663825"/>
          <p14:tracePt t="94640" x="6711950" y="2647950"/>
          <p14:tracePt t="94647" x="6777038" y="2640013"/>
          <p14:tracePt t="94654" x="6832600" y="2632075"/>
          <p14:tracePt t="94662" x="6864350" y="2624138"/>
          <p14:tracePt t="94669" x="6919913" y="2624138"/>
          <p14:tracePt t="94677" x="6967538" y="2616200"/>
          <p14:tracePt t="94684" x="7007225" y="2616200"/>
          <p14:tracePt t="94692" x="7038975" y="2616200"/>
          <p14:tracePt t="94700" x="7078663" y="2616200"/>
          <p14:tracePt t="94706" x="7102475" y="2616200"/>
          <p14:tracePt t="94714" x="7135813" y="2616200"/>
          <p14:tracePt t="94722" x="7167563" y="2616200"/>
          <p14:tracePt t="94729" x="7199313" y="2616200"/>
          <p14:tracePt t="94740" x="7223125" y="2616200"/>
          <p14:tracePt t="94746" x="7246938" y="2616200"/>
          <p14:tracePt t="94752" x="7278688" y="2616200"/>
          <p14:tracePt t="94760" x="7302500" y="2616200"/>
          <p14:tracePt t="94767" x="7318375" y="2616200"/>
          <p14:tracePt t="94775" x="7342188" y="2608263"/>
          <p14:tracePt t="94782" x="7366000" y="2608263"/>
          <p14:tracePt t="94789" x="7397750" y="2608263"/>
          <p14:tracePt t="94797" x="7429500" y="2600325"/>
          <p14:tracePt t="94804" x="7453313" y="2600325"/>
          <p14:tracePt t="94812" x="7485063" y="2600325"/>
          <p14:tracePt t="94819" x="7518400" y="2600325"/>
          <p14:tracePt t="94827" x="7542213" y="2600325"/>
          <p14:tracePt t="94835" x="7573963" y="2600325"/>
          <p14:tracePt t="94842" x="7597775" y="2600325"/>
          <p14:tracePt t="94850" x="7629525" y="2592388"/>
          <p14:tracePt t="94858" x="7653338" y="2592388"/>
          <p14:tracePt t="94865" x="7669213" y="2592388"/>
          <p14:tracePt t="94873" x="7677150" y="2592388"/>
          <p14:tracePt t="94895" x="7724775" y="2592388"/>
          <p14:tracePt t="94902" x="7748588" y="2600325"/>
          <p14:tracePt t="94910" x="7772400" y="2600325"/>
          <p14:tracePt t="94917" x="7796213" y="2616200"/>
          <p14:tracePt t="94925" x="7812088" y="2624138"/>
          <p14:tracePt t="94932" x="7827963" y="2632075"/>
          <p14:tracePt t="94939" x="7851775" y="2632075"/>
          <p14:tracePt t="94947" x="7877175" y="2632075"/>
          <p14:tracePt t="94954" x="7885113" y="2632075"/>
          <p14:tracePt t="94962" x="7885113" y="2640013"/>
          <p14:tracePt t="95060" x="7877175" y="2640013"/>
          <p14:tracePt t="95067" x="7859713" y="2632075"/>
          <p14:tracePt t="95075" x="7827963" y="2632075"/>
          <p14:tracePt t="95082" x="7796213" y="2632075"/>
          <p14:tracePt t="95090" x="7772400" y="2632075"/>
          <p14:tracePt t="95097" x="7716838" y="2632075"/>
          <p14:tracePt t="95104" x="7669213" y="2632075"/>
          <p14:tracePt t="95112" x="7605713" y="2632075"/>
          <p14:tracePt t="95119" x="7550150" y="2640013"/>
          <p14:tracePt t="95127" x="7477125" y="2647950"/>
          <p14:tracePt t="95134" x="7421563" y="2663825"/>
          <p14:tracePt t="95142" x="7381875" y="2671763"/>
          <p14:tracePt t="95149" x="7334250" y="2679700"/>
          <p14:tracePt t="95158" x="7302500" y="2679700"/>
          <p14:tracePt t="95164" x="7286625" y="2687638"/>
          <p14:tracePt t="95172" x="7262813" y="2695575"/>
          <p14:tracePt t="95179" x="7239000" y="2695575"/>
          <p14:tracePt t="95187" x="7215188" y="2703513"/>
          <p14:tracePt t="95194" x="7199313" y="2703513"/>
          <p14:tracePt t="95202" x="7191375" y="2703513"/>
          <p14:tracePt t="95210" x="7167563" y="2703513"/>
          <p14:tracePt t="95217" x="7159625" y="2703513"/>
          <p14:tracePt t="95225" x="7143750" y="2703513"/>
          <p14:tracePt t="95233" x="7102475" y="2703513"/>
          <p14:tracePt t="95241" x="7078663" y="2703513"/>
          <p14:tracePt t="95247" x="7046913" y="2703513"/>
          <p14:tracePt t="95255" x="7031038" y="2703513"/>
          <p14:tracePt t="95262" x="7015163" y="2703513"/>
          <p14:tracePt t="95269" x="6991350" y="2703513"/>
          <p14:tracePt t="95277" x="6959600" y="2703513"/>
          <p14:tracePt t="95284" x="6943725" y="2703513"/>
          <p14:tracePt t="95291" x="6927850" y="2703513"/>
          <p14:tracePt t="95300" x="6911975" y="2703513"/>
          <p14:tracePt t="95308" x="6904038" y="2703513"/>
          <p14:tracePt t="95315" x="6896100" y="2703513"/>
          <p14:tracePt t="95322" x="6872288" y="2703513"/>
          <p14:tracePt t="95329" x="6856413" y="2703513"/>
          <p14:tracePt t="95337" x="6832600" y="2703513"/>
          <p14:tracePt t="95344" x="6808788" y="2703513"/>
          <p14:tracePt t="95352" x="6759575" y="2703513"/>
          <p14:tracePt t="95360" x="6719888" y="2703513"/>
          <p14:tracePt t="95367" x="6664325" y="2703513"/>
          <p14:tracePt t="95375" x="6624638" y="2703513"/>
          <p14:tracePt t="95382" x="6577013" y="2703513"/>
          <p14:tracePt t="95391" x="6537325" y="2703513"/>
          <p14:tracePt t="95397" x="6505575" y="2703513"/>
          <p14:tracePt t="95405" x="6473825" y="2703513"/>
          <p14:tracePt t="95412" x="6450013" y="2703513"/>
          <p14:tracePt t="95419" x="6426200" y="2703513"/>
          <p14:tracePt t="95427" x="6418263" y="2703513"/>
          <p14:tracePt t="95434" x="6410325" y="2703513"/>
          <p14:tracePt t="95442" x="6384925" y="2703513"/>
          <p14:tracePt t="95450" x="6376988" y="2703513"/>
          <p14:tracePt t="95458" x="6369050" y="2703513"/>
          <p14:tracePt t="95464" x="6361113" y="2703513"/>
          <p14:tracePt t="95472" x="6353175" y="2703513"/>
          <p14:tracePt t="95479" x="6337300" y="2703513"/>
          <p14:tracePt t="95494" x="6321425" y="2703513"/>
          <p14:tracePt t="95502" x="6313488" y="2703513"/>
          <p14:tracePt t="95510" x="6305550" y="2703513"/>
          <p14:tracePt t="95517" x="6297613" y="2703513"/>
          <p14:tracePt t="95525" x="6289675" y="2703513"/>
          <p14:tracePt t="95539" x="6281738" y="2703513"/>
          <p14:tracePt t="95546" x="6265863" y="2703513"/>
          <p14:tracePt t="95555" x="6257925" y="2703513"/>
          <p14:tracePt t="95562" x="6218238" y="2703513"/>
          <p14:tracePt t="95570" x="6186488" y="2687638"/>
          <p14:tracePt t="95578" x="6138863" y="2671763"/>
          <p14:tracePt t="95584" x="6083300" y="2655888"/>
          <p14:tracePt t="95593" x="6018213" y="2640013"/>
          <p14:tracePt t="95599" x="5954713" y="2640013"/>
          <p14:tracePt t="95608" x="5915025" y="2632075"/>
          <p14:tracePt t="95614" x="5867400" y="2624138"/>
          <p14:tracePt t="95622" x="5843588" y="2624138"/>
          <p14:tracePt t="95629" x="5811838" y="2624138"/>
          <p14:tracePt t="95637" x="5795963" y="2624138"/>
          <p14:tracePt t="95645" x="5788025" y="2624138"/>
          <p14:tracePt t="95660" x="5780088" y="2624138"/>
          <p14:tracePt t="95705" x="5772150" y="2624138"/>
          <p14:tracePt t="95734" x="5780088" y="2624138"/>
          <p14:tracePt t="95742" x="5795963" y="2632075"/>
          <p14:tracePt t="95750" x="5811838" y="2640013"/>
          <p14:tracePt t="95758" x="5843588" y="2655888"/>
          <p14:tracePt t="95764" x="5891213" y="2663825"/>
          <p14:tracePt t="95772" x="5938838" y="2679700"/>
          <p14:tracePt t="95779" x="5978525" y="2687638"/>
          <p14:tracePt t="95787" x="6034088" y="2695575"/>
          <p14:tracePt t="95795" x="6099175" y="2695575"/>
          <p14:tracePt t="95802" x="6162675" y="2695575"/>
          <p14:tracePt t="95810" x="6226175" y="2695575"/>
          <p14:tracePt t="95817" x="6289675" y="2695575"/>
          <p14:tracePt t="95825" x="6353175" y="2695575"/>
          <p14:tracePt t="95832" x="6418263" y="2695575"/>
          <p14:tracePt t="95840" x="6473825" y="2695575"/>
          <p14:tracePt t="95847" x="6521450" y="2687638"/>
          <p14:tracePt t="95855" x="6577013" y="2679700"/>
          <p14:tracePt t="95863" x="6632575" y="2663825"/>
          <p14:tracePt t="95869" x="6688138" y="2655888"/>
          <p14:tracePt t="95877" x="6735763" y="2647950"/>
          <p14:tracePt t="95893" x="6840538" y="2640013"/>
          <p14:tracePt t="95900" x="6904038" y="2640013"/>
          <p14:tracePt t="95908" x="6951663" y="2640013"/>
          <p14:tracePt t="95915" x="7023100" y="2640013"/>
          <p14:tracePt t="95922" x="7070725" y="2640013"/>
          <p14:tracePt t="95929" x="7135813" y="2640013"/>
          <p14:tracePt t="95937" x="7191375" y="2647950"/>
          <p14:tracePt t="95945" x="7254875" y="2655888"/>
          <p14:tracePt t="95953" x="7302500" y="2663825"/>
          <p14:tracePt t="95960" x="7358063" y="2671763"/>
          <p14:tracePt t="95967" x="7413625" y="2687638"/>
          <p14:tracePt t="95975" x="7469188" y="2703513"/>
          <p14:tracePt t="95983" x="7526338" y="2711450"/>
          <p14:tracePt t="95990" x="7558088" y="2719388"/>
          <p14:tracePt t="95996" x="7605713" y="2727325"/>
          <p14:tracePt t="96004" x="7637463" y="2727325"/>
          <p14:tracePt t="96013" x="7653338" y="2727325"/>
          <p14:tracePt t="96019" x="7669213" y="2727325"/>
          <p14:tracePt t="96027" x="7685088" y="2735263"/>
          <p14:tracePt t="96034" x="7708900" y="2743200"/>
          <p14:tracePt t="96042" x="7732713" y="2751138"/>
          <p14:tracePt t="96049" x="7748588" y="2751138"/>
          <p14:tracePt t="96058" x="7764463" y="2751138"/>
          <p14:tracePt t="96065" x="7788275" y="2751138"/>
          <p14:tracePt t="96072" x="7812088" y="2751138"/>
          <p14:tracePt t="96079" x="7827963" y="2751138"/>
          <p14:tracePt t="96088" x="7835900" y="2751138"/>
          <p14:tracePt t="96095" x="7851775" y="2751138"/>
          <p14:tracePt t="96110" x="7859713" y="2751138"/>
          <p14:tracePt t="96131" x="7869238" y="2751138"/>
          <p14:tracePt t="96372" x="7859713" y="2743200"/>
          <p14:tracePt t="96379" x="7843838" y="2743200"/>
          <p14:tracePt t="96387" x="7835900" y="2735263"/>
          <p14:tracePt t="96395" x="7820025" y="2727325"/>
          <p14:tracePt t="96402" x="7804150" y="2727325"/>
          <p14:tracePt t="96410" x="7780338" y="2727325"/>
          <p14:tracePt t="96417" x="7740650" y="2719388"/>
          <p14:tracePt t="96424" x="7708900" y="2711450"/>
          <p14:tracePt t="96432" x="7685088" y="2711450"/>
          <p14:tracePt t="96439" x="7645400" y="2703513"/>
          <p14:tracePt t="96446" x="7621588" y="2703513"/>
          <p14:tracePt t="96455" x="7589838" y="2703513"/>
          <p14:tracePt t="96463" x="7542213" y="2695575"/>
          <p14:tracePt t="96469" x="7518400" y="2695575"/>
          <p14:tracePt t="96477" x="7485063" y="2695575"/>
          <p14:tracePt t="96484" x="7461250" y="2695575"/>
          <p14:tracePt t="96492" x="7445375" y="2695575"/>
          <p14:tracePt t="96499" x="7437438" y="2695575"/>
          <p14:tracePt t="96507" x="7405688" y="2695575"/>
          <p14:tracePt t="96515" x="7381875" y="2703513"/>
          <p14:tracePt t="96522" x="7358063" y="2703513"/>
          <p14:tracePt t="96530" x="7342188" y="2703513"/>
          <p14:tracePt t="96537" x="7318375" y="2711450"/>
          <p14:tracePt t="96545" x="7294563" y="2719388"/>
          <p14:tracePt t="96552" x="7270750" y="2719388"/>
          <p14:tracePt t="96559" x="7239000" y="2727325"/>
          <p14:tracePt t="96567" x="7215188" y="2727325"/>
          <p14:tracePt t="96574" x="7183438" y="2735263"/>
          <p14:tracePt t="96582" x="7143750" y="2743200"/>
          <p14:tracePt t="96589" x="7110413" y="2751138"/>
          <p14:tracePt t="96597" x="7094538" y="2751138"/>
          <p14:tracePt t="96604" x="7062788" y="2759075"/>
          <p14:tracePt t="96613" x="7038975" y="2774950"/>
          <p14:tracePt t="96620" x="7007225" y="2774950"/>
          <p14:tracePt t="96627" x="6991350" y="2774950"/>
          <p14:tracePt t="96635" x="6983413" y="2782888"/>
          <p14:tracePt t="96642" x="6975475" y="2790825"/>
          <p14:tracePt t="96649" x="6951663" y="2790825"/>
          <p14:tracePt t="96665" x="6943725" y="2790825"/>
          <p14:tracePt t="96680" x="6935788" y="2790825"/>
          <p14:tracePt t="99151" x="6759575" y="2759075"/>
          <p14:tracePt t="99154" x="6727825" y="2759075"/>
          <p14:tracePt t="99155" x="6704013" y="2751138"/>
          <p14:tracePt t="99163" x="6680200" y="2751138"/>
          <p14:tracePt t="99173" x="6672263" y="2751138"/>
          <p14:tracePt t="99177" x="6656388" y="2751138"/>
          <p14:tracePt t="99186" x="6648450" y="2751138"/>
          <p14:tracePt t="99192" x="6640513" y="2751138"/>
          <p14:tracePt t="99432" x="6632575" y="2751138"/>
          <p14:tracePt t="99441" x="6608763" y="2735263"/>
          <p14:tracePt t="99448" x="6561138" y="2711450"/>
          <p14:tracePt t="99458" x="6489700" y="2679700"/>
          <p14:tracePt t="99462" x="6410325" y="2640013"/>
          <p14:tracePt t="99469" x="6337300" y="2608263"/>
          <p14:tracePt t="99479" x="6249988" y="2566988"/>
          <p14:tracePt t="99486" x="6122988" y="2519363"/>
          <p14:tracePt t="99492" x="5978525" y="2471738"/>
          <p14:tracePt t="99499" x="5827713" y="2416175"/>
          <p14:tracePt t="99507" x="5684838" y="2360613"/>
          <p14:tracePt t="99516" x="5548313" y="2305050"/>
          <p14:tracePt t="99526" x="5461000" y="2265363"/>
          <p14:tracePt t="99530" x="5381625" y="2233613"/>
          <p14:tracePt t="99537" x="5292725" y="2184400"/>
          <p14:tracePt t="99545" x="5213350" y="2152650"/>
          <p14:tracePt t="99554" x="5149850" y="2105025"/>
          <p14:tracePt t="99560" x="5102225" y="2081213"/>
          <p14:tracePt t="99567" x="5062538" y="2049463"/>
          <p14:tracePt t="99577" x="5022850" y="2033588"/>
          <p14:tracePt t="99584" x="5006975" y="2009775"/>
          <p14:tracePt t="99590" x="4991100" y="2001838"/>
          <p14:tracePt t="99597" x="4983163" y="2001838"/>
          <p14:tracePt t="99605" x="4967288" y="1985963"/>
          <p14:tracePt t="99611" x="4959350" y="1978025"/>
          <p14:tracePt t="99623" x="4951413" y="1970088"/>
          <p14:tracePt t="99627" x="4933950" y="1954213"/>
          <p14:tracePt t="99644" x="4910138" y="1938338"/>
          <p14:tracePt t="99649" x="4886325" y="1922463"/>
          <p14:tracePt t="99658" x="4854575" y="1906588"/>
          <p14:tracePt t="99665" x="4822825" y="1898650"/>
          <p14:tracePt t="99677" x="4791075" y="1881188"/>
          <p14:tracePt t="99680" x="4751388" y="1857375"/>
          <p14:tracePt t="99687" x="4711700" y="1849438"/>
          <p14:tracePt t="99694" x="4679950" y="1833563"/>
          <p14:tracePt t="99703" x="4640263" y="1825625"/>
          <p14:tracePt t="99709" x="4608513" y="1817688"/>
          <p14:tracePt t="99718" x="4576763" y="1801813"/>
          <p14:tracePt t="99725" x="4567238" y="1801813"/>
          <p14:tracePt t="99735" x="4567238" y="1793875"/>
          <p14:tracePt t="99741" x="4559300" y="1793875"/>
          <p14:tracePt t="99920" x="4567238" y="1793875"/>
          <p14:tracePt t="99936" x="4576763" y="1793875"/>
          <p14:tracePt t="99942" x="4584700" y="1785938"/>
          <p14:tracePt t="99957" x="4592638" y="1785938"/>
          <p14:tracePt t="99965" x="4608513" y="1778000"/>
          <p14:tracePt t="99975" x="4624388" y="1770063"/>
          <p14:tracePt t="99980" x="4648200" y="1762125"/>
          <p14:tracePt t="99990" x="4672013" y="1746250"/>
          <p14:tracePt t="99995" x="4703763" y="1738313"/>
          <p14:tracePt t="100003" x="4727575" y="1730375"/>
          <p14:tracePt t="100009" x="4759325" y="1722438"/>
          <p14:tracePt t="100019" x="4775200" y="1706563"/>
          <p14:tracePt t="100026" x="4814888" y="1698625"/>
          <p14:tracePt t="100033" x="4830763" y="1698625"/>
          <p14:tracePt t="100041" x="4854575" y="1682750"/>
          <p14:tracePt t="100047" x="4878388" y="1666875"/>
          <p14:tracePt t="100057" x="4894263" y="1658938"/>
          <p14:tracePt t="100062" x="4918075" y="1643063"/>
          <p14:tracePt t="100073" x="4926013" y="1643063"/>
          <p14:tracePt t="100077" x="4933950" y="1635125"/>
          <p14:tracePt t="100084" x="4951413" y="1627188"/>
          <p14:tracePt t="100092" x="4967288" y="1619250"/>
          <p14:tracePt t="100101" x="4975225" y="1611313"/>
          <p14:tracePt t="100109" x="4999038" y="1603375"/>
          <p14:tracePt t="100116" x="5022850" y="1603375"/>
          <p14:tracePt t="100122" x="5038725" y="1595438"/>
          <p14:tracePt t="100131" x="5062538" y="1595438"/>
          <p14:tracePt t="100142" x="5086350" y="1587500"/>
          <p14:tracePt t="100145" x="5102225" y="1587500"/>
          <p14:tracePt t="100153" x="5133975" y="1579563"/>
          <p14:tracePt t="100160" x="5149850" y="1579563"/>
          <p14:tracePt t="100168" x="5173663" y="1579563"/>
          <p14:tracePt t="100175" x="5189538" y="1579563"/>
          <p14:tracePt t="100184" x="5213350" y="1579563"/>
          <p14:tracePt t="100191" x="5237163" y="1579563"/>
          <p14:tracePt t="100198" x="5245100" y="1579563"/>
          <p14:tracePt t="100205" x="5260975" y="1579563"/>
          <p14:tracePt t="100213" x="5284788" y="1587500"/>
          <p14:tracePt t="100222" x="5310188" y="1595438"/>
          <p14:tracePt t="100227" x="5326063" y="1595438"/>
          <p14:tracePt t="100234" x="5349875" y="1603375"/>
          <p14:tracePt t="100241" x="5373688" y="1619250"/>
          <p14:tracePt t="100249" x="5397500" y="1619250"/>
          <p14:tracePt t="100260" x="5429250" y="1635125"/>
          <p14:tracePt t="100265" x="5461000" y="1651000"/>
          <p14:tracePt t="100273" x="5492750" y="1674813"/>
          <p14:tracePt t="100281" x="5532438" y="1690688"/>
          <p14:tracePt t="100290" x="5564188" y="1698625"/>
          <p14:tracePt t="100296" x="5603875" y="1722438"/>
          <p14:tracePt t="100304" x="5643563" y="1738313"/>
          <p14:tracePt t="100310" x="5684838" y="1762125"/>
          <p14:tracePt t="100319" x="5724525" y="1778000"/>
          <p14:tracePt t="100326" x="5764213" y="1801813"/>
          <p14:tracePt t="100333" x="5819775" y="1809750"/>
          <p14:tracePt t="100341" x="5827713" y="1809750"/>
          <p14:tracePt t="100347" x="5835650" y="1809750"/>
          <p14:tracePt t="100422" x="5843588" y="1809750"/>
          <p14:tracePt t="100519" x="5843588" y="1817688"/>
          <p14:tracePt t="100526" x="5859463" y="1825625"/>
          <p14:tracePt t="100534" x="5883275" y="1849438"/>
          <p14:tracePt t="100542" x="5922963" y="1881188"/>
          <p14:tracePt t="100549" x="5954713" y="1922463"/>
          <p14:tracePt t="100557" x="5994400" y="1962150"/>
          <p14:tracePt t="100564" x="6059488" y="2025650"/>
          <p14:tracePt t="100574" x="6122988" y="2073275"/>
          <p14:tracePt t="100580" x="6186488" y="2136775"/>
          <p14:tracePt t="100588" x="6242050" y="2192338"/>
          <p14:tracePt t="100594" x="6297613" y="2241550"/>
          <p14:tracePt t="100602" x="6345238" y="2289175"/>
          <p14:tracePt t="100609" x="6369050" y="2312988"/>
          <p14:tracePt t="100617" x="6402388" y="2344738"/>
          <p14:tracePt t="100624" x="6410325" y="2360613"/>
          <p14:tracePt t="100632" x="6418263" y="2376488"/>
          <p14:tracePt t="100640" x="6418263" y="2384425"/>
          <p14:tracePt t="100647" x="6426200" y="2392363"/>
          <p14:tracePt t="100655" x="6426200" y="2400300"/>
          <p14:tracePt t="100662" x="6426200" y="2408238"/>
          <p14:tracePt t="100672" x="6426200" y="2416175"/>
          <p14:tracePt t="100677" x="6426200" y="2424113"/>
          <p14:tracePt t="100699" x="6426200" y="2432050"/>
          <p14:tracePt t="100745" x="6426200" y="2439988"/>
          <p14:tracePt t="100782" x="6418263" y="2447925"/>
          <p14:tracePt t="100789" x="6418263" y="2455863"/>
          <p14:tracePt t="100804" x="6418263" y="2463800"/>
          <p14:tracePt t="100812" x="6410325" y="2463800"/>
          <p14:tracePt t="100821" x="6410325" y="2471738"/>
          <p14:tracePt t="100834" x="6410325" y="2479675"/>
          <p14:tracePt t="100842" x="6410325" y="2487613"/>
          <p14:tracePt t="100849" x="6402388" y="2487613"/>
          <p14:tracePt t="100857" x="6402388" y="2495550"/>
          <p14:tracePt t="100872" x="6392863" y="2495550"/>
          <p14:tracePt t="100879" x="6384925" y="2495550"/>
          <p14:tracePt t="100891" x="6384925" y="2503488"/>
          <p14:tracePt t="100894" x="6376988" y="2503488"/>
          <p14:tracePt t="100902" x="6369050" y="2503488"/>
          <p14:tracePt t="100910" x="6361113" y="2503488"/>
          <p14:tracePt t="100925" x="6361113" y="2511425"/>
          <p14:tracePt t="100932" x="6353175" y="2511425"/>
          <p14:tracePt t="100940" x="6345238" y="2519363"/>
          <p14:tracePt t="100947" x="6337300" y="2519363"/>
          <p14:tracePt t="100962" x="6329363" y="2519363"/>
          <p14:tracePt t="100971" x="6329363" y="2527300"/>
          <p14:tracePt t="100978" x="6321425" y="2527300"/>
          <p14:tracePt t="100992" x="6321425" y="2535238"/>
          <p14:tracePt t="101007" x="6313488" y="2535238"/>
          <p14:tracePt t="101022" x="6305550" y="2543175"/>
          <p14:tracePt t="101029" x="6305550" y="2551113"/>
          <p14:tracePt t="101038" x="6305550" y="2559050"/>
          <p14:tracePt t="101045" x="6297613" y="2559050"/>
          <p14:tracePt t="101053" x="6289675" y="2576513"/>
          <p14:tracePt t="101060" x="6281738" y="2584450"/>
          <p14:tracePt t="101067" x="6281738" y="2600325"/>
          <p14:tracePt t="101075" x="6281738" y="2608263"/>
          <p14:tracePt t="101083" x="6273800" y="2624138"/>
          <p14:tracePt t="101090" x="6273800" y="2632075"/>
          <p14:tracePt t="101097" x="6265863" y="2640013"/>
          <p14:tracePt t="101106" x="6265863" y="2655888"/>
          <p14:tracePt t="101112" x="6265863" y="2663825"/>
          <p14:tracePt t="101120" x="6265863" y="2679700"/>
          <p14:tracePt t="101134" x="6265863" y="2695575"/>
          <p14:tracePt t="101157" x="6265863" y="2703513"/>
          <p14:tracePt t="101173" x="6273800" y="2711450"/>
          <p14:tracePt t="101179" x="6281738" y="2719388"/>
          <p14:tracePt t="101204" x="6289675" y="2719388"/>
          <p14:tracePt t="101224" x="6297613" y="2719388"/>
          <p14:tracePt t="101262" x="6305550" y="2719388"/>
          <p14:tracePt t="101285" x="6305550" y="2727325"/>
          <p14:tracePt t="101292" x="6313488" y="2727325"/>
          <p14:tracePt t="101466" x="0" y="0"/>
        </p14:tracePtLst>
        <p14:tracePtLst>
          <p14:tracePt t="102097" x="6305550" y="2735263"/>
          <p14:tracePt t="102372" x="6321425" y="2735263"/>
          <p14:tracePt t="102379" x="6353175" y="2735263"/>
          <p14:tracePt t="102387" x="6376988" y="2735263"/>
          <p14:tracePt t="102394" x="6410325" y="2735263"/>
          <p14:tracePt t="102402" x="6434138" y="2735263"/>
          <p14:tracePt t="102409" x="6457950" y="2735263"/>
          <p14:tracePt t="102417" x="6473825" y="2735263"/>
          <p14:tracePt t="102424" x="6497638" y="2727325"/>
          <p14:tracePt t="102432" x="6505575" y="2727325"/>
          <p14:tracePt t="102440" x="6513513" y="2727325"/>
          <p14:tracePt t="102446" x="6521450" y="2727325"/>
          <p14:tracePt t="102470" x="6529388" y="2727325"/>
          <p14:tracePt t="102546" x="6537325" y="2727325"/>
          <p14:tracePt t="102664" x="6529388" y="2719388"/>
          <p14:tracePt t="102675" x="6513513" y="2719388"/>
          <p14:tracePt t="102681" x="6497638" y="2719388"/>
          <p14:tracePt t="102687" x="6481763" y="2719388"/>
          <p14:tracePt t="102696" x="6465888" y="2711450"/>
          <p14:tracePt t="102702" x="6457950" y="2711450"/>
          <p14:tracePt t="102709" x="6442075" y="2711450"/>
          <p14:tracePt t="102717" x="6434138" y="2711450"/>
          <p14:tracePt t="102724" x="6426200" y="2711450"/>
          <p14:tracePt t="102785" x="6434138" y="2711450"/>
          <p14:tracePt t="102792" x="6457950" y="2711450"/>
          <p14:tracePt t="102799" x="6473825" y="2711450"/>
          <p14:tracePt t="102807" x="6497638" y="2719388"/>
          <p14:tracePt t="102815" x="6553200" y="2727325"/>
          <p14:tracePt t="102822" x="6592888" y="2727325"/>
          <p14:tracePt t="102829" x="6656388" y="2735263"/>
          <p14:tracePt t="102837" x="6719888" y="2743200"/>
          <p14:tracePt t="102845" x="6792913" y="2751138"/>
          <p14:tracePt t="102852" x="6864350" y="2751138"/>
          <p14:tracePt t="102860" x="6951663" y="2751138"/>
          <p14:tracePt t="102867" x="6999288" y="2751138"/>
          <p14:tracePt t="102883" x="7151688" y="2759075"/>
          <p14:tracePt t="102890" x="7207250" y="2759075"/>
          <p14:tracePt t="102898" x="7270750" y="2759075"/>
          <p14:tracePt t="102904" x="7310438" y="2759075"/>
          <p14:tracePt t="102913" x="7334250" y="2759075"/>
          <p14:tracePt t="102920" x="7358063" y="2759075"/>
          <p14:tracePt t="102927" x="7373938" y="2759075"/>
          <p14:tracePt t="102934" x="7389813" y="2759075"/>
          <p14:tracePt t="102942" x="7389813" y="2751138"/>
          <p14:tracePt t="102949" x="7397750" y="2751138"/>
          <p14:tracePt t="102965" x="7397750" y="2743200"/>
          <p14:tracePt t="102987" x="7405688" y="2735263"/>
          <p14:tracePt t="103039" x="7413625" y="2735263"/>
          <p14:tracePt t="103099" x="7421563" y="2735263"/>
          <p14:tracePt t="103115" x="7429500" y="2735263"/>
          <p14:tracePt t="103123" x="7445375" y="2735263"/>
          <p14:tracePt t="103137" x="7453313" y="2735263"/>
          <p14:tracePt t="103152" x="7461250" y="2735263"/>
          <p14:tracePt t="103264" x="7453313" y="2727325"/>
          <p14:tracePt t="103272" x="7437438" y="2711450"/>
          <p14:tracePt t="103281" x="7429500" y="2711450"/>
          <p14:tracePt t="103287" x="7397750" y="2695575"/>
          <p14:tracePt t="103297" x="7381875" y="2687638"/>
          <p14:tracePt t="103302" x="7358063" y="2687638"/>
          <p14:tracePt t="103310" x="7342188" y="2687638"/>
          <p14:tracePt t="103317" x="7318375" y="2687638"/>
          <p14:tracePt t="103325" x="7310438" y="2687638"/>
          <p14:tracePt t="103332" x="7294563" y="2687638"/>
          <p14:tracePt t="103339" x="7286625" y="2687638"/>
          <p14:tracePt t="103347" x="7278688" y="2687638"/>
          <p14:tracePt t="104990" x="7270750" y="2687638"/>
          <p14:tracePt t="104997" x="7262813" y="2687638"/>
          <p14:tracePt t="105008" x="7246938" y="2687638"/>
          <p14:tracePt t="105012" x="7239000" y="2687638"/>
          <p14:tracePt t="105019" x="7223125" y="2687638"/>
          <p14:tracePt t="105028" x="7207250" y="2679700"/>
          <p14:tracePt t="105036" x="7199313" y="2679700"/>
          <p14:tracePt t="105042" x="7191375" y="2679700"/>
          <p14:tracePt t="105049" x="7167563" y="2679700"/>
          <p14:tracePt t="105057" x="7167563" y="2671763"/>
          <p14:tracePt t="105064" x="7159625" y="2671763"/>
          <p14:tracePt t="105072" x="7151688" y="2671763"/>
          <p14:tracePt t="105079" x="7143750" y="2671763"/>
          <p14:tracePt t="105087" x="7126288" y="2671763"/>
          <p14:tracePt t="105094" x="7102475" y="2663825"/>
          <p14:tracePt t="105102" x="7086600" y="2655888"/>
          <p14:tracePt t="105109" x="7070725" y="2655888"/>
          <p14:tracePt t="105117" x="7046913" y="2647950"/>
          <p14:tracePt t="105124" x="7023100" y="2640013"/>
          <p14:tracePt t="105132" x="6983413" y="2624138"/>
          <p14:tracePt t="105141" x="6951663" y="2616200"/>
          <p14:tracePt t="105147" x="6911975" y="2608263"/>
          <p14:tracePt t="105155" x="6872288" y="2600325"/>
          <p14:tracePt t="105162" x="6832600" y="2576513"/>
          <p14:tracePt t="105170" x="6784975" y="2559050"/>
          <p14:tracePt t="105177" x="6743700" y="2543175"/>
          <p14:tracePt t="105185" x="6704013" y="2527300"/>
          <p14:tracePt t="105192" x="6656388" y="2503488"/>
          <p14:tracePt t="105201" x="6624638" y="2487613"/>
          <p14:tracePt t="105207" x="6577013" y="2463800"/>
          <p14:tracePt t="105215" x="6537325" y="2455863"/>
          <p14:tracePt t="105222" x="6505575" y="2439988"/>
          <p14:tracePt t="105230" x="6465888" y="2416175"/>
          <p14:tracePt t="105242" x="6426200" y="2392363"/>
          <p14:tracePt t="105245" x="6392863" y="2376488"/>
          <p14:tracePt t="105252" x="6353175" y="2360613"/>
          <p14:tracePt t="105260" x="6329363" y="2344738"/>
          <p14:tracePt t="105267" x="6313488" y="2328863"/>
          <p14:tracePt t="105274" x="6297613" y="2328863"/>
          <p14:tracePt t="105282" x="6273800" y="2312988"/>
          <p14:tracePt t="105290" x="6265863" y="2312988"/>
          <p14:tracePt t="105297" x="6249988" y="2305050"/>
          <p14:tracePt t="105305" x="6242050" y="2305050"/>
          <p14:tracePt t="105312" x="6234113" y="2297113"/>
          <p14:tracePt t="105320" x="6226175" y="2289175"/>
          <p14:tracePt t="105327" x="6218238" y="2281238"/>
          <p14:tracePt t="105334" x="6210300" y="2273300"/>
          <p14:tracePt t="105342" x="6194425" y="2257425"/>
          <p14:tracePt t="105349" x="6178550" y="2249488"/>
          <p14:tracePt t="105358" x="6162675" y="2224088"/>
          <p14:tracePt t="105364" x="6138863" y="2216150"/>
          <p14:tracePt t="105373" x="6107113" y="2184400"/>
          <p14:tracePt t="105380" x="6091238" y="2168525"/>
          <p14:tracePt t="105388" x="6075363" y="2160588"/>
          <p14:tracePt t="105394" x="6051550" y="2144713"/>
          <p14:tracePt t="105402" x="6034088" y="2120900"/>
          <p14:tracePt t="105410" x="6002338" y="2105025"/>
          <p14:tracePt t="105417" x="5994400" y="2089150"/>
          <p14:tracePt t="105424" x="5970588" y="2081213"/>
          <p14:tracePt t="105432" x="5962650" y="2065338"/>
          <p14:tracePt t="105440" x="5954713" y="2057400"/>
          <p14:tracePt t="105447" x="5946775" y="2049463"/>
          <p14:tracePt t="105455" x="5938838" y="2041525"/>
          <p14:tracePt t="105462" x="5922963" y="2025650"/>
          <p14:tracePt t="105477" x="5915025" y="2009775"/>
          <p14:tracePt t="105484" x="5915025" y="2001838"/>
          <p14:tracePt t="105492" x="5907088" y="1993900"/>
          <p14:tracePt t="105500" x="5899150" y="1993900"/>
          <p14:tracePt t="105507" x="5899150" y="1985963"/>
          <p14:tracePt t="105515" x="5899150" y="1978025"/>
          <p14:tracePt t="105521" x="5891213" y="1970088"/>
          <p14:tracePt t="105530" x="5883275" y="1962150"/>
          <p14:tracePt t="105538" x="5883275" y="1954213"/>
          <p14:tracePt t="105546" x="5875338" y="1946275"/>
          <p14:tracePt t="105567" x="5875338" y="1938338"/>
          <p14:tracePt t="105590" x="5867400" y="1930400"/>
          <p14:tracePt t="105770" x="5875338" y="1930400"/>
          <p14:tracePt t="105777" x="5883275" y="1954213"/>
          <p14:tracePt t="105784" x="5891213" y="1962150"/>
          <p14:tracePt t="105792" x="5915025" y="1970088"/>
          <p14:tracePt t="105799" x="5922963" y="1985963"/>
          <p14:tracePt t="105807" x="5946775" y="2009775"/>
          <p14:tracePt t="105814" x="5954713" y="2025650"/>
          <p14:tracePt t="105822" x="5962650" y="2041525"/>
          <p14:tracePt t="105830" x="5986463" y="2057400"/>
          <p14:tracePt t="105837" x="5986463" y="2065338"/>
          <p14:tracePt t="105845" x="6002338" y="2089150"/>
          <p14:tracePt t="105852" x="6010275" y="2097088"/>
          <p14:tracePt t="105860" x="6026150" y="2112963"/>
          <p14:tracePt t="105868" x="6034088" y="2128838"/>
          <p14:tracePt t="105875" x="6051550" y="2136775"/>
          <p14:tracePt t="105896" x="6075363" y="2160588"/>
          <p14:tracePt t="105897" x="6107113" y="2184400"/>
          <p14:tracePt t="105904" x="6130925" y="2192338"/>
          <p14:tracePt t="105912" x="6146800" y="2208213"/>
          <p14:tracePt t="105920" x="6162675" y="2208213"/>
          <p14:tracePt t="105927" x="6186488" y="2224088"/>
          <p14:tracePt t="105934" x="6194425" y="2233613"/>
          <p14:tracePt t="105942" x="6210300" y="2233613"/>
          <p14:tracePt t="105950" x="6226175" y="2241550"/>
          <p14:tracePt t="105957" x="6234113" y="2257425"/>
          <p14:tracePt t="105964" x="6242050" y="2257425"/>
          <p14:tracePt t="105972" x="6265863" y="2265363"/>
          <p14:tracePt t="105980" x="6273800" y="2273300"/>
          <p14:tracePt t="105987" x="6281738" y="2273300"/>
          <p14:tracePt t="105994" x="6297613" y="2273300"/>
          <p14:tracePt t="106002" x="6305550" y="2281238"/>
          <p14:tracePt t="106010" x="6313488" y="2281238"/>
          <p14:tracePt t="106017" x="6329363" y="2281238"/>
          <p14:tracePt t="106032" x="6345238" y="2289175"/>
          <p14:tracePt t="106039" x="6353175" y="2289175"/>
          <p14:tracePt t="106047" x="6361113" y="2289175"/>
          <p14:tracePt t="106055" x="6369050" y="2289175"/>
          <p14:tracePt t="106062" x="6376988" y="2289175"/>
          <p14:tracePt t="106070" x="6392863" y="2289175"/>
          <p14:tracePt t="106077" x="6402388" y="2289175"/>
          <p14:tracePt t="106085" x="6410325" y="2289175"/>
          <p14:tracePt t="106094" x="6426200" y="2289175"/>
          <p14:tracePt t="106100" x="6434138" y="2281238"/>
          <p14:tracePt t="106109" x="6442075" y="2281238"/>
          <p14:tracePt t="106114" x="6457950" y="2273300"/>
          <p14:tracePt t="106122" x="6457950" y="2265363"/>
          <p14:tracePt t="106130" x="6465888" y="2265363"/>
          <p14:tracePt t="106137" x="6473825" y="2257425"/>
          <p14:tracePt t="106146" x="6481763" y="2257425"/>
          <p14:tracePt t="106152" x="6489700" y="2241550"/>
          <p14:tracePt t="106167" x="6489700" y="2233613"/>
          <p14:tracePt t="106182" x="6489700" y="2224088"/>
          <p14:tracePt t="106197" x="6489700" y="2216150"/>
          <p14:tracePt t="106227" x="6497638" y="2216150"/>
          <p14:tracePt t="106297" x="6497638" y="2208213"/>
          <p14:tracePt t="106311" x="6497638" y="2200275"/>
          <p14:tracePt t="106324" x="6497638" y="2184400"/>
          <p14:tracePt t="106332" x="6489700" y="2176463"/>
          <p14:tracePt t="106340" x="6481763" y="2168525"/>
          <p14:tracePt t="106347" x="6481763" y="2144713"/>
          <p14:tracePt t="106354" x="6473825" y="2136775"/>
          <p14:tracePt t="106362" x="6465888" y="2128838"/>
          <p14:tracePt t="106370" x="6465888" y="2105025"/>
          <p14:tracePt t="106377" x="6465888" y="2089150"/>
          <p14:tracePt t="106385" x="6465888" y="2073275"/>
          <p14:tracePt t="106392" x="6465888" y="2057400"/>
          <p14:tracePt t="106400" x="6457950" y="2049463"/>
          <p14:tracePt t="106407" x="6457950" y="2041525"/>
          <p14:tracePt t="106414" x="6450013" y="2025650"/>
          <p14:tracePt t="106422" x="6450013" y="2017713"/>
          <p14:tracePt t="106429" x="6442075" y="2001838"/>
          <p14:tracePt t="106437" x="6434138" y="2001838"/>
          <p14:tracePt t="106445" x="6434138" y="1993900"/>
          <p14:tracePt t="106452" x="6426200" y="1993900"/>
          <p14:tracePt t="106460" x="6418263" y="1985963"/>
          <p14:tracePt t="106467" x="6410325" y="1985963"/>
          <p14:tracePt t="106475" x="6402388" y="1978025"/>
          <p14:tracePt t="106484" x="6402388" y="1970088"/>
          <p14:tracePt t="106490" x="6384925" y="1970088"/>
          <p14:tracePt t="106505" x="6369050" y="1962150"/>
          <p14:tracePt t="106512" x="6361113" y="1962150"/>
          <p14:tracePt t="106519" x="6353175" y="1954213"/>
          <p14:tracePt t="106527" x="6345238" y="1954213"/>
          <p14:tracePt t="106534" x="6337300" y="1954213"/>
          <p14:tracePt t="106543" x="6329363" y="1954213"/>
          <p14:tracePt t="106550" x="6313488" y="1954213"/>
          <p14:tracePt t="106565" x="6305550" y="1954213"/>
          <p14:tracePt t="106579" x="6297613" y="1954213"/>
          <p14:tracePt t="106587" x="6289675" y="1954213"/>
          <p14:tracePt t="106594" x="6281738" y="1954213"/>
          <p14:tracePt t="106617" x="6273800" y="1954213"/>
          <p14:tracePt t="106632" x="6265863" y="1954213"/>
          <p14:tracePt t="106639" x="6257925" y="1954213"/>
          <p14:tracePt t="106647" x="6249988" y="1962150"/>
          <p14:tracePt t="106654" x="6242050" y="1970088"/>
          <p14:tracePt t="106662" x="6234113" y="1970088"/>
          <p14:tracePt t="106670" x="6234113" y="1978025"/>
          <p14:tracePt t="106677" x="6226175" y="1985963"/>
          <p14:tracePt t="106693" x="6226175" y="1993900"/>
          <p14:tracePt t="106707" x="6226175" y="2001838"/>
          <p14:tracePt t="106714" x="6226175" y="2009775"/>
          <p14:tracePt t="106722" x="6226175" y="2017713"/>
          <p14:tracePt t="106729" x="6226175" y="2025650"/>
          <p14:tracePt t="106745" x="6226175" y="2033588"/>
          <p14:tracePt t="106753" x="6226175" y="2041525"/>
          <p14:tracePt t="106760" x="6226175" y="2049463"/>
          <p14:tracePt t="106767" x="6226175" y="2065338"/>
          <p14:tracePt t="106782" x="6226175" y="2073275"/>
          <p14:tracePt t="106789" x="6234113" y="2081213"/>
          <p14:tracePt t="106797" x="6234113" y="2089150"/>
          <p14:tracePt t="106804" x="6249988" y="2097088"/>
          <p14:tracePt t="106812" x="6249988" y="2105025"/>
          <p14:tracePt t="106819" x="6257925" y="2112963"/>
          <p14:tracePt t="106826" x="6257925" y="2120900"/>
          <p14:tracePt t="106835" x="6265863" y="2128838"/>
          <p14:tracePt t="106939" x="6265863" y="2120900"/>
          <p14:tracePt t="106955" x="6265863" y="2112963"/>
          <p14:tracePt t="106962" x="6257925" y="2105025"/>
          <p14:tracePt t="106970" x="6249988" y="2089150"/>
          <p14:tracePt t="106978" x="6218238" y="2057400"/>
          <p14:tracePt t="106984" x="6186488" y="2033588"/>
          <p14:tracePt t="106992" x="6162675" y="2009775"/>
          <p14:tracePt t="106999" x="6146800" y="1993900"/>
          <p14:tracePt t="107007" x="6099175" y="1970088"/>
          <p14:tracePt t="107014" x="6075363" y="1954213"/>
          <p14:tracePt t="107022" x="6034088" y="1922463"/>
          <p14:tracePt t="107029" x="6002338" y="1906588"/>
          <p14:tracePt t="107037" x="5962650" y="1881188"/>
          <p14:tracePt t="107046" x="5938838" y="1873250"/>
          <p14:tracePt t="107052" x="5930900" y="1865313"/>
          <p14:tracePt t="107060" x="5907088" y="1857375"/>
          <p14:tracePt t="107067" x="5883275" y="1841500"/>
          <p14:tracePt t="107074" x="5859463" y="1833563"/>
          <p14:tracePt t="107081" x="5851525" y="1833563"/>
          <p14:tracePt t="107090" x="5819775" y="1825625"/>
          <p14:tracePt t="107097" x="5811838" y="1817688"/>
          <p14:tracePt t="107105" x="5788025" y="1817688"/>
          <p14:tracePt t="107112" x="5780088" y="1817688"/>
          <p14:tracePt t="107120" x="5764213" y="1817688"/>
          <p14:tracePt t="107128" x="5740400" y="1809750"/>
          <p14:tracePt t="107134" x="5724525" y="1809750"/>
          <p14:tracePt t="107143" x="5700713" y="1809750"/>
          <p14:tracePt t="107150" x="5684838" y="1801813"/>
          <p14:tracePt t="107157" x="5667375" y="1801813"/>
          <p14:tracePt t="107164" x="5643563" y="1793875"/>
          <p14:tracePt t="107172" x="5611813" y="1793875"/>
          <p14:tracePt t="107180" x="5588000" y="1793875"/>
          <p14:tracePt t="107186" x="5572125" y="1793875"/>
          <p14:tracePt t="107195" x="5532438" y="1793875"/>
          <p14:tracePt t="107202" x="5508625" y="1793875"/>
          <p14:tracePt t="107210" x="5476875" y="1785938"/>
          <p14:tracePt t="107217" x="5461000" y="1785938"/>
          <p14:tracePt t="107224" x="5445125" y="1785938"/>
          <p14:tracePt t="107233" x="5413375" y="1778000"/>
          <p14:tracePt t="107239" x="5389563" y="1770063"/>
          <p14:tracePt t="107247" x="5365750" y="1770063"/>
          <p14:tracePt t="107255" x="5341938" y="1762125"/>
          <p14:tracePt t="107262" x="5318125" y="1762125"/>
          <p14:tracePt t="107269" x="5300663" y="1754188"/>
          <p14:tracePt t="107277" x="5276850" y="1754188"/>
          <p14:tracePt t="107284" x="5253038" y="1746250"/>
          <p14:tracePt t="107293" x="5229225" y="1746250"/>
          <p14:tracePt t="107300" x="5205413" y="1730375"/>
          <p14:tracePt t="107307" x="5181600" y="1730375"/>
          <p14:tracePt t="107314" x="5157788" y="1730375"/>
          <p14:tracePt t="107322" x="5141913" y="1730375"/>
          <p14:tracePt t="107329" x="5126038" y="1730375"/>
          <p14:tracePt t="107337" x="5110163" y="1730375"/>
          <p14:tracePt t="107345" x="5094288" y="1730375"/>
          <p14:tracePt t="107352" x="5070475" y="1730375"/>
          <p14:tracePt t="107367" x="5054600" y="1730375"/>
          <p14:tracePt t="107375" x="5046663" y="1730375"/>
          <p14:tracePt t="107382" x="5038725" y="1730375"/>
          <p14:tracePt t="107389" x="5030788" y="1730375"/>
          <p14:tracePt t="107397" x="5022850" y="1730375"/>
          <p14:tracePt t="107405" x="4999038" y="1730375"/>
          <p14:tracePt t="107412" x="4983163" y="1730375"/>
          <p14:tracePt t="107419" x="4975225" y="1730375"/>
          <p14:tracePt t="107427" x="4967288" y="1730375"/>
          <p14:tracePt t="107434" x="4951413" y="1730375"/>
          <p14:tracePt t="107443" x="4943475" y="1738313"/>
          <p14:tracePt t="107450" x="4933950" y="1738313"/>
          <p14:tracePt t="107457" x="4918075" y="1738313"/>
          <p14:tracePt t="107465" x="4910138" y="1746250"/>
          <p14:tracePt t="107472" x="4902200" y="1754188"/>
          <p14:tracePt t="107480" x="4886325" y="1762125"/>
          <p14:tracePt t="107487" x="4878388" y="1762125"/>
          <p14:tracePt t="107495" x="4870450" y="1770063"/>
          <p14:tracePt t="107502" x="4846638" y="1778000"/>
          <p14:tracePt t="107509" x="4830763" y="1785938"/>
          <p14:tracePt t="107517" x="4814888" y="1801813"/>
          <p14:tracePt t="107525" x="4799013" y="1801813"/>
          <p14:tracePt t="107532" x="4775200" y="1817688"/>
          <p14:tracePt t="107539" x="4767263" y="1825625"/>
          <p14:tracePt t="107547" x="4759325" y="1825625"/>
          <p14:tracePt t="107554" x="4743450" y="1825625"/>
          <p14:tracePt t="107562" x="4735513" y="1833563"/>
          <p14:tracePt t="107570" x="4727575" y="1841500"/>
          <p14:tracePt t="107577" x="4711700" y="1841500"/>
          <p14:tracePt t="107593" x="4703763" y="1849438"/>
          <p14:tracePt t="107599" x="4695825" y="1857375"/>
          <p14:tracePt t="107608" x="4687888" y="1857375"/>
          <p14:tracePt t="107624" x="4679950" y="1865313"/>
          <p14:tracePt t="107630" x="4672013" y="1865313"/>
          <p14:tracePt t="107637" x="4664075" y="1865313"/>
          <p14:tracePt t="107645" x="4664075" y="1873250"/>
          <p14:tracePt t="107652" x="4656138" y="1873250"/>
          <p14:tracePt t="107661" x="4656138" y="1881188"/>
          <p14:tracePt t="107667" x="4648200" y="1881188"/>
          <p14:tracePt t="107675" x="4648200" y="1890713"/>
          <p14:tracePt t="107682" x="4640263" y="1890713"/>
          <p14:tracePt t="107689" x="4632325" y="1890713"/>
          <p14:tracePt t="107698" x="4632325" y="1898650"/>
          <p14:tracePt t="107704" x="4624388" y="1898650"/>
          <p14:tracePt t="107712" x="4616450" y="1906588"/>
          <p14:tracePt t="107720" x="4608513" y="1914525"/>
          <p14:tracePt t="107727" x="4600575" y="1914525"/>
          <p14:tracePt t="107735" x="4592638" y="1914525"/>
          <p14:tracePt t="107743" x="4576763" y="1922463"/>
          <p14:tracePt t="107757" x="4567238" y="1930400"/>
          <p14:tracePt t="107764" x="4559300" y="1938338"/>
          <p14:tracePt t="107773" x="4551363" y="1938338"/>
          <p14:tracePt t="107779" x="4543425" y="1946275"/>
          <p14:tracePt t="107802" x="4535488" y="1946275"/>
          <p14:tracePt t="107811" x="4527550" y="1954213"/>
          <p14:tracePt t="107825" x="4519613" y="1962150"/>
          <p14:tracePt t="107839" x="4511675" y="1962150"/>
          <p14:tracePt t="107847" x="4511675" y="1970088"/>
          <p14:tracePt t="107855" x="4495800" y="1978025"/>
          <p14:tracePt t="107861" x="4495800" y="1985963"/>
          <p14:tracePt t="107870" x="4487863" y="1993900"/>
          <p14:tracePt t="107878" x="4487863" y="2001838"/>
          <p14:tracePt t="107895" x="4471988" y="2025650"/>
          <p14:tracePt t="107908" x="4471988" y="2033588"/>
          <p14:tracePt t="107915" x="4471988" y="2041525"/>
          <p14:tracePt t="107923" x="4471988" y="2049463"/>
          <p14:tracePt t="107929" x="4471988" y="2057400"/>
          <p14:tracePt t="108049" x="4456113" y="2049463"/>
          <p14:tracePt t="108057" x="4440238" y="2049463"/>
          <p14:tracePt t="108064" x="4416425" y="2041525"/>
          <p14:tracePt t="108072" x="4400550" y="2041525"/>
          <p14:tracePt t="108079" x="4392613" y="2041525"/>
          <p14:tracePt t="108087" x="4376738" y="2041525"/>
          <p14:tracePt t="108095" x="4360863" y="2041525"/>
          <p14:tracePt t="108102" x="4344988" y="2041525"/>
          <p14:tracePt t="108110" x="4337050" y="2041525"/>
          <p14:tracePt t="108117" x="4329113" y="2049463"/>
          <p14:tracePt t="108126" x="4305300" y="2057400"/>
          <p14:tracePt t="108132" x="4289425" y="2073275"/>
          <p14:tracePt t="108139" x="4273550" y="2073275"/>
          <p14:tracePt t="108146" x="4265613" y="2081213"/>
          <p14:tracePt t="108154" x="4241800" y="2089150"/>
          <p14:tracePt t="108162" x="4233863" y="2105025"/>
          <p14:tracePt t="108169" x="4217988" y="2112963"/>
          <p14:tracePt t="108177" x="4200525" y="2136775"/>
          <p14:tracePt t="108185" x="4192588" y="2144713"/>
          <p14:tracePt t="108192" x="4176713" y="2160588"/>
          <p14:tracePt t="108200" x="4160838" y="2168525"/>
          <p14:tracePt t="108208" x="4152900" y="2176463"/>
          <p14:tracePt t="108214" x="4144963" y="2176463"/>
          <p14:tracePt t="108222" x="4144963" y="2184400"/>
          <p14:tracePt t="108230" x="4137025" y="2184400"/>
          <p14:tracePt t="108245" x="4129088" y="2184400"/>
          <p14:tracePt t="108320" x="4129088" y="2168525"/>
          <p14:tracePt t="108328" x="4129088" y="2152650"/>
          <p14:tracePt t="108334" x="4144963" y="2144713"/>
          <p14:tracePt t="108342" x="4144963" y="2128838"/>
          <p14:tracePt t="108349" x="4160838" y="2112963"/>
          <p14:tracePt t="108358" x="4168775" y="2097088"/>
          <p14:tracePt t="108364" x="4184650" y="2081213"/>
          <p14:tracePt t="108372" x="4210050" y="2065338"/>
          <p14:tracePt t="108380" x="4225925" y="2049463"/>
          <p14:tracePt t="108387" x="4249738" y="2025650"/>
          <p14:tracePt t="108394" x="4257675" y="2025650"/>
          <p14:tracePt t="108402" x="4273550" y="2009775"/>
          <p14:tracePt t="108411" x="4297363" y="1993900"/>
          <p14:tracePt t="108417" x="4313238" y="1985963"/>
          <p14:tracePt t="108425" x="4329113" y="1978025"/>
          <p14:tracePt t="108432" x="4337050" y="1970088"/>
          <p14:tracePt t="108440" x="4352925" y="1962150"/>
          <p14:tracePt t="108447" x="4360863" y="1962150"/>
          <p14:tracePt t="108455" x="4368800" y="1962150"/>
          <p14:tracePt t="108462" x="4384675" y="1962150"/>
          <p14:tracePt t="108477" x="4392613" y="1962150"/>
          <p14:tracePt t="108484" x="4400550" y="1962150"/>
          <p14:tracePt t="108492" x="4408488" y="1962150"/>
          <p14:tracePt t="108499" x="4416425" y="1962150"/>
          <p14:tracePt t="108515" x="4424363" y="1978025"/>
          <p14:tracePt t="108522" x="4424363" y="1985963"/>
          <p14:tracePt t="108529" x="4432300" y="1993900"/>
          <p14:tracePt t="108537" x="4432300" y="2009775"/>
          <p14:tracePt t="108545" x="4432300" y="2017713"/>
          <p14:tracePt t="108552" x="4432300" y="2025650"/>
          <p14:tracePt t="108560" x="4440238" y="2041525"/>
          <p14:tracePt t="108576" x="4440238" y="2049463"/>
          <p14:tracePt t="108582" x="4440238" y="2057400"/>
          <p14:tracePt t="108597" x="4440238" y="2065338"/>
          <p14:tracePt t="108605" x="4440238" y="2073275"/>
          <p14:tracePt t="109272" x="4448175" y="2073275"/>
          <p14:tracePt t="109284" x="4448175" y="2065338"/>
          <p14:tracePt t="109287" x="4464050" y="2065338"/>
          <p14:tracePt t="109296" x="4464050" y="2057400"/>
          <p14:tracePt t="109302" x="4464050" y="2049463"/>
          <p14:tracePt t="109309" x="4471988" y="2049463"/>
          <p14:tracePt t="109316" x="4471988" y="2041525"/>
          <p14:tracePt t="109332" x="4471988" y="2033588"/>
          <p14:tracePt t="109340" x="4471988" y="2025650"/>
          <p14:tracePt t="109347" x="4479925" y="2025650"/>
          <p14:tracePt t="109354" x="4479925" y="2017713"/>
          <p14:tracePt t="109369" x="4479925" y="2009775"/>
          <p14:tracePt t="109379" x="4487863" y="2001838"/>
          <p14:tracePt t="109384" x="4495800" y="1993900"/>
          <p14:tracePt t="109392" x="4495800" y="1985963"/>
          <p14:tracePt t="109407" x="4503738" y="1970088"/>
          <p14:tracePt t="109415" x="4503738" y="1962150"/>
          <p14:tracePt t="109423" x="4519613" y="1954213"/>
          <p14:tracePt t="109437" x="4535488" y="1946275"/>
          <p14:tracePt t="109446" x="4543425" y="1930400"/>
          <p14:tracePt t="109453" x="4551363" y="1930400"/>
          <p14:tracePt t="109459" x="4551363" y="1922463"/>
          <p14:tracePt t="109467" x="4576763" y="1906588"/>
          <p14:tracePt t="109474" x="4584700" y="1898650"/>
          <p14:tracePt t="109483" x="4592638" y="1881188"/>
          <p14:tracePt t="109490" x="4616450" y="1865313"/>
          <p14:tracePt t="109497" x="4640263" y="1849438"/>
          <p14:tracePt t="109504" x="4672013" y="1825625"/>
          <p14:tracePt t="109512" x="4679950" y="1801813"/>
          <p14:tracePt t="109519" x="4703763" y="1778000"/>
          <p14:tracePt t="109528" x="4719638" y="1762125"/>
          <p14:tracePt t="109534" x="4735513" y="1746250"/>
          <p14:tracePt t="109542" x="4751388" y="1722438"/>
          <p14:tracePt t="109549" x="4767263" y="1714500"/>
          <p14:tracePt t="109557" x="4783138" y="1698625"/>
          <p14:tracePt t="109564" x="4791075" y="1690688"/>
          <p14:tracePt t="109572" x="4799013" y="1682750"/>
          <p14:tracePt t="109581" x="4806950" y="1674813"/>
          <p14:tracePt t="109587" x="4822825" y="1658938"/>
          <p14:tracePt t="109595" x="4822825" y="1651000"/>
          <p14:tracePt t="109602" x="4838700" y="1643063"/>
          <p14:tracePt t="109610" x="4846638" y="1643063"/>
          <p14:tracePt t="109617" x="4862513" y="1627188"/>
          <p14:tracePt t="109624" x="4870450" y="1627188"/>
          <p14:tracePt t="109632" x="4870450" y="1619250"/>
          <p14:tracePt t="109640" x="4878388" y="1619250"/>
          <p14:tracePt t="109647" x="4886325" y="1611313"/>
          <p14:tracePt t="109662" x="4902200" y="1603375"/>
          <p14:tracePt t="109678" x="4910138" y="1603375"/>
          <p14:tracePt t="109692" x="4918075" y="1603375"/>
          <p14:tracePt t="109699" x="4926013" y="1595438"/>
          <p14:tracePt t="109707" x="4933950" y="1595438"/>
          <p14:tracePt t="109723" x="4943475" y="1595438"/>
          <p14:tracePt t="109730" x="4951413" y="1595438"/>
          <p14:tracePt t="109798" x="4959350" y="1595438"/>
          <p14:tracePt t="109813" x="4967288" y="1595438"/>
          <p14:tracePt t="109842" x="4975225" y="1595438"/>
          <p14:tracePt t="109925" x="4975225" y="1611313"/>
          <p14:tracePt t="109932" x="4983163" y="1627188"/>
          <p14:tracePt t="109948" x="4991100" y="1651000"/>
          <p14:tracePt t="109955" x="4999038" y="1666875"/>
          <p14:tracePt t="109962" x="5006975" y="1674813"/>
          <p14:tracePt t="109969" x="5014913" y="1682750"/>
          <p14:tracePt t="109978" x="5022850" y="1698625"/>
          <p14:tracePt t="109984" x="5030788" y="1706563"/>
          <p14:tracePt t="109992" x="5038725" y="1714500"/>
          <p14:tracePt t="110007" x="5046663" y="1722438"/>
          <p14:tracePt t="110014" x="5054600" y="1722438"/>
          <p14:tracePt t="110031" x="5070475" y="1722438"/>
          <p14:tracePt t="110037" x="5078413" y="1722438"/>
          <p14:tracePt t="110046" x="5094288" y="1722438"/>
          <p14:tracePt t="110052" x="5102225" y="1722438"/>
          <p14:tracePt t="110059" x="5110163" y="1722438"/>
          <p14:tracePt t="110067" x="5126038" y="1722438"/>
          <p14:tracePt t="110082" x="5133975" y="1722438"/>
          <p14:tracePt t="110097" x="5141913" y="1722438"/>
          <p14:tracePt t="110112" x="5149850" y="1722438"/>
          <p14:tracePt t="110209" x="5141913" y="1722438"/>
          <p14:tracePt t="110224" x="5133975" y="1722438"/>
          <p14:tracePt t="110233" x="5126038" y="1722438"/>
          <p14:tracePt t="110239" x="5102225" y="1722438"/>
          <p14:tracePt t="110247" x="5078413" y="1722438"/>
          <p14:tracePt t="110254" x="5054600" y="1722438"/>
          <p14:tracePt t="110262" x="5022850" y="1722438"/>
          <p14:tracePt t="110270" x="4999038" y="1722438"/>
          <p14:tracePt t="110278" x="4975225" y="1722438"/>
          <p14:tracePt t="110284" x="4951413" y="1722438"/>
          <p14:tracePt t="110292" x="4918075" y="1722438"/>
          <p14:tracePt t="110300" x="4894263" y="1730375"/>
          <p14:tracePt t="110307" x="4878388" y="1738313"/>
          <p14:tracePt t="110314" x="4870450" y="1738313"/>
          <p14:tracePt t="110322" x="4862513" y="1746250"/>
          <p14:tracePt t="110330" x="4854575" y="1746250"/>
          <p14:tracePt t="110337" x="4846638" y="1754188"/>
          <p14:tracePt t="110344" x="4838700" y="1754188"/>
          <p14:tracePt t="110352" x="4838700" y="1762125"/>
          <p14:tracePt t="110361" x="4830763" y="1770063"/>
          <p14:tracePt t="110367" x="4822825" y="1778000"/>
          <p14:tracePt t="110382" x="4814888" y="1785938"/>
          <p14:tracePt t="110397" x="4799013" y="1793875"/>
          <p14:tracePt t="110405" x="4791075" y="1801813"/>
          <p14:tracePt t="110421" x="4775200" y="1809750"/>
          <p14:tracePt t="110433" x="4759325" y="1817688"/>
          <p14:tracePt t="110435" x="4751388" y="1817688"/>
          <p14:tracePt t="110442" x="4735513" y="1817688"/>
          <p14:tracePt t="110449" x="4735513" y="1825625"/>
          <p14:tracePt t="110457" x="4727575" y="1825625"/>
          <p14:tracePt t="110464" x="4719638" y="1825625"/>
          <p14:tracePt t="110480" x="4711700" y="1825625"/>
          <p14:tracePt t="110495" x="4703763" y="1825625"/>
          <p14:tracePt t="110930" x="4703763" y="1833563"/>
          <p14:tracePt t="110937" x="4695825" y="1841500"/>
          <p14:tracePt t="110945" x="4679950" y="1841500"/>
          <p14:tracePt t="110952" x="4672013" y="1857375"/>
          <p14:tracePt t="110960" x="4656138" y="1857375"/>
          <p14:tracePt t="110967" x="4648200" y="1873250"/>
          <p14:tracePt t="110974" x="4632325" y="1881188"/>
          <p14:tracePt t="110984" x="4616450" y="1898650"/>
          <p14:tracePt t="110993" x="4600575" y="1898650"/>
          <p14:tracePt t="110998" x="4584700" y="1922463"/>
          <p14:tracePt t="111005" x="4567238" y="1922463"/>
          <p14:tracePt t="111013" x="4551363" y="1938338"/>
          <p14:tracePt t="111020" x="4543425" y="1946275"/>
          <p14:tracePt t="111027" x="4535488" y="1954213"/>
          <p14:tracePt t="111042" x="4527550" y="1954213"/>
          <p14:tracePt t="111208" x="4543425" y="1954213"/>
          <p14:tracePt t="111217" x="4567238" y="1946275"/>
          <p14:tracePt t="111222" x="4600575" y="1930400"/>
          <p14:tracePt t="111229" x="4640263" y="1906588"/>
          <p14:tracePt t="111237" x="4687888" y="1881188"/>
          <p14:tracePt t="111245" x="4719638" y="1865313"/>
          <p14:tracePt t="111251" x="4783138" y="1841500"/>
          <p14:tracePt t="111259" x="4838700" y="1809750"/>
          <p14:tracePt t="111268" x="4886325" y="1793875"/>
          <p14:tracePt t="111274" x="4951413" y="1762125"/>
          <p14:tracePt t="111282" x="4999038" y="1738313"/>
          <p14:tracePt t="111289" x="5046663" y="1714500"/>
          <p14:tracePt t="111297" x="5078413" y="1698625"/>
          <p14:tracePt t="111304" x="5118100" y="1682750"/>
          <p14:tracePt t="111312" x="5141913" y="1674813"/>
          <p14:tracePt t="111321" x="5157788" y="1666875"/>
          <p14:tracePt t="111327" x="5189538" y="1651000"/>
          <p14:tracePt t="111335" x="5205413" y="1651000"/>
          <p14:tracePt t="111342" x="5229225" y="1643063"/>
          <p14:tracePt t="111350" x="5237163" y="1643063"/>
          <p14:tracePt t="111358" x="5253038" y="1643063"/>
          <p14:tracePt t="111364" x="5268913" y="1635125"/>
          <p14:tracePt t="111373" x="5276850" y="1635125"/>
          <p14:tracePt t="111380" x="5292725" y="1635125"/>
          <p14:tracePt t="111387" x="5310188" y="1635125"/>
          <p14:tracePt t="111394" x="5318125" y="1635125"/>
          <p14:tracePt t="111402" x="5326063" y="1635125"/>
          <p14:tracePt t="111409" x="5334000" y="1635125"/>
          <p14:tracePt t="111418" x="5341938" y="1635125"/>
          <p14:tracePt t="111424" x="5349875" y="1635125"/>
          <p14:tracePt t="111432" x="5365750" y="1635125"/>
          <p14:tracePt t="111440" x="5381625" y="1635125"/>
          <p14:tracePt t="111448" x="5397500" y="1635125"/>
          <p14:tracePt t="111454" x="5405438" y="1635125"/>
          <p14:tracePt t="111462" x="5421313" y="1635125"/>
          <p14:tracePt t="111470" x="5445125" y="1635125"/>
          <p14:tracePt t="111477" x="5468938" y="1635125"/>
          <p14:tracePt t="111485" x="5484813" y="1635125"/>
          <p14:tracePt t="111492" x="5500688" y="1635125"/>
          <p14:tracePt t="111499" x="5524500" y="1635125"/>
          <p14:tracePt t="111507" x="5548313" y="1635125"/>
          <p14:tracePt t="111514" x="5564188" y="1635125"/>
          <p14:tracePt t="111522" x="5588000" y="1635125"/>
          <p14:tracePt t="111530" x="5651500" y="1635125"/>
          <p14:tracePt t="111537" x="5667375" y="1635125"/>
          <p14:tracePt t="111546" x="5692775" y="1635125"/>
          <p14:tracePt t="111552" x="5708650" y="1635125"/>
          <p14:tracePt t="111559" x="5724525" y="1635125"/>
          <p14:tracePt t="111568" x="5740400" y="1635125"/>
          <p14:tracePt t="111574" x="5756275" y="1635125"/>
          <p14:tracePt t="111582" x="5764213" y="1643063"/>
          <p14:tracePt t="111590" x="5772150" y="1651000"/>
          <p14:tracePt t="111597" x="5780088" y="1651000"/>
          <p14:tracePt t="111612" x="5795963" y="1658938"/>
          <p14:tracePt t="111620" x="5803900" y="1666875"/>
          <p14:tracePt t="111627" x="5811838" y="1674813"/>
          <p14:tracePt t="111634" x="5835650" y="1682750"/>
          <p14:tracePt t="111642" x="5843588" y="1690688"/>
          <p14:tracePt t="111650" x="5851525" y="1698625"/>
          <p14:tracePt t="111657" x="5875338" y="1706563"/>
          <p14:tracePt t="111664" x="5891213" y="1714500"/>
          <p14:tracePt t="111672" x="5899150" y="1722438"/>
          <p14:tracePt t="111680" x="5915025" y="1730375"/>
          <p14:tracePt t="111687" x="5938838" y="1746250"/>
          <p14:tracePt t="111694" x="5946775" y="1754188"/>
          <p14:tracePt t="111704" x="5970588" y="1770063"/>
          <p14:tracePt t="111709" x="5986463" y="1778000"/>
          <p14:tracePt t="111718" x="6002338" y="1793875"/>
          <p14:tracePt t="111725" x="6018213" y="1801813"/>
          <p14:tracePt t="111732" x="6026150" y="1809750"/>
          <p14:tracePt t="111740" x="6043613" y="1817688"/>
          <p14:tracePt t="111747" x="6051550" y="1817688"/>
          <p14:tracePt t="111754" x="6059488" y="1825625"/>
          <p14:tracePt t="111762" x="6067425" y="1833563"/>
          <p14:tracePt t="111770" x="6091238" y="1833563"/>
          <p14:tracePt t="111777" x="6099175" y="1841500"/>
          <p14:tracePt t="111784" x="6107113" y="1849438"/>
          <p14:tracePt t="111792" x="6130925" y="1857375"/>
          <p14:tracePt t="111801" x="6162675" y="1865313"/>
          <p14:tracePt t="111807" x="6162675" y="1873250"/>
          <p14:tracePt t="111845" x="6170613" y="1873250"/>
          <p14:tracePt t="111875" x="6178550" y="1881188"/>
          <p14:tracePt t="111903" x="6186488" y="1890713"/>
          <p14:tracePt t="111904" x="6194425" y="1890713"/>
          <p14:tracePt t="111912" x="6202363" y="1890713"/>
          <p14:tracePt t="111920" x="6218238" y="1906588"/>
          <p14:tracePt t="111935" x="6234113" y="1914525"/>
          <p14:tracePt t="111942" x="6242050" y="1922463"/>
          <p14:tracePt t="111951" x="6249988" y="1922463"/>
          <p14:tracePt t="111957" x="6265863" y="1938338"/>
          <p14:tracePt t="111964" x="6289675" y="1946275"/>
          <p14:tracePt t="113705" x="6289675" y="1954213"/>
          <p14:tracePt t="113713" x="6289675" y="1978025"/>
          <p14:tracePt t="113721" x="6273800" y="2017713"/>
          <p14:tracePt t="113731" x="6257925" y="2049463"/>
          <p14:tracePt t="113735" x="6234113" y="2097088"/>
          <p14:tracePt t="113742" x="6202363" y="2144713"/>
          <p14:tracePt t="113749" x="6170613" y="2184400"/>
          <p14:tracePt t="113757" x="6138863" y="2233613"/>
          <p14:tracePt t="113765" x="6099175" y="2281238"/>
          <p14:tracePt t="113772" x="6059488" y="2328863"/>
          <p14:tracePt t="113780" x="6026150" y="2368550"/>
          <p14:tracePt t="113787" x="5986463" y="2432050"/>
          <p14:tracePt t="113795" x="5986463" y="2471738"/>
          <p14:tracePt t="113802" x="5954713" y="2503488"/>
          <p14:tracePt t="113811" x="5938838" y="2527300"/>
          <p14:tracePt t="113817" x="5930900" y="2535238"/>
          <p14:tracePt t="113824" x="5915025" y="2551113"/>
          <p14:tracePt t="113839" x="5915025" y="2559050"/>
          <p14:tracePt t="114140" x="5922963" y="2559050"/>
          <p14:tracePt t="114156" x="5930900" y="2551113"/>
          <p14:tracePt t="114177" x="5938838" y="2551113"/>
          <p14:tracePt t="114185" x="5946775" y="2535238"/>
          <p14:tracePt t="114192" x="5954713" y="2535238"/>
          <p14:tracePt t="114207" x="5970588" y="2527300"/>
          <p14:tracePt t="114222" x="5978525" y="2511425"/>
          <p14:tracePt t="114229" x="5986463" y="2511425"/>
          <p14:tracePt t="114237" x="5986463" y="2503488"/>
          <p14:tracePt t="114252" x="5994400" y="2503488"/>
          <p14:tracePt t="114432" x="5994400" y="2495550"/>
          <p14:tracePt t="114469" x="6002338" y="2487613"/>
          <p14:tracePt t="114477" x="6002338" y="2479675"/>
          <p14:tracePt t="114492" x="6010275" y="2479675"/>
          <p14:tracePt t="114499" x="6010275" y="2471738"/>
          <p14:tracePt t="114514" x="6018213" y="2463800"/>
          <p14:tracePt t="114530" x="6026150" y="2463800"/>
          <p14:tracePt t="114538" x="6026150" y="2455863"/>
          <p14:tracePt t="114545" x="6026150" y="2447925"/>
          <p14:tracePt t="114568" x="6034088" y="2439988"/>
          <p14:tracePt t="114590" x="6043613" y="2432050"/>
          <p14:tracePt t="114643" x="6051550" y="2424113"/>
          <p14:tracePt t="114649" x="6051550" y="2416175"/>
          <p14:tracePt t="114664" x="6059488" y="2416175"/>
          <p14:tracePt t="114673" x="6059488" y="2408238"/>
          <p14:tracePt t="114702" x="6059488" y="2400300"/>
          <p14:tracePt t="114710" x="6067425" y="2400300"/>
          <p14:tracePt t="114724" x="6067425" y="2392363"/>
          <p14:tracePt t="114762" x="6075363" y="2384425"/>
          <p14:tracePt t="114770" x="6075363" y="2376488"/>
          <p14:tracePt t="114777" x="6075363" y="2368550"/>
          <p14:tracePt t="114791" x="6083300" y="2360613"/>
          <p14:tracePt t="114800" x="6091238" y="2352675"/>
          <p14:tracePt t="114807" x="6091238" y="2336800"/>
          <p14:tracePt t="114822" x="6091238" y="2328863"/>
          <p14:tracePt t="114829" x="6099175" y="2320925"/>
          <p14:tracePt t="114838" x="6099175" y="2305050"/>
          <p14:tracePt t="114852" x="6099175" y="2289175"/>
          <p14:tracePt t="114859" x="6107113" y="2289175"/>
          <p14:tracePt t="114867" x="6107113" y="2281238"/>
          <p14:tracePt t="114874" x="6115050" y="2281238"/>
          <p14:tracePt t="114891" x="6115050" y="2265363"/>
          <p14:tracePt t="114897" x="6115050" y="2257425"/>
          <p14:tracePt t="114905" x="6115050" y="2249488"/>
          <p14:tracePt t="114911" x="6122988" y="2249488"/>
          <p14:tracePt t="114920" x="6122988" y="2241550"/>
          <p14:tracePt t="114928" x="6122988" y="2233613"/>
          <p14:tracePt t="114941" x="6122988" y="2224088"/>
          <p14:tracePt t="114949" x="6122988" y="2216150"/>
          <p14:tracePt t="114957" x="6122988" y="2208213"/>
          <p14:tracePt t="114972" x="6122988" y="2200275"/>
          <p14:tracePt t="114987" x="6130925" y="2192338"/>
          <p14:tracePt t="115010" x="6130925" y="2184400"/>
          <p14:tracePt t="115040" x="6130925" y="2176463"/>
          <p14:tracePt t="115055" x="6130925" y="2168525"/>
          <p14:tracePt t="115108" x="6130925" y="2160588"/>
          <p14:tracePt t="115182" x="6130925" y="2152650"/>
          <p14:tracePt t="115475" x="6138863" y="2152650"/>
          <p14:tracePt t="115483" x="6146800" y="2152650"/>
          <p14:tracePt t="115501" x="6154738" y="2152650"/>
          <p14:tracePt t="115505" x="6162675" y="2152650"/>
          <p14:tracePt t="115512" x="6170613" y="2152650"/>
          <p14:tracePt t="115519" x="6178550" y="2152650"/>
          <p14:tracePt t="115527" x="6202363" y="2152650"/>
          <p14:tracePt t="115535" x="6218238" y="2152650"/>
          <p14:tracePt t="115555" x="6234113" y="2152650"/>
          <p14:tracePt t="115566" x="6242050" y="2152650"/>
          <p14:tracePt t="115767" x="6242050" y="2144713"/>
          <p14:tracePt t="115797" x="6249988" y="2136775"/>
          <p14:tracePt t="115827" x="6249988" y="2128838"/>
          <p14:tracePt t="115834" x="6257925" y="2128838"/>
          <p14:tracePt t="115842" x="6257925" y="2120900"/>
          <p14:tracePt t="115849" x="6257925" y="2112963"/>
          <p14:tracePt t="115864" x="6257925" y="2105025"/>
          <p14:tracePt t="115874" x="6257925" y="2097088"/>
          <p14:tracePt t="115879" x="6257925" y="2089150"/>
          <p14:tracePt t="115895" x="6257925" y="2081213"/>
          <p14:tracePt t="115917" x="6257925" y="2073275"/>
          <p14:tracePt t="115925" x="6249988" y="2073275"/>
          <p14:tracePt t="115932" x="6242050" y="2073275"/>
          <p14:tracePt t="115941" x="6234113" y="2073275"/>
          <p14:tracePt t="115954" x="6226175" y="2065338"/>
          <p14:tracePt t="116008" x="6218238" y="2065338"/>
          <p14:tracePt t="116382" x="6226175" y="2065338"/>
          <p14:tracePt t="116487" x="6226175" y="2073275"/>
          <p14:tracePt t="116502" x="6226175" y="2081213"/>
          <p14:tracePt t="116509" x="6226175" y="2089150"/>
          <p14:tracePt t="116517" x="6226175" y="2097088"/>
          <p14:tracePt t="116525" x="6226175" y="2105025"/>
          <p14:tracePt t="116540" x="6226175" y="2112963"/>
          <p14:tracePt t="116548" x="6226175" y="2120900"/>
          <p14:tracePt t="116563" x="6226175" y="2128838"/>
          <p14:tracePt t="116577" x="6226175" y="2136775"/>
          <p14:tracePt t="116592" x="6226175" y="2152650"/>
          <p14:tracePt t="116599" x="6226175" y="2160588"/>
          <p14:tracePt t="116609" x="6226175" y="2168525"/>
          <p14:tracePt t="116623" x="6226175" y="2176463"/>
          <p14:tracePt t="116637" x="6226175" y="2184400"/>
          <p14:tracePt t="117185" x="6226175" y="2160588"/>
          <p14:tracePt t="117193" x="6218238" y="2144713"/>
          <p14:tracePt t="117200" x="6210300" y="2136775"/>
          <p14:tracePt t="117207" x="6202363" y="2120900"/>
          <p14:tracePt t="117214" x="6202363" y="2105025"/>
          <p14:tracePt t="117222" x="6194425" y="2089150"/>
          <p14:tracePt t="117229" x="6186488" y="2081213"/>
          <p14:tracePt t="117237" x="6178550" y="2057400"/>
          <p14:tracePt t="117252" x="6178550" y="2049463"/>
          <p14:tracePt t="117261" x="6170613" y="2033588"/>
          <p14:tracePt t="117290" x="6162675" y="2033588"/>
          <p14:tracePt t="117522" x="6162675" y="2025650"/>
          <p14:tracePt t="117537" x="6162675" y="2017713"/>
          <p14:tracePt t="117546" x="6162675" y="2001838"/>
          <p14:tracePt t="117552" x="6154738" y="1993900"/>
          <p14:tracePt t="117559" x="6146800" y="1978025"/>
          <p14:tracePt t="117567" x="6146800" y="1954213"/>
          <p14:tracePt t="117576" x="6146800" y="1922463"/>
          <p14:tracePt t="117582" x="6146800" y="1890713"/>
          <p14:tracePt t="117589" x="6146800" y="1857375"/>
          <p14:tracePt t="117597" x="6146800" y="1817688"/>
          <p14:tracePt t="117605" x="6146800" y="1785938"/>
          <p14:tracePt t="117612" x="6146800" y="1730375"/>
          <p14:tracePt t="117619" x="6146800" y="1698625"/>
          <p14:tracePt t="117628" x="6146800" y="1635125"/>
          <p14:tracePt t="117634" x="6146800" y="1587500"/>
          <p14:tracePt t="117642" x="6146800" y="1530350"/>
          <p14:tracePt t="117649" x="6146800" y="1490663"/>
          <p14:tracePt t="117657" x="6154738" y="1443038"/>
          <p14:tracePt t="117665" x="6154738" y="1419225"/>
          <p14:tracePt t="117672" x="6154738" y="1403350"/>
          <p14:tracePt t="117680" x="6154738" y="1371600"/>
          <p14:tracePt t="117687" x="6154738" y="1339850"/>
          <p14:tracePt t="117695" x="6170613" y="1308100"/>
          <p14:tracePt t="117701" x="6170613" y="1268413"/>
          <p14:tracePt t="117709" x="6178550" y="1244600"/>
          <p14:tracePt t="117717" x="6178550" y="1220788"/>
          <p14:tracePt t="117724" x="6186488" y="1204913"/>
          <p14:tracePt t="117733" x="6194425" y="1179513"/>
          <p14:tracePt t="117740" x="6194425" y="1155700"/>
          <p14:tracePt t="117747" x="6194425" y="1131888"/>
          <p14:tracePt t="117754" x="6194425" y="1123950"/>
          <p14:tracePt t="117763" x="6202363" y="1100138"/>
          <p14:tracePt t="117769" x="6202363" y="1084263"/>
          <p14:tracePt t="117780" x="6202363" y="1068388"/>
          <p14:tracePt t="117784" x="6210300" y="1068388"/>
          <p14:tracePt t="117792" x="6210300" y="1060450"/>
          <p14:tracePt t="117800" x="6210300" y="1052513"/>
          <p14:tracePt t="117807" x="6210300" y="1044575"/>
          <p14:tracePt t="117927" x="6210300" y="1060450"/>
          <p14:tracePt t="117935" x="6210300" y="1084263"/>
          <p14:tracePt t="117942" x="6210300" y="1092200"/>
          <p14:tracePt t="117951" x="6210300" y="1108075"/>
          <p14:tracePt t="117957" x="6202363" y="1131888"/>
          <p14:tracePt t="117964" x="6202363" y="1147763"/>
          <p14:tracePt t="117972" x="6202363" y="1171575"/>
          <p14:tracePt t="117980" x="6194425" y="1195388"/>
          <p14:tracePt t="117987" x="6194425" y="1220788"/>
          <p14:tracePt t="117995" x="6194425" y="1244600"/>
          <p14:tracePt t="118002" x="6194425" y="1260475"/>
          <p14:tracePt t="118010" x="6194425" y="1292225"/>
          <p14:tracePt t="118017" x="6194425" y="1316038"/>
          <p14:tracePt t="118024" x="6194425" y="1339850"/>
          <p14:tracePt t="118032" x="6194425" y="1363663"/>
          <p14:tracePt t="118039" x="6194425" y="1403350"/>
          <p14:tracePt t="118047" x="6194425" y="1435100"/>
          <p14:tracePt t="118054" x="6194425" y="1458913"/>
          <p14:tracePt t="118062" x="6194425" y="1498600"/>
          <p14:tracePt t="118069" x="6194425" y="1530350"/>
          <p14:tracePt t="118077" x="6194425" y="1571625"/>
          <p14:tracePt t="118084" x="6194425" y="1603375"/>
          <p14:tracePt t="118092" x="6194425" y="1651000"/>
          <p14:tracePt t="118099" x="6194425" y="1674813"/>
          <p14:tracePt t="118107" x="6194425" y="1714500"/>
          <p14:tracePt t="118114" x="6194425" y="1746250"/>
          <p14:tracePt t="118122" x="6194425" y="1778000"/>
          <p14:tracePt t="118130" x="6194425" y="1817688"/>
          <p14:tracePt t="118137" x="6194425" y="1849438"/>
          <p14:tracePt t="118146" x="6194425" y="1881188"/>
          <p14:tracePt t="118152" x="6194425" y="1914525"/>
          <p14:tracePt t="118160" x="6194425" y="1938338"/>
          <p14:tracePt t="118167" x="6194425" y="1970088"/>
          <p14:tracePt t="118174" x="6194425" y="1993900"/>
          <p14:tracePt t="118182" x="6194425" y="2025650"/>
          <p14:tracePt t="118189" x="6194425" y="2057400"/>
          <p14:tracePt t="118197" x="6194425" y="2081213"/>
          <p14:tracePt t="118204" x="6194425" y="2112963"/>
          <p14:tracePt t="118211" x="6194425" y="2128838"/>
          <p14:tracePt t="118220" x="6194425" y="2160588"/>
          <p14:tracePt t="118227" x="6194425" y="2184400"/>
          <p14:tracePt t="118234" x="6194425" y="2208213"/>
          <p14:tracePt t="118242" x="6194425" y="2241550"/>
          <p14:tracePt t="118250" x="6194425" y="2273300"/>
          <p14:tracePt t="118257" x="6194425" y="2320925"/>
          <p14:tracePt t="118264" x="6194425" y="2352675"/>
          <p14:tracePt t="118272" x="6194425" y="2392363"/>
          <p14:tracePt t="118280" x="6202363" y="2447925"/>
          <p14:tracePt t="118287" x="6202363" y="2487613"/>
          <p14:tracePt t="118296" x="6202363" y="2535238"/>
          <p14:tracePt t="118302" x="6210300" y="2592388"/>
          <p14:tracePt t="118311" x="6210300" y="2624138"/>
          <p14:tracePt t="118317" x="6210300" y="2655888"/>
          <p14:tracePt t="118324" x="6218238" y="2703513"/>
          <p14:tracePt t="118332" x="6218238" y="2743200"/>
          <p14:tracePt t="118339" x="6226175" y="2774950"/>
          <p14:tracePt t="118347" x="6226175" y="2814638"/>
          <p14:tracePt t="118354" x="6226175" y="2846388"/>
          <p14:tracePt t="118361" x="6226175" y="2870200"/>
          <p14:tracePt t="118370" x="6226175" y="2894013"/>
          <p14:tracePt t="118378" x="6226175" y="2919413"/>
          <p14:tracePt t="118385" x="6226175" y="2943225"/>
          <p14:tracePt t="118392" x="6226175" y="2959100"/>
          <p14:tracePt t="118400" x="6226175" y="2967038"/>
          <p14:tracePt t="118407" x="6226175" y="2982913"/>
          <p14:tracePt t="118414" x="6226175" y="2990850"/>
          <p14:tracePt t="118430" x="6226175" y="2998788"/>
          <p14:tracePt t="118505" x="6226175" y="2974975"/>
          <p14:tracePt t="118513" x="6226175" y="2959100"/>
          <p14:tracePt t="118519" x="6226175" y="2935288"/>
          <p14:tracePt t="118527" x="6226175" y="2901950"/>
          <p14:tracePt t="118534" x="6226175" y="2862263"/>
          <p14:tracePt t="118542" x="6226175" y="2830513"/>
          <p14:tracePt t="118550" x="6226175" y="2782888"/>
          <p14:tracePt t="118557" x="6226175" y="2735263"/>
          <p14:tracePt t="118564" x="6226175" y="2679700"/>
          <p14:tracePt t="118572" x="6226175" y="2640013"/>
          <p14:tracePt t="118580" x="6226175" y="2608263"/>
          <p14:tracePt t="118587" x="6218238" y="2559050"/>
          <p14:tracePt t="118595" x="6210300" y="2511425"/>
          <p14:tracePt t="118601" x="6210300" y="2487613"/>
          <p14:tracePt t="118609" x="6210300" y="2463800"/>
          <p14:tracePt t="118617" x="6194425" y="2432050"/>
          <p14:tracePt t="118625" x="6186488" y="2400300"/>
          <p14:tracePt t="118631" x="6186488" y="2360613"/>
          <p14:tracePt t="118639" x="6178550" y="2344738"/>
          <p14:tracePt t="118647" x="6170613" y="2312988"/>
          <p14:tracePt t="118654" x="6170613" y="2305050"/>
          <p14:tracePt t="118662" x="6170613" y="2297113"/>
          <p14:tracePt t="118677" x="6170613" y="2289175"/>
          <p14:tracePt t="118685" x="6162675" y="2281238"/>
          <p14:tracePt t="118707" x="6162675" y="2273300"/>
          <p14:tracePt t="118730" x="6162675" y="2265363"/>
          <p14:tracePt t="118745" x="6162675" y="2249488"/>
          <p14:tracePt t="118752" x="6154738" y="2233613"/>
          <p14:tracePt t="118760" x="6154738" y="2216150"/>
          <p14:tracePt t="118767" x="6146800" y="2192338"/>
          <p14:tracePt t="118774" x="6146800" y="2176463"/>
          <p14:tracePt t="118782" x="6146800" y="2152650"/>
          <p14:tracePt t="118789" x="6146800" y="2120900"/>
          <p14:tracePt t="118797" x="6138863" y="2089150"/>
          <p14:tracePt t="118804" x="6138863" y="2049463"/>
          <p14:tracePt t="118813" x="6138863" y="2017713"/>
          <p14:tracePt t="118820" x="6130925" y="1985963"/>
          <p14:tracePt t="118827" x="6130925" y="1962150"/>
          <p14:tracePt t="118835" x="6122988" y="1914525"/>
          <p14:tracePt t="118842" x="6122988" y="1873250"/>
          <p14:tracePt t="118849" x="6115050" y="1841500"/>
          <p14:tracePt t="118858" x="6115050" y="1801813"/>
          <p14:tracePt t="118865" x="6107113" y="1754188"/>
          <p14:tracePt t="118872" x="6091238" y="1698625"/>
          <p14:tracePt t="118880" x="6083300" y="1666875"/>
          <p14:tracePt t="118895" x="6059488" y="1555750"/>
          <p14:tracePt t="118902" x="6051550" y="1530350"/>
          <p14:tracePt t="118910" x="6043613" y="1506538"/>
          <p14:tracePt t="118917" x="6043613" y="1490663"/>
          <p14:tracePt t="118925" x="6026150" y="1474788"/>
          <p14:tracePt t="118932" x="6018213" y="1458913"/>
          <p14:tracePt t="118939" x="6018213" y="1435100"/>
          <p14:tracePt t="118947" x="6010275" y="1419225"/>
          <p14:tracePt t="118954" x="5994400" y="1403350"/>
          <p14:tracePt t="118962" x="5994400" y="1387475"/>
          <p14:tracePt t="118969" x="5986463" y="1371600"/>
          <p14:tracePt t="118978" x="5970588" y="1347788"/>
          <p14:tracePt t="118985" x="5954713" y="1331913"/>
          <p14:tracePt t="118991" x="5946775" y="1323975"/>
          <p14:tracePt t="119000" x="5938838" y="1308100"/>
          <p14:tracePt t="119014" x="5930900" y="1300163"/>
          <p14:tracePt t="119022" x="5922963" y="1300163"/>
          <p14:tracePt t="119030" x="5922963" y="1292225"/>
          <p14:tracePt t="119127" x="5915025" y="1284288"/>
          <p14:tracePt t="119142" x="5915025" y="1276350"/>
          <p14:tracePt t="119157" x="5907088" y="1268413"/>
          <p14:tracePt t="119171" x="5899150" y="1260475"/>
          <p14:tracePt t="119179" x="5891213" y="1260475"/>
          <p14:tracePt t="119196" x="5891213" y="1252538"/>
          <p14:tracePt t="119202" x="5891213" y="1244600"/>
          <p14:tracePt t="119210" x="5883275" y="1244600"/>
          <p14:tracePt t="119217" x="5875338" y="1236663"/>
          <p14:tracePt t="119224" x="5867400" y="1228725"/>
          <p14:tracePt t="119239" x="5867400" y="1220788"/>
          <p14:tracePt t="119270" x="5859463" y="1220788"/>
          <p14:tracePt t="119345" x="5851525" y="1228725"/>
          <p14:tracePt t="119352" x="5851525" y="1236663"/>
          <p14:tracePt t="119361" x="5851525" y="1244600"/>
          <p14:tracePt t="119367" x="5851525" y="1260475"/>
          <p14:tracePt t="119374" x="5851525" y="1284288"/>
          <p14:tracePt t="119382" x="5851525" y="1292225"/>
          <p14:tracePt t="119390" x="5851525" y="1300163"/>
          <p14:tracePt t="119397" x="5851525" y="1323975"/>
          <p14:tracePt t="119404" x="5851525" y="1339850"/>
          <p14:tracePt t="119412" x="5851525" y="1363663"/>
          <p14:tracePt t="119421" x="5851525" y="1387475"/>
          <p14:tracePt t="119427" x="5851525" y="1419225"/>
          <p14:tracePt t="119434" x="5851525" y="1427163"/>
          <p14:tracePt t="119443" x="5851525" y="1458913"/>
          <p14:tracePt t="119450" x="5851525" y="1482725"/>
          <p14:tracePt t="119457" x="5851525" y="1514475"/>
          <p14:tracePt t="119465" x="5851525" y="1538288"/>
          <p14:tracePt t="119472" x="5851525" y="1563688"/>
          <p14:tracePt t="119480" x="5851525" y="1587500"/>
          <p14:tracePt t="119487" x="5851525" y="1603375"/>
          <p14:tracePt t="119495" x="5851525" y="1611313"/>
          <p14:tracePt t="119502" x="5851525" y="1627188"/>
          <p14:tracePt t="119511" x="5851525" y="1635125"/>
          <p14:tracePt t="119517" x="5851525" y="1658938"/>
          <p14:tracePt t="119532" x="5851525" y="1666875"/>
          <p14:tracePt t="119540" x="5851525" y="1674813"/>
          <p14:tracePt t="119584" x="5851525" y="1682750"/>
          <p14:tracePt t="119622" x="5851525" y="1690688"/>
          <p14:tracePt t="119824" x="5851525" y="1698625"/>
          <p14:tracePt t="119841" x="5851525" y="1706563"/>
          <p14:tracePt t="119862" x="5851525" y="1714500"/>
          <p14:tracePt t="119877" x="5851525" y="1722438"/>
          <p14:tracePt t="120402" x="5859463" y="1722438"/>
          <p14:tracePt t="120417" x="5867400" y="1722438"/>
          <p14:tracePt t="120431" x="5875338" y="1722438"/>
          <p14:tracePt t="120440" x="5883275" y="1722438"/>
          <p14:tracePt t="120552" x="5891213" y="1722438"/>
          <p14:tracePt t="120561" x="5899150" y="1722438"/>
          <p14:tracePt t="120567" x="5907088" y="1722438"/>
          <p14:tracePt t="120577" x="5907088" y="1730375"/>
          <p14:tracePt t="120582" x="5915025" y="1730375"/>
          <p14:tracePt t="120589" x="5930900" y="1730375"/>
          <p14:tracePt t="120597" x="5938838" y="1730375"/>
          <p14:tracePt t="120604" x="5946775" y="1730375"/>
          <p14:tracePt t="120612" x="5946775" y="1738313"/>
          <p14:tracePt t="120619" x="5954713" y="1738313"/>
          <p14:tracePt t="120792" x="5954713" y="1746250"/>
          <p14:tracePt t="120800" x="5954713" y="1754188"/>
          <p14:tracePt t="120808" x="5962650" y="1762125"/>
          <p14:tracePt t="120815" x="5962650" y="1770063"/>
          <p14:tracePt t="120822" x="5970588" y="1778000"/>
          <p14:tracePt t="120830" x="5978525" y="1785938"/>
          <p14:tracePt t="120844" x="5978525" y="1793875"/>
          <p14:tracePt t="120852" x="5986463" y="1801813"/>
          <p14:tracePt t="120867" x="5986463" y="1809750"/>
          <p14:tracePt t="120875" x="5994400" y="1809750"/>
          <p14:tracePt t="120882" x="6002338" y="1817688"/>
          <p14:tracePt t="120904" x="6002338" y="1825625"/>
          <p14:tracePt t="120914" x="6010275" y="1833563"/>
          <p14:tracePt t="120919" x="6018213" y="1833563"/>
          <p14:tracePt t="120926" x="6018213" y="1841500"/>
          <p14:tracePt t="120942" x="6034088" y="1849438"/>
          <p14:tracePt t="120949" x="6034088" y="1857375"/>
          <p14:tracePt t="120957" x="6043613" y="1857375"/>
          <p14:tracePt t="120966" x="6043613" y="1865313"/>
          <p14:tracePt t="120987" x="6051550" y="1865313"/>
          <p14:tracePt t="120994" x="6059488" y="1873250"/>
          <p14:tracePt t="121009" x="6067425" y="1873250"/>
          <p14:tracePt t="121025" x="6067425" y="1881188"/>
          <p14:tracePt t="121054" x="6075363" y="1881188"/>
          <p14:tracePt t="121070" x="6075363" y="1890713"/>
          <p14:tracePt t="121077" x="6083300" y="1890713"/>
          <p14:tracePt t="121084" x="6091238" y="1890713"/>
          <p14:tracePt t="121131" x="6099175" y="1890713"/>
          <p14:tracePt t="121362" x="6099175" y="1881188"/>
          <p14:tracePt t="121377" x="6091238" y="1873250"/>
          <p14:tracePt t="121386" x="6083300" y="1865313"/>
          <p14:tracePt t="121392" x="6075363" y="1857375"/>
          <p14:tracePt t="121402" x="6067425" y="1857375"/>
          <p14:tracePt t="121414" x="6059488" y="1857375"/>
          <p14:tracePt t="121475" x="6051550" y="1857375"/>
          <p14:tracePt t="121550" x="6043613" y="1857375"/>
          <p14:tracePt t="121820" x="6034088" y="1857375"/>
          <p14:tracePt t="121834" x="6026150" y="1849438"/>
          <p14:tracePt t="121844" x="6018213" y="1849438"/>
          <p14:tracePt t="121859" x="6010275" y="1849438"/>
          <p14:tracePt t="121864" x="6002338" y="1849438"/>
          <p14:tracePt t="121887" x="5994400" y="1849438"/>
          <p14:tracePt t="121911" x="5994400" y="1841500"/>
          <p14:tracePt t="121925" x="5986463" y="1841500"/>
          <p14:tracePt t="121947" x="5978525" y="1841500"/>
          <p14:tracePt t="121954" x="5970588" y="1841500"/>
          <p14:tracePt t="121977" x="5970588" y="1833563"/>
          <p14:tracePt t="121985" x="5962650" y="1833563"/>
          <p14:tracePt t="122007" x="5962650" y="1825625"/>
          <p14:tracePt t="122323" x="0" y="0"/>
        </p14:tracePtLst>
        <p14:tracePtLst>
          <p14:tracePt t="122728" x="5962650" y="1825625"/>
          <p14:tracePt t="123267" x="5962650" y="1817688"/>
          <p14:tracePt t="123312" x="5962650" y="1809750"/>
          <p14:tracePt t="123642" x="5962650" y="1817688"/>
          <p14:tracePt t="123657" x="5962650" y="1825625"/>
          <p14:tracePt t="123664" x="5962650" y="1833563"/>
          <p14:tracePt t="123672" x="5962650" y="1841500"/>
          <p14:tracePt t="123687" x="5962650" y="1849438"/>
          <p14:tracePt t="123905" x="5962650" y="1841500"/>
          <p14:tracePt t="123912" x="5970588" y="1841500"/>
          <p14:tracePt t="123927" x="5970588" y="1833563"/>
          <p14:tracePt t="123934" x="5978525" y="1833563"/>
          <p14:tracePt t="123942" x="5978525" y="1825625"/>
          <p14:tracePt t="123965" x="5978525" y="1817688"/>
          <p14:tracePt t="123973" x="5986463" y="1817688"/>
          <p14:tracePt t="123979" x="5986463" y="1809750"/>
          <p14:tracePt t="124002" x="5986463" y="1801813"/>
          <p14:tracePt t="124018" x="5994400" y="1801813"/>
          <p14:tracePt t="124144" x="5994400" y="1809750"/>
          <p14:tracePt t="124212" x="5994400" y="1817688"/>
          <p14:tracePt t="124377" x="5994400" y="1809750"/>
          <p14:tracePt t="124549" x="5994400" y="1817688"/>
          <p14:tracePt t="124564" x="5994400" y="1825625"/>
          <p14:tracePt t="124573" x="5994400" y="1833563"/>
          <p14:tracePt t="124594" x="5994400" y="1841500"/>
          <p14:tracePt t="124625" x="5994400" y="1849438"/>
          <p14:tracePt t="125067" x="6002338" y="1849438"/>
          <p14:tracePt t="125082" x="6002338" y="1841500"/>
          <p14:tracePt t="125089" x="6010275" y="1841500"/>
          <p14:tracePt t="125121" x="6010275" y="1833563"/>
          <p14:tracePt t="125540" x="6010275" y="1825625"/>
          <p14:tracePt t="125546" x="6018213" y="1825625"/>
          <p14:tracePt t="126590" x="6034088" y="1825625"/>
          <p14:tracePt t="126597" x="6043613" y="1825625"/>
          <p14:tracePt t="126605" x="6067425" y="1825625"/>
          <p14:tracePt t="126612" x="6091238" y="1825625"/>
          <p14:tracePt t="126619" x="6107113" y="1833563"/>
          <p14:tracePt t="126627" x="6130925" y="1841500"/>
          <p14:tracePt t="126634" x="6162675" y="1849438"/>
          <p14:tracePt t="126642" x="6178550" y="1849438"/>
          <p14:tracePt t="126650" x="6202363" y="1849438"/>
          <p14:tracePt t="126657" x="6218238" y="1849438"/>
          <p14:tracePt t="126664" x="6234113" y="1849438"/>
          <p14:tracePt t="126674" x="6242050" y="1849438"/>
          <p14:tracePt t="126680" x="6257925" y="1849438"/>
          <p14:tracePt t="126688" x="6273800" y="1849438"/>
          <p14:tracePt t="126695" x="6281738" y="1849438"/>
          <p14:tracePt t="126702" x="6289675" y="1849438"/>
          <p14:tracePt t="126709" x="6313488" y="1849438"/>
          <p14:tracePt t="126717" x="6329363" y="1849438"/>
          <p14:tracePt t="126724" x="6345238" y="1841500"/>
          <p14:tracePt t="126734" x="6353175" y="1833563"/>
          <p14:tracePt t="126739" x="6361113" y="1833563"/>
          <p14:tracePt t="126747" x="6376988" y="1825625"/>
          <p14:tracePt t="126762" x="6392863" y="1825625"/>
          <p14:tracePt t="126769" x="6392863" y="1817688"/>
          <p14:tracePt t="126776" x="6402388" y="1809750"/>
          <p14:tracePt t="126800" x="6410325" y="1809750"/>
          <p14:tracePt t="126814" x="6410325" y="1801813"/>
          <p14:tracePt t="127054" x="6410325" y="1817688"/>
          <p14:tracePt t="127069" x="6410325" y="1825625"/>
          <p14:tracePt t="127084" x="6410325" y="1833563"/>
          <p14:tracePt t="127092" x="6410325" y="1841500"/>
          <p14:tracePt t="127100" x="6410325" y="1849438"/>
          <p14:tracePt t="127115" x="6410325" y="1857375"/>
          <p14:tracePt t="127392" x="6402388" y="1857375"/>
          <p14:tracePt t="127399" x="6392863" y="1857375"/>
          <p14:tracePt t="127407" x="6376988" y="1857375"/>
          <p14:tracePt t="127414" x="6353175" y="1857375"/>
          <p14:tracePt t="127422" x="6337300" y="1849438"/>
          <p14:tracePt t="127430" x="6329363" y="1849438"/>
          <p14:tracePt t="127437" x="6321425" y="1849438"/>
          <p14:tracePt t="127444" x="6313488" y="1849438"/>
          <p14:tracePt t="127452" x="6305550" y="1849438"/>
          <p14:tracePt t="127460" x="6297613" y="1849438"/>
          <p14:tracePt t="128067" x="6289675" y="1849438"/>
          <p14:tracePt t="128074" x="6281738" y="1849438"/>
          <p14:tracePt t="128082" x="6265863" y="1849438"/>
          <p14:tracePt t="128091" x="6242050" y="1857375"/>
          <p14:tracePt t="128097" x="6202363" y="1865313"/>
          <p14:tracePt t="128104" x="6170613" y="1865313"/>
          <p14:tracePt t="128112" x="6154738" y="1873250"/>
          <p14:tracePt t="128120" x="6122988" y="1881188"/>
          <p14:tracePt t="128127" x="6099175" y="1890713"/>
          <p14:tracePt t="128134" x="6075363" y="1890713"/>
          <p14:tracePt t="128142" x="6051550" y="1898650"/>
          <p14:tracePt t="128149" x="6034088" y="1898650"/>
          <p14:tracePt t="128157" x="6026150" y="1898650"/>
          <p14:tracePt t="128164" x="6018213" y="1898650"/>
          <p14:tracePt t="128173" x="6018213" y="1906588"/>
          <p14:tracePt t="128202" x="6010275" y="1906588"/>
          <p14:tracePt t="128225" x="6002338" y="1906588"/>
          <p14:tracePt t="128240" x="5994400" y="1906588"/>
          <p14:tracePt t="128247" x="5994400" y="1898650"/>
          <p14:tracePt t="128254" x="5986463" y="1890713"/>
          <p14:tracePt t="128270" x="5978525" y="1881188"/>
          <p14:tracePt t="128292" x="5978525" y="1873250"/>
          <p14:tracePt t="128300" x="5970588" y="1873250"/>
          <p14:tracePt t="128329" x="5970588" y="1865313"/>
          <p14:tracePt t="128337" x="5970588" y="1857375"/>
          <p14:tracePt t="128344" x="5962650" y="1857375"/>
          <p14:tracePt t="128352" x="5962650" y="1849438"/>
          <p14:tracePt t="128367" x="5954713" y="1841500"/>
          <p14:tracePt t="128375" x="5954713" y="1833563"/>
          <p14:tracePt t="128382" x="5954713" y="1825625"/>
          <p14:tracePt t="128397" x="5954713" y="1817688"/>
          <p14:tracePt t="128405" x="5954713" y="1809750"/>
          <p14:tracePt t="128412" x="5954713" y="1801813"/>
          <p14:tracePt t="128420" x="5954713" y="1793875"/>
          <p14:tracePt t="128434" x="5954713" y="1785938"/>
          <p14:tracePt t="128442" x="5954713" y="1778000"/>
          <p14:tracePt t="128457" x="5954713" y="1770063"/>
          <p14:tracePt t="128464" x="5954713" y="1762125"/>
          <p14:tracePt t="128480" x="5954713" y="1754188"/>
          <p14:tracePt t="128509" x="5954713" y="1746250"/>
          <p14:tracePt t="128659" x="5970588" y="1746250"/>
          <p14:tracePt t="128667" x="5970588" y="1754188"/>
          <p14:tracePt t="128675" x="5986463" y="1754188"/>
          <p14:tracePt t="128682" x="6010275" y="1762125"/>
          <p14:tracePt t="128691" x="6034088" y="1770063"/>
          <p14:tracePt t="128697" x="6043613" y="1770063"/>
          <p14:tracePt t="128704" x="6075363" y="1778000"/>
          <p14:tracePt t="128712" x="6099175" y="1778000"/>
          <p14:tracePt t="128719" x="6115050" y="1778000"/>
          <p14:tracePt t="128727" x="6146800" y="1785938"/>
          <p14:tracePt t="128734" x="6226175" y="1785938"/>
          <p14:tracePt t="128742" x="6257925" y="1785938"/>
          <p14:tracePt t="128749" x="6281738" y="1785938"/>
          <p14:tracePt t="128756" x="6305550" y="1785938"/>
          <p14:tracePt t="128765" x="6321425" y="1785938"/>
          <p14:tracePt t="128773" x="6337300" y="1785938"/>
          <p14:tracePt t="128779" x="6353175" y="1785938"/>
          <p14:tracePt t="128787" x="6369050" y="1785938"/>
          <p14:tracePt t="128794" x="6376988" y="1785938"/>
          <p14:tracePt t="128802" x="6384925" y="1785938"/>
          <p14:tracePt t="128809" x="6392863" y="1785938"/>
          <p14:tracePt t="128825" x="6402388" y="1785938"/>
          <p14:tracePt t="128840" x="6410325" y="1785938"/>
          <p14:tracePt t="128847" x="6418263" y="1793875"/>
          <p14:tracePt t="128862" x="6426200" y="1793875"/>
          <p14:tracePt t="128877" x="6434138" y="1793875"/>
          <p14:tracePt t="128884" x="6442075" y="1793875"/>
          <p14:tracePt t="128899" x="6450013" y="1793875"/>
          <p14:tracePt t="128914" x="6457950" y="1801813"/>
          <p14:tracePt t="128929" x="6465888" y="1801813"/>
          <p14:tracePt t="128937" x="6473825" y="1809750"/>
          <p14:tracePt t="128944" x="6489700" y="1817688"/>
          <p14:tracePt t="128952" x="6505575" y="1817688"/>
          <p14:tracePt t="128959" x="6513513" y="1817688"/>
          <p14:tracePt t="128967" x="6529388" y="1825625"/>
          <p14:tracePt t="128975" x="6545263" y="1833563"/>
          <p14:tracePt t="128983" x="6553200" y="1841500"/>
          <p14:tracePt t="128990" x="6561138" y="1841500"/>
          <p14:tracePt t="128997" x="6569075" y="1841500"/>
          <p14:tracePt t="129012" x="6577013" y="1841500"/>
          <p14:tracePt t="129058" x="6584950" y="1841500"/>
          <p14:tracePt t="129095" x="6592888" y="1841500"/>
          <p14:tracePt t="129357" x="6600825" y="1841500"/>
          <p14:tracePt t="129395" x="6608763" y="1841500"/>
          <p14:tracePt t="129409" x="6608763" y="1833563"/>
          <p14:tracePt t="129470" x="6608763" y="1825625"/>
          <p14:tracePt t="129852" x="6608763" y="1817688"/>
          <p14:tracePt t="129880" x="6616700" y="1817688"/>
          <p14:tracePt t="129882" x="6616700" y="1809750"/>
          <p14:tracePt t="129904" x="6616700" y="1801813"/>
          <p14:tracePt t="132197" x="6561138" y="1841500"/>
          <p14:tracePt t="132199" x="6545263" y="1849438"/>
          <p14:tracePt t="132207" x="6529388" y="1849438"/>
          <p14:tracePt t="132214" x="6521450" y="1857375"/>
          <p14:tracePt t="132222" x="6513513" y="1865313"/>
          <p14:tracePt t="132229" x="6505575" y="1865313"/>
          <p14:tracePt t="132237" x="6497638" y="1865313"/>
          <p14:tracePt t="132244" x="6489700" y="1865313"/>
          <p14:tracePt t="132252" x="6481763" y="1873250"/>
          <p14:tracePt t="132259" x="6473825" y="1873250"/>
          <p14:tracePt t="132268" x="6465888" y="1873250"/>
          <p14:tracePt t="132274" x="6465888" y="1881188"/>
          <p14:tracePt t="132282" x="6457950" y="1881188"/>
          <p14:tracePt t="132297" x="6442075" y="1881188"/>
          <p14:tracePt t="132312" x="6434138" y="1881188"/>
          <p14:tracePt t="132327" x="6434138" y="1890713"/>
          <p14:tracePt t="132335" x="6426200" y="1890713"/>
          <p14:tracePt t="132342" x="6418263" y="1890713"/>
          <p14:tracePt t="132650" x="6410325" y="1890713"/>
          <p14:tracePt t="132927" x="6402388" y="1890713"/>
          <p14:tracePt t="133212" x="6392863" y="1890713"/>
          <p14:tracePt t="133227" x="6384925" y="1890713"/>
          <p14:tracePt t="133242" x="6376988" y="1890713"/>
          <p14:tracePt t="133257" x="6369050" y="1890713"/>
          <p14:tracePt t="133272" x="6361113" y="1890713"/>
          <p14:tracePt t="133280" x="6353175" y="1890713"/>
          <p14:tracePt t="133295" x="6345238" y="1890713"/>
          <p14:tracePt t="133302" x="6337300" y="1890713"/>
          <p14:tracePt t="133318" x="6329363" y="1890713"/>
          <p14:tracePt t="133324" x="6321425" y="1881188"/>
          <p14:tracePt t="133340" x="6313488" y="1881188"/>
          <p14:tracePt t="137064" x="6353175" y="1881188"/>
          <p14:tracePt t="137067" x="6361113" y="1881188"/>
          <p14:tracePt t="137068" x="6369050" y="1881188"/>
          <p14:tracePt t="137076" x="6376988" y="1881188"/>
          <p14:tracePt t="137083" x="6384925" y="1881188"/>
          <p14:tracePt t="137097" x="6402388" y="1881188"/>
          <p14:tracePt t="137112" x="6410325" y="1881188"/>
          <p14:tracePt t="137123" x="6426200" y="1881188"/>
          <p14:tracePt t="137127" x="6434138" y="1881188"/>
          <p14:tracePt t="137136" x="6442075" y="1881188"/>
          <p14:tracePt t="137151" x="6450013" y="1881188"/>
          <p14:tracePt t="137176" x="6457950" y="1881188"/>
          <p14:tracePt t="137233" x="6465888" y="1881188"/>
          <p14:tracePt t="137248" x="6473825" y="1881188"/>
          <p14:tracePt t="137262" x="6481763" y="1881188"/>
          <p14:tracePt t="137277" x="6489700" y="1881188"/>
          <p14:tracePt t="137285" x="6497638" y="1881188"/>
          <p14:tracePt t="137292" x="6505575" y="1881188"/>
          <p14:tracePt t="137300" x="6513513" y="1881188"/>
          <p14:tracePt t="137314" x="6521450" y="1881188"/>
          <p14:tracePt t="137323" x="6529388" y="1881188"/>
          <p14:tracePt t="137338" x="6537325" y="1881188"/>
          <p14:tracePt t="137352" x="6545263" y="1881188"/>
          <p14:tracePt t="137360" x="6553200" y="1881188"/>
          <p14:tracePt t="137367" x="6561138" y="1881188"/>
          <p14:tracePt t="137382" x="6569075" y="1881188"/>
          <p14:tracePt t="137390" x="6577013" y="1881188"/>
          <p14:tracePt t="137397" x="6592888" y="1881188"/>
          <p14:tracePt t="137412" x="6608763" y="1881188"/>
          <p14:tracePt t="137421" x="6616700" y="1881188"/>
          <p14:tracePt t="137427" x="6624638" y="1881188"/>
          <p14:tracePt t="137435" x="6640513" y="1881188"/>
          <p14:tracePt t="137442" x="6656388" y="1881188"/>
          <p14:tracePt t="137449" x="6672263" y="1881188"/>
          <p14:tracePt t="137457" x="6688138" y="1881188"/>
          <p14:tracePt t="137464" x="6696075" y="1881188"/>
          <p14:tracePt t="137472" x="6704013" y="1881188"/>
          <p14:tracePt t="137480" x="6711950" y="1881188"/>
          <p14:tracePt t="137488" x="6719888" y="1881188"/>
          <p14:tracePt t="137495" x="6735763" y="1881188"/>
          <p14:tracePt t="137502" x="6751638" y="1873250"/>
          <p14:tracePt t="137517" x="6769100" y="1873250"/>
          <p14:tracePt t="137524" x="6777038" y="1873250"/>
          <p14:tracePt t="137532" x="6784975" y="1873250"/>
          <p14:tracePt t="137540" x="6792913" y="1873250"/>
          <p14:tracePt t="137555" x="6800850" y="1873250"/>
          <p14:tracePt t="137569" x="6808788" y="1873250"/>
          <p14:tracePt t="137577" x="6816725" y="1873250"/>
          <p14:tracePt t="137625" x="6824663" y="1873250"/>
          <p14:tracePt t="139347" x="6824663" y="1881188"/>
          <p14:tracePt t="140292" x="6784975" y="1881188"/>
          <p14:tracePt t="140301" x="6727825" y="1906588"/>
          <p14:tracePt t="140308" x="6640513" y="1914525"/>
          <p14:tracePt t="140315" x="6553200" y="1930400"/>
          <p14:tracePt t="140322" x="6457950" y="1938338"/>
          <p14:tracePt t="140329" x="6337300" y="1962150"/>
          <p14:tracePt t="140337" x="6234113" y="1970088"/>
          <p14:tracePt t="140346" x="6115050" y="1978025"/>
          <p14:tracePt t="140354" x="5994400" y="1985963"/>
          <p14:tracePt t="140359" x="5867400" y="2001838"/>
          <p14:tracePt t="140369" x="5748338" y="2017713"/>
          <p14:tracePt t="140375" x="5651500" y="2033588"/>
          <p14:tracePt t="140386" x="5540375" y="2049463"/>
          <p14:tracePt t="140390" x="5468938" y="2073275"/>
          <p14:tracePt t="140397" x="5397500" y="2089150"/>
          <p14:tracePt t="140404" x="5381625" y="2105025"/>
          <p14:tracePt t="140412" x="5357813" y="2112963"/>
          <p14:tracePt t="140420" x="5349875" y="2112963"/>
          <p14:tracePt t="140427" x="5341938" y="2120900"/>
          <p14:tracePt t="140435" x="5334000" y="2120900"/>
          <p14:tracePt t="140442" x="5326063" y="2120900"/>
          <p14:tracePt t="140450" x="5326063" y="2128838"/>
          <p14:tracePt t="140457" x="5318125" y="2128838"/>
          <p14:tracePt t="140465" x="5310188" y="2128838"/>
          <p14:tracePt t="140472" x="5300663" y="2136775"/>
          <p14:tracePt t="140479" x="5284788" y="2136775"/>
          <p14:tracePt t="140487" x="5268913" y="2136775"/>
          <p14:tracePt t="140495" x="5253038" y="2136775"/>
          <p14:tracePt t="140502" x="5229225" y="2136775"/>
          <p14:tracePt t="140510" x="5197475" y="2144713"/>
          <p14:tracePt t="140518" x="5173663" y="2144713"/>
          <p14:tracePt t="140524" x="5141913" y="2152650"/>
          <p14:tracePt t="140533" x="5094288" y="2152650"/>
          <p14:tracePt t="140540" x="5054600" y="2160588"/>
          <p14:tracePt t="140547" x="5014913" y="2168525"/>
          <p14:tracePt t="140554" x="4983163" y="2176463"/>
          <p14:tracePt t="140562" x="4951413" y="2184400"/>
          <p14:tracePt t="140569" x="4902200" y="2192338"/>
          <p14:tracePt t="140578" x="4846638" y="2200275"/>
          <p14:tracePt t="140585" x="4783138" y="2233613"/>
          <p14:tracePt t="140592" x="4727575" y="2257425"/>
          <p14:tracePt t="140600" x="4656138" y="2273300"/>
          <p14:tracePt t="140608" x="4624388" y="2289175"/>
          <p14:tracePt t="140616" x="4584700" y="2289175"/>
          <p14:tracePt t="140622" x="4576763" y="2297113"/>
          <p14:tracePt t="140629" x="4567238" y="2297113"/>
          <p14:tracePt t="140637" x="4559300" y="2297113"/>
          <p14:tracePt t="140652" x="4551363" y="2297113"/>
          <p14:tracePt t="140705" x="4543425" y="2297113"/>
          <p14:tracePt t="140712" x="4527550" y="2281238"/>
          <p14:tracePt t="140720" x="4519613" y="2265363"/>
          <p14:tracePt t="140727" x="4511675" y="2257425"/>
          <p14:tracePt t="140736" x="4487863" y="2233613"/>
          <p14:tracePt t="140742" x="4471988" y="2216150"/>
          <p14:tracePt t="140751" x="4456113" y="2208213"/>
          <p14:tracePt t="140757" x="4432300" y="2192338"/>
          <p14:tracePt t="140766" x="4432300" y="2184400"/>
          <p14:tracePt t="140772" x="4416425" y="2184400"/>
          <p14:tracePt t="140779" x="4416425" y="2176463"/>
          <p14:tracePt t="140885" x="4408488" y="2176463"/>
          <p14:tracePt t="140892" x="4408488" y="2168525"/>
          <p14:tracePt t="140900" x="4392613" y="2160588"/>
          <p14:tracePt t="140916" x="4368800" y="2144713"/>
          <p14:tracePt t="140923" x="4352925" y="2136775"/>
          <p14:tracePt t="140930" x="4321175" y="2120900"/>
          <p14:tracePt t="140937" x="4289425" y="2112963"/>
          <p14:tracePt t="140945" x="4265613" y="2105025"/>
          <p14:tracePt t="140952" x="4241800" y="2089150"/>
          <p14:tracePt t="140959" x="4233863" y="2089150"/>
          <p14:tracePt t="140968" x="4200525" y="2081213"/>
          <p14:tracePt t="141058" x="4210050" y="2073275"/>
          <p14:tracePt t="141087" x="4217988" y="2073275"/>
          <p14:tracePt t="141125" x="4217988" y="2065338"/>
          <p14:tracePt t="141137" x="4225925" y="2065338"/>
          <p14:tracePt t="141253" x="0" y="0"/>
        </p14:tracePtLst>
        <p14:tracePtLst>
          <p14:tracePt t="141450" x="4241800" y="2065338"/>
          <p14:tracePt t="141477" x="4249738" y="2065338"/>
          <p14:tracePt t="141584" x="0" y="0"/>
        </p14:tracePtLst>
        <p14:tracePtLst>
          <p14:tracePt t="141712" x="4257675" y="2065338"/>
          <p14:tracePt t="141770" x="4265613" y="2065338"/>
          <p14:tracePt t="141817" x="0" y="0"/>
        </p14:tracePtLst>
        <p14:tracePtLst>
          <p14:tracePt t="143429" x="7972425" y="2616200"/>
          <p14:tracePt t="143502" x="7972425" y="2632075"/>
          <p14:tracePt t="143511" x="7996238" y="2647950"/>
          <p14:tracePt t="143519" x="8004175" y="2655888"/>
          <p14:tracePt t="143528" x="8020050" y="2679700"/>
          <p14:tracePt t="143534" x="8051800" y="2703513"/>
          <p14:tracePt t="143540" x="8067675" y="2719388"/>
          <p14:tracePt t="143547" x="8083550" y="2735263"/>
          <p14:tracePt t="143556" x="8099425" y="2743200"/>
          <p14:tracePt t="143562" x="8115300" y="2767013"/>
          <p14:tracePt t="143569" x="8131175" y="2774950"/>
          <p14:tracePt t="143579" x="8154988" y="2798763"/>
          <p14:tracePt t="143586" x="8178800" y="2806700"/>
          <p14:tracePt t="143592" x="8194675" y="2822575"/>
          <p14:tracePt t="143599" x="8210550" y="2830513"/>
          <p14:tracePt t="143611" x="8218488" y="2846388"/>
          <p14:tracePt t="143615" x="8226425" y="2846388"/>
          <p14:tracePt t="143622" x="8235950" y="2854325"/>
          <p14:tracePt t="143629" x="8243888" y="2854325"/>
          <p14:tracePt t="143638" x="8243888" y="2862263"/>
          <p14:tracePt t="143705" x="8235950" y="2870200"/>
          <p14:tracePt t="143712" x="8210550" y="2870200"/>
          <p14:tracePt t="143719" x="8186738" y="2870200"/>
          <p14:tracePt t="143727" x="8154988" y="2878138"/>
          <p14:tracePt t="143735" x="8107363" y="2886075"/>
          <p14:tracePt t="143742" x="8075613" y="2894013"/>
          <p14:tracePt t="143750" x="8020050" y="2901950"/>
          <p14:tracePt t="143758" x="7972425" y="2901950"/>
          <p14:tracePt t="143764" x="7916863" y="2901950"/>
          <p14:tracePt t="143772" x="7885113" y="2901950"/>
          <p14:tracePt t="143779" x="7835900" y="2901950"/>
          <p14:tracePt t="143787" x="7804150" y="2901950"/>
          <p14:tracePt t="143794" x="7780338" y="2901950"/>
          <p14:tracePt t="143810" x="7764463" y="2901950"/>
          <p14:tracePt t="143847" x="7756525" y="2901950"/>
          <p14:tracePt t="143869" x="7748588" y="2901950"/>
          <p14:tracePt t="143877" x="7748588" y="2894013"/>
          <p14:tracePt t="143894" x="7732713" y="2886075"/>
          <p14:tracePt t="143900" x="7716838" y="2878138"/>
          <p14:tracePt t="143908" x="7700963" y="2870200"/>
          <p14:tracePt t="143915" x="7685088" y="2854325"/>
          <p14:tracePt t="143922" x="7669213" y="2854325"/>
          <p14:tracePt t="143929" x="7661275" y="2846388"/>
          <p14:tracePt t="143937" x="7645400" y="2830513"/>
          <p14:tracePt t="143944" x="7629525" y="2830513"/>
          <p14:tracePt t="143952" x="7621588" y="2822575"/>
          <p14:tracePt t="143960" x="7613650" y="2822575"/>
          <p14:tracePt t="144004" x="7613650" y="2814638"/>
          <p14:tracePt t="144019" x="7613650" y="2806700"/>
          <p14:tracePt t="144027" x="7621588" y="2806700"/>
          <p14:tracePt t="144034" x="7629525" y="2806700"/>
          <p14:tracePt t="144042" x="7637463" y="2798763"/>
          <p14:tracePt t="144050" x="7669213" y="2790825"/>
          <p14:tracePt t="144058" x="7708900" y="2782888"/>
          <p14:tracePt t="144065" x="7748588" y="2767013"/>
          <p14:tracePt t="144072" x="7796213" y="2751138"/>
          <p14:tracePt t="144080" x="7843838" y="2743200"/>
          <p14:tracePt t="144087" x="7869238" y="2727325"/>
          <p14:tracePt t="144094" x="7916863" y="2711450"/>
          <p14:tracePt t="144102" x="7964488" y="2687638"/>
          <p14:tracePt t="144110" x="7996238" y="2679700"/>
          <p14:tracePt t="144117" x="8027988" y="2663825"/>
          <p14:tracePt t="144125" x="8043863" y="2655888"/>
          <p14:tracePt t="144132" x="8067675" y="2647950"/>
          <p14:tracePt t="144141" x="8075613" y="2640013"/>
          <p14:tracePt t="144154" x="8083550" y="2632075"/>
          <p14:tracePt t="144162" x="8091488" y="2632075"/>
          <p14:tracePt t="144171" x="8099425" y="2632075"/>
          <p14:tracePt t="144177" x="8107363" y="2632075"/>
          <p14:tracePt t="144192" x="8115300" y="2632075"/>
          <p14:tracePt t="144201" x="8123238" y="2632075"/>
          <p14:tracePt t="144208" x="8131175" y="2632075"/>
          <p14:tracePt t="144214" x="8147050" y="2640013"/>
          <p14:tracePt t="144222" x="8154988" y="2640013"/>
          <p14:tracePt t="144229" x="8170863" y="2647950"/>
          <p14:tracePt t="144244" x="8178800" y="2655888"/>
          <p14:tracePt t="144252" x="8186738" y="2655888"/>
          <p14:tracePt t="144260" x="8194675" y="2655888"/>
          <p14:tracePt t="144298" x="8202613" y="2655888"/>
          <p14:tracePt t="144350" x="8186738" y="2655888"/>
          <p14:tracePt t="144359" x="8162925" y="2655888"/>
          <p14:tracePt t="144365" x="8139113" y="2647950"/>
          <p14:tracePt t="144372" x="8107363" y="2640013"/>
          <p14:tracePt t="144379" x="8067675" y="2640013"/>
          <p14:tracePt t="144387" x="8020050" y="2632075"/>
          <p14:tracePt t="144394" x="7972425" y="2632075"/>
          <p14:tracePt t="144402" x="7932738" y="2624138"/>
          <p14:tracePt t="144410" x="7900988" y="2624138"/>
          <p14:tracePt t="144417" x="7885113" y="2624138"/>
          <p14:tracePt t="144424" x="7827963" y="2624138"/>
          <p14:tracePt t="144432" x="7812088" y="2624138"/>
          <p14:tracePt t="144440" x="7804150" y="2624138"/>
          <p14:tracePt t="144458" x="7796213" y="2624138"/>
          <p14:tracePt t="144470" x="7788275" y="2624138"/>
          <p14:tracePt t="144477" x="7788275" y="2632075"/>
          <p14:tracePt t="144492" x="7780338" y="2632075"/>
          <p14:tracePt t="144499" x="7780338" y="2640013"/>
          <p14:tracePt t="144522" x="7772400" y="2640013"/>
          <p14:tracePt t="144530" x="7772400" y="2647950"/>
          <p14:tracePt t="144739" x="7772400" y="2655888"/>
          <p14:tracePt t="144755" x="7796213" y="2655888"/>
          <p14:tracePt t="144763" x="7812088" y="2655888"/>
          <p14:tracePt t="144770" x="7835900" y="2663825"/>
          <p14:tracePt t="144777" x="7869238" y="2663825"/>
          <p14:tracePt t="144784" x="7916863" y="2671763"/>
          <p14:tracePt t="144792" x="7948613" y="2679700"/>
          <p14:tracePt t="144799" x="8004175" y="2687638"/>
          <p14:tracePt t="144808" x="8059738" y="2687638"/>
          <p14:tracePt t="144815" x="8107363" y="2695575"/>
          <p14:tracePt t="144822" x="8154988" y="2703513"/>
          <p14:tracePt t="144830" x="8210550" y="2703513"/>
          <p14:tracePt t="144837" x="8243888" y="2703513"/>
          <p14:tracePt t="144846" x="8267700" y="2711450"/>
          <p14:tracePt t="144852" x="8299450" y="2711450"/>
          <p14:tracePt t="144859" x="8307388" y="2711450"/>
          <p14:tracePt t="144867" x="8323263" y="2711450"/>
          <p14:tracePt t="144875" x="8331200" y="2711450"/>
          <p14:tracePt t="144898" x="8347075" y="2711450"/>
          <p14:tracePt t="144942" x="8355013" y="2711450"/>
          <p14:tracePt t="145325" x="8355013" y="2719388"/>
          <p14:tracePt t="145351" x="8347075" y="2719388"/>
          <p14:tracePt t="146390" x="8339138" y="2719388"/>
          <p14:tracePt t="146397" x="8339138" y="2727325"/>
          <p14:tracePt t="146405" x="8331200" y="2727325"/>
          <p14:tracePt t="146414" x="8323263" y="2727325"/>
          <p14:tracePt t="146421" x="8323263" y="2735263"/>
          <p14:tracePt t="146427" x="8315325" y="2743200"/>
          <p14:tracePt t="146451" x="8307388" y="2751138"/>
          <p14:tracePt t="147095" x="8283575" y="2751138"/>
          <p14:tracePt t="147102" x="8259763" y="2751138"/>
          <p14:tracePt t="147111" x="8243888" y="2751138"/>
          <p14:tracePt t="147117" x="8218488" y="2751138"/>
          <p14:tracePt t="147124" x="8202613" y="2751138"/>
          <p14:tracePt t="147133" x="8178800" y="2751138"/>
          <p14:tracePt t="147140" x="8154988" y="2759075"/>
          <p14:tracePt t="147148" x="8139113" y="2759075"/>
          <p14:tracePt t="147156" x="8131175" y="2759075"/>
          <p14:tracePt t="147162" x="8115300" y="2759075"/>
          <p14:tracePt t="147171" x="8107363" y="2759075"/>
          <p14:tracePt t="147177" x="8091488" y="2767013"/>
          <p14:tracePt t="147185" x="8075613" y="2767013"/>
          <p14:tracePt t="147192" x="8059738" y="2767013"/>
          <p14:tracePt t="147199" x="8043863" y="2774950"/>
          <p14:tracePt t="147207" x="8027988" y="2774950"/>
          <p14:tracePt t="147214" x="8004175" y="2774950"/>
          <p14:tracePt t="147222" x="7988300" y="2774950"/>
          <p14:tracePt t="147229" x="7972425" y="2774950"/>
          <p14:tracePt t="147237" x="7956550" y="2782888"/>
          <p14:tracePt t="147244" x="7948613" y="2782888"/>
          <p14:tracePt t="147253" x="7924800" y="2782888"/>
          <p14:tracePt t="147260" x="7916863" y="2790825"/>
          <p14:tracePt t="147267" x="7908925" y="2790825"/>
          <p14:tracePt t="147274" x="7900988" y="2790825"/>
          <p14:tracePt t="147282" x="7885113" y="2790825"/>
          <p14:tracePt t="147290" x="7877175" y="2790825"/>
          <p14:tracePt t="147297" x="7859713" y="2790825"/>
          <p14:tracePt t="147307" x="7843838" y="2790825"/>
          <p14:tracePt t="147312" x="7827963" y="2790825"/>
          <p14:tracePt t="147319" x="7820025" y="2790825"/>
          <p14:tracePt t="147327" x="7812088" y="2790825"/>
          <p14:tracePt t="147335" x="7804150" y="2790825"/>
          <p14:tracePt t="147342" x="7788275" y="2790825"/>
          <p14:tracePt t="147349" x="7772400" y="2790825"/>
          <p14:tracePt t="147358" x="7756525" y="2790825"/>
          <p14:tracePt t="147364" x="7740650" y="2790825"/>
          <p14:tracePt t="147372" x="7724775" y="2790825"/>
          <p14:tracePt t="147380" x="7708900" y="2790825"/>
          <p14:tracePt t="147387" x="7693025" y="2790825"/>
          <p14:tracePt t="147395" x="7669213" y="2790825"/>
          <p14:tracePt t="147402" x="7661275" y="2790825"/>
          <p14:tracePt t="147409" x="7637463" y="2790825"/>
          <p14:tracePt t="147418" x="7613650" y="2790825"/>
          <p14:tracePt t="147425" x="7597775" y="2790825"/>
          <p14:tracePt t="147432" x="7589838" y="2790825"/>
          <p14:tracePt t="147440" x="7566025" y="2790825"/>
          <p14:tracePt t="147447" x="7550150" y="2790825"/>
          <p14:tracePt t="147455" x="7534275" y="2790825"/>
          <p14:tracePt t="147462" x="7510463" y="2790825"/>
          <p14:tracePt t="147469" x="7502525" y="2790825"/>
          <p14:tracePt t="147477" x="7485063" y="2790825"/>
          <p14:tracePt t="147485" x="7477125" y="2790825"/>
          <p14:tracePt t="147492" x="7453313" y="2790825"/>
          <p14:tracePt t="147500" x="7445375" y="2790825"/>
          <p14:tracePt t="147515" x="7429500" y="2790825"/>
          <p14:tracePt t="147522" x="7413625" y="2790825"/>
          <p14:tracePt t="147538" x="7405688" y="2790825"/>
          <p14:tracePt t="147546" x="7397750" y="2790825"/>
          <p14:tracePt t="147553" x="7389813" y="2790825"/>
          <p14:tracePt t="147560" x="7381875" y="2790825"/>
          <p14:tracePt t="147574" x="7366000" y="2790825"/>
          <p14:tracePt t="147582" x="7350125" y="2790825"/>
          <p14:tracePt t="147589" x="7342188" y="2790825"/>
          <p14:tracePt t="147597" x="7326313" y="2790825"/>
          <p14:tracePt t="147605" x="7310438" y="2790825"/>
          <p14:tracePt t="147612" x="7294563" y="2790825"/>
          <p14:tracePt t="147619" x="7270750" y="2790825"/>
          <p14:tracePt t="147627" x="7254875" y="2790825"/>
          <p14:tracePt t="147635" x="7231063" y="2790825"/>
          <p14:tracePt t="147642" x="7207250" y="2790825"/>
          <p14:tracePt t="147649" x="7175500" y="2790825"/>
          <p14:tracePt t="147657" x="7151688" y="2790825"/>
          <p14:tracePt t="147665" x="7118350" y="2790825"/>
          <p14:tracePt t="147672" x="7102475" y="2790825"/>
          <p14:tracePt t="147680" x="7078663" y="2790825"/>
          <p14:tracePt t="147687" x="7054850" y="2790825"/>
          <p14:tracePt t="147694" x="7031038" y="2790825"/>
          <p14:tracePt t="147703" x="7007225" y="2790825"/>
          <p14:tracePt t="147709" x="6983413" y="2790825"/>
          <p14:tracePt t="147719" x="6959600" y="2782888"/>
          <p14:tracePt t="147724" x="6935788" y="2782888"/>
          <p14:tracePt t="147734" x="6904038" y="2782888"/>
          <p14:tracePt t="147740" x="6880225" y="2782888"/>
          <p14:tracePt t="147747" x="6856413" y="2782888"/>
          <p14:tracePt t="147755" x="6824663" y="2782888"/>
          <p14:tracePt t="147762" x="6808788" y="2782888"/>
          <p14:tracePt t="147769" x="6777038" y="2782888"/>
          <p14:tracePt t="147777" x="6751638" y="2782888"/>
          <p14:tracePt t="147786" x="6727825" y="2782888"/>
          <p14:tracePt t="147792" x="6696075" y="2782888"/>
          <p14:tracePt t="147799" x="6672263" y="2782888"/>
          <p14:tracePt t="147807" x="6640513" y="2782888"/>
          <p14:tracePt t="147815" x="6616700" y="2782888"/>
          <p14:tracePt t="147822" x="6600825" y="2782888"/>
          <p14:tracePt t="147829" x="6569075" y="2782888"/>
          <p14:tracePt t="147837" x="6545263" y="2782888"/>
          <p14:tracePt t="147845" x="6521450" y="2782888"/>
          <p14:tracePt t="147852" x="6513513" y="2782888"/>
          <p14:tracePt t="147859" x="6489700" y="2782888"/>
          <p14:tracePt t="147867" x="6481763" y="2782888"/>
          <p14:tracePt t="147874" x="6465888" y="2782888"/>
          <p14:tracePt t="147882" x="6450013" y="2782888"/>
          <p14:tracePt t="147890" x="6442075" y="2782888"/>
          <p14:tracePt t="147897" x="6426200" y="2782888"/>
          <p14:tracePt t="147905" x="6410325" y="2790825"/>
          <p14:tracePt t="147912" x="6402388" y="2790825"/>
          <p14:tracePt t="147921" x="6392863" y="2790825"/>
          <p14:tracePt t="147927" x="6384925" y="2790825"/>
          <p14:tracePt t="147936" x="6369050" y="2790825"/>
          <p14:tracePt t="147950" x="6353175" y="2790825"/>
          <p14:tracePt t="147957" x="6345238" y="2790825"/>
          <p14:tracePt t="147965" x="6321425" y="2790825"/>
          <p14:tracePt t="147972" x="6313488" y="2790825"/>
          <p14:tracePt t="147980" x="6305550" y="2790825"/>
          <p14:tracePt t="147987" x="6297613" y="2790825"/>
          <p14:tracePt t="147995" x="6281738" y="2790825"/>
          <p14:tracePt t="148003" x="6265863" y="2790825"/>
          <p14:tracePt t="148009" x="6257925" y="2790825"/>
          <p14:tracePt t="148019" x="6242050" y="2790825"/>
          <p14:tracePt t="148024" x="6226175" y="2790825"/>
          <p14:tracePt t="148032" x="6210300" y="2790825"/>
          <p14:tracePt t="148039" x="6202363" y="2790825"/>
          <p14:tracePt t="148047" x="6194425" y="2790825"/>
          <p14:tracePt t="148055" x="6178550" y="2790825"/>
          <p14:tracePt t="148062" x="6170613" y="2790825"/>
          <p14:tracePt t="148070" x="6154738" y="2790825"/>
          <p14:tracePt t="148077" x="6146800" y="2782888"/>
          <p14:tracePt t="148085" x="6122988" y="2782888"/>
          <p14:tracePt t="148093" x="6115050" y="2782888"/>
          <p14:tracePt t="148108" x="6099175" y="2767013"/>
          <p14:tracePt t="148115" x="6083300" y="2767013"/>
          <p14:tracePt t="148122" x="6067425" y="2767013"/>
          <p14:tracePt t="148130" x="6034088" y="2751138"/>
          <p14:tracePt t="148137" x="6026150" y="2751138"/>
          <p14:tracePt t="148160" x="6018213" y="2751138"/>
          <p14:tracePt t="148174" x="6010275" y="2743200"/>
          <p14:tracePt t="148182" x="6002338" y="2743200"/>
          <p14:tracePt t="148197" x="6002338" y="2735263"/>
          <p14:tracePt t="148340" x="5994400" y="2735263"/>
          <p14:tracePt t="148460" x="6010275" y="2735263"/>
          <p14:tracePt t="148467" x="6026150" y="2735263"/>
          <p14:tracePt t="148475" x="6034088" y="2735263"/>
          <p14:tracePt t="148483" x="6051550" y="2735263"/>
          <p14:tracePt t="148489" x="6059488" y="2735263"/>
          <p14:tracePt t="148498" x="6083300" y="2735263"/>
          <p14:tracePt t="148504" x="6107113" y="2735263"/>
          <p14:tracePt t="148512" x="6122988" y="2735263"/>
          <p14:tracePt t="148520" x="6146800" y="2735263"/>
          <p14:tracePt t="148527" x="6162675" y="2735263"/>
          <p14:tracePt t="148535" x="6178550" y="2735263"/>
          <p14:tracePt t="148542" x="6186488" y="2735263"/>
          <p14:tracePt t="148551" x="6202363" y="2735263"/>
          <p14:tracePt t="148557" x="6226175" y="2735263"/>
          <p14:tracePt t="148564" x="6234113" y="2735263"/>
          <p14:tracePt t="148572" x="6242050" y="2735263"/>
          <p14:tracePt t="148579" x="6249988" y="2735263"/>
          <p14:tracePt t="148587" x="6265863" y="2735263"/>
          <p14:tracePt t="148602" x="6273800" y="2735263"/>
          <p14:tracePt t="148609" x="6281738" y="2735263"/>
          <p14:tracePt t="148618" x="6289675" y="2735263"/>
          <p14:tracePt t="148625" x="6297613" y="2735263"/>
          <p14:tracePt t="148640" x="6313488" y="2735263"/>
          <p14:tracePt t="148647" x="6329363" y="2735263"/>
          <p14:tracePt t="148655" x="6345238" y="2735263"/>
          <p14:tracePt t="148662" x="6361113" y="2735263"/>
          <p14:tracePt t="148671" x="6376988" y="2735263"/>
          <p14:tracePt t="148677" x="6392863" y="2735263"/>
          <p14:tracePt t="148685" x="6410325" y="2735263"/>
          <p14:tracePt t="148692" x="6434138" y="2735263"/>
          <p14:tracePt t="148699" x="6450013" y="2735263"/>
          <p14:tracePt t="148707" x="6457950" y="2735263"/>
          <p14:tracePt t="148714" x="6465888" y="2735263"/>
          <p14:tracePt t="148722" x="6473825" y="2735263"/>
          <p14:tracePt t="148737" x="6481763" y="2735263"/>
          <p14:tracePt t="148745" x="6489700" y="2735263"/>
          <p14:tracePt t="148752" x="6497638" y="2727325"/>
          <p14:tracePt t="148760" x="6505575" y="2727325"/>
          <p14:tracePt t="148768" x="6513513" y="2727325"/>
          <p14:tracePt t="148775" x="6521450" y="2727325"/>
          <p14:tracePt t="148782" x="6537325" y="2727325"/>
          <p14:tracePt t="148789" x="6545263" y="2727325"/>
          <p14:tracePt t="148797" x="6561138" y="2727325"/>
          <p14:tracePt t="148804" x="6569075" y="2727325"/>
          <p14:tracePt t="148812" x="6592888" y="2727325"/>
          <p14:tracePt t="148820" x="6608763" y="2727325"/>
          <p14:tracePt t="148827" x="6616700" y="2727325"/>
          <p14:tracePt t="148835" x="6632575" y="2727325"/>
          <p14:tracePt t="148843" x="6640513" y="2727325"/>
          <p14:tracePt t="148851" x="6656388" y="2727325"/>
          <p14:tracePt t="148857" x="6672263" y="2727325"/>
          <p14:tracePt t="148865" x="6688138" y="2727325"/>
          <p14:tracePt t="148872" x="6704013" y="2727325"/>
          <p14:tracePt t="148880" x="6719888" y="2727325"/>
          <p14:tracePt t="148904" x="6816725" y="2727325"/>
          <p14:tracePt t="148910" x="6864350" y="2727325"/>
          <p14:tracePt t="148918" x="6919913" y="2727325"/>
          <p14:tracePt t="148925" x="6967538" y="2727325"/>
          <p14:tracePt t="148932" x="7023100" y="2719388"/>
          <p14:tracePt t="148940" x="7078663" y="2719388"/>
          <p14:tracePt t="148947" x="7110413" y="2719388"/>
          <p14:tracePt t="148954" x="7151688" y="2719388"/>
          <p14:tracePt t="148962" x="7199313" y="2711450"/>
          <p14:tracePt t="148970" x="7231063" y="2711450"/>
          <p14:tracePt t="148977" x="7262813" y="2711450"/>
          <p14:tracePt t="148984" x="7302500" y="2703513"/>
          <p14:tracePt t="148992" x="7326313" y="2703513"/>
          <p14:tracePt t="149000" x="7342188" y="2703513"/>
          <p14:tracePt t="149007" x="7350125" y="2703513"/>
          <p14:tracePt t="149015" x="7366000" y="2703513"/>
          <p14:tracePt t="149022" x="7381875" y="2703513"/>
          <p14:tracePt t="149029" x="7397750" y="2703513"/>
          <p14:tracePt t="149037" x="7413625" y="2703513"/>
          <p14:tracePt t="149044" x="7429500" y="2703513"/>
          <p14:tracePt t="149052" x="7437438" y="2703513"/>
          <p14:tracePt t="149060" x="7445375" y="2703513"/>
          <p14:tracePt t="149068" x="7461250" y="2703513"/>
          <p14:tracePt t="149082" x="7469188" y="2703513"/>
          <p14:tracePt t="149090" x="7477125" y="2703513"/>
          <p14:tracePt t="149097" x="7485063" y="2703513"/>
          <p14:tracePt t="149104" x="7493000" y="2703513"/>
          <p14:tracePt t="149112" x="7502525" y="2703513"/>
          <p14:tracePt t="149120" x="7510463" y="2703513"/>
          <p14:tracePt t="149127" x="7518400" y="2703513"/>
          <p14:tracePt t="149134" x="7526338" y="2703513"/>
          <p14:tracePt t="149142" x="7542213" y="2703513"/>
          <p14:tracePt t="149150" x="7550150" y="2703513"/>
          <p14:tracePt t="149157" x="7558088" y="2703513"/>
          <p14:tracePt t="149165" x="7573963" y="2703513"/>
          <p14:tracePt t="149173" x="7581900" y="2703513"/>
          <p14:tracePt t="149180" x="7589838" y="2703513"/>
          <p14:tracePt t="149285" x="7581900" y="2703513"/>
          <p14:tracePt t="149292" x="7566025" y="2703513"/>
          <p14:tracePt t="149301" x="7550150" y="2703513"/>
          <p14:tracePt t="149307" x="7526338" y="2703513"/>
          <p14:tracePt t="149315" x="7493000" y="2703513"/>
          <p14:tracePt t="149322" x="7461250" y="2703513"/>
          <p14:tracePt t="149330" x="7421563" y="2703513"/>
          <p14:tracePt t="149337" x="7373938" y="2703513"/>
          <p14:tracePt t="149345" x="7318375" y="2703513"/>
          <p14:tracePt t="149352" x="7254875" y="2711450"/>
          <p14:tracePt t="149360" x="7215188" y="2711450"/>
          <p14:tracePt t="149368" x="7159625" y="2719388"/>
          <p14:tracePt t="149374" x="7110413" y="2719388"/>
          <p14:tracePt t="149382" x="7078663" y="2727325"/>
          <p14:tracePt t="149390" x="7046913" y="2727325"/>
          <p14:tracePt t="149397" x="7007225" y="2727325"/>
          <p14:tracePt t="149405" x="6983413" y="2727325"/>
          <p14:tracePt t="149412" x="6943725" y="2727325"/>
          <p14:tracePt t="149420" x="6911975" y="2727325"/>
          <p14:tracePt t="149427" x="6872288" y="2727325"/>
          <p14:tracePt t="149434" x="6832600" y="2727325"/>
          <p14:tracePt t="149442" x="6784975" y="2727325"/>
          <p14:tracePt t="149452" x="6735763" y="2727325"/>
          <p14:tracePt t="149457" x="6688138" y="2727325"/>
          <p14:tracePt t="149465" x="6640513" y="2727325"/>
          <p14:tracePt t="149472" x="6600825" y="2727325"/>
          <p14:tracePt t="149480" x="6569075" y="2727325"/>
          <p14:tracePt t="149487" x="6521450" y="2727325"/>
          <p14:tracePt t="149494" x="6489700" y="2727325"/>
          <p14:tracePt t="149503" x="6457950" y="2727325"/>
          <p14:tracePt t="149510" x="6426200" y="2727325"/>
          <p14:tracePt t="149518" x="6392863" y="2727325"/>
          <p14:tracePt t="149525" x="6369050" y="2727325"/>
          <p14:tracePt t="149532" x="6345238" y="2727325"/>
          <p14:tracePt t="149540" x="6329363" y="2727325"/>
          <p14:tracePt t="149547" x="6305550" y="2727325"/>
          <p14:tracePt t="149554" x="6281738" y="2727325"/>
          <p14:tracePt t="149562" x="6265863" y="2727325"/>
          <p14:tracePt t="149570" x="6257925" y="2727325"/>
          <p14:tracePt t="149577" x="6242050" y="2727325"/>
          <p14:tracePt t="149585" x="6234113" y="2727325"/>
          <p14:tracePt t="149592" x="6226175" y="2727325"/>
          <p14:tracePt t="149601" x="6210300" y="2727325"/>
          <p14:tracePt t="149614" x="6194425" y="2727325"/>
          <p14:tracePt t="149622" x="6186488" y="2727325"/>
          <p14:tracePt t="149629" x="6178550" y="2727325"/>
          <p14:tracePt t="149645" x="6170613" y="2727325"/>
          <p14:tracePt t="149659" x="6162675" y="2727325"/>
          <p14:tracePt t="149675" x="6154738" y="2727325"/>
          <p14:tracePt t="149689" x="6146800" y="2727325"/>
          <p14:tracePt t="149698" x="6138863" y="2727325"/>
          <p14:tracePt t="149825" x="6138863" y="2719388"/>
          <p14:tracePt t="149832" x="6146800" y="2719388"/>
          <p14:tracePt t="149839" x="6154738" y="2719388"/>
          <p14:tracePt t="149847" x="6170613" y="2711450"/>
          <p14:tracePt t="149854" x="6186488" y="2711450"/>
          <p14:tracePt t="149862" x="6210300" y="2711450"/>
          <p14:tracePt t="149869" x="6226175" y="2703513"/>
          <p14:tracePt t="149877" x="6249988" y="2703513"/>
          <p14:tracePt t="149885" x="6273800" y="2695575"/>
          <p14:tracePt t="149902" x="6313488" y="2695575"/>
          <p14:tracePt t="149907" x="6337300" y="2687638"/>
          <p14:tracePt t="149914" x="6345238" y="2687638"/>
          <p14:tracePt t="149922" x="6353175" y="2687638"/>
          <p14:tracePt t="149929" x="6369050" y="2687638"/>
          <p14:tracePt t="149937" x="6392863" y="2687638"/>
          <p14:tracePt t="149944" x="6402388" y="2687638"/>
          <p14:tracePt t="149952" x="6410325" y="2687638"/>
          <p14:tracePt t="149959" x="6426200" y="2679700"/>
          <p14:tracePt t="149974" x="6434138" y="2679700"/>
          <p14:tracePt t="150004" x="6442075" y="2679700"/>
          <p14:tracePt t="150035" x="6450013" y="2679700"/>
          <p14:tracePt t="150051" x="6457950" y="2679700"/>
          <p14:tracePt t="150065" x="6465888" y="2679700"/>
          <p14:tracePt t="150110" x="6473825" y="2679700"/>
          <p14:tracePt t="150402" x="6465888" y="2679700"/>
          <p14:tracePt t="150409" x="6457950" y="2679700"/>
          <p14:tracePt t="150418" x="6450013" y="2687638"/>
          <p14:tracePt t="150424" x="6442075" y="2687638"/>
          <p14:tracePt t="150439" x="6434138" y="2695575"/>
          <p14:tracePt t="150447" x="6434138" y="2703513"/>
          <p14:tracePt t="150627" x="6450013" y="2703513"/>
          <p14:tracePt t="150642" x="6457950" y="2703513"/>
          <p14:tracePt t="150652" x="6473825" y="2703513"/>
          <p14:tracePt t="150657" x="6473825" y="2695575"/>
          <p14:tracePt t="150666" x="6481763" y="2695575"/>
          <p14:tracePt t="150672" x="6497638" y="2695575"/>
          <p14:tracePt t="150689" x="6505575" y="2695575"/>
          <p14:tracePt t="150702" x="6513513" y="2695575"/>
          <p14:tracePt t="150709" x="6521450" y="2695575"/>
          <p14:tracePt t="150725" x="6529388" y="2687638"/>
          <p14:tracePt t="150741" x="6545263" y="2687638"/>
          <p14:tracePt t="150754" x="6553200" y="2687638"/>
          <p14:tracePt t="150792" x="6553200" y="2679700"/>
          <p14:tracePt t="150987" x="6561138" y="2679700"/>
          <p14:tracePt t="150996" x="6569075" y="2679700"/>
          <p14:tracePt t="151004" x="6577013" y="2679700"/>
          <p14:tracePt t="151011" x="6600825" y="2679700"/>
          <p14:tracePt t="151019" x="6616700" y="2679700"/>
          <p14:tracePt t="151024" x="6640513" y="2679700"/>
          <p14:tracePt t="151035" x="6672263" y="2679700"/>
          <p14:tracePt t="151040" x="6696075" y="2679700"/>
          <p14:tracePt t="151047" x="6743700" y="2679700"/>
          <p14:tracePt t="151054" x="6777038" y="2679700"/>
          <p14:tracePt t="151063" x="6808788" y="2687638"/>
          <p14:tracePt t="151070" x="6824663" y="2687638"/>
          <p14:tracePt t="151078" x="6856413" y="2687638"/>
          <p14:tracePt t="151086" x="6888163" y="2687638"/>
          <p14:tracePt t="151092" x="6904038" y="2687638"/>
          <p14:tracePt t="151100" x="6927850" y="2687638"/>
          <p14:tracePt t="151107" x="6951663" y="2687638"/>
          <p14:tracePt t="151114" x="6967538" y="2687638"/>
          <p14:tracePt t="151122" x="6983413" y="2687638"/>
          <p14:tracePt t="151132" x="6991350" y="2687638"/>
          <p14:tracePt t="151138" x="7007225" y="2687638"/>
          <p14:tracePt t="151145" x="7023100" y="2687638"/>
          <p14:tracePt t="151153" x="7038975" y="2687638"/>
          <p14:tracePt t="151160" x="7054850" y="2687638"/>
          <p14:tracePt t="151167" x="7062788" y="2687638"/>
          <p14:tracePt t="151174" x="7086600" y="2687638"/>
          <p14:tracePt t="151183" x="7102475" y="2687638"/>
          <p14:tracePt t="151190" x="7126288" y="2687638"/>
          <p14:tracePt t="151197" x="7143750" y="2687638"/>
          <p14:tracePt t="151204" x="7159625" y="2687638"/>
          <p14:tracePt t="151212" x="7183438" y="2687638"/>
          <p14:tracePt t="151219" x="7199313" y="2687638"/>
          <p14:tracePt t="151227" x="7215188" y="2687638"/>
          <p14:tracePt t="151235" x="7231063" y="2687638"/>
          <p14:tracePt t="151242" x="7254875" y="2687638"/>
          <p14:tracePt t="151251" x="7262813" y="2687638"/>
          <p14:tracePt t="151257" x="7286625" y="2687638"/>
          <p14:tracePt t="151265" x="7310438" y="2687638"/>
          <p14:tracePt t="151272" x="7326313" y="2687638"/>
          <p14:tracePt t="151279" x="7350125" y="2687638"/>
          <p14:tracePt t="151287" x="7381875" y="2687638"/>
          <p14:tracePt t="151296" x="7421563" y="2687638"/>
          <p14:tracePt t="151303" x="7445375" y="2687638"/>
          <p14:tracePt t="151310" x="7477125" y="2687638"/>
          <p14:tracePt t="151317" x="7510463" y="2687638"/>
          <p14:tracePt t="151325" x="7542213" y="2687638"/>
          <p14:tracePt t="151334" x="7573963" y="2687638"/>
          <p14:tracePt t="151339" x="7605713" y="2687638"/>
          <p14:tracePt t="151347" x="7645400" y="2687638"/>
          <p14:tracePt t="151355" x="7661275" y="2687638"/>
          <p14:tracePt t="151370" x="7669213" y="2687638"/>
          <p14:tracePt t="151632" x="7653338" y="2679700"/>
          <p14:tracePt t="151647" x="7645400" y="2679700"/>
          <p14:tracePt t="151655" x="7637463" y="2679700"/>
          <p14:tracePt t="151662" x="7629525" y="2679700"/>
          <p14:tracePt t="151678" x="7621588" y="2679700"/>
          <p14:tracePt t="151693" x="7613650" y="2679700"/>
          <p14:tracePt t="151722" x="7605713" y="2679700"/>
          <p14:tracePt t="151745" x="7597775" y="2679700"/>
          <p14:tracePt t="151790" x="7589838" y="2679700"/>
          <p14:tracePt t="152105" x="7581900" y="2679700"/>
          <p14:tracePt t="152112" x="7550150" y="2679700"/>
          <p14:tracePt t="152120" x="7518400" y="2679700"/>
          <p14:tracePt t="152128" x="7493000" y="2679700"/>
          <p14:tracePt t="152134" x="7461250" y="2679700"/>
          <p14:tracePt t="152142" x="7437438" y="2679700"/>
          <p14:tracePt t="152150" x="7421563" y="2679700"/>
          <p14:tracePt t="152157" x="7405688" y="2679700"/>
          <p14:tracePt t="152164" x="7389813" y="2679700"/>
          <p14:tracePt t="152172" x="7381875" y="2679700"/>
          <p14:tracePt t="152180" x="7366000" y="2679700"/>
          <p14:tracePt t="152187" x="7358063" y="2679700"/>
          <p14:tracePt t="152195" x="7350125" y="2679700"/>
          <p14:tracePt t="152202" x="7342188" y="2679700"/>
          <p14:tracePt t="152209" x="7326313" y="2679700"/>
          <p14:tracePt t="152217" x="7302500" y="2679700"/>
          <p14:tracePt t="152224" x="7294563" y="2679700"/>
          <p14:tracePt t="152234" x="7278688" y="2671763"/>
          <p14:tracePt t="152242" x="7254875" y="2663825"/>
          <p14:tracePt t="152249" x="7239000" y="2663825"/>
          <p14:tracePt t="152255" x="7223125" y="2663825"/>
          <p14:tracePt t="152262" x="7199313" y="2663825"/>
          <p14:tracePt t="152269" x="7175500" y="2655888"/>
          <p14:tracePt t="152278" x="7151688" y="2655888"/>
          <p14:tracePt t="152284" x="7135813" y="2647950"/>
          <p14:tracePt t="152292" x="7118350" y="2640013"/>
          <p14:tracePt t="152299" x="7094538" y="2640013"/>
          <p14:tracePt t="152307" x="7078663" y="2640013"/>
          <p14:tracePt t="152314" x="7046913" y="2632075"/>
          <p14:tracePt t="152322" x="7023100" y="2632075"/>
          <p14:tracePt t="152330" x="6999288" y="2624138"/>
          <p14:tracePt t="152337" x="6959600" y="2624138"/>
          <p14:tracePt t="152344" x="6935788" y="2616200"/>
          <p14:tracePt t="152352" x="6896100" y="2616200"/>
          <p14:tracePt t="152359" x="6872288" y="2616200"/>
          <p14:tracePt t="152367" x="6840538" y="2616200"/>
          <p14:tracePt t="152375" x="6824663" y="2616200"/>
          <p14:tracePt t="152382" x="6808788" y="2616200"/>
          <p14:tracePt t="152389" x="6777038" y="2616200"/>
          <p14:tracePt t="152397" x="6751638" y="2616200"/>
          <p14:tracePt t="152405" x="6704013" y="2624138"/>
          <p14:tracePt t="152413" x="6672263" y="2632075"/>
          <p14:tracePt t="152421" x="6632575" y="2640013"/>
          <p14:tracePt t="152428" x="6608763" y="2640013"/>
          <p14:tracePt t="152434" x="6584950" y="2640013"/>
          <p14:tracePt t="152442" x="6553200" y="2647950"/>
          <p14:tracePt t="152450" x="6505575" y="2655888"/>
          <p14:tracePt t="152457" x="6481763" y="2655888"/>
          <p14:tracePt t="152465" x="6457950" y="2663825"/>
          <p14:tracePt t="152472" x="6442075" y="2671763"/>
          <p14:tracePt t="152480" x="6434138" y="2671763"/>
          <p14:tracePt t="152487" x="6418263" y="2671763"/>
          <p14:tracePt t="152494" x="6402388" y="2671763"/>
          <p14:tracePt t="152502" x="6402388" y="2679700"/>
          <p14:tracePt t="152510" x="6392863" y="2679700"/>
          <p14:tracePt t="152517" x="6384925" y="2679700"/>
          <p14:tracePt t="152524" x="6376988" y="2687638"/>
          <p14:tracePt t="152539" x="6369050" y="2687638"/>
          <p14:tracePt t="152554" x="6361113" y="2687638"/>
          <p14:tracePt t="152563" x="6353175" y="2695575"/>
          <p14:tracePt t="152569" x="6337300" y="2695575"/>
          <p14:tracePt t="152578" x="6329363" y="2695575"/>
          <p14:tracePt t="152585" x="6321425" y="2695575"/>
          <p14:tracePt t="152592" x="6313488" y="2695575"/>
          <p14:tracePt t="152599" x="6305550" y="2695575"/>
          <p14:tracePt t="152609" x="6289675" y="2703513"/>
          <p14:tracePt t="152614" x="6281738" y="2703513"/>
          <p14:tracePt t="152622" x="6273800" y="2711450"/>
          <p14:tracePt t="152630" x="6265863" y="2711450"/>
          <p14:tracePt t="152638" x="6249988" y="2711450"/>
          <p14:tracePt t="152652" x="6234113" y="2711450"/>
          <p14:tracePt t="152660" x="6226175" y="2719388"/>
          <p14:tracePt t="152667" x="6218238" y="2719388"/>
          <p14:tracePt t="152675" x="6210300" y="2719388"/>
          <p14:tracePt t="152689" x="6210300" y="2727325"/>
          <p14:tracePt t="152713" x="6202363" y="2727325"/>
          <p14:tracePt t="152854" x="6210300" y="2727325"/>
          <p14:tracePt t="152863" x="6234113" y="2727325"/>
          <p14:tracePt t="152869" x="6257925" y="2727325"/>
          <p14:tracePt t="152879" x="6281738" y="2727325"/>
          <p14:tracePt t="152884" x="6297613" y="2727325"/>
          <p14:tracePt t="152893" x="6345238" y="2727325"/>
          <p14:tracePt t="152900" x="6384925" y="2727325"/>
          <p14:tracePt t="152907" x="6426200" y="2727325"/>
          <p14:tracePt t="152914" x="6465888" y="2727325"/>
          <p14:tracePt t="152922" x="6513513" y="2727325"/>
          <p14:tracePt t="152930" x="6569075" y="2727325"/>
          <p14:tracePt t="152937" x="6624638" y="2727325"/>
          <p14:tracePt t="152946" x="6664325" y="2727325"/>
          <p14:tracePt t="152952" x="6719888" y="2727325"/>
          <p14:tracePt t="152960" x="6777038" y="2727325"/>
          <p14:tracePt t="152967" x="6800850" y="2727325"/>
          <p14:tracePt t="152974" x="6848475" y="2727325"/>
          <p14:tracePt t="152984" x="6880225" y="2727325"/>
          <p14:tracePt t="152989" x="6919913" y="2727325"/>
          <p14:tracePt t="152997" x="6951663" y="2727325"/>
          <p14:tracePt t="153004" x="6999288" y="2727325"/>
          <p14:tracePt t="153012" x="7015163" y="2727325"/>
          <p14:tracePt t="153019" x="7046913" y="2727325"/>
          <p14:tracePt t="153027" x="7078663" y="2727325"/>
          <p14:tracePt t="153034" x="7110413" y="2727325"/>
          <p14:tracePt t="153043" x="7151688" y="2727325"/>
          <p14:tracePt t="153049" x="7183438" y="2727325"/>
          <p14:tracePt t="153058" x="7215188" y="2727325"/>
          <p14:tracePt t="153064" x="7239000" y="2727325"/>
          <p14:tracePt t="153072" x="7254875" y="2727325"/>
          <p14:tracePt t="153080" x="7278688" y="2719388"/>
          <p14:tracePt t="153087" x="7294563" y="2711450"/>
          <p14:tracePt t="153096" x="7310438" y="2711450"/>
          <p14:tracePt t="153102" x="7326313" y="2711450"/>
          <p14:tracePt t="153111" x="7342188" y="2711450"/>
          <p14:tracePt t="153124" x="7366000" y="2711450"/>
          <p14:tracePt t="153133" x="7373938" y="2711450"/>
          <p14:tracePt t="153140" x="7397750" y="2711450"/>
          <p14:tracePt t="153147" x="7421563" y="2711450"/>
          <p14:tracePt t="153154" x="7429500" y="2711450"/>
          <p14:tracePt t="153163" x="7445375" y="2711450"/>
          <p14:tracePt t="153171" x="7461250" y="2711450"/>
          <p14:tracePt t="153178" x="7477125" y="2711450"/>
          <p14:tracePt t="153185" x="7493000" y="2711450"/>
          <p14:tracePt t="153192" x="7502525" y="2711450"/>
          <p14:tracePt t="153208" x="7510463" y="2711450"/>
          <p14:tracePt t="153215" x="7518400" y="2711450"/>
          <p14:tracePt t="153222" x="7526338" y="2711450"/>
          <p14:tracePt t="153365" x="7510463" y="2711450"/>
          <p14:tracePt t="153372" x="7493000" y="2711450"/>
          <p14:tracePt t="153379" x="7477125" y="2711450"/>
          <p14:tracePt t="153387" x="7461250" y="2711450"/>
          <p14:tracePt t="153394" x="7445375" y="2711450"/>
          <p14:tracePt t="153402" x="7421563" y="2711450"/>
          <p14:tracePt t="153411" x="7405688" y="2711450"/>
          <p14:tracePt t="153417" x="7373938" y="2711450"/>
          <p14:tracePt t="153425" x="7350125" y="2711450"/>
          <p14:tracePt t="153432" x="7334250" y="2711450"/>
          <p14:tracePt t="153439" x="7302500" y="2711450"/>
          <p14:tracePt t="153447" x="7278688" y="2711450"/>
          <p14:tracePt t="153455" x="7254875" y="2719388"/>
          <p14:tracePt t="153462" x="7231063" y="2719388"/>
          <p14:tracePt t="153470" x="7207250" y="2727325"/>
          <p14:tracePt t="153477" x="7175500" y="2727325"/>
          <p14:tracePt t="153484" x="7143750" y="2727325"/>
          <p14:tracePt t="153495" x="7110413" y="2735263"/>
          <p14:tracePt t="153500" x="7062788" y="2735263"/>
          <p14:tracePt t="153507" x="7023100" y="2735263"/>
          <p14:tracePt t="153515" x="6999288" y="2735263"/>
          <p14:tracePt t="153522" x="6967538" y="2735263"/>
          <p14:tracePt t="153529" x="6935788" y="2735263"/>
          <p14:tracePt t="153537" x="6896100" y="2735263"/>
          <p14:tracePt t="153545" x="6864350" y="2735263"/>
          <p14:tracePt t="153552" x="6832600" y="2735263"/>
          <p14:tracePt t="153562" x="6800850" y="2735263"/>
          <p14:tracePt t="153567" x="6777038" y="2735263"/>
          <p14:tracePt t="153574" x="6743700" y="2735263"/>
          <p14:tracePt t="153582" x="6711950" y="2735263"/>
          <p14:tracePt t="153590" x="6688138" y="2735263"/>
          <p14:tracePt t="153597" x="6656388" y="2735263"/>
          <p14:tracePt t="153604" x="6632575" y="2735263"/>
          <p14:tracePt t="153613" x="6600825" y="2735263"/>
          <p14:tracePt t="153619" x="6584950" y="2735263"/>
          <p14:tracePt t="153627" x="6561138" y="2735263"/>
          <p14:tracePt t="153635" x="6545263" y="2735263"/>
          <p14:tracePt t="153644" x="6513513" y="2735263"/>
          <p14:tracePt t="153650" x="6489700" y="2735263"/>
          <p14:tracePt t="153657" x="6465888" y="2735263"/>
          <p14:tracePt t="153665" x="6450013" y="2735263"/>
          <p14:tracePt t="153672" x="6434138" y="2735263"/>
          <p14:tracePt t="153680" x="6410325" y="2735263"/>
          <p14:tracePt t="153687" x="6392863" y="2735263"/>
          <p14:tracePt t="153695" x="6369050" y="2735263"/>
          <p14:tracePt t="153702" x="6353175" y="2735263"/>
          <p14:tracePt t="153710" x="6329363" y="2735263"/>
          <p14:tracePt t="153717" x="6305550" y="2735263"/>
          <p14:tracePt t="153725" x="6297613" y="2735263"/>
          <p14:tracePt t="153734" x="6273800" y="2735263"/>
          <p14:tracePt t="153739" x="6249988" y="2735263"/>
          <p14:tracePt t="153747" x="6234113" y="2735263"/>
          <p14:tracePt t="153754" x="6218238" y="2735263"/>
          <p14:tracePt t="153762" x="6202363" y="2735263"/>
          <p14:tracePt t="153770" x="6194425" y="2735263"/>
          <p14:tracePt t="153777" x="6178550" y="2735263"/>
          <p14:tracePt t="153785" x="6170613" y="2735263"/>
          <p14:tracePt t="154152" x="6178550" y="2735263"/>
          <p14:tracePt t="154159" x="6194425" y="2735263"/>
          <p14:tracePt t="154167" x="6202363" y="2735263"/>
          <p14:tracePt t="154175" x="6218238" y="2727325"/>
          <p14:tracePt t="154182" x="6234113" y="2727325"/>
          <p14:tracePt t="154190" x="6249988" y="2719388"/>
          <p14:tracePt t="154197" x="6265863" y="2719388"/>
          <p14:tracePt t="154204" x="6273800" y="2719388"/>
          <p14:tracePt t="154212" x="6281738" y="2719388"/>
          <p14:tracePt t="154220" x="6289675" y="2719388"/>
          <p14:tracePt t="154392" x="6297613" y="2719388"/>
          <p14:tracePt t="154399" x="6313488" y="2719388"/>
          <p14:tracePt t="154407" x="6329363" y="2719388"/>
          <p14:tracePt t="154415" x="6337300" y="2719388"/>
          <p14:tracePt t="154422" x="6361113" y="2719388"/>
          <p14:tracePt t="154430" x="6384925" y="2719388"/>
          <p14:tracePt t="154437" x="6418263" y="2719388"/>
          <p14:tracePt t="154445" x="6450013" y="2719388"/>
          <p14:tracePt t="154452" x="6497638" y="2719388"/>
          <p14:tracePt t="154460" x="6529388" y="2719388"/>
          <p14:tracePt t="154467" x="6537325" y="2719388"/>
          <p14:tracePt t="154475" x="6577013" y="2719388"/>
          <p14:tracePt t="154485" x="6616700" y="2719388"/>
          <p14:tracePt t="154489" x="6656388" y="2719388"/>
          <p14:tracePt t="154498" x="6688138" y="2719388"/>
          <p14:tracePt t="154505" x="6719888" y="2719388"/>
          <p14:tracePt t="154512" x="6743700" y="2719388"/>
          <p14:tracePt t="154520" x="6759575" y="2719388"/>
          <p14:tracePt t="154527" x="6784975" y="2719388"/>
          <p14:tracePt t="154535" x="6792913" y="2719388"/>
          <p14:tracePt t="154542" x="6816725" y="2711450"/>
          <p14:tracePt t="154550" x="6832600" y="2711450"/>
          <p14:tracePt t="154557" x="6848475" y="2711450"/>
          <p14:tracePt t="154566" x="6856413" y="2711450"/>
          <p14:tracePt t="154572" x="6864350" y="2711450"/>
          <p14:tracePt t="154579" x="6880225" y="2711450"/>
          <p14:tracePt t="154587" x="6888163" y="2711450"/>
          <p14:tracePt t="154595" x="6896100" y="2711450"/>
          <p14:tracePt t="154602" x="6904038" y="2711450"/>
          <p14:tracePt t="154610" x="6904038" y="2703513"/>
          <p14:tracePt t="154617" x="6911975" y="2703513"/>
          <p14:tracePt t="154624" x="6919913" y="2703513"/>
          <p14:tracePt t="154632" x="6927850" y="2703513"/>
          <p14:tracePt t="154648" x="6935788" y="2703513"/>
          <p14:tracePt t="154654" x="6951663" y="2703513"/>
          <p14:tracePt t="154662" x="6967538" y="2703513"/>
          <p14:tracePt t="154670" x="6975475" y="2703513"/>
          <p14:tracePt t="154677" x="6983413" y="2703513"/>
          <p14:tracePt t="154684" x="6999288" y="2703513"/>
          <p14:tracePt t="154692" x="7015163" y="2703513"/>
          <p14:tracePt t="154702" x="7031038" y="2703513"/>
          <p14:tracePt t="154716" x="7054850" y="2703513"/>
          <p14:tracePt t="154722" x="7070725" y="2703513"/>
          <p14:tracePt t="154732" x="7094538" y="2703513"/>
          <p14:tracePt t="154737" x="7102475" y="2703513"/>
          <p14:tracePt t="154745" x="7126288" y="2703513"/>
          <p14:tracePt t="154752" x="7151688" y="2703513"/>
          <p14:tracePt t="154760" x="7175500" y="2703513"/>
          <p14:tracePt t="154768" x="7199313" y="2703513"/>
          <p14:tracePt t="154774" x="7223125" y="2703513"/>
          <p14:tracePt t="154782" x="7254875" y="2703513"/>
          <p14:tracePt t="154789" x="7278688" y="2703513"/>
          <p14:tracePt t="154797" x="7302500" y="2703513"/>
          <p14:tracePt t="154805" x="7326313" y="2703513"/>
          <p14:tracePt t="154813" x="7342188" y="2703513"/>
          <p14:tracePt t="154819" x="7366000" y="2703513"/>
          <p14:tracePt t="154827" x="7389813" y="2703513"/>
          <p14:tracePt t="154834" x="7413625" y="2703513"/>
          <p14:tracePt t="154842" x="7429500" y="2703513"/>
          <p14:tracePt t="154851" x="7445375" y="2703513"/>
          <p14:tracePt t="154858" x="7469188" y="2703513"/>
          <p14:tracePt t="154865" x="7502525" y="2703513"/>
          <p14:tracePt t="154872" x="7518400" y="2703513"/>
          <p14:tracePt t="154883" x="7534275" y="2703513"/>
          <p14:tracePt t="154888" x="7550150" y="2703513"/>
          <p14:tracePt t="154895" x="7558088" y="2703513"/>
          <p14:tracePt t="154902" x="7566025" y="2703513"/>
          <p14:tracePt t="154909" x="7573963" y="2703513"/>
          <p14:tracePt t="154917" x="7581900" y="2703513"/>
          <p14:tracePt t="154925" x="7581900" y="2695575"/>
          <p14:tracePt t="154933" x="7589838" y="2695575"/>
          <p14:tracePt t="154940" x="7597775" y="2695575"/>
          <p14:tracePt t="154954" x="7605713" y="2695575"/>
          <p14:tracePt t="154970" x="7613650" y="2695575"/>
          <p14:tracePt t="154992" x="7621588" y="2695575"/>
          <p14:tracePt t="155127" x="7613650" y="2695575"/>
          <p14:tracePt t="155135" x="7589838" y="2687638"/>
          <p14:tracePt t="155144" x="7581900" y="2687638"/>
          <p14:tracePt t="155150" x="7558088" y="2687638"/>
          <p14:tracePt t="155157" x="7534275" y="2695575"/>
          <p14:tracePt t="155165" x="7485063" y="2703513"/>
          <p14:tracePt t="155173" x="7461250" y="2711450"/>
          <p14:tracePt t="155181" x="7421563" y="2711450"/>
          <p14:tracePt t="155187" x="7373938" y="2727325"/>
          <p14:tracePt t="155194" x="7326313" y="2735263"/>
          <p14:tracePt t="155202" x="7270750" y="2743200"/>
          <p14:tracePt t="155209" x="7239000" y="2751138"/>
          <p14:tracePt t="155217" x="7199313" y="2751138"/>
          <p14:tracePt t="155224" x="7151688" y="2751138"/>
          <p14:tracePt t="155233" x="7110413" y="2751138"/>
          <p14:tracePt t="155240" x="7078663" y="2751138"/>
          <p14:tracePt t="155248" x="7031038" y="2751138"/>
          <p14:tracePt t="155254" x="6999288" y="2751138"/>
          <p14:tracePt t="155262" x="6983413" y="2751138"/>
          <p14:tracePt t="155270" x="6951663" y="2751138"/>
          <p14:tracePt t="155277" x="6927850" y="2751138"/>
          <p14:tracePt t="155285" x="6904038" y="2751138"/>
          <p14:tracePt t="155292" x="6880225" y="2751138"/>
          <p14:tracePt t="155300" x="6856413" y="2751138"/>
          <p14:tracePt t="155307" x="6832600" y="2751138"/>
          <p14:tracePt t="155315" x="6800850" y="2751138"/>
          <p14:tracePt t="155322" x="6777038" y="2751138"/>
          <p14:tracePt t="155329" x="6759575" y="2751138"/>
          <p14:tracePt t="155337" x="6727825" y="2751138"/>
          <p14:tracePt t="155345" x="6688138" y="2751138"/>
          <p14:tracePt t="155352" x="6648450" y="2759075"/>
          <p14:tracePt t="155360" x="6608763" y="2759075"/>
          <p14:tracePt t="155367" x="6553200" y="2767013"/>
          <p14:tracePt t="155375" x="6505575" y="2774950"/>
          <p14:tracePt t="155383" x="6473825" y="2782888"/>
          <p14:tracePt t="155389" x="6442075" y="2782888"/>
          <p14:tracePt t="155398" x="6392863" y="2790825"/>
          <p14:tracePt t="155404" x="6353175" y="2790825"/>
          <p14:tracePt t="155412" x="6321425" y="2790825"/>
          <p14:tracePt t="155420" x="6273800" y="2790825"/>
          <p14:tracePt t="155427" x="6242050" y="2798763"/>
          <p14:tracePt t="155435" x="6210300" y="2798763"/>
          <p14:tracePt t="155442" x="6194425" y="2798763"/>
          <p14:tracePt t="155451" x="6162675" y="2798763"/>
          <p14:tracePt t="155457" x="6138863" y="2798763"/>
          <p14:tracePt t="155464" x="6122988" y="2798763"/>
          <p14:tracePt t="155472" x="6099175" y="2798763"/>
          <p14:tracePt t="155479" x="6075363" y="2798763"/>
          <p14:tracePt t="155487" x="6051550" y="2798763"/>
          <p14:tracePt t="155495" x="6043613" y="2798763"/>
          <p14:tracePt t="155502" x="6026150" y="2798763"/>
          <p14:tracePt t="155509" x="6010275" y="2798763"/>
          <p14:tracePt t="155517" x="6002338" y="2798763"/>
          <p14:tracePt t="155524" x="5978525" y="2798763"/>
          <p14:tracePt t="155532" x="5970588" y="2798763"/>
          <p14:tracePt t="155539" x="5954713" y="2798763"/>
          <p14:tracePt t="155548" x="5946775" y="2790825"/>
          <p14:tracePt t="155562" x="5938838" y="2790825"/>
          <p14:tracePt t="155584" x="5930900" y="2790825"/>
          <p14:tracePt t="155637" x="5922963" y="2790825"/>
          <p14:tracePt t="156207" x="5930900" y="2790825"/>
          <p14:tracePt t="156214" x="5946775" y="2790825"/>
          <p14:tracePt t="156222" x="5954713" y="2790825"/>
          <p14:tracePt t="156232" x="5970588" y="2790825"/>
          <p14:tracePt t="156237" x="5986463" y="2790825"/>
          <p14:tracePt t="156244" x="6010275" y="2790825"/>
          <p14:tracePt t="156252" x="6026150" y="2790825"/>
          <p14:tracePt t="156260" x="6043613" y="2790825"/>
          <p14:tracePt t="156267" x="6075363" y="2790825"/>
          <p14:tracePt t="156274" x="6099175" y="2790825"/>
          <p14:tracePt t="156282" x="6122988" y="2790825"/>
          <p14:tracePt t="156290" x="6154738" y="2790825"/>
          <p14:tracePt t="156299" x="6194425" y="2790825"/>
          <p14:tracePt t="156305" x="6249988" y="2790825"/>
          <p14:tracePt t="156312" x="6305550" y="2790825"/>
          <p14:tracePt t="156319" x="6369050" y="2790825"/>
          <p14:tracePt t="156327" x="6434138" y="2798763"/>
          <p14:tracePt t="156334" x="6497638" y="2798763"/>
          <p14:tracePt t="156342" x="6561138" y="2798763"/>
          <p14:tracePt t="156350" x="6616700" y="2798763"/>
          <p14:tracePt t="156357" x="6680200" y="2798763"/>
          <p14:tracePt t="156365" x="6743700" y="2798763"/>
          <p14:tracePt t="156373" x="6816725" y="2798763"/>
          <p14:tracePt t="156381" x="6864350" y="2798763"/>
          <p14:tracePt t="156387" x="6927850" y="2798763"/>
          <p14:tracePt t="156395" x="6967538" y="2798763"/>
          <p14:tracePt t="156402" x="6999288" y="2798763"/>
          <p14:tracePt t="156410" x="7046913" y="2798763"/>
          <p14:tracePt t="156417" x="7078663" y="2798763"/>
          <p14:tracePt t="156425" x="7110413" y="2798763"/>
          <p14:tracePt t="156432" x="7143750" y="2798763"/>
          <p14:tracePt t="156440" x="7167563" y="2798763"/>
          <p14:tracePt t="156448" x="7191375" y="2798763"/>
          <p14:tracePt t="156455" x="7207250" y="2798763"/>
          <p14:tracePt t="156462" x="7223125" y="2798763"/>
          <p14:tracePt t="156470" x="7246938" y="2798763"/>
          <p14:tracePt t="156477" x="7254875" y="2798763"/>
          <p14:tracePt t="156484" x="7278688" y="2798763"/>
          <p14:tracePt t="156493" x="7286625" y="2798763"/>
          <p14:tracePt t="156500" x="7294563" y="2798763"/>
          <p14:tracePt t="156507" x="7302500" y="2798763"/>
          <p14:tracePt t="156515" x="7310438" y="2798763"/>
          <p14:tracePt t="156522" x="7326313" y="2798763"/>
          <p14:tracePt t="156531" x="7334250" y="2798763"/>
          <p14:tracePt t="156544" x="7342188" y="2798763"/>
          <p14:tracePt t="156552" x="7350125" y="2798763"/>
          <p14:tracePt t="156567" x="7350125" y="2790825"/>
          <p14:tracePt t="156574" x="7358063" y="2790825"/>
          <p14:tracePt t="156582" x="7366000" y="2790825"/>
          <p14:tracePt t="156589" x="7381875" y="2790825"/>
          <p14:tracePt t="156598" x="7389813" y="2790825"/>
          <p14:tracePt t="156612" x="7405688" y="2790825"/>
          <p14:tracePt t="156620" x="7421563" y="2790825"/>
          <p14:tracePt t="156627" x="7437438" y="2790825"/>
          <p14:tracePt t="156643" x="7445375" y="2790825"/>
          <p14:tracePt t="156650" x="7453313" y="2790825"/>
          <p14:tracePt t="156657" x="7461250" y="2790825"/>
          <p14:tracePt t="156665" x="7469188" y="2790825"/>
          <p14:tracePt t="156681" x="7477125" y="2790825"/>
          <p14:tracePt t="156687" x="7485063" y="2790825"/>
          <p14:tracePt t="158654" x="0" y="0"/>
        </p14:tracePtLst>
        <p14:tracePtLst>
          <p14:tracePt t="159914" x="6880225" y="3587750"/>
          <p14:tracePt t="159920" x="6872288" y="3587750"/>
          <p14:tracePt t="159927" x="6872288" y="3579813"/>
          <p14:tracePt t="159939" x="6864350" y="3579813"/>
          <p14:tracePt t="160047" x="6872288" y="3571875"/>
          <p14:tracePt t="160055" x="6888163" y="3571875"/>
          <p14:tracePt t="160062" x="6904038" y="3571875"/>
          <p14:tracePt t="160069" x="6935788" y="3563938"/>
          <p14:tracePt t="160077" x="6959600" y="3563938"/>
          <p14:tracePt t="160085" x="6991350" y="3556000"/>
          <p14:tracePt t="160092" x="7038975" y="3548063"/>
          <p14:tracePt t="160100" x="7086600" y="3540125"/>
          <p14:tracePt t="160107" x="7135813" y="3540125"/>
          <p14:tracePt t="160115" x="7183438" y="3532188"/>
          <p14:tracePt t="160122" x="7239000" y="3524250"/>
          <p14:tracePt t="160129" x="7270750" y="3524250"/>
          <p14:tracePt t="160138" x="7318375" y="3516313"/>
          <p14:tracePt t="160145" x="7350125" y="3516313"/>
          <p14:tracePt t="160153" x="7389813" y="3508375"/>
          <p14:tracePt t="160160" x="7429500" y="3508375"/>
          <p14:tracePt t="160167" x="7445375" y="3508375"/>
          <p14:tracePt t="160174" x="7461250" y="3508375"/>
          <p14:tracePt t="160183" x="7502525" y="3500438"/>
          <p14:tracePt t="160190" x="7510463" y="3500438"/>
          <p14:tracePt t="160197" x="7526338" y="3492500"/>
          <p14:tracePt t="160205" x="7542213" y="3484563"/>
          <p14:tracePt t="160212" x="7558088" y="3484563"/>
          <p14:tracePt t="160220" x="7566025" y="3484563"/>
          <p14:tracePt t="160227" x="7589838" y="3484563"/>
          <p14:tracePt t="160235" x="7605713" y="3476625"/>
          <p14:tracePt t="160242" x="7621588" y="3476625"/>
          <p14:tracePt t="160250" x="7637463" y="3476625"/>
          <p14:tracePt t="160257" x="7645400" y="3468688"/>
          <p14:tracePt t="160264" x="7661275" y="3468688"/>
          <p14:tracePt t="160272" x="7677150" y="3468688"/>
          <p14:tracePt t="160279" x="7685088" y="3468688"/>
          <p14:tracePt t="160287" x="7693025" y="3468688"/>
          <p14:tracePt t="160294" x="7700963" y="3468688"/>
          <p14:tracePt t="160302" x="7708900" y="3460750"/>
          <p14:tracePt t="160310" x="7716838" y="3460750"/>
          <p14:tracePt t="160325" x="7724775" y="3452813"/>
          <p14:tracePt t="160333" x="7732713" y="3452813"/>
          <p14:tracePt t="160340" x="7740650" y="3452813"/>
          <p14:tracePt t="160355" x="7748588" y="3452813"/>
          <p14:tracePt t="160362" x="7748588" y="3444875"/>
          <p14:tracePt t="160377" x="7756525" y="3444875"/>
          <p14:tracePt t="160385" x="7764463" y="3444875"/>
          <p14:tracePt t="160407" x="7772400" y="3444875"/>
          <p14:tracePt t="160422" x="7780338" y="3444875"/>
          <p14:tracePt t="160444" x="7788275" y="3444875"/>
          <p14:tracePt t="160459" x="7796213" y="3444875"/>
          <p14:tracePt t="160490" x="7804150" y="3444875"/>
          <p14:tracePt t="160992" x="7804150" y="3436938"/>
          <p14:tracePt t="161008" x="7804150" y="3429000"/>
          <p14:tracePt t="161015" x="7796213" y="3429000"/>
          <p14:tracePt t="161157" x="7796213" y="3421063"/>
          <p14:tracePt t="161164" x="7796213" y="3413125"/>
          <p14:tracePt t="161172" x="7796213" y="3405188"/>
          <p14:tracePt t="161180" x="7796213" y="3397250"/>
          <p14:tracePt t="161187" x="7796213" y="3381375"/>
          <p14:tracePt t="161195" x="7796213" y="3373438"/>
          <p14:tracePt t="161202" x="7796213" y="3365500"/>
          <p14:tracePt t="161210" x="7796213" y="3341688"/>
          <p14:tracePt t="161217" x="7796213" y="3333750"/>
          <p14:tracePt t="161225" x="7796213" y="3317875"/>
          <p14:tracePt t="161233" x="7796213" y="3309938"/>
          <p14:tracePt t="161240" x="7796213" y="3302000"/>
          <p14:tracePt t="161262" x="7796213" y="3294063"/>
          <p14:tracePt t="161487" x="7788275" y="3294063"/>
          <p14:tracePt t="161494" x="7788275" y="3302000"/>
          <p14:tracePt t="161502" x="7788275" y="3309938"/>
          <p14:tracePt t="161735" x="7788275" y="3317875"/>
          <p14:tracePt t="161765" x="7780338" y="3325813"/>
          <p14:tracePt t="161787" x="7780338" y="3333750"/>
          <p14:tracePt t="162155" x="7780338" y="3341688"/>
          <p14:tracePt t="162169" x="7772400" y="3341688"/>
          <p14:tracePt t="162178" x="7772400" y="3349625"/>
          <p14:tracePt t="162185" x="7764463" y="3349625"/>
          <p14:tracePt t="162199" x="7756525" y="3357563"/>
          <p14:tracePt t="168484" x="6735763" y="3149600"/>
          <p14:tracePt t="168485" x="6624638" y="3109913"/>
          <p14:tracePt t="168486" x="6529388" y="3094038"/>
          <p14:tracePt t="168492" x="6457950" y="3078163"/>
          <p14:tracePt t="168500" x="6426200" y="3070225"/>
          <p14:tracePt t="168508" x="6410325" y="3070225"/>
          <p14:tracePt t="168515" x="6402388" y="3070225"/>
          <p14:tracePt t="168568" x="6392863" y="3070225"/>
          <p14:tracePt t="168748" x="6402388" y="3086100"/>
          <p14:tracePt t="168756" x="6418263" y="3101975"/>
          <p14:tracePt t="168763" x="6450013" y="3125788"/>
          <p14:tracePt t="168770" x="6465888" y="3141663"/>
          <p14:tracePt t="168779" x="6497638" y="3165475"/>
          <p14:tracePt t="168785" x="6521450" y="3173413"/>
          <p14:tracePt t="168793" x="6561138" y="3197225"/>
          <p14:tracePt t="168801" x="6592888" y="3213100"/>
          <p14:tracePt t="168808" x="6608763" y="3221038"/>
          <p14:tracePt t="168815" x="6632575" y="3228975"/>
          <p14:tracePt t="168823" x="6640513" y="3236913"/>
          <p14:tracePt t="168830" x="6648450" y="3236913"/>
          <p14:tracePt t="168852" x="6656388" y="3236913"/>
          <p14:tracePt t="169018" x="6664325" y="3236913"/>
          <p14:tracePt t="169026" x="6688138" y="3236913"/>
          <p14:tracePt t="169033" x="6711950" y="3236913"/>
          <p14:tracePt t="169040" x="6735763" y="3228975"/>
          <p14:tracePt t="169048" x="6751638" y="3228975"/>
          <p14:tracePt t="169056" x="6784975" y="3228975"/>
          <p14:tracePt t="169062" x="6824663" y="3228975"/>
          <p14:tracePt t="169070" x="6880225" y="3228975"/>
          <p14:tracePt t="169078" x="6935788" y="3228975"/>
          <p14:tracePt t="169085" x="6983413" y="3228975"/>
          <p14:tracePt t="169092" x="7038975" y="3228975"/>
          <p14:tracePt t="169101" x="7086600" y="3228975"/>
          <p14:tracePt t="169108" x="7135813" y="3228975"/>
          <p14:tracePt t="169115" x="7183438" y="3228975"/>
          <p14:tracePt t="169124" x="7223125" y="3228975"/>
          <p14:tracePt t="169130" x="7254875" y="3228975"/>
          <p14:tracePt t="169139" x="7278688" y="3228975"/>
          <p14:tracePt t="169145" x="7302500" y="3228975"/>
          <p14:tracePt t="169152" x="7318375" y="3228975"/>
          <p14:tracePt t="169167" x="7326313" y="3228975"/>
          <p14:tracePt t="169183" x="7334250" y="3228975"/>
          <p14:tracePt t="169355" x="7310438" y="3221038"/>
          <p14:tracePt t="169362" x="7278688" y="3205163"/>
          <p14:tracePt t="169370" x="7254875" y="3205163"/>
          <p14:tracePt t="169378" x="7207250" y="3189288"/>
          <p14:tracePt t="169385" x="7151688" y="3181350"/>
          <p14:tracePt t="169393" x="7078663" y="3173413"/>
          <p14:tracePt t="169400" x="6991350" y="3173413"/>
          <p14:tracePt t="169407" x="6896100" y="3165475"/>
          <p14:tracePt t="169415" x="6800850" y="3165475"/>
          <p14:tracePt t="169422" x="6719888" y="3165475"/>
          <p14:tracePt t="169430" x="6656388" y="3165475"/>
          <p14:tracePt t="169437" x="6600825" y="3165475"/>
          <p14:tracePt t="169445" x="6553200" y="3165475"/>
          <p14:tracePt t="169453" x="6529388" y="3165475"/>
          <p14:tracePt t="169461" x="6513513" y="3165475"/>
          <p14:tracePt t="169513" x="6505575" y="3165475"/>
          <p14:tracePt t="169708" x="6513513" y="3165475"/>
          <p14:tracePt t="169715" x="6521450" y="3165475"/>
          <p14:tracePt t="169723" x="6529388" y="3165475"/>
          <p14:tracePt t="169730" x="6537325" y="3165475"/>
          <p14:tracePt t="169738" x="6553200" y="3165475"/>
          <p14:tracePt t="169745" x="6569075" y="3165475"/>
          <p14:tracePt t="169753" x="6592888" y="3165475"/>
          <p14:tracePt t="169760" x="6624638" y="3165475"/>
          <p14:tracePt t="169768" x="6664325" y="3165475"/>
          <p14:tracePt t="169775" x="6688138" y="3165475"/>
          <p14:tracePt t="169782" x="6719888" y="3165475"/>
          <p14:tracePt t="169790" x="6759575" y="3173413"/>
          <p14:tracePt t="169799" x="6816725" y="3173413"/>
          <p14:tracePt t="169805" x="6848475" y="3173413"/>
          <p14:tracePt t="169813" x="6888163" y="3173413"/>
          <p14:tracePt t="169820" x="6935788" y="3173413"/>
          <p14:tracePt t="169827" x="6967538" y="3173413"/>
          <p14:tracePt t="169835" x="7015163" y="3181350"/>
          <p14:tracePt t="169842" x="7038975" y="3181350"/>
          <p14:tracePt t="169850" x="7070725" y="3181350"/>
          <p14:tracePt t="169859" x="7086600" y="3181350"/>
          <p14:tracePt t="169865" x="7102475" y="3181350"/>
          <p14:tracePt t="169873" x="7118350" y="3181350"/>
          <p14:tracePt t="169880" x="7135813" y="3181350"/>
          <p14:tracePt t="169888" x="7143750" y="3181350"/>
          <p14:tracePt t="169902" x="7151688" y="3181350"/>
          <p14:tracePt t="169910" x="7159625" y="3181350"/>
          <p14:tracePt t="169963" x="7167563" y="3181350"/>
          <p14:tracePt t="170008" x="7175500" y="3181350"/>
          <p14:tracePt t="170016" x="7183438" y="3181350"/>
          <p14:tracePt t="170022" x="7191375" y="3181350"/>
          <p14:tracePt t="170037" x="7199313" y="3181350"/>
          <p14:tracePt t="170052" x="7207250" y="3181350"/>
          <p14:tracePt t="170901" x="0" y="0"/>
        </p14:tracePtLst>
        <p14:tracePtLst>
          <p14:tracePt t="172815" x="8139113" y="2919413"/>
          <p14:tracePt t="172821" x="8154988" y="2909888"/>
          <p14:tracePt t="172829" x="8170863" y="2901950"/>
          <p14:tracePt t="172836" x="8186738" y="2901950"/>
          <p14:tracePt t="172843" x="8194675" y="2901950"/>
          <p14:tracePt t="172852" x="8202613" y="2886075"/>
          <p14:tracePt t="172860" x="8210550" y="2886075"/>
          <p14:tracePt t="172865" x="8218488" y="2886075"/>
          <p14:tracePt t="172876" x="8218488" y="2878138"/>
          <p14:tracePt t="172893" x="8226425" y="2878138"/>
          <p14:tracePt t="172895" x="8226425" y="2870200"/>
          <p14:tracePt t="172906" x="8226425" y="2862263"/>
          <p14:tracePt t="172920" x="8235950" y="2854325"/>
          <p14:tracePt t="172933" x="8243888" y="2846388"/>
          <p14:tracePt t="172941" x="8251825" y="2838450"/>
          <p14:tracePt t="172948" x="8251825" y="2830513"/>
          <p14:tracePt t="172955" x="8259763" y="2830513"/>
          <p14:tracePt t="172964" x="8267700" y="2822575"/>
          <p14:tracePt t="172972" x="8275638" y="2822575"/>
          <p14:tracePt t="172978" x="8275638" y="2814638"/>
          <p14:tracePt t="172985" x="8283575" y="2806700"/>
          <p14:tracePt t="173000" x="8291513" y="2806700"/>
          <p14:tracePt t="173008" x="8291513" y="2798763"/>
          <p14:tracePt t="173015" x="8299450" y="2798763"/>
          <p14:tracePt t="173076" x="8283575" y="2798763"/>
          <p14:tracePt t="173082" x="8259763" y="2798763"/>
          <p14:tracePt t="173090" x="8226425" y="2798763"/>
          <p14:tracePt t="173098" x="8170863" y="2798763"/>
          <p14:tracePt t="173105" x="8131175" y="2798763"/>
          <p14:tracePt t="173112" x="8083550" y="2806700"/>
          <p14:tracePt t="173121" x="8043863" y="2814638"/>
          <p14:tracePt t="173128" x="7996238" y="2822575"/>
          <p14:tracePt t="173135" x="7948613" y="2830513"/>
          <p14:tracePt t="173143" x="7924800" y="2830513"/>
          <p14:tracePt t="173150" x="7893050" y="2846388"/>
          <p14:tracePt t="173157" x="7877175" y="2854325"/>
          <p14:tracePt t="173165" x="7869238" y="2862263"/>
          <p14:tracePt t="173173" x="7851775" y="2878138"/>
          <p14:tracePt t="173180" x="7835900" y="2886075"/>
          <p14:tracePt t="173188" x="7827963" y="2901950"/>
          <p14:tracePt t="173195" x="7812088" y="2909888"/>
          <p14:tracePt t="173204" x="7812088" y="2927350"/>
          <p14:tracePt t="173210" x="7804150" y="2935288"/>
          <p14:tracePt t="173218" x="7796213" y="2951163"/>
          <p14:tracePt t="173225" x="7788275" y="2951163"/>
          <p14:tracePt t="173234" x="7788275" y="2967038"/>
          <p14:tracePt t="173248" x="7788275" y="2974975"/>
          <p14:tracePt t="173271" x="7788275" y="2982913"/>
          <p14:tracePt t="173293" x="7788275" y="2990850"/>
          <p14:tracePt t="173323" x="7780338" y="2990850"/>
          <p14:tracePt t="173330" x="7780338" y="2998788"/>
          <p14:tracePt t="173353" x="7780338" y="3006725"/>
          <p14:tracePt t="173368" x="7780338" y="3014663"/>
          <p14:tracePt t="173376" x="7780338" y="3022600"/>
          <p14:tracePt t="173390" x="7780338" y="3030538"/>
          <p14:tracePt t="173405" x="7780338" y="3038475"/>
          <p14:tracePt t="173413" x="7780338" y="3046413"/>
          <p14:tracePt t="173421" x="7780338" y="3086100"/>
          <p14:tracePt t="173427" x="7780338" y="3101975"/>
          <p14:tracePt t="173435" x="7788275" y="3117850"/>
          <p14:tracePt t="173443" x="7788275" y="3149600"/>
          <p14:tracePt t="173452" x="7796213" y="3173413"/>
          <p14:tracePt t="173457" x="7804150" y="3197225"/>
          <p14:tracePt t="173465" x="7812088" y="3228975"/>
          <p14:tracePt t="173473" x="7812088" y="3252788"/>
          <p14:tracePt t="173480" x="7812088" y="3278188"/>
          <p14:tracePt t="173489" x="7820025" y="3294063"/>
          <p14:tracePt t="173495" x="7820025" y="3309938"/>
          <p14:tracePt t="173503" x="7827963" y="3317875"/>
          <p14:tracePt t="173510" x="7827963" y="3325813"/>
          <p14:tracePt t="173526" x="7827963" y="3333750"/>
          <p14:tracePt t="173540" x="7827963" y="3341688"/>
          <p14:tracePt t="174103" x="7820025" y="3349625"/>
          <p14:tracePt t="174110" x="7804150" y="3349625"/>
          <p14:tracePt t="174118" x="7788275" y="3357563"/>
          <p14:tracePt t="174125" x="7748588" y="3373438"/>
          <p14:tracePt t="174133" x="7716838" y="3381375"/>
          <p14:tracePt t="174140" x="7677150" y="3397250"/>
          <p14:tracePt t="174148" x="7637463" y="3413125"/>
          <p14:tracePt t="174155" x="7573963" y="3436938"/>
          <p14:tracePt t="174163" x="7502525" y="3460750"/>
          <p14:tracePt t="174170" x="7421563" y="3484563"/>
          <p14:tracePt t="174179" x="7350125" y="3508375"/>
          <p14:tracePt t="174185" x="7246938" y="3532188"/>
          <p14:tracePt t="174193" x="7151688" y="3556000"/>
          <p14:tracePt t="174200" x="7062788" y="3595688"/>
          <p14:tracePt t="174207" x="6943725" y="3621088"/>
          <p14:tracePt t="174215" x="6840538" y="3660775"/>
          <p14:tracePt t="174223" x="6735763" y="3692525"/>
          <p14:tracePt t="174230" x="6600825" y="3740150"/>
          <p14:tracePt t="174238" x="6465888" y="3787775"/>
          <p14:tracePt t="174246" x="6361113" y="3827463"/>
          <p14:tracePt t="174252" x="6249988" y="3875088"/>
          <p14:tracePt t="174260" x="6162675" y="3906838"/>
          <p14:tracePt t="174267" x="6075363" y="3938588"/>
          <p14:tracePt t="174275" x="6002338" y="3956050"/>
          <p14:tracePt t="174282" x="5922963" y="3995738"/>
          <p14:tracePt t="174290" x="5875338" y="4011613"/>
          <p14:tracePt t="174297" x="5819775" y="4035425"/>
          <p14:tracePt t="174305" x="5772150" y="4051300"/>
          <p14:tracePt t="174313" x="5740400" y="4059238"/>
          <p14:tracePt t="174320" x="5716588" y="4067175"/>
          <p14:tracePt t="174328" x="5692775" y="4075113"/>
          <p14:tracePt t="174335" x="5667375" y="4083050"/>
          <p14:tracePt t="174343" x="5643563" y="4090988"/>
          <p14:tracePt t="174350" x="5619750" y="4090988"/>
          <p14:tracePt t="174357" x="5611813" y="4106863"/>
          <p14:tracePt t="174365" x="5588000" y="4114800"/>
          <p14:tracePt t="174372" x="5564188" y="4122738"/>
          <p14:tracePt t="174380" x="5540375" y="4138613"/>
          <p14:tracePt t="174388" x="5516563" y="4154488"/>
          <p14:tracePt t="174396" x="5476875" y="4170363"/>
          <p14:tracePt t="174403" x="5453063" y="4194175"/>
          <p14:tracePt t="174410" x="5429250" y="4194175"/>
          <p14:tracePt t="174418" x="5397500" y="4217988"/>
          <p14:tracePt t="174425" x="5373688" y="4233863"/>
          <p14:tracePt t="174432" x="5334000" y="4249738"/>
          <p14:tracePt t="174440" x="5300663" y="4273550"/>
          <p14:tracePt t="174447" x="5221288" y="4322763"/>
          <p14:tracePt t="174455" x="5157788" y="4354513"/>
          <p14:tracePt t="174463" x="5094288" y="4394200"/>
          <p14:tracePt t="174470" x="5022850" y="4425950"/>
          <p14:tracePt t="174479" x="4967288" y="4457700"/>
          <p14:tracePt t="174485" x="4902200" y="4489450"/>
          <p14:tracePt t="174493" x="4830763" y="4521200"/>
          <p14:tracePt t="174500" x="4743450" y="4552950"/>
          <p14:tracePt t="174508" x="4664075" y="4592638"/>
          <p14:tracePt t="174515" x="4576763" y="4624388"/>
          <p14:tracePt t="174523" x="4503738" y="4649788"/>
          <p14:tracePt t="174530" x="4448175" y="4673600"/>
          <p14:tracePt t="174537" x="4360863" y="4705350"/>
          <p14:tracePt t="174545" x="4289425" y="4729163"/>
          <p14:tracePt t="174552" x="4217988" y="4752975"/>
          <p14:tracePt t="174561" x="4144963" y="4768850"/>
          <p14:tracePt t="174567" x="4073525" y="4784725"/>
          <p14:tracePt t="174577" x="4010025" y="4792663"/>
          <p14:tracePt t="174582" x="3938588" y="4808538"/>
          <p14:tracePt t="174590" x="3898900" y="4816475"/>
          <p14:tracePt t="174597" x="3817938" y="4832350"/>
          <p14:tracePt t="174605" x="3770313" y="4840288"/>
          <p14:tracePt t="174612" x="3730625" y="4840288"/>
          <p14:tracePt t="174620" x="3683000" y="4848225"/>
          <p14:tracePt t="174628" x="3643313" y="4848225"/>
          <p14:tracePt t="174635" x="3619500" y="4848225"/>
          <p14:tracePt t="174644" x="3595688" y="4848225"/>
          <p14:tracePt t="174650" x="3571875" y="4848225"/>
          <p14:tracePt t="174657" x="3548063" y="4848225"/>
          <p14:tracePt t="174665" x="3524250" y="4848225"/>
          <p14:tracePt t="174672" x="3500438" y="4848225"/>
          <p14:tracePt t="174680" x="3484563" y="4848225"/>
          <p14:tracePt t="174688" x="3476625" y="4848225"/>
          <p14:tracePt t="174695" x="3467100" y="4848225"/>
          <p14:tracePt t="174702" x="3459163" y="4848225"/>
          <p14:tracePt t="174718" x="3451225" y="4848225"/>
          <p14:tracePt t="174734" x="3443288" y="4848225"/>
          <p14:tracePt t="174750" x="3435350" y="4848225"/>
          <p14:tracePt t="174755" x="3427413" y="4848225"/>
          <p14:tracePt t="174770" x="3419475" y="4848225"/>
          <p14:tracePt t="174785" x="3411538" y="4848225"/>
          <p14:tracePt t="174800" x="3403600" y="4848225"/>
          <p14:tracePt t="174808" x="3395663" y="4848225"/>
          <p14:tracePt t="174830" x="3387725" y="4856163"/>
          <p14:tracePt t="174845" x="3379788" y="4856163"/>
          <p14:tracePt t="174852" x="3363913" y="4864100"/>
          <p14:tracePt t="174868" x="3355975" y="4864100"/>
          <p14:tracePt t="174876" x="3348038" y="4864100"/>
          <p14:tracePt t="174895" x="3276600" y="4879975"/>
          <p14:tracePt t="174897" x="3244850" y="4887913"/>
          <p14:tracePt t="174905" x="3221038" y="4887913"/>
          <p14:tracePt t="174913" x="3189288" y="4895850"/>
          <p14:tracePt t="174920" x="3157538" y="4895850"/>
          <p14:tracePt t="174929" x="3109913" y="4895850"/>
          <p14:tracePt t="174935" x="3044825" y="4895850"/>
          <p14:tracePt t="174944" x="3005138" y="4895850"/>
          <p14:tracePt t="174950" x="2957513" y="4895850"/>
          <p14:tracePt t="174958" x="2925763" y="4895850"/>
          <p14:tracePt t="174965" x="2894013" y="4895850"/>
          <p14:tracePt t="174973" x="2862263" y="4887913"/>
          <p14:tracePt t="174980" x="2822575" y="4879975"/>
          <p14:tracePt t="174988" x="2798763" y="4872038"/>
          <p14:tracePt t="174995" x="2759075" y="4864100"/>
          <p14:tracePt t="175002" x="2733675" y="4864100"/>
          <p14:tracePt t="175010" x="2709863" y="4856163"/>
          <p14:tracePt t="175018" x="2693988" y="4848225"/>
          <p14:tracePt t="175026" x="2678113" y="4840288"/>
          <p14:tracePt t="175032" x="2670175" y="4840288"/>
          <p14:tracePt t="175040" x="2654300" y="4840288"/>
          <p14:tracePt t="175047" x="2646363" y="4832350"/>
          <p14:tracePt t="175055" x="2638425" y="4824413"/>
          <p14:tracePt t="175063" x="2622550" y="4824413"/>
          <p14:tracePt t="175078" x="2606675" y="4816475"/>
          <p14:tracePt t="175085" x="2598738" y="4808538"/>
          <p14:tracePt t="175094" x="2582863" y="4800600"/>
          <p14:tracePt t="175100" x="2566988" y="4784725"/>
          <p14:tracePt t="175109" x="2551113" y="4776788"/>
          <p14:tracePt t="175115" x="2535238" y="4760913"/>
          <p14:tracePt t="175122" x="2527300" y="4760913"/>
          <p14:tracePt t="175131" x="2503488" y="4745038"/>
          <p14:tracePt t="175137" x="2495550" y="4737100"/>
          <p14:tracePt t="175145" x="2479675" y="4729163"/>
          <p14:tracePt t="175153" x="2463800" y="4721225"/>
          <p14:tracePt t="175243" x="2479675" y="4721225"/>
          <p14:tracePt t="175250" x="2503488" y="4721225"/>
          <p14:tracePt t="175258" x="2566988" y="4737100"/>
          <p14:tracePt t="175265" x="2638425" y="4752975"/>
          <p14:tracePt t="175273" x="2701925" y="4760913"/>
          <p14:tracePt t="175280" x="2767013" y="4768850"/>
          <p14:tracePt t="175287" x="2862263" y="4776788"/>
          <p14:tracePt t="175296" x="2949575" y="4776788"/>
          <p14:tracePt t="175303" x="3044825" y="4784725"/>
          <p14:tracePt t="175310" x="3125788" y="4784725"/>
          <p14:tracePt t="175318" x="3205163" y="4784725"/>
          <p14:tracePt t="175326" x="3268663" y="4784725"/>
          <p14:tracePt t="175333" x="3300413" y="4784725"/>
          <p14:tracePt t="175340" x="3332163" y="4784725"/>
          <p14:tracePt t="175348" x="3348038" y="4784725"/>
          <p14:tracePt t="175355" x="3355975" y="4784725"/>
          <p14:tracePt t="175362" x="3363913" y="4784725"/>
          <p14:tracePt t="175655" x="3379788" y="4784725"/>
          <p14:tracePt t="175662" x="3395663" y="4792663"/>
          <p14:tracePt t="175671" x="3403600" y="4792663"/>
          <p14:tracePt t="175678" x="3419475" y="4800600"/>
          <p14:tracePt t="175685" x="3443288" y="4808538"/>
          <p14:tracePt t="175692" x="3459163" y="4808538"/>
          <p14:tracePt t="175700" x="3484563" y="4808538"/>
          <p14:tracePt t="175707" x="3492500" y="4808538"/>
          <p14:tracePt t="175715" x="3508375" y="4808538"/>
          <p14:tracePt t="175723" x="3532188" y="4808538"/>
          <p14:tracePt t="175730" x="3540125" y="4808538"/>
          <p14:tracePt t="175737" x="3556000" y="4808538"/>
          <p14:tracePt t="175745" x="3563938" y="4808538"/>
          <p14:tracePt t="175753" x="3571875" y="4808538"/>
          <p14:tracePt t="175760" x="3579813" y="4808538"/>
          <p14:tracePt t="175775" x="3595688" y="4808538"/>
          <p14:tracePt t="175790" x="3603625" y="4808538"/>
          <p14:tracePt t="175797" x="3611563" y="4808538"/>
          <p14:tracePt t="176076" x="3603625" y="4808538"/>
          <p14:tracePt t="176113" x="3595688" y="4808538"/>
          <p14:tracePt t="176121" x="3587750" y="4808538"/>
          <p14:tracePt t="176128" x="3579813" y="4808538"/>
          <p14:tracePt t="176135" x="3571875" y="4808538"/>
          <p14:tracePt t="176143" x="3556000" y="4808538"/>
          <p14:tracePt t="176150" x="3548063" y="4808538"/>
          <p14:tracePt t="176158" x="3540125" y="4808538"/>
          <p14:tracePt t="176165" x="3516313" y="4808538"/>
          <p14:tracePt t="176173" x="3500438" y="4808538"/>
          <p14:tracePt t="176180" x="3484563" y="4808538"/>
          <p14:tracePt t="176188" x="3467100" y="4808538"/>
          <p14:tracePt t="176195" x="3443288" y="4808538"/>
          <p14:tracePt t="176203" x="3427413" y="4808538"/>
          <p14:tracePt t="176210" x="3371850" y="4808538"/>
          <p14:tracePt t="176218" x="3316288" y="4808538"/>
          <p14:tracePt t="176225" x="3268663" y="4808538"/>
          <p14:tracePt t="176233" x="3221038" y="4808538"/>
          <p14:tracePt t="176240" x="3165475" y="4808538"/>
          <p14:tracePt t="176248" x="3092450" y="4808538"/>
          <p14:tracePt t="176256" x="3036888" y="4808538"/>
          <p14:tracePt t="176262" x="2965450" y="4808538"/>
          <p14:tracePt t="176271" x="2886075" y="4808538"/>
          <p14:tracePt t="176278" x="2838450" y="4808538"/>
          <p14:tracePt t="176285" x="2782888" y="4808538"/>
          <p14:tracePt t="176293" x="2733675" y="4808538"/>
          <p14:tracePt t="176300" x="2701925" y="4808538"/>
          <p14:tracePt t="176308" x="2686050" y="4808538"/>
          <p14:tracePt t="176315" x="2670175" y="4808538"/>
          <p14:tracePt t="176323" x="2662238" y="4808538"/>
          <p14:tracePt t="176330" x="2654300" y="4808538"/>
          <p14:tracePt t="176345" x="2646363" y="4808538"/>
          <p14:tracePt t="176353" x="2638425" y="4808538"/>
          <p14:tracePt t="176367" x="2630488" y="4808538"/>
          <p14:tracePt t="176382" x="2622550" y="4808538"/>
          <p14:tracePt t="176405" x="2614613" y="4808538"/>
          <p14:tracePt t="176450" x="2606675" y="4808538"/>
          <p14:tracePt t="176525" x="2622550" y="4792663"/>
          <p14:tracePt t="176533" x="2686050" y="4760913"/>
          <p14:tracePt t="176540" x="2717800" y="4737100"/>
          <p14:tracePt t="176548" x="2767013" y="4713288"/>
          <p14:tracePt t="176555" x="2846388" y="4681538"/>
          <p14:tracePt t="176562" x="2909888" y="4657725"/>
          <p14:tracePt t="176570" x="2981325" y="4633913"/>
          <p14:tracePt t="176578" x="3021013" y="4616450"/>
          <p14:tracePt t="176586" x="3076575" y="4608513"/>
          <p14:tracePt t="176593" x="3133725" y="4600575"/>
          <p14:tracePt t="176600" x="3173413" y="4592638"/>
          <p14:tracePt t="176608" x="3213100" y="4592638"/>
          <p14:tracePt t="176615" x="3244850" y="4592638"/>
          <p14:tracePt t="176623" x="3268663" y="4592638"/>
          <p14:tracePt t="176632" x="3300413" y="4592638"/>
          <p14:tracePt t="176640" x="3324225" y="4600575"/>
          <p14:tracePt t="176645" x="3355975" y="4608513"/>
          <p14:tracePt t="176655" x="3387725" y="4633913"/>
          <p14:tracePt t="176660" x="3435350" y="4649788"/>
          <p14:tracePt t="176668" x="3492500" y="4681538"/>
          <p14:tracePt t="176675" x="3548063" y="4705350"/>
          <p14:tracePt t="176682" x="3611563" y="4737100"/>
          <p14:tracePt t="176690" x="3643313" y="4760913"/>
          <p14:tracePt t="176698" x="3698875" y="4776788"/>
          <p14:tracePt t="176705" x="3786188" y="4800600"/>
          <p14:tracePt t="176712" x="3810000" y="4808538"/>
          <p14:tracePt t="176721" x="3825875" y="4816475"/>
          <p14:tracePt t="176728" x="3833813" y="4816475"/>
          <p14:tracePt t="176742" x="3843338" y="4816475"/>
          <p14:tracePt t="176840" x="3843338" y="4824413"/>
          <p14:tracePt t="176848" x="3843338" y="4832350"/>
          <p14:tracePt t="176856" x="3843338" y="4840288"/>
          <p14:tracePt t="176862" x="3843338" y="4864100"/>
          <p14:tracePt t="176870" x="3843338" y="4879975"/>
          <p14:tracePt t="176878" x="3833813" y="4911725"/>
          <p14:tracePt t="176890" x="3825875" y="4927600"/>
          <p14:tracePt t="176892" x="3817938" y="4959350"/>
          <p14:tracePt t="176900" x="3810000" y="4976813"/>
          <p14:tracePt t="176908" x="3802063" y="5008563"/>
          <p14:tracePt t="176915" x="3794125" y="5024438"/>
          <p14:tracePt t="176923" x="3794125" y="5040313"/>
          <p14:tracePt t="176930" x="3786188" y="5064125"/>
          <p14:tracePt t="176938" x="3770313" y="5080000"/>
          <p14:tracePt t="176945" x="3770313" y="5095875"/>
          <p14:tracePt t="176953" x="3762375" y="5111750"/>
          <p14:tracePt t="176960" x="3762375" y="5119688"/>
          <p14:tracePt t="176967" x="3754438" y="5127625"/>
          <p14:tracePt t="176975" x="3754438" y="5151438"/>
          <p14:tracePt t="176984" x="3754438" y="5159375"/>
          <p14:tracePt t="176992" x="3746500" y="5167313"/>
          <p14:tracePt t="176999" x="3738563" y="5175250"/>
          <p14:tracePt t="177029" x="3738563" y="5183188"/>
          <p14:tracePt t="177110" x="3730625" y="5183188"/>
          <p14:tracePt t="177125" x="3722688" y="5183188"/>
          <p14:tracePt t="177140" x="3714750" y="5183188"/>
          <p14:tracePt t="177147" x="3706813" y="5183188"/>
          <p14:tracePt t="177155" x="3698875" y="5175250"/>
          <p14:tracePt t="177162" x="3690938" y="5167313"/>
          <p14:tracePt t="177170" x="3675063" y="5159375"/>
          <p14:tracePt t="177177" x="3675063" y="5143500"/>
          <p14:tracePt t="177186" x="3659188" y="5135563"/>
          <p14:tracePt t="177200" x="3651250" y="5127625"/>
          <p14:tracePt t="177343" x="3651250" y="5135563"/>
          <p14:tracePt t="177350" x="3651250" y="5143500"/>
          <p14:tracePt t="177357" x="3651250" y="5151438"/>
          <p14:tracePt t="177372" x="3651250" y="5159375"/>
          <p14:tracePt t="177380" x="3651250" y="5167313"/>
          <p14:tracePt t="177403" x="3651250" y="5175250"/>
          <p14:tracePt t="177500" x="3643313" y="5175250"/>
          <p14:tracePt t="177508" x="3635375" y="5175250"/>
          <p14:tracePt t="177515" x="3627438" y="5175250"/>
          <p14:tracePt t="177523" x="3611563" y="5167313"/>
          <p14:tracePt t="177530" x="3595688" y="5167313"/>
          <p14:tracePt t="177538" x="3571875" y="5159375"/>
          <p14:tracePt t="177546" x="3556000" y="5151438"/>
          <p14:tracePt t="177553" x="3532188" y="5151438"/>
          <p14:tracePt t="177560" x="3516313" y="5143500"/>
          <p14:tracePt t="177567" x="3492500" y="5135563"/>
          <p14:tracePt t="177575" x="3467100" y="5135563"/>
          <p14:tracePt t="177582" x="3443288" y="5127625"/>
          <p14:tracePt t="177590" x="3427413" y="5119688"/>
          <p14:tracePt t="177598" x="3411538" y="5119688"/>
          <p14:tracePt t="177605" x="3395663" y="5119688"/>
          <p14:tracePt t="177613" x="3379788" y="5119688"/>
          <p14:tracePt t="177621" x="3363913" y="5119688"/>
          <p14:tracePt t="177628" x="3355975" y="5119688"/>
          <p14:tracePt t="177636" x="3340100" y="5119688"/>
          <p14:tracePt t="177650" x="3332163" y="5119688"/>
          <p14:tracePt t="177658" x="3316288" y="5119688"/>
          <p14:tracePt t="177672" x="3308350" y="5119688"/>
          <p14:tracePt t="177695" x="3300413" y="5119688"/>
          <p14:tracePt t="177718" x="3292475" y="5119688"/>
          <p14:tracePt t="177725" x="3284538" y="5119688"/>
          <p14:tracePt t="177733" x="3276600" y="5119688"/>
          <p14:tracePt t="177740" x="3276600" y="5127625"/>
          <p14:tracePt t="177748" x="3268663" y="5127625"/>
          <p14:tracePt t="177762" x="3252788" y="5143500"/>
          <p14:tracePt t="177771" x="3244850" y="5143500"/>
          <p14:tracePt t="177778" x="3236913" y="5143500"/>
          <p14:tracePt t="177786" x="3221038" y="5151438"/>
          <p14:tracePt t="177792" x="3213100" y="5159375"/>
          <p14:tracePt t="177800" x="3197225" y="5159375"/>
          <p14:tracePt t="177808" x="3181350" y="5167313"/>
          <p14:tracePt t="177815" x="3173413" y="5175250"/>
          <p14:tracePt t="177823" x="3165475" y="5175250"/>
          <p14:tracePt t="177832" x="3157538" y="5175250"/>
          <p14:tracePt t="177845" x="3149600" y="5183188"/>
          <p14:tracePt t="177852" x="3141663" y="5183188"/>
          <p14:tracePt t="177860" x="3125788" y="5191125"/>
          <p14:tracePt t="177869" x="3117850" y="5191125"/>
          <p14:tracePt t="177876" x="3109913" y="5191125"/>
          <p14:tracePt t="177882" x="3100388" y="5191125"/>
          <p14:tracePt t="177890" x="3092450" y="5191125"/>
          <p14:tracePt t="177897" x="3084513" y="5191125"/>
          <p14:tracePt t="177905" x="3068638" y="5191125"/>
          <p14:tracePt t="177913" x="3052763" y="5191125"/>
          <p14:tracePt t="177921" x="3044825" y="5191125"/>
          <p14:tracePt t="177927" x="3036888" y="5191125"/>
          <p14:tracePt t="177936" x="3013075" y="5183188"/>
          <p14:tracePt t="177942" x="3005138" y="5175250"/>
          <p14:tracePt t="177950" x="2997200" y="5159375"/>
          <p14:tracePt t="177957" x="2997200" y="5143500"/>
          <p14:tracePt t="177965" x="2997200" y="5127625"/>
          <p14:tracePt t="177973" x="2997200" y="5103813"/>
          <p14:tracePt t="177980" x="2997200" y="5080000"/>
          <p14:tracePt t="177988" x="2997200" y="5064125"/>
          <p14:tracePt t="177995" x="2997200" y="5040313"/>
          <p14:tracePt t="178002" x="3005138" y="5016500"/>
          <p14:tracePt t="178010" x="3013075" y="4992688"/>
          <p14:tracePt t="178018" x="3021013" y="4976813"/>
          <p14:tracePt t="178025" x="3052763" y="4951413"/>
          <p14:tracePt t="178032" x="3060700" y="4927600"/>
          <p14:tracePt t="178040" x="3084513" y="4903788"/>
          <p14:tracePt t="178048" x="3100388" y="4895850"/>
          <p14:tracePt t="178055" x="3109913" y="4879975"/>
          <p14:tracePt t="178063" x="3141663" y="4864100"/>
          <p14:tracePt t="178071" x="3157538" y="4848225"/>
          <p14:tracePt t="178078" x="3173413" y="4840288"/>
          <p14:tracePt t="178086" x="3189288" y="4832350"/>
          <p14:tracePt t="178093" x="3221038" y="4816475"/>
          <p14:tracePt t="178100" x="3236913" y="4816475"/>
          <p14:tracePt t="178109" x="3260725" y="4808538"/>
          <p14:tracePt t="178115" x="3284538" y="4800600"/>
          <p14:tracePt t="178124" x="3300413" y="4800600"/>
          <p14:tracePt t="178131" x="3355975" y="4792663"/>
          <p14:tracePt t="178139" x="3379788" y="4784725"/>
          <p14:tracePt t="178145" x="3427413" y="4776788"/>
          <p14:tracePt t="178154" x="3459163" y="4768850"/>
          <p14:tracePt t="178160" x="3500438" y="4760913"/>
          <p14:tracePt t="178168" x="3532188" y="4752975"/>
          <p14:tracePt t="178175" x="3563938" y="4745038"/>
          <p14:tracePt t="178183" x="3587750" y="4745038"/>
          <p14:tracePt t="178190" x="3627438" y="4737100"/>
          <p14:tracePt t="178198" x="3651250" y="4737100"/>
          <p14:tracePt t="178205" x="3683000" y="4729163"/>
          <p14:tracePt t="178212" x="3690938" y="4729163"/>
          <p14:tracePt t="178221" x="3722688" y="4729163"/>
          <p14:tracePt t="178228" x="3754438" y="4729163"/>
          <p14:tracePt t="178235" x="3802063" y="4721225"/>
          <p14:tracePt t="178242" x="3833813" y="4713288"/>
          <p14:tracePt t="178250" x="3867150" y="4705350"/>
          <p14:tracePt t="178257" x="3914775" y="4705350"/>
          <p14:tracePt t="178265" x="3938588" y="4705350"/>
          <p14:tracePt t="178272" x="3970338" y="4705350"/>
          <p14:tracePt t="178280" x="4002088" y="4705350"/>
          <p14:tracePt t="178288" x="4033838" y="4697413"/>
          <p14:tracePt t="178295" x="4065588" y="4697413"/>
          <p14:tracePt t="178302" x="4089400" y="4697413"/>
          <p14:tracePt t="178310" x="4121150" y="4697413"/>
          <p14:tracePt t="178318" x="4137025" y="4697413"/>
          <p14:tracePt t="178326" x="4160838" y="4705350"/>
          <p14:tracePt t="178333" x="4176713" y="4705350"/>
          <p14:tracePt t="178340" x="4192588" y="4713288"/>
          <p14:tracePt t="178348" x="4210050" y="4729163"/>
          <p14:tracePt t="178355" x="4225925" y="4729163"/>
          <p14:tracePt t="178362" x="4241800" y="4745038"/>
          <p14:tracePt t="178371" x="4249738" y="4752975"/>
          <p14:tracePt t="178378" x="4257675" y="4768850"/>
          <p14:tracePt t="178385" x="4273550" y="4784725"/>
          <p14:tracePt t="178392" x="4281488" y="4792663"/>
          <p14:tracePt t="178400" x="4297363" y="4816475"/>
          <p14:tracePt t="178407" x="4297363" y="4840288"/>
          <p14:tracePt t="178416" x="4313238" y="4872038"/>
          <p14:tracePt t="178422" x="4321175" y="4887913"/>
          <p14:tracePt t="178430" x="4329113" y="4911725"/>
          <p14:tracePt t="178437" x="4329113" y="4935538"/>
          <p14:tracePt t="178445" x="4329113" y="4951413"/>
          <p14:tracePt t="178452" x="4329113" y="4967288"/>
          <p14:tracePt t="178460" x="4329113" y="4992688"/>
          <p14:tracePt t="178469" x="4329113" y="5016500"/>
          <p14:tracePt t="178475" x="4329113" y="5032375"/>
          <p14:tracePt t="178484" x="4329113" y="5048250"/>
          <p14:tracePt t="178490" x="4329113" y="5064125"/>
          <p14:tracePt t="178498" x="4321175" y="5072063"/>
          <p14:tracePt t="178505" x="4313238" y="5087938"/>
          <p14:tracePt t="178513" x="4305300" y="5103813"/>
          <p14:tracePt t="178520" x="4297363" y="5111750"/>
          <p14:tracePt t="178529" x="4273550" y="5127625"/>
          <p14:tracePt t="178535" x="4265613" y="5135563"/>
          <p14:tracePt t="178543" x="4249738" y="5143500"/>
          <p14:tracePt t="178550" x="4210050" y="5159375"/>
          <p14:tracePt t="178557" x="4184650" y="5167313"/>
          <p14:tracePt t="178566" x="4160838" y="5167313"/>
          <p14:tracePt t="178573" x="4137025" y="5167313"/>
          <p14:tracePt t="178580" x="4105275" y="5175250"/>
          <p14:tracePt t="178587" x="4081463" y="5175250"/>
          <p14:tracePt t="178595" x="4049713" y="5175250"/>
          <p14:tracePt t="178604" x="4010025" y="5175250"/>
          <p14:tracePt t="178610" x="3962400" y="5175250"/>
          <p14:tracePt t="178619" x="3922713" y="5175250"/>
          <p14:tracePt t="178625" x="3875088" y="5175250"/>
          <p14:tracePt t="178632" x="3825875" y="5175250"/>
          <p14:tracePt t="178640" x="3770313" y="5175250"/>
          <p14:tracePt t="178648" x="3738563" y="5175250"/>
          <p14:tracePt t="178655" x="3683000" y="5175250"/>
          <p14:tracePt t="178662" x="3643313" y="5175250"/>
          <p14:tracePt t="178671" x="3587750" y="5175250"/>
          <p14:tracePt t="178678" x="3571875" y="5175250"/>
          <p14:tracePt t="178685" x="3524250" y="5175250"/>
          <p14:tracePt t="178693" x="3476625" y="5175250"/>
          <p14:tracePt t="178700" x="3435350" y="5175250"/>
          <p14:tracePt t="178707" x="3403600" y="5175250"/>
          <p14:tracePt t="178716" x="3371850" y="5175250"/>
          <p14:tracePt t="178722" x="3332163" y="5175250"/>
          <p14:tracePt t="178730" x="3284538" y="5175250"/>
          <p14:tracePt t="178738" x="3268663" y="5175250"/>
          <p14:tracePt t="178850" x="3276600" y="5175250"/>
          <p14:tracePt t="178865" x="3284538" y="5175250"/>
          <p14:tracePt t="178880" x="3292475" y="5175250"/>
          <p14:tracePt t="178904" x="3300413" y="5175250"/>
          <p14:tracePt t="178925" x="3308350" y="5175250"/>
          <p14:tracePt t="178940" x="3316288" y="5183188"/>
          <p14:tracePt t="178948" x="3324225" y="5191125"/>
          <p14:tracePt t="178955" x="3324225" y="5199063"/>
          <p14:tracePt t="178962" x="3340100" y="5207000"/>
          <p14:tracePt t="178970" x="3355975" y="5214938"/>
          <p14:tracePt t="178978" x="3379788" y="5222875"/>
          <p14:tracePt t="178985" x="3395663" y="5238750"/>
          <p14:tracePt t="178993" x="3435350" y="5254625"/>
          <p14:tracePt t="179001" x="3476625" y="5278438"/>
          <p14:tracePt t="179008" x="3508375" y="5302250"/>
          <p14:tracePt t="179015" x="3556000" y="5319713"/>
          <p14:tracePt t="179023" x="3603625" y="5343525"/>
          <p14:tracePt t="179030" x="3635375" y="5359400"/>
          <p14:tracePt t="179037" x="3698875" y="5383213"/>
          <p14:tracePt t="179045" x="3754438" y="5399088"/>
          <p14:tracePt t="179053" x="3794125" y="5414963"/>
          <p14:tracePt t="179060" x="3851275" y="5422900"/>
          <p14:tracePt t="179068" x="3898900" y="5430838"/>
          <p14:tracePt t="179075" x="3930650" y="5430838"/>
          <p14:tracePt t="179082" x="3986213" y="5438775"/>
          <p14:tracePt t="179090" x="4041775" y="5446713"/>
          <p14:tracePt t="179098" x="4097338" y="5454650"/>
          <p14:tracePt t="179105" x="4160838" y="5454650"/>
          <p14:tracePt t="179113" x="4210050" y="5454650"/>
          <p14:tracePt t="179120" x="4289425" y="5454650"/>
          <p14:tracePt t="179128" x="4360863" y="5454650"/>
          <p14:tracePt t="179136" x="4416425" y="5454650"/>
          <p14:tracePt t="179143" x="4479925" y="5454650"/>
          <p14:tracePt t="179151" x="4551363" y="5454650"/>
          <p14:tracePt t="179157" x="4608513" y="5454650"/>
          <p14:tracePt t="179165" x="4640263" y="5454650"/>
          <p14:tracePt t="179173" x="4672013" y="5454650"/>
          <p14:tracePt t="179180" x="4687888" y="5454650"/>
          <p14:tracePt t="179188" x="4703763" y="5454650"/>
          <p14:tracePt t="179195" x="4727575" y="5454650"/>
          <p14:tracePt t="179203" x="4743450" y="5454650"/>
          <p14:tracePt t="179210" x="4759325" y="5454650"/>
          <p14:tracePt t="179218" x="4775200" y="5462588"/>
          <p14:tracePt t="179225" x="4799013" y="5470525"/>
          <p14:tracePt t="179234" x="4822825" y="5478463"/>
          <p14:tracePt t="179240" x="4862513" y="5486400"/>
          <p14:tracePt t="179248" x="4886325" y="5486400"/>
          <p14:tracePt t="179255" x="4926013" y="5502275"/>
          <p14:tracePt t="179262" x="4983163" y="5510213"/>
          <p14:tracePt t="179270" x="5030788" y="5518150"/>
          <p14:tracePt t="179277" x="5070475" y="5526088"/>
          <p14:tracePt t="179286" x="5118100" y="5526088"/>
          <p14:tracePt t="179292" x="5173663" y="5534025"/>
          <p14:tracePt t="179301" x="5213350" y="5541963"/>
          <p14:tracePt t="179308" x="5268913" y="5541963"/>
          <p14:tracePt t="179315" x="5326063" y="5549900"/>
          <p14:tracePt t="179323" x="5381625" y="5549900"/>
          <p14:tracePt t="179330" x="5445125" y="5557838"/>
          <p14:tracePt t="179338" x="5500688" y="5557838"/>
          <p14:tracePt t="179345" x="5540375" y="5557838"/>
          <p14:tracePt t="179353" x="5619750" y="5565775"/>
          <p14:tracePt t="179360" x="5684838" y="5565775"/>
          <p14:tracePt t="179368" x="5756275" y="5573713"/>
          <p14:tracePt t="179375" x="5827713" y="5573713"/>
          <p14:tracePt t="179383" x="5907088" y="5573713"/>
          <p14:tracePt t="179391" x="5970588" y="5573713"/>
          <p14:tracePt t="179397" x="6043613" y="5573713"/>
          <p14:tracePt t="179405" x="6099175" y="5573713"/>
          <p14:tracePt t="179412" x="6138863" y="5573713"/>
          <p14:tracePt t="179421" x="6170613" y="5573713"/>
          <p14:tracePt t="179428" x="6194425" y="5573713"/>
          <p14:tracePt t="179435" x="6210300" y="5573713"/>
          <p14:tracePt t="179442" x="6226175" y="5573713"/>
          <p14:tracePt t="179451" x="6234113" y="5573713"/>
          <p14:tracePt t="179457" x="6242050" y="5573713"/>
          <p14:tracePt t="180013" x="6226175" y="5565775"/>
          <p14:tracePt t="180020" x="6202363" y="5557838"/>
          <p14:tracePt t="180030" x="6186488" y="5549900"/>
          <p14:tracePt t="180035" x="6178550" y="5549900"/>
          <p14:tracePt t="180042" x="6170613" y="5541963"/>
          <p14:tracePt t="180050" x="6162675" y="5541963"/>
          <p14:tracePt t="180065" x="6146800" y="5541963"/>
          <p14:tracePt t="180080" x="6130925" y="5541963"/>
          <p14:tracePt t="180088" x="6122988" y="5541963"/>
          <p14:tracePt t="180096" x="6107113" y="5541963"/>
          <p14:tracePt t="180103" x="6091238" y="5541963"/>
          <p14:tracePt t="180114" x="6075363" y="5541963"/>
          <p14:tracePt t="180117" x="6059488" y="5541963"/>
          <p14:tracePt t="180125" x="6043613" y="5541963"/>
          <p14:tracePt t="180133" x="6018213" y="5541963"/>
          <p14:tracePt t="180140" x="6002338" y="5541963"/>
          <p14:tracePt t="180148" x="5978525" y="5541963"/>
          <p14:tracePt t="180155" x="5962650" y="5541963"/>
          <p14:tracePt t="180162" x="5946775" y="5549900"/>
          <p14:tracePt t="180171" x="5930900" y="5549900"/>
          <p14:tracePt t="180178" x="5915025" y="5557838"/>
          <p14:tracePt t="180186" x="5891213" y="5557838"/>
          <p14:tracePt t="180193" x="5867400" y="5557838"/>
          <p14:tracePt t="180201" x="5851525" y="5557838"/>
          <p14:tracePt t="180208" x="5835650" y="5557838"/>
          <p14:tracePt t="180215" x="5811838" y="5557838"/>
          <p14:tracePt t="180223" x="5788025" y="5557838"/>
          <p14:tracePt t="180230" x="5772150" y="5549900"/>
          <p14:tracePt t="180238" x="5764213" y="5549900"/>
          <p14:tracePt t="180246" x="5740400" y="5541963"/>
          <p14:tracePt t="180253" x="5716588" y="5526088"/>
          <p14:tracePt t="180260" x="5692775" y="5510213"/>
          <p14:tracePt t="180268" x="5667375" y="5494338"/>
          <p14:tracePt t="180275" x="5651500" y="5478463"/>
          <p14:tracePt t="180282" x="5619750" y="5462588"/>
          <p14:tracePt t="180290" x="5580063" y="5430838"/>
          <p14:tracePt t="180298" x="5548313" y="5407025"/>
          <p14:tracePt t="180305" x="5500688" y="5375275"/>
          <p14:tracePt t="180312" x="5468938" y="5359400"/>
          <p14:tracePt t="180320" x="5445125" y="5335588"/>
          <p14:tracePt t="180328" x="5429250" y="5327650"/>
          <p14:tracePt t="180335" x="5421313" y="5310188"/>
          <p14:tracePt t="180343" x="5389563" y="5286375"/>
          <p14:tracePt t="180350" x="5381625" y="5270500"/>
          <p14:tracePt t="180359" x="5365750" y="5254625"/>
          <p14:tracePt t="180365" x="5357813" y="5238750"/>
          <p14:tracePt t="180373" x="5341938" y="5222875"/>
          <p14:tracePt t="180381" x="5341938" y="5207000"/>
          <p14:tracePt t="180388" x="5334000" y="5199063"/>
          <p14:tracePt t="180396" x="5326063" y="5183188"/>
          <p14:tracePt t="180403" x="5326063" y="5167313"/>
          <p14:tracePt t="180410" x="5326063" y="5159375"/>
          <p14:tracePt t="180417" x="5326063" y="5151438"/>
          <p14:tracePt t="180425" x="5326063" y="5135563"/>
          <p14:tracePt t="180433" x="5318125" y="5135563"/>
          <p14:tracePt t="180440" x="5318125" y="5127625"/>
          <p14:tracePt t="180447" x="5318125" y="5111750"/>
          <p14:tracePt t="180463" x="5318125" y="5095875"/>
          <p14:tracePt t="180470" x="5318125" y="5087938"/>
          <p14:tracePt t="180478" x="5318125" y="5072063"/>
          <p14:tracePt t="180485" x="5318125" y="5048250"/>
          <p14:tracePt t="180492" x="5318125" y="5040313"/>
          <p14:tracePt t="180500" x="5326063" y="5032375"/>
          <p14:tracePt t="180507" x="5334000" y="5016500"/>
          <p14:tracePt t="180515" x="5341938" y="5008563"/>
          <p14:tracePt t="180522" x="5341938" y="5000625"/>
          <p14:tracePt t="180530" x="5357813" y="4984750"/>
          <p14:tracePt t="180538" x="5357813" y="4976813"/>
          <p14:tracePt t="180547" x="5373688" y="4967288"/>
          <p14:tracePt t="180553" x="5373688" y="4959350"/>
          <p14:tracePt t="180560" x="5381625" y="4943475"/>
          <p14:tracePt t="180568" x="5389563" y="4943475"/>
          <p14:tracePt t="180576" x="5397500" y="4927600"/>
          <p14:tracePt t="180582" x="5413375" y="4919663"/>
          <p14:tracePt t="180590" x="5421313" y="4903788"/>
          <p14:tracePt t="180597" x="5429250" y="4895850"/>
          <p14:tracePt t="180605" x="5429250" y="4887913"/>
          <p14:tracePt t="180614" x="5437188" y="4887913"/>
          <p14:tracePt t="180620" x="5445125" y="4872038"/>
          <p14:tracePt t="180629" x="5453063" y="4872038"/>
          <p14:tracePt t="180635" x="5461000" y="4864100"/>
          <p14:tracePt t="180643" x="5468938" y="4864100"/>
          <p14:tracePt t="180657" x="5476875" y="4856163"/>
          <p14:tracePt t="180672" x="5484813" y="4856163"/>
          <p14:tracePt t="180687" x="5492750" y="4856163"/>
          <p14:tracePt t="180703" x="5500688" y="4856163"/>
          <p14:tracePt t="180710" x="5508625" y="4856163"/>
          <p14:tracePt t="180725" x="5516563" y="4856163"/>
          <p14:tracePt t="180740" x="5532438" y="4856163"/>
          <p14:tracePt t="180755" x="5540375" y="4856163"/>
          <p14:tracePt t="180764" x="5548313" y="4856163"/>
          <p14:tracePt t="180770" x="5556250" y="4864100"/>
          <p14:tracePt t="180779" x="5572125" y="4872038"/>
          <p14:tracePt t="180785" x="5580063" y="4872038"/>
          <p14:tracePt t="180792" x="5595938" y="4879975"/>
          <p14:tracePt t="180800" x="5603875" y="4887913"/>
          <p14:tracePt t="180808" x="5627688" y="4887913"/>
          <p14:tracePt t="180815" x="5635625" y="4887913"/>
          <p14:tracePt t="180823" x="5643563" y="4887913"/>
          <p14:tracePt t="180830" x="5651500" y="4887913"/>
          <p14:tracePt t="180837" x="5659438" y="4887913"/>
          <p14:tracePt t="180845" x="5676900" y="4895850"/>
          <p14:tracePt t="180853" x="5684838" y="4895850"/>
          <p14:tracePt t="180861" x="5692775" y="4895850"/>
          <p14:tracePt t="180868" x="5700713" y="4895850"/>
          <p14:tracePt t="180875" x="5708650" y="4895850"/>
          <p14:tracePt t="180882" x="5732463" y="4895850"/>
          <p14:tracePt t="180896" x="5756275" y="4895850"/>
          <p14:tracePt t="180898" x="5780088" y="4895850"/>
          <p14:tracePt t="180905" x="5803900" y="4895850"/>
          <p14:tracePt t="180913" x="5827713" y="4895850"/>
          <p14:tracePt t="180921" x="5851525" y="4895850"/>
          <p14:tracePt t="180933" x="5883275" y="4895850"/>
          <p14:tracePt t="180937" x="5915025" y="4895850"/>
          <p14:tracePt t="180943" x="5946775" y="4895850"/>
          <p14:tracePt t="180950" x="5970588" y="4895850"/>
          <p14:tracePt t="180957" x="5994400" y="4887913"/>
          <p14:tracePt t="180965" x="6010275" y="4887913"/>
          <p14:tracePt t="180973" x="6034088" y="4879975"/>
          <p14:tracePt t="180981" x="6051550" y="4879975"/>
          <p14:tracePt t="180988" x="6067425" y="4879975"/>
          <p14:tracePt t="180995" x="6091238" y="4872038"/>
          <p14:tracePt t="181002" x="6107113" y="4872038"/>
          <p14:tracePt t="181011" x="6130925" y="4872038"/>
          <p14:tracePt t="181018" x="6154738" y="4872038"/>
          <p14:tracePt t="181025" x="6162675" y="4872038"/>
          <p14:tracePt t="181032" x="6178550" y="4872038"/>
          <p14:tracePt t="181040" x="6194425" y="4872038"/>
          <p14:tracePt t="181048" x="6210300" y="4872038"/>
          <p14:tracePt t="181055" x="6226175" y="4872038"/>
          <p14:tracePt t="181063" x="6257925" y="4879975"/>
          <p14:tracePt t="181070" x="6289675" y="4887913"/>
          <p14:tracePt t="181078" x="6313488" y="4895850"/>
          <p14:tracePt t="181085" x="6337300" y="4911725"/>
          <p14:tracePt t="181093" x="6353175" y="4919663"/>
          <p14:tracePt t="181100" x="6369050" y="4935538"/>
          <p14:tracePt t="181107" x="6392863" y="4951413"/>
          <p14:tracePt t="181115" x="6410325" y="4959350"/>
          <p14:tracePt t="181123" x="6434138" y="4976813"/>
          <p14:tracePt t="181130" x="6450013" y="4984750"/>
          <p14:tracePt t="181137" x="6457950" y="4992688"/>
          <p14:tracePt t="181145" x="6489700" y="5008563"/>
          <p14:tracePt t="181152" x="6505575" y="5024438"/>
          <p14:tracePt t="181161" x="6529388" y="5040313"/>
          <p14:tracePt t="181167" x="6545263" y="5056188"/>
          <p14:tracePt t="181175" x="6577013" y="5064125"/>
          <p14:tracePt t="181183" x="6592888" y="5080000"/>
          <p14:tracePt t="181190" x="6608763" y="5080000"/>
          <p14:tracePt t="181197" x="6624638" y="5095875"/>
          <p14:tracePt t="181205" x="6648450" y="5103813"/>
          <p14:tracePt t="181213" x="6664325" y="5103813"/>
          <p14:tracePt t="181220" x="6672263" y="5119688"/>
          <p14:tracePt t="181228" x="6688138" y="5119688"/>
          <p14:tracePt t="181235" x="6704013" y="5127625"/>
          <p14:tracePt t="181242" x="6704013" y="5135563"/>
          <p14:tracePt t="181250" x="6711950" y="5135563"/>
          <p14:tracePt t="181287" x="6719888" y="5135563"/>
          <p14:tracePt t="181340" x="6727825" y="5135563"/>
          <p14:tracePt t="181348" x="6727825" y="5143500"/>
          <p14:tracePt t="181452" x="6735763" y="5143500"/>
          <p14:tracePt t="181468" x="6735763" y="5151438"/>
          <p14:tracePt t="181490" x="6743700" y="5151438"/>
          <p14:tracePt t="181753" x="6743700" y="5159375"/>
          <p14:tracePt t="181767" x="6743700" y="5167313"/>
          <p14:tracePt t="181776" x="6743700" y="5183188"/>
          <p14:tracePt t="181783" x="6735763" y="5191125"/>
          <p14:tracePt t="181790" x="6719888" y="5214938"/>
          <p14:tracePt t="181797" x="6711950" y="5238750"/>
          <p14:tracePt t="181805" x="6696075" y="5254625"/>
          <p14:tracePt t="181813" x="6680200" y="5278438"/>
          <p14:tracePt t="181820" x="6664325" y="5294313"/>
          <p14:tracePt t="181828" x="6648450" y="5319713"/>
          <p14:tracePt t="181835" x="6632575" y="5335588"/>
          <p14:tracePt t="181843" x="6616700" y="5351463"/>
          <p14:tracePt t="181850" x="6608763" y="5367338"/>
          <p14:tracePt t="181860" x="6600825" y="5367338"/>
          <p14:tracePt t="181865" x="6592888" y="5375275"/>
          <p14:tracePt t="181872" x="6584950" y="5383213"/>
          <p14:tracePt t="181880" x="6584950" y="5391150"/>
          <p14:tracePt t="181889" x="6577013" y="5399088"/>
          <p14:tracePt t="182120" x="6577013" y="5407025"/>
          <p14:tracePt t="182128" x="6569075" y="5407025"/>
          <p14:tracePt t="182135" x="6569075" y="5414963"/>
          <p14:tracePt t="182150" x="6561138" y="5414963"/>
          <p14:tracePt t="182157" x="6561138" y="5422900"/>
          <p14:tracePt t="182173" x="6553200" y="5422900"/>
          <p14:tracePt t="182195" x="6545263" y="5422900"/>
          <p14:tracePt t="182210" x="6537325" y="5422900"/>
          <p14:tracePt t="182226" x="6529388" y="5422900"/>
          <p14:tracePt t="182240" x="6513513" y="5422900"/>
          <p14:tracePt t="182249" x="6505575" y="5422900"/>
          <p14:tracePt t="182255" x="6497638" y="5422900"/>
          <p14:tracePt t="182270" x="6481763" y="5422900"/>
          <p14:tracePt t="182278" x="6473825" y="5422900"/>
          <p14:tracePt t="182285" x="6457950" y="5422900"/>
          <p14:tracePt t="182293" x="6442075" y="5422900"/>
          <p14:tracePt t="182300" x="6418263" y="5422900"/>
          <p14:tracePt t="182307" x="6402388" y="5422900"/>
          <p14:tracePt t="182315" x="6376988" y="5414963"/>
          <p14:tracePt t="182322" x="6361113" y="5407025"/>
          <p14:tracePt t="182330" x="6353175" y="5407025"/>
          <p14:tracePt t="182338" x="6337300" y="5407025"/>
          <p14:tracePt t="182345" x="6321425" y="5407025"/>
          <p14:tracePt t="182352" x="6305550" y="5407025"/>
          <p14:tracePt t="182360" x="6297613" y="5407025"/>
          <p14:tracePt t="182367" x="6281738" y="5407025"/>
          <p14:tracePt t="182375" x="6265863" y="5407025"/>
          <p14:tracePt t="182382" x="6249988" y="5407025"/>
          <p14:tracePt t="182390" x="6234113" y="5407025"/>
          <p14:tracePt t="182397" x="6210300" y="5399088"/>
          <p14:tracePt t="182405" x="6186488" y="5399088"/>
          <p14:tracePt t="182412" x="6170613" y="5399088"/>
          <p14:tracePt t="182422" x="6146800" y="5399088"/>
          <p14:tracePt t="182428" x="6115050" y="5399088"/>
          <p14:tracePt t="182435" x="6099175" y="5399088"/>
          <p14:tracePt t="182443" x="6075363" y="5399088"/>
          <p14:tracePt t="182450" x="6059488" y="5399088"/>
          <p14:tracePt t="182458" x="6034088" y="5399088"/>
          <p14:tracePt t="182465" x="6010275" y="5399088"/>
          <p14:tracePt t="182472" x="5986463" y="5399088"/>
          <p14:tracePt t="182480" x="5962650" y="5399088"/>
          <p14:tracePt t="182487" x="5946775" y="5407025"/>
          <p14:tracePt t="182496" x="5922963" y="5407025"/>
          <p14:tracePt t="182503" x="5915025" y="5407025"/>
          <p14:tracePt t="182511" x="5899150" y="5414963"/>
          <p14:tracePt t="182518" x="5891213" y="5414963"/>
          <p14:tracePt t="182526" x="5875338" y="5414963"/>
          <p14:tracePt t="182533" x="5867400" y="5414963"/>
          <p14:tracePt t="182540" x="5851525" y="5414963"/>
          <p14:tracePt t="182548" x="5843588" y="5414963"/>
          <p14:tracePt t="182555" x="5835650" y="5414963"/>
          <p14:tracePt t="182562" x="5827713" y="5414963"/>
          <p14:tracePt t="182570" x="5819775" y="5414963"/>
          <p14:tracePt t="182578" x="5795963" y="5414963"/>
          <p14:tracePt t="182593" x="5780088" y="5414963"/>
          <p14:tracePt t="182600" x="5772150" y="5414963"/>
          <p14:tracePt t="182607" x="5756275" y="5414963"/>
          <p14:tracePt t="182615" x="5740400" y="5414963"/>
          <p14:tracePt t="182622" x="5732463" y="5414963"/>
          <p14:tracePt t="182630" x="5716588" y="5414963"/>
          <p14:tracePt t="182638" x="5700713" y="5414963"/>
          <p14:tracePt t="182645" x="5676900" y="5414963"/>
          <p14:tracePt t="182652" x="5651500" y="5414963"/>
          <p14:tracePt t="182660" x="5635625" y="5414963"/>
          <p14:tracePt t="182668" x="5611813" y="5414963"/>
          <p14:tracePt t="182676" x="5595938" y="5414963"/>
          <p14:tracePt t="182683" x="5572125" y="5414963"/>
          <p14:tracePt t="182690" x="5556250" y="5414963"/>
          <p14:tracePt t="182697" x="5532438" y="5414963"/>
          <p14:tracePt t="182705" x="5516563" y="5414963"/>
          <p14:tracePt t="182712" x="5492750" y="5414963"/>
          <p14:tracePt t="182720" x="5468938" y="5414963"/>
          <p14:tracePt t="182728" x="5445125" y="5414963"/>
          <p14:tracePt t="182735" x="5421313" y="5414963"/>
          <p14:tracePt t="182743" x="5413375" y="5414963"/>
          <p14:tracePt t="182750" x="5389563" y="5414963"/>
          <p14:tracePt t="182758" x="5365750" y="5414963"/>
          <p14:tracePt t="182765" x="5357813" y="5414963"/>
          <p14:tracePt t="182773" x="5334000" y="5414963"/>
          <p14:tracePt t="182780" x="5310188" y="5414963"/>
          <p14:tracePt t="182787" x="5284788" y="5414963"/>
          <p14:tracePt t="182796" x="5260975" y="5414963"/>
          <p14:tracePt t="182803" x="5245100" y="5414963"/>
          <p14:tracePt t="182810" x="5221288" y="5414963"/>
          <p14:tracePt t="182817" x="5197475" y="5414963"/>
          <p14:tracePt t="182826" x="5173663" y="5414963"/>
          <p14:tracePt t="182832" x="5149850" y="5414963"/>
          <p14:tracePt t="182840" x="5133975" y="5414963"/>
          <p14:tracePt t="182848" x="5110163" y="5414963"/>
          <p14:tracePt t="182855" x="5094288" y="5414963"/>
          <p14:tracePt t="182862" x="5078413" y="5414963"/>
          <p14:tracePt t="182870" x="5062538" y="5414963"/>
          <p14:tracePt t="182878" x="5054600" y="5414963"/>
          <p14:tracePt t="182896" x="5014913" y="5414963"/>
          <p14:tracePt t="182900" x="4999038" y="5414963"/>
          <p14:tracePt t="182908" x="4991100" y="5414963"/>
          <p14:tracePt t="182915" x="4967288" y="5414963"/>
          <p14:tracePt t="182922" x="4943475" y="5414963"/>
          <p14:tracePt t="182930" x="4926013" y="5414963"/>
          <p14:tracePt t="182938" x="4902200" y="5414963"/>
          <p14:tracePt t="182945" x="4886325" y="5414963"/>
          <p14:tracePt t="182952" x="4862513" y="5414963"/>
          <p14:tracePt t="182960" x="4838700" y="5414963"/>
          <p14:tracePt t="182967" x="4814888" y="5414963"/>
          <p14:tracePt t="182976" x="4799013" y="5414963"/>
          <p14:tracePt t="182984" x="4775200" y="5414963"/>
          <p14:tracePt t="182990" x="4751388" y="5422900"/>
          <p14:tracePt t="182998" x="4727575" y="5422900"/>
          <p14:tracePt t="183005" x="4711700" y="5422900"/>
          <p14:tracePt t="183012" x="4695825" y="5422900"/>
          <p14:tracePt t="183020" x="4672013" y="5422900"/>
          <p14:tracePt t="183028" x="4656138" y="5422900"/>
          <p14:tracePt t="183035" x="4640263" y="5422900"/>
          <p14:tracePt t="183042" x="4616450" y="5430838"/>
          <p14:tracePt t="183050" x="4600575" y="5430838"/>
          <p14:tracePt t="183059" x="4567238" y="5430838"/>
          <p14:tracePt t="183065" x="4543425" y="5430838"/>
          <p14:tracePt t="183072" x="4519613" y="5430838"/>
          <p14:tracePt t="183080" x="4495800" y="5430838"/>
          <p14:tracePt t="183087" x="4479925" y="5430838"/>
          <p14:tracePt t="183095" x="4464050" y="5430838"/>
          <p14:tracePt t="183102" x="4448175" y="5438775"/>
          <p14:tracePt t="183111" x="4432300" y="5438775"/>
          <p14:tracePt t="183117" x="4424363" y="5438775"/>
          <p14:tracePt t="183126" x="4400550" y="5438775"/>
          <p14:tracePt t="183132" x="4392613" y="5438775"/>
          <p14:tracePt t="183140" x="4384675" y="5438775"/>
          <p14:tracePt t="183148" x="4368800" y="5438775"/>
          <p14:tracePt t="183155" x="4352925" y="5438775"/>
          <p14:tracePt t="183162" x="4329113" y="5438775"/>
          <p14:tracePt t="183171" x="4321175" y="5438775"/>
          <p14:tracePt t="183178" x="4313238" y="5438775"/>
          <p14:tracePt t="183185" x="4297363" y="5438775"/>
          <p14:tracePt t="183193" x="4281488" y="5438775"/>
          <p14:tracePt t="183200" x="4265613" y="5438775"/>
          <p14:tracePt t="183209" x="4257675" y="5438775"/>
          <p14:tracePt t="183215" x="4241800" y="5438775"/>
          <p14:tracePt t="183223" x="4233863" y="5438775"/>
          <p14:tracePt t="183230" x="4200525" y="5438775"/>
          <p14:tracePt t="183237" x="4176713" y="5438775"/>
          <p14:tracePt t="183246" x="4160838" y="5438775"/>
          <p14:tracePt t="183253" x="4137025" y="5438775"/>
          <p14:tracePt t="183261" x="4113213" y="5438775"/>
          <p14:tracePt t="183268" x="4073525" y="5438775"/>
          <p14:tracePt t="183276" x="4049713" y="5438775"/>
          <p14:tracePt t="183282" x="4025900" y="5438775"/>
          <p14:tracePt t="183290" x="3994150" y="5438775"/>
          <p14:tracePt t="183297" x="3962400" y="5438775"/>
          <p14:tracePt t="183305" x="3938588" y="5438775"/>
          <p14:tracePt t="183313" x="3922713" y="5438775"/>
          <p14:tracePt t="183320" x="3890963" y="5438775"/>
          <p14:tracePt t="183328" x="3867150" y="5438775"/>
          <p14:tracePt t="183335" x="3833813" y="5438775"/>
          <p14:tracePt t="183342" x="3810000" y="5438775"/>
          <p14:tracePt t="183350" x="3786188" y="5438775"/>
          <p14:tracePt t="183360" x="3762375" y="5438775"/>
          <p14:tracePt t="183365" x="3738563" y="5438775"/>
          <p14:tracePt t="183373" x="3706813" y="5438775"/>
          <p14:tracePt t="183380" x="3683000" y="5438775"/>
          <p14:tracePt t="183388" x="3659188" y="5438775"/>
          <p14:tracePt t="183395" x="3643313" y="5438775"/>
          <p14:tracePt t="183403" x="3619500" y="5438775"/>
          <p14:tracePt t="183411" x="3595688" y="5438775"/>
          <p14:tracePt t="183419" x="3587750" y="5438775"/>
          <p14:tracePt t="183426" x="3571875" y="5438775"/>
          <p14:tracePt t="183433" x="3556000" y="5438775"/>
          <p14:tracePt t="183440" x="3532188" y="5438775"/>
          <p14:tracePt t="183448" x="3524250" y="5438775"/>
          <p14:tracePt t="183456" x="3500438" y="5438775"/>
          <p14:tracePt t="183463" x="3492500" y="5438775"/>
          <p14:tracePt t="183470" x="3484563" y="5438775"/>
          <p14:tracePt t="183478" x="3459163" y="5438775"/>
          <p14:tracePt t="183485" x="3443288" y="5438775"/>
          <p14:tracePt t="183493" x="3427413" y="5438775"/>
          <p14:tracePt t="183500" x="3419475" y="5438775"/>
          <p14:tracePt t="183508" x="3403600" y="5438775"/>
          <p14:tracePt t="183515" x="3395663" y="5438775"/>
          <p14:tracePt t="183522" x="3387725" y="5438775"/>
          <p14:tracePt t="183531" x="3379788" y="5438775"/>
          <p14:tracePt t="183538" x="3363913" y="5438775"/>
          <p14:tracePt t="183545" x="3348038" y="5438775"/>
          <p14:tracePt t="183561" x="3332163" y="5438775"/>
          <p14:tracePt t="183576" x="3316288" y="5438775"/>
          <p14:tracePt t="183582" x="3300413" y="5438775"/>
          <p14:tracePt t="183590" x="3276600" y="5438775"/>
          <p14:tracePt t="183598" x="3268663" y="5438775"/>
          <p14:tracePt t="183606" x="3252788" y="5438775"/>
          <p14:tracePt t="183612" x="3244850" y="5438775"/>
          <p14:tracePt t="183620" x="3236913" y="5438775"/>
          <p14:tracePt t="183635" x="3228975" y="5438775"/>
          <p14:tracePt t="183643" x="3221038" y="5438775"/>
          <p14:tracePt t="183650" x="3213100" y="5438775"/>
          <p14:tracePt t="183659" x="3205163" y="5438775"/>
          <p14:tracePt t="183665" x="3197225" y="5438775"/>
          <p14:tracePt t="183680" x="3181350" y="5438775"/>
          <p14:tracePt t="183688" x="3173413" y="5438775"/>
          <p14:tracePt t="183695" x="3165475" y="5438775"/>
          <p14:tracePt t="183702" x="3149600" y="5438775"/>
          <p14:tracePt t="183710" x="3141663" y="5438775"/>
          <p14:tracePt t="183718" x="3133725" y="5438775"/>
          <p14:tracePt t="183725" x="3125788" y="5438775"/>
          <p14:tracePt t="183733" x="3117850" y="5438775"/>
          <p14:tracePt t="184431" x="0" y="0"/>
        </p14:tracePtLst>
        <p14:tracePtLst>
          <p14:tracePt t="193605" x="2925763" y="5191125"/>
          <p14:tracePt t="193768" x="2949575" y="5183188"/>
          <p14:tracePt t="193776" x="2965450" y="5167313"/>
          <p14:tracePt t="193783" x="2981325" y="5159375"/>
          <p14:tracePt t="193791" x="3005138" y="5143500"/>
          <p14:tracePt t="193799" x="3028950" y="5127625"/>
          <p14:tracePt t="193805" x="3052763" y="5111750"/>
          <p14:tracePt t="193814" x="3068638" y="5095875"/>
          <p14:tracePt t="193822" x="3092450" y="5087938"/>
          <p14:tracePt t="193829" x="3100388" y="5072063"/>
          <p14:tracePt t="193836" x="3109913" y="5056188"/>
          <p14:tracePt t="193844" x="3125788" y="5056188"/>
          <p14:tracePt t="193851" x="3133725" y="5048250"/>
          <p14:tracePt t="193859" x="3141663" y="5040313"/>
          <p14:tracePt t="193875" x="3157538" y="5032375"/>
          <p14:tracePt t="193884" x="3165475" y="5024438"/>
          <p14:tracePt t="193902" x="3181350" y="5008563"/>
          <p14:tracePt t="193904" x="3189288" y="5008563"/>
          <p14:tracePt t="193912" x="3197225" y="5000625"/>
          <p14:tracePt t="193918" x="3205163" y="4992688"/>
          <p14:tracePt t="193927" x="3213100" y="4984750"/>
          <p14:tracePt t="193935" x="3213100" y="4976813"/>
          <p14:tracePt t="193942" x="3221038" y="4967288"/>
          <p14:tracePt t="193949" x="3228975" y="4959350"/>
          <p14:tracePt t="193966" x="3236913" y="4951413"/>
          <p14:tracePt t="193979" x="3236913" y="4943475"/>
          <p14:tracePt t="194053" x="3236913" y="4951413"/>
          <p14:tracePt t="194061" x="3228975" y="4959350"/>
          <p14:tracePt t="194068" x="3213100" y="4976813"/>
          <p14:tracePt t="194076" x="3213100" y="4992688"/>
          <p14:tracePt t="194083" x="3197225" y="5000625"/>
          <p14:tracePt t="194090" x="3181350" y="5016500"/>
          <p14:tracePt t="194098" x="3165475" y="5032375"/>
          <p14:tracePt t="194106" x="3149600" y="5056188"/>
          <p14:tracePt t="194113" x="3141663" y="5064125"/>
          <p14:tracePt t="194120" x="3109913" y="5080000"/>
          <p14:tracePt t="194128" x="3100388" y="5095875"/>
          <p14:tracePt t="194136" x="3084513" y="5111750"/>
          <p14:tracePt t="194143" x="3060700" y="5127625"/>
          <p14:tracePt t="194151" x="3052763" y="5143500"/>
          <p14:tracePt t="194158" x="3028950" y="5159375"/>
          <p14:tracePt t="194165" x="3013075" y="5167313"/>
          <p14:tracePt t="194173" x="3005138" y="5183188"/>
          <p14:tracePt t="194181" x="2989263" y="5191125"/>
          <p14:tracePt t="194188" x="2989263" y="5199063"/>
          <p14:tracePt t="194195" x="2973388" y="5207000"/>
          <p14:tracePt t="194203" x="2965450" y="5214938"/>
          <p14:tracePt t="194218" x="2957513" y="5214938"/>
          <p14:tracePt t="194301" x="2957513" y="5199063"/>
          <p14:tracePt t="194308" x="2981325" y="5159375"/>
          <p14:tracePt t="194316" x="2997200" y="5143500"/>
          <p14:tracePt t="194323" x="3005138" y="5111750"/>
          <p14:tracePt t="194331" x="3028950" y="5080000"/>
          <p14:tracePt t="194338" x="3044825" y="5064125"/>
          <p14:tracePt t="194346" x="3052763" y="5048250"/>
          <p14:tracePt t="194353" x="3068638" y="5032375"/>
          <p14:tracePt t="194360" x="3068638" y="5016500"/>
          <p14:tracePt t="194368" x="3084513" y="5008563"/>
          <p14:tracePt t="194376" x="3084513" y="5000625"/>
          <p14:tracePt t="194384" x="3084513" y="4992688"/>
          <p14:tracePt t="194390" x="3092450" y="4984750"/>
          <p14:tracePt t="194405" x="3092450" y="4976813"/>
          <p14:tracePt t="194488" x="3092450" y="4984750"/>
          <p14:tracePt t="194495" x="3092450" y="5000625"/>
          <p14:tracePt t="194503" x="3084513" y="5016500"/>
          <p14:tracePt t="194510" x="3076575" y="5024438"/>
          <p14:tracePt t="194518" x="3060700" y="5040313"/>
          <p14:tracePt t="194525" x="3052763" y="5072063"/>
          <p14:tracePt t="194533" x="3036888" y="5087938"/>
          <p14:tracePt t="194541" x="3021013" y="5111750"/>
          <p14:tracePt t="194548" x="2997200" y="5143500"/>
          <p14:tracePt t="194556" x="2973388" y="5167313"/>
          <p14:tracePt t="194564" x="2957513" y="5191125"/>
          <p14:tracePt t="194570" x="2941638" y="5214938"/>
          <p14:tracePt t="194578" x="2925763" y="5230813"/>
          <p14:tracePt t="194585" x="2909888" y="5246688"/>
          <p14:tracePt t="194593" x="2901950" y="5270500"/>
          <p14:tracePt t="194600" x="2894013" y="5286375"/>
          <p14:tracePt t="194608" x="2886075" y="5294313"/>
          <p14:tracePt t="194616" x="2878138" y="5310188"/>
          <p14:tracePt t="194623" x="2878138" y="5319713"/>
          <p14:tracePt t="194638" x="2878138" y="5327650"/>
          <p14:tracePt t="194766" x="2894013" y="5319713"/>
          <p14:tracePt t="194782" x="2901950" y="5310188"/>
          <p14:tracePt t="194795" x="2909888" y="5310188"/>
          <p14:tracePt t="194803" x="2917825" y="5294313"/>
          <p14:tracePt t="194811" x="2941638" y="5278438"/>
          <p14:tracePt t="194818" x="2957513" y="5262563"/>
          <p14:tracePt t="194827" x="2973388" y="5262563"/>
          <p14:tracePt t="194833" x="2981325" y="5246688"/>
          <p14:tracePt t="194841" x="2989263" y="5246688"/>
          <p14:tracePt t="194849" x="2997200" y="5238750"/>
          <p14:tracePt t="194856" x="3005138" y="5230813"/>
          <p14:tracePt t="194871" x="3021013" y="5230813"/>
          <p14:tracePt t="194878" x="3021013" y="5222875"/>
          <p14:tracePt t="194899" x="3028950" y="5222875"/>
          <p14:tracePt t="195036" x="3028950" y="5238750"/>
          <p14:tracePt t="195043" x="3028950" y="5254625"/>
          <p14:tracePt t="195051" x="3028950" y="5262563"/>
          <p14:tracePt t="195058" x="3028950" y="5270500"/>
          <p14:tracePt t="195066" x="3021013" y="5286375"/>
          <p14:tracePt t="195073" x="3021013" y="5294313"/>
          <p14:tracePt t="195081" x="3021013" y="5302250"/>
          <p14:tracePt t="195088" x="3021013" y="5310188"/>
          <p14:tracePt t="195097" x="3013075" y="5319713"/>
          <p14:tracePt t="195103" x="3013075" y="5327650"/>
          <p14:tracePt t="195118" x="3013075" y="5335588"/>
          <p14:tracePt t="195148" x="3013075" y="5343525"/>
          <p14:tracePt t="195306" x="3013075" y="5335588"/>
          <p14:tracePt t="195321" x="3013075" y="5327650"/>
          <p14:tracePt t="195613" x="3021013" y="5327650"/>
          <p14:tracePt t="195628" x="3028950" y="5327650"/>
          <p14:tracePt t="195643" x="3036888" y="5327650"/>
          <p14:tracePt t="196056" x="3044825" y="5327650"/>
          <p14:tracePt t="196379" x="3052763" y="5327650"/>
          <p14:tracePt t="196393" x="3068638" y="5343525"/>
          <p14:tracePt t="196401" x="3084513" y="5367338"/>
          <p14:tracePt t="196408" x="3092450" y="5407025"/>
          <p14:tracePt t="196416" x="3092450" y="5422900"/>
          <p14:tracePt t="196423" x="3100388" y="5478463"/>
          <p14:tracePt t="196431" x="3109913" y="5526088"/>
          <p14:tracePt t="196438" x="3109913" y="5581650"/>
          <p14:tracePt t="196446" x="3109913" y="5613400"/>
          <p14:tracePt t="196453" x="3109913" y="5653088"/>
          <p14:tracePt t="196460" x="3109913" y="5686425"/>
          <p14:tracePt t="196468" x="3109913" y="5726113"/>
          <p14:tracePt t="196475" x="3109913" y="5749925"/>
          <p14:tracePt t="196483" x="3109913" y="5781675"/>
          <p14:tracePt t="196490" x="3109913" y="5805488"/>
          <p14:tracePt t="196498" x="3100388" y="5821363"/>
          <p14:tracePt t="196505" x="3092450" y="5845175"/>
          <p14:tracePt t="196513" x="3084513" y="5868988"/>
          <p14:tracePt t="196520" x="3084513" y="5884863"/>
          <p14:tracePt t="196529" x="3076575" y="5908675"/>
          <p14:tracePt t="196535" x="3076575" y="5924550"/>
          <p14:tracePt t="196543" x="3068638" y="5956300"/>
          <p14:tracePt t="196551" x="3060700" y="5972175"/>
          <p14:tracePt t="196558" x="3060700" y="5988050"/>
          <p14:tracePt t="196566" x="3060700" y="6005513"/>
          <p14:tracePt t="196573" x="3060700" y="6013450"/>
          <p14:tracePt t="196580" x="3060700" y="6029325"/>
          <p14:tracePt t="196588" x="3052763" y="6045200"/>
          <p14:tracePt t="196596" x="3052763" y="6053138"/>
          <p14:tracePt t="196603" x="3052763" y="6061075"/>
          <p14:tracePt t="196610" x="3052763" y="6076950"/>
          <p14:tracePt t="196626" x="3052763" y="6084888"/>
          <p14:tracePt t="196641" x="3052763" y="6092825"/>
          <p14:tracePt t="196679" x="3052763" y="6100763"/>
          <p14:tracePt t="196686" x="3052763" y="6108700"/>
          <p14:tracePt t="196702" x="3052763" y="6116638"/>
          <p14:tracePt t="196716" x="3052763" y="6124575"/>
          <p14:tracePt t="196731" x="3052763" y="6132513"/>
          <p14:tracePt t="196738" x="3052763" y="6140450"/>
          <p14:tracePt t="196746" x="3052763" y="6148388"/>
          <p14:tracePt t="196753" x="3052763" y="6164263"/>
          <p14:tracePt t="196769" x="3060700" y="6180138"/>
          <p14:tracePt t="196775" x="3060700" y="6196013"/>
          <p14:tracePt t="196785" x="3060700" y="6203950"/>
          <p14:tracePt t="196798" x="3060700" y="6219825"/>
          <p14:tracePt t="196805" x="3060700" y="6235700"/>
          <p14:tracePt t="196820" x="3068638" y="6259513"/>
          <p14:tracePt t="196828" x="3068638" y="6267450"/>
          <p14:tracePt t="197158" x="3076575" y="6251575"/>
          <p14:tracePt t="197166" x="3076575" y="6227763"/>
          <p14:tracePt t="197173" x="3076575" y="6196013"/>
          <p14:tracePt t="197180" x="3068638" y="6196013"/>
          <p14:tracePt t="197188" x="3068638" y="6164263"/>
          <p14:tracePt t="197195" x="3068638" y="6116638"/>
          <p14:tracePt t="197203" x="3068638" y="6076950"/>
          <p14:tracePt t="197210" x="3068638" y="6021388"/>
          <p14:tracePt t="197218" x="3060700" y="5956300"/>
          <p14:tracePt t="197226" x="3052763" y="5876925"/>
          <p14:tracePt t="197233" x="3052763" y="5813425"/>
          <p14:tracePt t="197241" x="3036888" y="5749925"/>
          <p14:tracePt t="197249" x="3028950" y="5686425"/>
          <p14:tracePt t="197256" x="3013075" y="5621338"/>
          <p14:tracePt t="197264" x="3005138" y="5565775"/>
          <p14:tracePt t="197271" x="3005138" y="5518150"/>
          <p14:tracePt t="197278" x="3005138" y="5494338"/>
          <p14:tracePt t="197285" x="2997200" y="5470525"/>
          <p14:tracePt t="197293" x="2997200" y="5446713"/>
          <p14:tracePt t="197301" x="2997200" y="5438775"/>
          <p14:tracePt t="197308" x="2997200" y="5422900"/>
          <p14:tracePt t="197316" x="2997200" y="5414963"/>
          <p14:tracePt t="197323" x="2997200" y="5407025"/>
          <p14:tracePt t="197668" x="2997200" y="5399088"/>
          <p14:tracePt t="197675" x="2997200" y="5391150"/>
          <p14:tracePt t="197683" x="2997200" y="5375275"/>
          <p14:tracePt t="197698" x="2997200" y="5367338"/>
          <p14:tracePt t="197705" x="2997200" y="5351463"/>
          <p14:tracePt t="197713" x="2997200" y="5343525"/>
          <p14:tracePt t="197720" x="2997200" y="5335588"/>
          <p14:tracePt t="197728" x="2997200" y="5327650"/>
          <p14:tracePt t="197736" x="2997200" y="5319713"/>
          <p14:tracePt t="197750" x="2997200" y="5310188"/>
          <p14:tracePt t="197758" x="2997200" y="5302250"/>
          <p14:tracePt t="197774" x="2997200" y="5294313"/>
          <p14:tracePt t="198224" x="2997200" y="5286375"/>
          <p14:tracePt t="199064" x="2997200" y="5278438"/>
          <p14:tracePt t="199070" x="2997200" y="5270500"/>
          <p14:tracePt t="199087" x="2997200" y="5262563"/>
          <p14:tracePt t="199109" x="2997200" y="5254625"/>
          <p14:tracePt t="199116" x="3005138" y="5254625"/>
          <p14:tracePt t="199123" x="3005138" y="5246688"/>
          <p14:tracePt t="199131" x="3013075" y="5246688"/>
          <p14:tracePt t="199139" x="3013075" y="5238750"/>
          <p14:tracePt t="199603" x="3021013" y="5238750"/>
          <p14:tracePt t="203328" x="3189288" y="5238750"/>
          <p14:tracePt t="203331" x="3236913" y="5238750"/>
          <p14:tracePt t="203332" x="3292475" y="5246688"/>
          <p14:tracePt t="203339" x="3355975" y="5254625"/>
          <p14:tracePt t="203347" x="3419475" y="5254625"/>
          <p14:tracePt t="203353" x="3500438" y="5270500"/>
          <p14:tracePt t="203361" x="3579813" y="5270500"/>
          <p14:tracePt t="203368" x="3667125" y="5278438"/>
          <p14:tracePt t="203377" x="3730625" y="5286375"/>
          <p14:tracePt t="203384" x="3794125" y="5294313"/>
          <p14:tracePt t="203392" x="3851275" y="5294313"/>
          <p14:tracePt t="203401" x="3906838" y="5302250"/>
          <p14:tracePt t="203406" x="3946525" y="5310188"/>
          <p14:tracePt t="203416" x="4002088" y="5319713"/>
          <p14:tracePt t="203422" x="4025900" y="5327650"/>
          <p14:tracePt t="203429" x="4073525" y="5327650"/>
          <p14:tracePt t="203436" x="4105275" y="5327650"/>
          <p14:tracePt t="203444" x="4137025" y="5335588"/>
          <p14:tracePt t="203452" x="4184650" y="5335588"/>
          <p14:tracePt t="203460" x="4225925" y="5335588"/>
          <p14:tracePt t="203467" x="4281488" y="5335588"/>
          <p14:tracePt t="203475" x="4329113" y="5335588"/>
          <p14:tracePt t="203485" x="4368800" y="5327650"/>
          <p14:tracePt t="203488" x="4400550" y="5319713"/>
          <p14:tracePt t="203497" x="4440238" y="5310188"/>
          <p14:tracePt t="203503" x="4456113" y="5302250"/>
          <p14:tracePt t="203512" x="4495800" y="5302250"/>
          <p14:tracePt t="203519" x="4511675" y="5302250"/>
          <p14:tracePt t="203525" x="4527550" y="5302250"/>
          <p14:tracePt t="203533" x="4535488" y="5302250"/>
          <p14:tracePt t="203540" x="4543425" y="5302250"/>
          <p14:tracePt t="203548" x="4551363" y="5302250"/>
          <p14:tracePt t="203557" x="4551363" y="5294313"/>
          <p14:tracePt t="204081" x="4551363" y="5310188"/>
          <p14:tracePt t="204089" x="4551363" y="5335588"/>
          <p14:tracePt t="204098" x="4551363" y="5375275"/>
          <p14:tracePt t="204105" x="4551363" y="5438775"/>
          <p14:tracePt t="204111" x="4551363" y="5518150"/>
          <p14:tracePt t="204118" x="4551363" y="5589588"/>
          <p14:tracePt t="204127" x="4559300" y="5678488"/>
          <p14:tracePt t="204135" x="4576763" y="5749925"/>
          <p14:tracePt t="204141" x="4616450" y="5821363"/>
          <p14:tracePt t="204151" x="4640263" y="5876925"/>
          <p14:tracePt t="204156" x="4672013" y="5932488"/>
          <p14:tracePt t="204166" x="4703763" y="5972175"/>
          <p14:tracePt t="204171" x="4727575" y="6005513"/>
          <p14:tracePt t="204182" x="4751388" y="6021388"/>
          <p14:tracePt t="204186" x="4767263" y="6037263"/>
          <p14:tracePt t="204195" x="4783138" y="6045200"/>
          <p14:tracePt t="204202" x="4791075" y="6045200"/>
          <p14:tracePt t="204210" x="4791075" y="6053138"/>
          <p14:tracePt t="204284" x="4799013" y="6053138"/>
          <p14:tracePt t="204299" x="4806950" y="6053138"/>
          <p14:tracePt t="204306" x="4814888" y="6053138"/>
          <p14:tracePt t="204321" x="4822825" y="6053138"/>
          <p14:tracePt t="204433" x="4822825" y="6045200"/>
          <p14:tracePt t="204456" x="4830763" y="6045200"/>
          <p14:tracePt t="204501" x="4838700" y="6045200"/>
          <p14:tracePt t="204532" x="4838700" y="6037263"/>
          <p14:tracePt t="204538" x="4846638" y="6037263"/>
          <p14:tracePt t="204553" x="4846638" y="6029325"/>
          <p14:tracePt t="204560" x="4846638" y="6021388"/>
          <p14:tracePt t="204569" x="4854575" y="6021388"/>
          <p14:tracePt t="204576" x="4854575" y="6013450"/>
          <p14:tracePt t="204591" x="4862513" y="6005513"/>
          <p14:tracePt t="204598" x="4870450" y="5995988"/>
          <p14:tracePt t="204606" x="4870450" y="5988050"/>
          <p14:tracePt t="204613" x="4878388" y="5964238"/>
          <p14:tracePt t="204621" x="4894263" y="5940425"/>
          <p14:tracePt t="204629" x="4894263" y="5916613"/>
          <p14:tracePt t="204636" x="4918075" y="5876925"/>
          <p14:tracePt t="204643" x="4933950" y="5853113"/>
          <p14:tracePt t="204651" x="4959350" y="5805488"/>
          <p14:tracePt t="204658" x="4975225" y="5773738"/>
          <p14:tracePt t="204666" x="4991100" y="5734050"/>
          <p14:tracePt t="204674" x="5014913" y="5694363"/>
          <p14:tracePt t="204682" x="5038725" y="5662613"/>
          <p14:tracePt t="204689" x="5054600" y="5629275"/>
          <p14:tracePt t="204696" x="5070475" y="5605463"/>
          <p14:tracePt t="204703" x="5094288" y="5565775"/>
          <p14:tracePt t="204711" x="5126038" y="5541963"/>
          <p14:tracePt t="204718" x="5141913" y="5510213"/>
          <p14:tracePt t="204726" x="5165725" y="5494338"/>
          <p14:tracePt t="204733" x="5173663" y="5478463"/>
          <p14:tracePt t="204740" x="5189538" y="5462588"/>
          <p14:tracePt t="204749" x="5221288" y="5446713"/>
          <p14:tracePt t="204756" x="5229225" y="5430838"/>
          <p14:tracePt t="204764" x="5237163" y="5430838"/>
          <p14:tracePt t="204771" x="5260975" y="5414963"/>
          <p14:tracePt t="204780" x="5268913" y="5407025"/>
          <p14:tracePt t="204786" x="5284788" y="5407025"/>
          <p14:tracePt t="204793" x="5300663" y="5399088"/>
          <p14:tracePt t="204801" x="5326063" y="5399088"/>
          <p14:tracePt t="204808" x="5357813" y="5391150"/>
          <p14:tracePt t="204816" x="5413375" y="5391150"/>
          <p14:tracePt t="204823" x="5468938" y="5391150"/>
          <p14:tracePt t="204831" x="5500688" y="5391150"/>
          <p14:tracePt t="204838" x="5564188" y="5391150"/>
          <p14:tracePt t="204846" x="5619750" y="5391150"/>
          <p14:tracePt t="204853" x="5684838" y="5391150"/>
          <p14:tracePt t="204862" x="5716588" y="5391150"/>
          <p14:tracePt t="204868" x="5772150" y="5391150"/>
          <p14:tracePt t="204875" x="5819775" y="5391150"/>
          <p14:tracePt t="204898" x="5994400" y="5359400"/>
          <p14:tracePt t="204906" x="6059488" y="5335588"/>
          <p14:tracePt t="204913" x="6091238" y="5319713"/>
          <p14:tracePt t="204921" x="6146800" y="5302250"/>
          <p14:tracePt t="204929" x="6218238" y="5278438"/>
          <p14:tracePt t="204936" x="6273800" y="5254625"/>
          <p14:tracePt t="204943" x="6321425" y="5230813"/>
          <p14:tracePt t="204951" x="6384925" y="5199063"/>
          <p14:tracePt t="204958" x="6434138" y="5183188"/>
          <p14:tracePt t="204966" x="6473825" y="5159375"/>
          <p14:tracePt t="204973" x="6505575" y="5135563"/>
          <p14:tracePt t="204981" x="6545263" y="5127625"/>
          <p14:tracePt t="204988" x="6561138" y="5111750"/>
          <p14:tracePt t="204996" x="6577013" y="5103813"/>
          <p14:tracePt t="205003" x="6584950" y="5103813"/>
          <p14:tracePt t="205012" x="6592888" y="5103813"/>
          <p14:tracePt t="205018" x="6592888" y="5095875"/>
          <p14:tracePt t="205026" x="6600825" y="5095875"/>
          <p14:tracePt t="205483" x="6592888" y="5103813"/>
          <p14:tracePt t="205498" x="6584950" y="5111750"/>
          <p14:tracePt t="205505" x="6561138" y="5127625"/>
          <p14:tracePt t="205513" x="6537325" y="5143500"/>
          <p14:tracePt t="205521" x="6489700" y="5175250"/>
          <p14:tracePt t="205528" x="6434138" y="5207000"/>
          <p14:tracePt t="205535" x="6353175" y="5254625"/>
          <p14:tracePt t="205544" x="6265863" y="5302250"/>
          <p14:tracePt t="205551" x="6146800" y="5375275"/>
          <p14:tracePt t="205559" x="5978525" y="5454650"/>
          <p14:tracePt t="205566" x="5795963" y="5541963"/>
          <p14:tracePt t="205574" x="5556250" y="5621338"/>
          <p14:tracePt t="205580" x="5310188" y="5702300"/>
          <p14:tracePt t="205589" x="5070475" y="5781675"/>
          <p14:tracePt t="205596" x="4830763" y="5853113"/>
          <p14:tracePt t="205603" x="4576763" y="5916613"/>
          <p14:tracePt t="205610" x="4360863" y="5980113"/>
          <p14:tracePt t="205618" x="4121150" y="6037263"/>
          <p14:tracePt t="205627" x="3930650" y="6084888"/>
          <p14:tracePt t="205633" x="3762375" y="6116638"/>
          <p14:tracePt t="205641" x="3611563" y="6156325"/>
          <p14:tracePt t="205648" x="3500438" y="6180138"/>
          <p14:tracePt t="205656" x="3419475" y="6196013"/>
          <p14:tracePt t="205664" x="3324225" y="6203950"/>
          <p14:tracePt t="205671" x="3244850" y="6211888"/>
          <p14:tracePt t="205679" x="3189288" y="6219825"/>
          <p14:tracePt t="205686" x="3133725" y="6227763"/>
          <p14:tracePt t="205693" x="3092450" y="6227763"/>
          <p14:tracePt t="205702" x="3068638" y="6227763"/>
          <p14:tracePt t="205709" x="3052763" y="6235700"/>
          <p14:tracePt t="205716" x="3028950" y="6235700"/>
          <p14:tracePt t="205724" x="3013075" y="6235700"/>
          <p14:tracePt t="205730" x="3005138" y="6235700"/>
          <p14:tracePt t="205739" x="2989263" y="6235700"/>
          <p14:tracePt t="205746" x="2981325" y="6235700"/>
          <p14:tracePt t="205753" x="2973388" y="6235700"/>
          <p14:tracePt t="205768" x="2949575" y="6235700"/>
          <p14:tracePt t="205776" x="2933700" y="6235700"/>
          <p14:tracePt t="205783" x="2917825" y="6227763"/>
          <p14:tracePt t="205790" x="2901950" y="6219825"/>
          <p14:tracePt t="205799" x="2878138" y="6203950"/>
          <p14:tracePt t="205806" x="2846388" y="6196013"/>
          <p14:tracePt t="205814" x="2806700" y="6188075"/>
          <p14:tracePt t="205821" x="2774950" y="6180138"/>
          <p14:tracePt t="205831" x="2717800" y="6172200"/>
          <p14:tracePt t="205837" x="2693988" y="6164263"/>
          <p14:tracePt t="205843" x="2662238" y="6164263"/>
          <p14:tracePt t="205851" x="2606675" y="6156325"/>
          <p14:tracePt t="205859" x="2559050" y="6156325"/>
          <p14:tracePt t="205866" x="2527300" y="6148388"/>
          <p14:tracePt t="205874" x="2495550" y="6148388"/>
          <p14:tracePt t="205881" x="2471738" y="6140450"/>
          <p14:tracePt t="205893" x="2447925" y="6140450"/>
          <p14:tracePt t="205895" x="2424113" y="6140450"/>
          <p14:tracePt t="205903" x="2400300" y="6140450"/>
          <p14:tracePt t="205910" x="2374900" y="6140450"/>
          <p14:tracePt t="205918" x="2359025" y="6132513"/>
          <p14:tracePt t="205927" x="2335213" y="6132513"/>
          <p14:tracePt t="205933" x="2311400" y="6124575"/>
          <p14:tracePt t="205942" x="2271713" y="6124575"/>
          <p14:tracePt t="205948" x="2255838" y="6116638"/>
          <p14:tracePt t="205957" x="2232025" y="6116638"/>
          <p14:tracePt t="205963" x="2208213" y="6116638"/>
          <p14:tracePt t="205971" x="2192338" y="6108700"/>
          <p14:tracePt t="205979" x="2168525" y="6100763"/>
          <p14:tracePt t="205986" x="2144713" y="6092825"/>
          <p14:tracePt t="205993" x="2128838" y="6092825"/>
          <p14:tracePt t="206000" x="2105025" y="6084888"/>
          <p14:tracePt t="206009" x="2081213" y="6076950"/>
          <p14:tracePt t="206016" x="2049463" y="6061075"/>
          <p14:tracePt t="206024" x="2041525" y="6061075"/>
          <p14:tracePt t="206031" x="2025650" y="6053138"/>
          <p14:tracePt t="206038" x="2025650" y="6045200"/>
          <p14:tracePt t="206046" x="2017713" y="6045200"/>
          <p14:tracePt t="206099" x="2017713" y="6037263"/>
          <p14:tracePt t="206113" x="2017713" y="6029325"/>
          <p14:tracePt t="206121" x="2017713" y="6021388"/>
          <p14:tracePt t="206128" x="2017713" y="5995988"/>
          <p14:tracePt t="206136" x="2017713" y="5964238"/>
          <p14:tracePt t="206143" x="2017713" y="5932488"/>
          <p14:tracePt t="206150" x="2017713" y="5892800"/>
          <p14:tracePt t="206159" x="2017713" y="5868988"/>
          <p14:tracePt t="206167" x="2017713" y="5829300"/>
          <p14:tracePt t="206175" x="2017713" y="5797550"/>
          <p14:tracePt t="206181" x="2017713" y="5773738"/>
          <p14:tracePt t="206188" x="2017713" y="5749925"/>
          <p14:tracePt t="206196" x="2017713" y="5726113"/>
          <p14:tracePt t="206203" x="2017713" y="5718175"/>
          <p14:tracePt t="206218" x="2017713" y="5702300"/>
          <p14:tracePt t="206235" x="2017713" y="5694363"/>
          <p14:tracePt t="206257" x="2017713" y="5686425"/>
          <p14:tracePt t="206631" x="2025650" y="5686425"/>
          <p14:tracePt t="206646" x="2033588" y="5686425"/>
          <p14:tracePt t="206661" x="2041525" y="5686425"/>
          <p14:tracePt t="206668" x="2049463" y="5686425"/>
          <p14:tracePt t="206683" x="2057400" y="5686425"/>
          <p14:tracePt t="206691" x="2073275" y="5686425"/>
          <p14:tracePt t="206698" x="2089150" y="5686425"/>
          <p14:tracePt t="206706" x="2097088" y="5686425"/>
          <p14:tracePt t="206713" x="2120900" y="5686425"/>
          <p14:tracePt t="206720" x="2136775" y="5686425"/>
          <p14:tracePt t="206728" x="2160588" y="5686425"/>
          <p14:tracePt t="206742" x="2176463" y="5694363"/>
          <p14:tracePt t="206744" x="2208213" y="5694363"/>
          <p14:tracePt t="206751" x="2255838" y="5694363"/>
          <p14:tracePt t="206758" x="2287588" y="5694363"/>
          <p14:tracePt t="206766" x="2327275" y="5694363"/>
          <p14:tracePt t="206773" x="2359025" y="5694363"/>
          <p14:tracePt t="206780" x="2408238" y="5694363"/>
          <p14:tracePt t="206788" x="2447925" y="5694363"/>
          <p14:tracePt t="206796" x="2487613" y="5686425"/>
          <p14:tracePt t="206804" x="2519363" y="5678488"/>
          <p14:tracePt t="206810" x="2559050" y="5662613"/>
          <p14:tracePt t="206818" x="2590800" y="5653088"/>
          <p14:tracePt t="206826" x="2622550" y="5653088"/>
          <p14:tracePt t="206833" x="2662238" y="5637213"/>
          <p14:tracePt t="206840" x="2678113" y="5637213"/>
          <p14:tracePt t="206848" x="2701925" y="5637213"/>
          <p14:tracePt t="206856" x="2717800" y="5637213"/>
          <p14:tracePt t="206863" x="2741613" y="5629275"/>
          <p14:tracePt t="206870" x="2767013" y="5629275"/>
          <p14:tracePt t="206878" x="2790825" y="5629275"/>
          <p14:tracePt t="206887" x="2806700" y="5629275"/>
          <p14:tracePt t="206907" x="2846388" y="5629275"/>
          <p14:tracePt t="206908" x="2862263" y="5629275"/>
          <p14:tracePt t="206916" x="2886075" y="5629275"/>
          <p14:tracePt t="206923" x="2901950" y="5629275"/>
          <p14:tracePt t="206930" x="2925763" y="5629275"/>
          <p14:tracePt t="206938" x="2949575" y="5629275"/>
          <p14:tracePt t="206946" x="2965450" y="5637213"/>
          <p14:tracePt t="206954" x="2981325" y="5645150"/>
          <p14:tracePt t="206960" x="2997200" y="5653088"/>
          <p14:tracePt t="206968" x="3021013" y="5653088"/>
          <p14:tracePt t="206975" x="3044825" y="5653088"/>
          <p14:tracePt t="206984" x="3060700" y="5653088"/>
          <p14:tracePt t="206991" x="3076575" y="5670550"/>
          <p14:tracePt t="206999" x="3092450" y="5678488"/>
          <p14:tracePt t="207006" x="3109913" y="5678488"/>
          <p14:tracePt t="207013" x="3125788" y="5678488"/>
          <p14:tracePt t="207022" x="3133725" y="5678488"/>
          <p14:tracePt t="207029" x="3149600" y="5686425"/>
          <p14:tracePt t="207037" x="3157538" y="5686425"/>
          <p14:tracePt t="207043" x="3173413" y="5694363"/>
          <p14:tracePt t="207051" x="3181350" y="5694363"/>
          <p14:tracePt t="207058" x="3189288" y="5694363"/>
          <p14:tracePt t="207066" x="3197225" y="5694363"/>
          <p14:tracePt t="207073" x="3205163" y="5694363"/>
          <p14:tracePt t="207081" x="3221038" y="5702300"/>
          <p14:tracePt t="207089" x="3228975" y="5702300"/>
          <p14:tracePt t="207096" x="3276600" y="5718175"/>
          <p14:tracePt t="207104" x="3300413" y="5726113"/>
          <p14:tracePt t="207111" x="3324225" y="5726113"/>
          <p14:tracePt t="207118" x="3348038" y="5726113"/>
          <p14:tracePt t="207126" x="3371850" y="5734050"/>
          <p14:tracePt t="207133" x="3395663" y="5734050"/>
          <p14:tracePt t="207140" x="3419475" y="5741988"/>
          <p14:tracePt t="207148" x="3435350" y="5741988"/>
          <p14:tracePt t="207156" x="3459163" y="5741988"/>
          <p14:tracePt t="207163" x="3467100" y="5741988"/>
          <p14:tracePt t="207170" x="3484563" y="5741988"/>
          <p14:tracePt t="207178" x="3492500" y="5741988"/>
          <p14:tracePt t="207187" x="3508375" y="5741988"/>
          <p14:tracePt t="207194" x="3524250" y="5741988"/>
          <p14:tracePt t="207201" x="3540125" y="5741988"/>
          <p14:tracePt t="207208" x="3556000" y="5741988"/>
          <p14:tracePt t="207216" x="3563938" y="5741988"/>
          <p14:tracePt t="207223" x="3587750" y="5741988"/>
          <p14:tracePt t="207231" x="3603625" y="5741988"/>
          <p14:tracePt t="207239" x="3611563" y="5741988"/>
          <p14:tracePt t="207246" x="3627438" y="5741988"/>
          <p14:tracePt t="207254" x="3643313" y="5741988"/>
          <p14:tracePt t="207260" x="3659188" y="5741988"/>
          <p14:tracePt t="207270" x="3667125" y="5741988"/>
          <p14:tracePt t="207276" x="3675063" y="5741988"/>
          <p14:tracePt t="207283" x="3683000" y="5741988"/>
          <p14:tracePt t="207291" x="3698875" y="5741988"/>
          <p14:tracePt t="207298" x="3714750" y="5741988"/>
          <p14:tracePt t="207306" x="3722688" y="5741988"/>
          <p14:tracePt t="207313" x="3738563" y="5741988"/>
          <p14:tracePt t="207320" x="3754438" y="5741988"/>
          <p14:tracePt t="207328" x="3778250" y="5741988"/>
          <p14:tracePt t="207337" x="3802063" y="5741988"/>
          <p14:tracePt t="207344" x="3810000" y="5734050"/>
          <p14:tracePt t="207351" x="3817938" y="5734050"/>
          <p14:tracePt t="207358" x="3825875" y="5734050"/>
          <p14:tracePt t="207366" x="3833813" y="5734050"/>
          <p14:tracePt t="207374" x="3843338" y="5726113"/>
          <p14:tracePt t="207395" x="3851275" y="5726113"/>
          <p14:tracePt t="207426" x="3859213" y="5726113"/>
          <p14:tracePt t="207463" x="3859213" y="5718175"/>
          <p14:tracePt t="207486" x="3867150" y="5718175"/>
          <p14:tracePt t="207508" x="3875088" y="5718175"/>
          <p14:tracePt t="207554" x="3883025" y="5718175"/>
          <p14:tracePt t="207583" x="3890963" y="5718175"/>
          <p14:tracePt t="207613" x="3898900" y="5718175"/>
          <p14:tracePt t="207621" x="3906838" y="5718175"/>
          <p14:tracePt t="207644" x="3914775" y="5718175"/>
          <p14:tracePt t="207658" x="3922713" y="5718175"/>
          <p14:tracePt t="207673" x="3930650" y="5718175"/>
          <p14:tracePt t="207680" x="3938588" y="5718175"/>
          <p14:tracePt t="207689" x="3946525" y="5710238"/>
          <p14:tracePt t="207696" x="3954463" y="5710238"/>
          <p14:tracePt t="207704" x="3962400" y="5702300"/>
          <p14:tracePt t="207718" x="3970338" y="5702300"/>
          <p14:tracePt t="207726" x="3978275" y="5702300"/>
          <p14:tracePt t="207734" x="3986213" y="5702300"/>
          <p14:tracePt t="207741" x="3994150" y="5702300"/>
          <p14:tracePt t="207756" x="4002088" y="5702300"/>
          <p14:tracePt t="207763" x="4010025" y="5702300"/>
          <p14:tracePt t="207772" x="4017963" y="5702300"/>
          <p14:tracePt t="207779" x="4025900" y="5702300"/>
          <p14:tracePt t="207787" x="4033838" y="5702300"/>
          <p14:tracePt t="207793" x="4041775" y="5702300"/>
          <p14:tracePt t="207808" x="4057650" y="5702300"/>
          <p14:tracePt t="207816" x="4065588" y="5702300"/>
          <p14:tracePt t="207830" x="4081463" y="5702300"/>
          <p14:tracePt t="207839" x="4097338" y="5702300"/>
          <p14:tracePt t="207846" x="4105275" y="5702300"/>
          <p14:tracePt t="207853" x="4121150" y="5702300"/>
          <p14:tracePt t="207861" x="4129088" y="5702300"/>
          <p14:tracePt t="207869" x="4160838" y="5702300"/>
          <p14:tracePt t="207876" x="4168775" y="5702300"/>
          <p14:tracePt t="207883" x="4176713" y="5702300"/>
          <p14:tracePt t="207905" x="4210050" y="5702300"/>
          <p14:tracePt t="207907" x="4225925" y="5702300"/>
          <p14:tracePt t="207913" x="4233863" y="5702300"/>
          <p14:tracePt t="207921" x="4249738" y="5702300"/>
          <p14:tracePt t="207928" x="4257675" y="5702300"/>
          <p14:tracePt t="207936" x="4265613" y="5702300"/>
          <p14:tracePt t="210393" x="4265613" y="5765800"/>
          <p14:tracePt t="210396" x="4265613" y="5773738"/>
          <p14:tracePt t="210403" x="4265613" y="5789613"/>
          <p14:tracePt t="210636" x="4265613" y="5797550"/>
          <p14:tracePt t="210643" x="4265613" y="5805488"/>
          <p14:tracePt t="210651" x="4257675" y="5813425"/>
          <p14:tracePt t="210659" x="4249738" y="5821363"/>
          <p14:tracePt t="210667" x="4241800" y="5845175"/>
          <p14:tracePt t="210673" x="4225925" y="5884863"/>
          <p14:tracePt t="210681" x="4217988" y="5924550"/>
          <p14:tracePt t="210688" x="4192588" y="5972175"/>
          <p14:tracePt t="210695" x="4168775" y="6021388"/>
          <p14:tracePt t="210704" x="4137025" y="6076950"/>
          <p14:tracePt t="210711" x="4097338" y="6148388"/>
          <p14:tracePt t="210718" x="4073525" y="6196013"/>
          <p14:tracePt t="210726" x="4033838" y="6251575"/>
          <p14:tracePt t="210733" x="3994150" y="6299200"/>
          <p14:tracePt t="210742" x="3978275" y="6338888"/>
          <p14:tracePt t="210749" x="3946525" y="6364288"/>
          <p14:tracePt t="210757" x="3930650" y="6396038"/>
          <p14:tracePt t="210764" x="3922713" y="6411913"/>
          <p14:tracePt t="210771" x="3914775" y="6419850"/>
          <p14:tracePt t="210779" x="3914775" y="6427788"/>
          <p14:tracePt t="210816" x="3914775" y="6435725"/>
          <p14:tracePt t="211064" x="3922713" y="6435725"/>
          <p14:tracePt t="211070" x="3938588" y="6427788"/>
          <p14:tracePt t="211078" x="3970338" y="6419850"/>
          <p14:tracePt t="211086" x="4010025" y="6403975"/>
          <p14:tracePt t="211093" x="4057650" y="6388100"/>
          <p14:tracePt t="211100" x="4089400" y="6380163"/>
          <p14:tracePt t="211108" x="4144963" y="6372225"/>
          <p14:tracePt t="211117" x="4200525" y="6356350"/>
          <p14:tracePt t="211124" x="4249738" y="6348413"/>
          <p14:tracePt t="211132" x="4289425" y="6348413"/>
          <p14:tracePt t="211142" x="4329113" y="6338888"/>
          <p14:tracePt t="211146" x="4344988" y="6330950"/>
          <p14:tracePt t="211155" x="4368800" y="6330950"/>
          <p14:tracePt t="211160" x="4384675" y="6323013"/>
          <p14:tracePt t="211170" x="4392613" y="6323013"/>
          <p14:tracePt t="211176" x="4400550" y="6323013"/>
          <p14:tracePt t="211183" x="4408488" y="6323013"/>
          <p14:tracePt t="211200" x="4416425" y="6323013"/>
          <p14:tracePt t="211223" x="4424363" y="6323013"/>
          <p14:tracePt t="211239" x="4432300" y="6323013"/>
          <p14:tracePt t="211243" x="4440238" y="6323013"/>
          <p14:tracePt t="211260" x="4448175" y="6323013"/>
          <p14:tracePt t="211266" x="4464050" y="6323013"/>
          <p14:tracePt t="211275" x="4471988" y="6323013"/>
          <p14:tracePt t="211281" x="4479925" y="6323013"/>
          <p14:tracePt t="211288" x="4495800" y="6323013"/>
          <p14:tracePt t="211296" x="4511675" y="6323013"/>
          <p14:tracePt t="211307" x="4519613" y="6323013"/>
          <p14:tracePt t="211311" x="4527550" y="6323013"/>
          <p14:tracePt t="211320" x="4535488" y="6323013"/>
          <p14:tracePt t="211335" x="4543425" y="6323013"/>
          <p14:tracePt t="211342" x="4559300" y="6323013"/>
          <p14:tracePt t="211349" x="4567238" y="6323013"/>
          <p14:tracePt t="211358" x="4576763" y="6323013"/>
          <p14:tracePt t="211376" x="4584700" y="6323013"/>
          <p14:tracePt t="211379" x="4600575" y="6323013"/>
          <p14:tracePt t="211387" x="4608513" y="6323013"/>
          <p14:tracePt t="211395" x="4616450" y="6323013"/>
          <p14:tracePt t="211401" x="4632325" y="6323013"/>
          <p14:tracePt t="211408" x="4640263" y="6323013"/>
          <p14:tracePt t="211424" x="4656138" y="6323013"/>
          <p14:tracePt t="211431" x="4672013" y="6323013"/>
          <p14:tracePt t="211441" x="4679950" y="6323013"/>
          <p14:tracePt t="211446" x="4687888" y="6323013"/>
          <p14:tracePt t="211457" x="4695825" y="6323013"/>
          <p14:tracePt t="211470" x="4703763" y="6323013"/>
          <p14:tracePt t="211671" x="4687888" y="6323013"/>
          <p14:tracePt t="211678" x="4679950" y="6315075"/>
          <p14:tracePt t="211686" x="4672013" y="6307138"/>
          <p14:tracePt t="211694" x="4656138" y="6307138"/>
          <p14:tracePt t="211702" x="4648200" y="6307138"/>
          <p14:tracePt t="211708" x="4632325" y="6299200"/>
          <p14:tracePt t="211716" x="4624388" y="6299200"/>
          <p14:tracePt t="211723" x="4600575" y="6299200"/>
          <p14:tracePt t="211732" x="4592638" y="6299200"/>
          <p14:tracePt t="211738" x="4584700" y="6299200"/>
          <p14:tracePt t="211746" x="4567238" y="6299200"/>
          <p14:tracePt t="211762" x="4559300" y="6299200"/>
          <p14:tracePt t="211768" x="4551363" y="6299200"/>
          <p14:tracePt t="211776" x="4543425" y="6299200"/>
          <p14:tracePt t="211783" x="4535488" y="6299200"/>
          <p14:tracePt t="211798" x="4527550" y="6291263"/>
          <p14:tracePt t="211806" x="4519613" y="6291263"/>
          <p14:tracePt t="211814" x="4511675" y="6291263"/>
          <p14:tracePt t="211821" x="4495800" y="6291263"/>
          <p14:tracePt t="211829" x="4487863" y="6291263"/>
          <p14:tracePt t="211836" x="4471988" y="6291263"/>
          <p14:tracePt t="211844" x="4464050" y="6291263"/>
          <p14:tracePt t="211851" x="4448175" y="6283325"/>
          <p14:tracePt t="211858" x="4424363" y="6283325"/>
          <p14:tracePt t="211866" x="4408488" y="6283325"/>
          <p14:tracePt t="211873" x="4392613" y="6283325"/>
          <p14:tracePt t="211882" x="4376738" y="6283325"/>
          <p14:tracePt t="211888" x="4368800" y="6283325"/>
          <p14:tracePt t="211896" x="4352925" y="6275388"/>
          <p14:tracePt t="211903" x="4329113" y="6275388"/>
          <p14:tracePt t="211911" x="4313238" y="6275388"/>
          <p14:tracePt t="211918" x="4297363" y="6275388"/>
          <p14:tracePt t="211926" x="4289425" y="6275388"/>
          <p14:tracePt t="211933" x="4281488" y="6275388"/>
          <p14:tracePt t="211941" x="4265613" y="6275388"/>
          <p14:tracePt t="211948" x="4257675" y="6275388"/>
          <p14:tracePt t="211956" x="4249738" y="6275388"/>
          <p14:tracePt t="211986" x="4241800" y="6275388"/>
          <p14:tracePt t="212188" x="4233863" y="6275388"/>
          <p14:tracePt t="212195" x="4225925" y="6275388"/>
          <p14:tracePt t="212203" x="4200525" y="6275388"/>
          <p14:tracePt t="212212" x="4168775" y="6275388"/>
          <p14:tracePt t="212218" x="4137025" y="6275388"/>
          <p14:tracePt t="212226" x="4089400" y="6267450"/>
          <p14:tracePt t="212234" x="4025900" y="6267450"/>
          <p14:tracePt t="212240" x="3962400" y="6267450"/>
          <p14:tracePt t="212248" x="3890963" y="6259513"/>
          <p14:tracePt t="212256" x="3810000" y="6259513"/>
          <p14:tracePt t="212264" x="3738563" y="6259513"/>
          <p14:tracePt t="212271" x="3683000" y="6259513"/>
          <p14:tracePt t="212278" x="3611563" y="6259513"/>
          <p14:tracePt t="212285" x="3540125" y="6259513"/>
          <p14:tracePt t="212295" x="3492500" y="6259513"/>
          <p14:tracePt t="212301" x="3451225" y="6259513"/>
          <p14:tracePt t="212309" x="3419475" y="6259513"/>
          <p14:tracePt t="212316" x="3379788" y="6259513"/>
          <p14:tracePt t="212323" x="3371850" y="6259513"/>
          <p14:tracePt t="213868" x="3379788" y="6259513"/>
          <p14:tracePt t="213877" x="3387725" y="6259513"/>
          <p14:tracePt t="213886" x="3395663" y="6259513"/>
          <p14:tracePt t="213898" x="3403600" y="6267450"/>
          <p14:tracePt t="213913" x="3411538" y="6267450"/>
          <p14:tracePt t="213928" x="3419475" y="6267450"/>
          <p14:tracePt t="213943" x="3427413" y="6267450"/>
          <p14:tracePt t="213973" x="3435350" y="6267450"/>
          <p14:tracePt t="214003" x="3443288" y="6267450"/>
          <p14:tracePt t="214026" x="3451225" y="6267450"/>
          <p14:tracePt t="214866" x="3459163" y="6267450"/>
          <p14:tracePt t="214873" x="3467100" y="6267450"/>
          <p14:tracePt t="214881" x="3492500" y="6267450"/>
          <p14:tracePt t="214889" x="3508375" y="6275388"/>
          <p14:tracePt t="214896" x="3524250" y="6275388"/>
          <p14:tracePt t="214904" x="3540125" y="6275388"/>
          <p14:tracePt t="214911" x="3556000" y="6275388"/>
          <p14:tracePt t="214919" x="3587750" y="6275388"/>
          <p14:tracePt t="214926" x="3603625" y="6283325"/>
          <p14:tracePt t="214941" x="3635375" y="6291263"/>
          <p14:tracePt t="214943" x="3667125" y="6307138"/>
          <p14:tracePt t="214949" x="3690938" y="6307138"/>
          <p14:tracePt t="214956" x="3714750" y="6307138"/>
          <p14:tracePt t="214963" x="3738563" y="6315075"/>
          <p14:tracePt t="214972" x="3762375" y="6323013"/>
          <p14:tracePt t="214978" x="3786188" y="6330950"/>
          <p14:tracePt t="214985" x="3810000" y="6330950"/>
          <p14:tracePt t="214994" x="3833813" y="6330950"/>
          <p14:tracePt t="215001" x="3875088" y="6330950"/>
          <p14:tracePt t="215008" x="3898900" y="6338888"/>
          <p14:tracePt t="215016" x="3914775" y="6348413"/>
          <p14:tracePt t="215024" x="3922713" y="6348413"/>
          <p14:tracePt t="215031" x="3930650" y="6348413"/>
          <p14:tracePt t="215039" x="3930650" y="6356350"/>
          <p14:tracePt t="215046" x="3938588" y="6356350"/>
          <p14:tracePt t="215083" x="3946525" y="6356350"/>
          <p14:tracePt t="215091" x="3954463" y="6356350"/>
          <p14:tracePt t="215144" x="3962400" y="6356350"/>
          <p14:tracePt t="215150" x="3962400" y="6364288"/>
          <p14:tracePt t="215166" x="3970338" y="6364288"/>
          <p14:tracePt t="215181" x="3970338" y="6372225"/>
          <p14:tracePt t="215189" x="3978275" y="6372225"/>
          <p14:tracePt t="215196" x="3986213" y="6372225"/>
          <p14:tracePt t="215211" x="3994150" y="6380163"/>
          <p14:tracePt t="215219" x="3994150" y="6388100"/>
          <p14:tracePt t="215226" x="4002088" y="6388100"/>
          <p14:tracePt t="215241" x="4010025" y="6396038"/>
          <p14:tracePt t="215249" x="4017963" y="6396038"/>
          <p14:tracePt t="215255" x="4025900" y="6403975"/>
          <p14:tracePt t="215272" x="4033838" y="6411913"/>
          <p14:tracePt t="215279" x="4033838" y="6419850"/>
          <p14:tracePt t="215285" x="4049713" y="6419850"/>
          <p14:tracePt t="215301" x="4065588" y="6427788"/>
          <p14:tracePt t="215315" x="4073525" y="6435725"/>
          <p14:tracePt t="215324" x="4081463" y="6435725"/>
          <p14:tracePt t="215331" x="4089400" y="6443663"/>
          <p14:tracePt t="215339" x="4097338" y="6443663"/>
          <p14:tracePt t="215353" x="4105275" y="6443663"/>
          <p14:tracePt t="215369" x="4121150" y="6443663"/>
          <p14:tracePt t="215384" x="4129088" y="6451600"/>
          <p14:tracePt t="215398" x="4137025" y="6451600"/>
          <p14:tracePt t="215422" x="4144963" y="6451600"/>
          <p14:tracePt t="215428" x="4152900" y="6451600"/>
          <p14:tracePt t="215436" x="4160838" y="6451600"/>
          <p14:tracePt t="215443" x="4168775" y="6451600"/>
          <p14:tracePt t="215451" x="4176713" y="6451600"/>
          <p14:tracePt t="215458" x="4184650" y="6451600"/>
          <p14:tracePt t="215474" x="4200525" y="6451600"/>
          <p14:tracePt t="215481" x="4210050" y="6451600"/>
          <p14:tracePt t="215496" x="4217988" y="6451600"/>
          <p14:tracePt t="215504" x="4225925" y="6451600"/>
          <p14:tracePt t="215510" x="4241800" y="6451600"/>
          <p14:tracePt t="215526" x="4249738" y="6451600"/>
          <p14:tracePt t="215541" x="4265613" y="6451600"/>
          <p14:tracePt t="215556" x="4265613" y="6443663"/>
          <p14:tracePt t="215563" x="4273550" y="6443663"/>
          <p14:tracePt t="215579" x="4281488" y="6443663"/>
          <p14:tracePt t="215601" x="4289425" y="6443663"/>
          <p14:tracePt t="215624" x="4297363" y="6443663"/>
          <p14:tracePt t="215639" x="4305300" y="6443663"/>
          <p14:tracePt t="215653" x="4313238" y="6443663"/>
          <p14:tracePt t="215676" x="4321175" y="6443663"/>
          <p14:tracePt t="215691" x="4329113" y="6443663"/>
          <p14:tracePt t="215698" x="4337050" y="6443663"/>
          <p14:tracePt t="215713" x="4344988" y="6443663"/>
          <p14:tracePt t="215736" x="4352925" y="6443663"/>
          <p14:tracePt t="215758" x="4352925" y="6435725"/>
          <p14:tracePt t="215774" x="4360863" y="6435725"/>
          <p14:tracePt t="215781" x="4368800" y="6435725"/>
          <p14:tracePt t="215803" x="4376738" y="6435725"/>
          <p14:tracePt t="215811" x="4376738" y="6427788"/>
          <p14:tracePt t="215819" x="4384675" y="6427788"/>
          <p14:tracePt t="215833" x="4392613" y="6427788"/>
          <p14:tracePt t="215841" x="4400550" y="6427788"/>
          <p14:tracePt t="215858" x="4400550" y="6419850"/>
          <p14:tracePt t="215863" x="4408488" y="6419850"/>
          <p14:tracePt t="215891" x="4416425" y="6419850"/>
          <p14:tracePt t="215894" x="4416425" y="6411913"/>
          <p14:tracePt t="215908" x="4424363" y="6411913"/>
          <p14:tracePt t="215916" x="4424363" y="6403975"/>
          <p14:tracePt t="215931" x="4432300" y="6403975"/>
          <p14:tracePt t="216013" x="4440238" y="6403975"/>
          <p14:tracePt t="216022" x="4440238" y="6396038"/>
          <p14:tracePt t="216043" x="4448175" y="6396038"/>
          <p14:tracePt t="216050" x="4448175" y="6388100"/>
          <p14:tracePt t="216065" x="4456113" y="6388100"/>
          <p14:tracePt t="216074" x="4456113" y="6380163"/>
          <p14:tracePt t="216081" x="4464050" y="6380163"/>
          <p14:tracePt t="216089" x="4464050" y="6372225"/>
          <p14:tracePt t="216096" x="4471988" y="6364288"/>
          <p14:tracePt t="216104" x="4479925" y="6356350"/>
          <p14:tracePt t="216111" x="4487863" y="6338888"/>
          <p14:tracePt t="216118" x="4495800" y="6323013"/>
          <p14:tracePt t="216126" x="4511675" y="6307138"/>
          <p14:tracePt t="216133" x="4519613" y="6291263"/>
          <p14:tracePt t="216141" x="4535488" y="6267450"/>
          <p14:tracePt t="216148" x="4543425" y="6235700"/>
          <p14:tracePt t="216155" x="4559300" y="6219825"/>
          <p14:tracePt t="216163" x="4576763" y="6196013"/>
          <p14:tracePt t="216171" x="4584700" y="6172200"/>
          <p14:tracePt t="216178" x="4600575" y="6140450"/>
          <p14:tracePt t="216185" x="4608513" y="6116638"/>
          <p14:tracePt t="216193" x="4616450" y="6092825"/>
          <p14:tracePt t="216201" x="4632325" y="6069013"/>
          <p14:tracePt t="216208" x="4640263" y="6045200"/>
          <p14:tracePt t="216216" x="4648200" y="6029325"/>
          <p14:tracePt t="216224" x="4656138" y="6013450"/>
          <p14:tracePt t="216231" x="4656138" y="5995988"/>
          <p14:tracePt t="216238" x="4664075" y="5980113"/>
          <p14:tracePt t="216246" x="4664075" y="5964238"/>
          <p14:tracePt t="216254" x="4664075" y="5956300"/>
          <p14:tracePt t="216261" x="4664075" y="5948363"/>
          <p14:tracePt t="216268" x="4664075" y="5940425"/>
          <p14:tracePt t="216276" x="4664075" y="5932488"/>
          <p14:tracePt t="216283" x="4664075" y="5924550"/>
          <p14:tracePt t="216291" x="4664075" y="5916613"/>
          <p14:tracePt t="216298" x="4664075" y="5908675"/>
          <p14:tracePt t="216305" x="4664075" y="5900738"/>
          <p14:tracePt t="216322" x="4664075" y="5884863"/>
          <p14:tracePt t="216336" x="4656138" y="5876925"/>
          <p14:tracePt t="216343" x="4656138" y="5868988"/>
          <p14:tracePt t="216351" x="4656138" y="5861050"/>
          <p14:tracePt t="216358" x="4648200" y="5845175"/>
          <p14:tracePt t="216373" x="4648200" y="5837238"/>
          <p14:tracePt t="216380" x="4648200" y="5829300"/>
          <p14:tracePt t="216388" x="4648200" y="5821363"/>
          <p14:tracePt t="216396" x="4640263" y="5805488"/>
          <p14:tracePt t="216405" x="4640263" y="5789613"/>
          <p14:tracePt t="216411" x="4632325" y="5773738"/>
          <p14:tracePt t="216419" x="4624388" y="5749925"/>
          <p14:tracePt t="216426" x="4616450" y="5734050"/>
          <p14:tracePt t="216433" x="4600575" y="5718175"/>
          <p14:tracePt t="216440" x="4592638" y="5694363"/>
          <p14:tracePt t="216448" x="4584700" y="5678488"/>
          <p14:tracePt t="216456" x="4576763" y="5670550"/>
          <p14:tracePt t="216463" x="4559300" y="5653088"/>
          <p14:tracePt t="216471" x="4551363" y="5645150"/>
          <p14:tracePt t="216478" x="4543425" y="5637213"/>
          <p14:tracePt t="216485" x="4527550" y="5629275"/>
          <p14:tracePt t="216493" x="4527550" y="5621338"/>
          <p14:tracePt t="216500" x="4511675" y="5621338"/>
          <p14:tracePt t="216516" x="4503738" y="5621338"/>
          <p14:tracePt t="216523" x="4479925" y="5613400"/>
          <p14:tracePt t="216538" x="4456113" y="5613400"/>
          <p14:tracePt t="216546" x="4440238" y="5613400"/>
          <p14:tracePt t="216554" x="4416425" y="5613400"/>
          <p14:tracePt t="216560" x="4384675" y="5621338"/>
          <p14:tracePt t="216568" x="4360863" y="5629275"/>
          <p14:tracePt t="216576" x="4337050" y="5629275"/>
          <p14:tracePt t="216583" x="4297363" y="5645150"/>
          <p14:tracePt t="216591" x="4257675" y="5670550"/>
          <p14:tracePt t="216598" x="4225925" y="5678488"/>
          <p14:tracePt t="216607" x="4184650" y="5702300"/>
          <p14:tracePt t="216613" x="4152900" y="5710238"/>
          <p14:tracePt t="216621" x="4129088" y="5718175"/>
          <p14:tracePt t="216629" x="4097338" y="5734050"/>
          <p14:tracePt t="216636" x="4073525" y="5749925"/>
          <p14:tracePt t="216644" x="4057650" y="5749925"/>
          <p14:tracePt t="216651" x="4041775" y="5757863"/>
          <p14:tracePt t="216658" x="4025900" y="5765800"/>
          <p14:tracePt t="216666" x="4010025" y="5773738"/>
          <p14:tracePt t="216673" x="4010025" y="5781675"/>
          <p14:tracePt t="216680" x="4002088" y="5781675"/>
          <p14:tracePt t="216689" x="3994150" y="5781675"/>
          <p14:tracePt t="216696" x="3994150" y="5789613"/>
          <p14:tracePt t="216704" x="3986213" y="5789613"/>
          <p14:tracePt t="216711" x="3978275" y="5797550"/>
          <p14:tracePt t="216719" x="3970338" y="5805488"/>
          <p14:tracePt t="216734" x="3962400" y="5813425"/>
          <p14:tracePt t="216741" x="3954463" y="5813425"/>
          <p14:tracePt t="216748" x="3954463" y="5821363"/>
          <p14:tracePt t="216756" x="3938588" y="5829300"/>
          <p14:tracePt t="216763" x="3938588" y="5837238"/>
          <p14:tracePt t="216770" x="3930650" y="5845175"/>
          <p14:tracePt t="216779" x="3922713" y="5853113"/>
          <p14:tracePt t="216786" x="3914775" y="5861050"/>
          <p14:tracePt t="216793" x="3906838" y="5876925"/>
          <p14:tracePt t="216801" x="3898900" y="5884863"/>
          <p14:tracePt t="216808" x="3890963" y="5908675"/>
          <p14:tracePt t="216816" x="3883025" y="5916613"/>
          <p14:tracePt t="216823" x="3867150" y="5924550"/>
          <p14:tracePt t="216830" x="3867150" y="5940425"/>
          <p14:tracePt t="216840" x="3859213" y="5956300"/>
          <p14:tracePt t="216846" x="3851275" y="5972175"/>
          <p14:tracePt t="216854" x="3851275" y="5988050"/>
          <p14:tracePt t="216860" x="3843338" y="6013450"/>
          <p14:tracePt t="216868" x="3843338" y="6029325"/>
          <p14:tracePt t="216876" x="3833813" y="6045200"/>
          <p14:tracePt t="216890" x="3833813" y="6053138"/>
          <p14:tracePt t="216891" x="3825875" y="6076950"/>
          <p14:tracePt t="216898" x="3825875" y="6092825"/>
          <p14:tracePt t="216907" x="3825875" y="6108700"/>
          <p14:tracePt t="216913" x="3825875" y="6116638"/>
          <p14:tracePt t="216921" x="3825875" y="6132513"/>
          <p14:tracePt t="216928" x="3825875" y="6140450"/>
          <p14:tracePt t="216936" x="3825875" y="6164263"/>
          <p14:tracePt t="216943" x="3825875" y="6172200"/>
          <p14:tracePt t="216951" x="3825875" y="6180138"/>
          <p14:tracePt t="216958" x="3825875" y="6188075"/>
          <p14:tracePt t="216965" x="3825875" y="6203950"/>
          <p14:tracePt t="216973" x="3825875" y="6211888"/>
          <p14:tracePt t="216981" x="3825875" y="6219825"/>
          <p14:tracePt t="216989" x="3825875" y="6227763"/>
          <p14:tracePt t="216996" x="3825875" y="6235700"/>
          <p14:tracePt t="217004" x="3825875" y="6243638"/>
          <p14:tracePt t="217011" x="3825875" y="6259513"/>
          <p14:tracePt t="217026" x="3825875" y="6267450"/>
          <p14:tracePt t="217040" x="3825875" y="6283325"/>
          <p14:tracePt t="217048" x="3833813" y="6299200"/>
          <p14:tracePt t="217056" x="3843338" y="6315075"/>
          <p14:tracePt t="217063" x="3843338" y="6323013"/>
          <p14:tracePt t="217079" x="3843338" y="6330950"/>
          <p14:tracePt t="217088" x="3851275" y="6330950"/>
          <p14:tracePt t="217093" x="3851275" y="6338888"/>
          <p14:tracePt t="217100" x="3859213" y="6338888"/>
          <p14:tracePt t="217109" x="3859213" y="6356350"/>
          <p14:tracePt t="217125" x="3867150" y="6364288"/>
          <p14:tracePt t="217140" x="3875088" y="6372225"/>
          <p14:tracePt t="217146" x="3883025" y="6380163"/>
          <p14:tracePt t="217161" x="3890963" y="6380163"/>
          <p14:tracePt t="217168" x="3890963" y="6388100"/>
          <p14:tracePt t="217183" x="3898900" y="6388100"/>
          <p14:tracePt t="217198" x="3914775" y="6388100"/>
          <p14:tracePt t="217206" x="3914775" y="6396038"/>
          <p14:tracePt t="217213" x="3930650" y="6396038"/>
          <p14:tracePt t="217228" x="3946525" y="6403975"/>
          <p14:tracePt t="217236" x="3954463" y="6411913"/>
          <p14:tracePt t="217243" x="3978275" y="6411913"/>
          <p14:tracePt t="217251" x="3994150" y="6419850"/>
          <p14:tracePt t="217258" x="4002088" y="6419850"/>
          <p14:tracePt t="217266" x="4017963" y="6419850"/>
          <p14:tracePt t="217273" x="4041775" y="6419850"/>
          <p14:tracePt t="217280" x="4065588" y="6427788"/>
          <p14:tracePt t="217289" x="4089400" y="6427788"/>
          <p14:tracePt t="217296" x="4113213" y="6427788"/>
          <p14:tracePt t="217304" x="4137025" y="6427788"/>
          <p14:tracePt t="217310" x="4152900" y="6427788"/>
          <p14:tracePt t="217318" x="4184650" y="6427788"/>
          <p14:tracePt t="217326" x="4200525" y="6419850"/>
          <p14:tracePt t="217333" x="4225925" y="6419850"/>
          <p14:tracePt t="217340" x="4249738" y="6419850"/>
          <p14:tracePt t="217349" x="4265613" y="6411913"/>
          <p14:tracePt t="217356" x="4281488" y="6396038"/>
          <p14:tracePt t="217363" x="4297363" y="6396038"/>
          <p14:tracePt t="217370" x="4313238" y="6388100"/>
          <p14:tracePt t="217379" x="4337050" y="6372225"/>
          <p14:tracePt t="217387" x="4352925" y="6364288"/>
          <p14:tracePt t="217393" x="4384675" y="6348413"/>
          <p14:tracePt t="217401" x="4400550" y="6338888"/>
          <p14:tracePt t="217408" x="4416425" y="6323013"/>
          <p14:tracePt t="217416" x="4432300" y="6307138"/>
          <p14:tracePt t="217424" x="4448175" y="6299200"/>
          <p14:tracePt t="217430" x="4464050" y="6283325"/>
          <p14:tracePt t="217439" x="4479925" y="6275388"/>
          <p14:tracePt t="217446" x="4495800" y="6267450"/>
          <p14:tracePt t="217453" x="4503738" y="6259513"/>
          <p14:tracePt t="217462" x="4511675" y="6251575"/>
          <p14:tracePt t="217476" x="4519613" y="6243638"/>
          <p14:tracePt t="217491" x="4527550" y="6243638"/>
          <p14:tracePt t="217499" x="4527550" y="6235700"/>
          <p14:tracePt t="217506" x="4535488" y="6235700"/>
          <p14:tracePt t="217520" x="4543425" y="6227763"/>
          <p14:tracePt t="217537" x="4551363" y="6227763"/>
          <p14:tracePt t="217543" x="4559300" y="6211888"/>
          <p14:tracePt t="217551" x="4567238" y="6203950"/>
          <p14:tracePt t="217558" x="4576763" y="6196013"/>
          <p14:tracePt t="217566" x="4584700" y="6188075"/>
          <p14:tracePt t="217573" x="4592638" y="6180138"/>
          <p14:tracePt t="217580" x="4600575" y="6172200"/>
          <p14:tracePt t="217589" x="4600575" y="6164263"/>
          <p14:tracePt t="217596" x="4616450" y="6156325"/>
          <p14:tracePt t="217611" x="4624388" y="6140450"/>
          <p14:tracePt t="217618" x="4632325" y="6140450"/>
          <p14:tracePt t="217626" x="4640263" y="6132513"/>
          <p14:tracePt t="217641" x="4640263" y="6124575"/>
          <p14:tracePt t="217656" x="4648200" y="6116638"/>
          <p14:tracePt t="217663" x="4648200" y="6108700"/>
          <p14:tracePt t="217671" x="4656138" y="6100763"/>
          <p14:tracePt t="217678" x="4656138" y="6092825"/>
          <p14:tracePt t="217693" x="4664075" y="6084888"/>
          <p14:tracePt t="217709" x="4672013" y="6069013"/>
          <p14:tracePt t="218188" x="4664075" y="6069013"/>
          <p14:tracePt t="218196" x="4656138" y="6069013"/>
          <p14:tracePt t="218204" x="4640263" y="6069013"/>
          <p14:tracePt t="218211" x="4632325" y="6069013"/>
          <p14:tracePt t="218218" x="4624388" y="6069013"/>
          <p14:tracePt t="218225" x="4616450" y="6076950"/>
          <p14:tracePt t="218233" x="4608513" y="6076950"/>
          <p14:tracePt t="218241" x="4600575" y="6076950"/>
          <p14:tracePt t="218256" x="4592638" y="6076950"/>
          <p14:tracePt t="218323" x="4584700" y="6076950"/>
          <p14:tracePt t="218346" x="4576763" y="6076950"/>
          <p14:tracePt t="218406" x="4567238" y="6076950"/>
          <p14:tracePt t="218413" x="4567238" y="6084888"/>
          <p14:tracePt t="218421" x="4559300" y="6084888"/>
          <p14:tracePt t="218437" x="4551363" y="6084888"/>
          <p14:tracePt t="218443" x="4543425" y="6084888"/>
          <p14:tracePt t="218451" x="4543425" y="6092825"/>
          <p14:tracePt t="218458" x="4535488" y="6092825"/>
          <p14:tracePt t="218473" x="4535488" y="6100763"/>
          <p14:tracePt t="218480" x="4527550" y="6100763"/>
          <p14:tracePt t="218496" x="4519613" y="6108700"/>
          <p14:tracePt t="218504" x="4511675" y="6108700"/>
          <p14:tracePt t="218510" x="4503738" y="6116638"/>
          <p14:tracePt t="218519" x="4495800" y="6124575"/>
          <p14:tracePt t="218526" x="4487863" y="6124575"/>
          <p14:tracePt t="218533" x="4479925" y="6140450"/>
          <p14:tracePt t="218540" x="4464050" y="6148388"/>
          <p14:tracePt t="218548" x="4448175" y="6156325"/>
          <p14:tracePt t="218556" x="4440238" y="6164263"/>
          <p14:tracePt t="218564" x="4424363" y="6180138"/>
          <p14:tracePt t="218570" x="4416425" y="6180138"/>
          <p14:tracePt t="218578" x="4416425" y="6188075"/>
          <p14:tracePt t="218586" x="4408488" y="6196013"/>
          <p14:tracePt t="218594" x="4400550" y="6196013"/>
          <p14:tracePt t="218601" x="4400550" y="6203950"/>
          <p14:tracePt t="218863" x="4400550" y="6196013"/>
          <p14:tracePt t="218878" x="4408488" y="6196013"/>
          <p14:tracePt t="218905" x="4408488" y="6188075"/>
          <p14:tracePt t="220589" x="4424363" y="6188075"/>
          <p14:tracePt t="220596" x="4448175" y="6188075"/>
          <p14:tracePt t="220605" x="4464050" y="6188075"/>
          <p14:tracePt t="220611" x="4487863" y="6188075"/>
          <p14:tracePt t="220619" x="4511675" y="6188075"/>
          <p14:tracePt t="220626" x="4527550" y="6188075"/>
          <p14:tracePt t="220633" x="4551363" y="6188075"/>
          <p14:tracePt t="220641" x="4567238" y="6188075"/>
          <p14:tracePt t="220649" x="4584700" y="6188075"/>
          <p14:tracePt t="220889" x="4584700" y="6196013"/>
          <p14:tracePt t="220897" x="4592638" y="6196013"/>
          <p14:tracePt t="220903" x="4600575" y="6211888"/>
          <p14:tracePt t="220911" x="4600575" y="6219825"/>
          <p14:tracePt t="220918" x="4608513" y="6219825"/>
          <p14:tracePt t="220926" x="4608513" y="6235700"/>
          <p14:tracePt t="220933" x="4616450" y="6235700"/>
          <p14:tracePt t="220940" x="4624388" y="6251575"/>
          <p14:tracePt t="220957" x="4632325" y="6259513"/>
          <p14:tracePt t="221053" x="4640263" y="6259513"/>
          <p14:tracePt t="221061" x="4656138" y="6275388"/>
          <p14:tracePt t="221068" x="4664075" y="6275388"/>
          <p14:tracePt t="221076" x="4679950" y="6283325"/>
          <p14:tracePt t="221084" x="4695825" y="6291263"/>
          <p14:tracePt t="221090" x="4711700" y="6291263"/>
          <p14:tracePt t="221098" x="4727575" y="6299200"/>
          <p14:tracePt t="221107" x="4751388" y="6315075"/>
          <p14:tracePt t="221114" x="4767263" y="6315075"/>
          <p14:tracePt t="221121" x="4791075" y="6323013"/>
          <p14:tracePt t="221128" x="4806950" y="6330950"/>
          <p14:tracePt t="221136" x="4822825" y="6338888"/>
          <p14:tracePt t="221143" x="4830763" y="6338888"/>
          <p14:tracePt t="221151" x="4862513" y="6338888"/>
          <p14:tracePt t="221159" x="4878388" y="6338888"/>
          <p14:tracePt t="221166" x="4894263" y="6338888"/>
          <p14:tracePt t="221174" x="4910138" y="6348413"/>
          <p14:tracePt t="221181" x="4933950" y="6348413"/>
          <p14:tracePt t="221189" x="4943475" y="6348413"/>
          <p14:tracePt t="221196" x="4967288" y="6348413"/>
          <p14:tracePt t="221203" x="4983163" y="6356350"/>
          <p14:tracePt t="221211" x="4999038" y="6356350"/>
          <p14:tracePt t="221218" x="5014913" y="6364288"/>
          <p14:tracePt t="221226" x="5030788" y="6364288"/>
          <p14:tracePt t="221234" x="5038725" y="6364288"/>
          <p14:tracePt t="221242" x="5062538" y="6372225"/>
          <p14:tracePt t="221248" x="5070475" y="6372225"/>
          <p14:tracePt t="221257" x="5078413" y="6380163"/>
          <p14:tracePt t="221263" x="5102225" y="6380163"/>
          <p14:tracePt t="221270" x="5118100" y="6388100"/>
          <p14:tracePt t="221278" x="5133975" y="6396038"/>
          <p14:tracePt t="221286" x="5149850" y="6403975"/>
          <p14:tracePt t="221293" x="5157788" y="6403975"/>
          <p14:tracePt t="221301" x="5173663" y="6403975"/>
          <p14:tracePt t="221309" x="5181600" y="6403975"/>
          <p14:tracePt t="221316" x="5189538" y="6411913"/>
          <p14:tracePt t="221324" x="5205413" y="6411913"/>
          <p14:tracePt t="221331" x="5213350" y="6419850"/>
          <p14:tracePt t="221339" x="5229225" y="6419850"/>
          <p14:tracePt t="221346" x="5237163" y="6419850"/>
          <p14:tracePt t="221353" x="5253038" y="6419850"/>
          <p14:tracePt t="221361" x="5260975" y="6427788"/>
          <p14:tracePt t="221368" x="5276850" y="6435725"/>
          <p14:tracePt t="221376" x="5284788" y="6435725"/>
          <p14:tracePt t="221384" x="5310188" y="6435725"/>
          <p14:tracePt t="221391" x="5334000" y="6443663"/>
          <p14:tracePt t="221398" x="5349875" y="6451600"/>
          <p14:tracePt t="221406" x="5365750" y="6451600"/>
          <p14:tracePt t="221413" x="5389563" y="6459538"/>
          <p14:tracePt t="221420" x="5405438" y="6459538"/>
          <p14:tracePt t="221428" x="5429250" y="6459538"/>
          <p14:tracePt t="221436" x="5445125" y="6459538"/>
          <p14:tracePt t="221443" x="5468938" y="6459538"/>
          <p14:tracePt t="221450" x="5484813" y="6459538"/>
          <p14:tracePt t="221459" x="5492750" y="6459538"/>
          <p14:tracePt t="221466" x="5516563" y="6459538"/>
          <p14:tracePt t="221474" x="5524500" y="6459538"/>
          <p14:tracePt t="221480" x="5548313" y="6459538"/>
          <p14:tracePt t="221490" x="5564188" y="6459538"/>
          <p14:tracePt t="221496" x="5580063" y="6459538"/>
          <p14:tracePt t="221504" x="5595938" y="6459538"/>
          <p14:tracePt t="221510" x="5611813" y="6459538"/>
          <p14:tracePt t="221518" x="5627688" y="6459538"/>
          <p14:tracePt t="221526" x="5635625" y="6459538"/>
          <p14:tracePt t="221533" x="5651500" y="6459538"/>
          <p14:tracePt t="221541" x="5667375" y="6459538"/>
          <p14:tracePt t="221548" x="5676900" y="6459538"/>
          <p14:tracePt t="221557" x="5684838" y="6459538"/>
          <p14:tracePt t="221563" x="5684838" y="6451600"/>
          <p14:tracePt t="221571" x="5692775" y="6451600"/>
          <p14:tracePt t="221579" x="5700713" y="6451600"/>
          <p14:tracePt t="221586" x="5708650" y="6451600"/>
          <p14:tracePt t="221593" x="5716588" y="6451600"/>
          <p14:tracePt t="221609" x="5724525" y="6451600"/>
          <p14:tracePt t="221625" x="5732463" y="6451600"/>
          <p14:tracePt t="221631" x="5740400" y="6443663"/>
          <p14:tracePt t="221638" x="5748338" y="6443663"/>
          <p14:tracePt t="221654" x="5764213" y="6435725"/>
          <p14:tracePt t="221661" x="5764213" y="6427788"/>
          <p14:tracePt t="221668" x="5772150" y="6419850"/>
          <p14:tracePt t="221676" x="5795963" y="6411913"/>
          <p14:tracePt t="221683" x="5803900" y="6403975"/>
          <p14:tracePt t="221691" x="5811838" y="6396038"/>
          <p14:tracePt t="221699" x="5827713" y="6388100"/>
          <p14:tracePt t="221707" x="5843588" y="6380163"/>
          <p14:tracePt t="221713" x="5851525" y="6372225"/>
          <p14:tracePt t="221721" x="5867400" y="6364288"/>
          <p14:tracePt t="221728" x="5875338" y="6356350"/>
          <p14:tracePt t="221736" x="5891213" y="6356350"/>
          <p14:tracePt t="221743" x="5899150" y="6348413"/>
          <p14:tracePt t="221759" x="5915025" y="6338888"/>
          <p14:tracePt t="221774" x="5922963" y="6338888"/>
          <p14:tracePt t="221788" x="5938838" y="6338888"/>
          <p14:tracePt t="221803" x="5946775" y="6338888"/>
          <p14:tracePt t="221818" x="5946775" y="6330950"/>
          <p14:tracePt t="221924" x="5938838" y="6330950"/>
          <p14:tracePt t="221931" x="5930900" y="6330950"/>
          <p14:tracePt t="221939" x="5915025" y="6338888"/>
          <p14:tracePt t="221945" x="5907088" y="6348413"/>
          <p14:tracePt t="221953" x="5891213" y="6356350"/>
          <p14:tracePt t="221960" x="5867400" y="6356350"/>
          <p14:tracePt t="221968" x="5851525" y="6364288"/>
          <p14:tracePt t="221976" x="5811838" y="6372225"/>
          <p14:tracePt t="221983" x="5788025" y="6380163"/>
          <p14:tracePt t="221991" x="5764213" y="6380163"/>
          <p14:tracePt t="221998" x="5740400" y="6380163"/>
          <p14:tracePt t="222007" x="5716588" y="6380163"/>
          <p14:tracePt t="222014" x="5692775" y="6380163"/>
          <p14:tracePt t="222021" x="5659438" y="6380163"/>
          <p14:tracePt t="222029" x="5643563" y="6380163"/>
          <p14:tracePt t="222035" x="5619750" y="6380163"/>
          <p14:tracePt t="222044" x="5580063" y="6380163"/>
          <p14:tracePt t="222050" x="5564188" y="6372225"/>
          <p14:tracePt t="222058" x="5540375" y="6364288"/>
          <p14:tracePt t="222066" x="5516563" y="6364288"/>
          <p14:tracePt t="222073" x="5492750" y="6348413"/>
          <p14:tracePt t="222081" x="5468938" y="6338888"/>
          <p14:tracePt t="222088" x="5429250" y="6330950"/>
          <p14:tracePt t="222096" x="5405438" y="6323013"/>
          <p14:tracePt t="222104" x="5381625" y="6323013"/>
          <p14:tracePt t="222111" x="5357813" y="6323013"/>
          <p14:tracePt t="222118" x="5341938" y="6323013"/>
          <p14:tracePt t="222126" x="5310188" y="6323013"/>
          <p14:tracePt t="222133" x="5276850" y="6323013"/>
          <p14:tracePt t="222141" x="5245100" y="6323013"/>
          <p14:tracePt t="222149" x="5213350" y="6323013"/>
          <p14:tracePt t="222156" x="5189538" y="6323013"/>
          <p14:tracePt t="222163" x="5157788" y="6323013"/>
          <p14:tracePt t="222170" x="5126038" y="6323013"/>
          <p14:tracePt t="222178" x="5086350" y="6323013"/>
          <p14:tracePt t="222185" x="5046663" y="6323013"/>
          <p14:tracePt t="222193" x="5014913" y="6323013"/>
          <p14:tracePt t="222201" x="4967288" y="6330950"/>
          <p14:tracePt t="222209" x="4933950" y="6330950"/>
          <p14:tracePt t="222216" x="4910138" y="6330950"/>
          <p14:tracePt t="222223" x="4878388" y="6338888"/>
          <p14:tracePt t="222231" x="4838700" y="6356350"/>
          <p14:tracePt t="222239" x="4814888" y="6372225"/>
          <p14:tracePt t="222246" x="4775200" y="6372225"/>
          <p14:tracePt t="222253" x="4735513" y="6388100"/>
          <p14:tracePt t="222261" x="4711700" y="6403975"/>
          <p14:tracePt t="222268" x="4687888" y="6411913"/>
          <p14:tracePt t="222276" x="4664075" y="6411913"/>
          <p14:tracePt t="222283" x="4648200" y="6427788"/>
          <p14:tracePt t="222292" x="4624388" y="6435725"/>
          <p14:tracePt t="222298" x="4616450" y="6435725"/>
          <p14:tracePt t="222306" x="4592638" y="6443663"/>
          <p14:tracePt t="222313" x="4567238" y="6451600"/>
          <p14:tracePt t="222320" x="4559300" y="6451600"/>
          <p14:tracePt t="222328" x="4551363" y="6459538"/>
          <p14:tracePt t="222336" x="4543425" y="6459538"/>
          <p14:tracePt t="222343" x="4535488" y="6459538"/>
          <p14:tracePt t="222351" x="4527550" y="6459538"/>
          <p14:tracePt t="222358" x="4519613" y="6459538"/>
          <p14:tracePt t="222366" x="4511675" y="6467475"/>
          <p14:tracePt t="222493" x="4519613" y="6467475"/>
          <p14:tracePt t="222501" x="4535488" y="6459538"/>
          <p14:tracePt t="222508" x="4559300" y="6451600"/>
          <p14:tracePt t="222515" x="4584700" y="6443663"/>
          <p14:tracePt t="222523" x="4616450" y="6443663"/>
          <p14:tracePt t="222531" x="4640263" y="6443663"/>
          <p14:tracePt t="222540" x="4664075" y="6435725"/>
          <p14:tracePt t="222546" x="4695825" y="6435725"/>
          <p14:tracePt t="222553" x="4727575" y="6427788"/>
          <p14:tracePt t="222561" x="4759325" y="6427788"/>
          <p14:tracePt t="222569" x="4799013" y="6427788"/>
          <p14:tracePt t="222576" x="4830763" y="6427788"/>
          <p14:tracePt t="222583" x="4854575" y="6427788"/>
          <p14:tracePt t="222591" x="4878388" y="6427788"/>
          <p14:tracePt t="222598" x="4910138" y="6427788"/>
          <p14:tracePt t="222608" x="4943475" y="6427788"/>
          <p14:tracePt t="222613" x="4975225" y="6427788"/>
          <p14:tracePt t="222621" x="5006975" y="6427788"/>
          <p14:tracePt t="222629" x="5054600" y="6419850"/>
          <p14:tracePt t="222636" x="5086350" y="6411913"/>
          <p14:tracePt t="222644" x="5110163" y="6411913"/>
          <p14:tracePt t="222651" x="5141913" y="6403975"/>
          <p14:tracePt t="222658" x="5173663" y="6403975"/>
          <p14:tracePt t="222666" x="5213350" y="6388100"/>
          <p14:tracePt t="222674" x="5245100" y="6388100"/>
          <p14:tracePt t="222681" x="5268913" y="6388100"/>
          <p14:tracePt t="222689" x="5292725" y="6388100"/>
          <p14:tracePt t="222696" x="5318125" y="6372225"/>
          <p14:tracePt t="222703" x="5341938" y="6372225"/>
          <p14:tracePt t="222711" x="5365750" y="6372225"/>
          <p14:tracePt t="222718" x="5389563" y="6364288"/>
          <p14:tracePt t="222726" x="5405438" y="6364288"/>
          <p14:tracePt t="222734" x="5421313" y="6364288"/>
          <p14:tracePt t="222741" x="5445125" y="6364288"/>
          <p14:tracePt t="222748" x="5461000" y="6356350"/>
          <p14:tracePt t="222756" x="5484813" y="6356350"/>
          <p14:tracePt t="222763" x="5492750" y="6356350"/>
          <p14:tracePt t="222771" x="5508625" y="6348413"/>
          <p14:tracePt t="222778" x="5524500" y="6348413"/>
          <p14:tracePt t="222786" x="5532438" y="6348413"/>
          <p14:tracePt t="222793" x="5540375" y="6348413"/>
          <p14:tracePt t="222801" x="5556250" y="6338888"/>
          <p14:tracePt t="222808" x="5572125" y="6338888"/>
          <p14:tracePt t="222816" x="5580063" y="6338888"/>
          <p14:tracePt t="222831" x="5595938" y="6338888"/>
          <p14:tracePt t="222839" x="5619750" y="6338888"/>
          <p14:tracePt t="222846" x="5627688" y="6338888"/>
          <p14:tracePt t="222853" x="5659438" y="6338888"/>
          <p14:tracePt t="222861" x="5676900" y="6338888"/>
          <p14:tracePt t="222868" x="5692775" y="6338888"/>
          <p14:tracePt t="222875" x="5716588" y="6338888"/>
          <p14:tracePt t="222883" x="5732463" y="6338888"/>
          <p14:tracePt t="222892" x="5756275" y="6338888"/>
          <p14:tracePt t="222898" x="5772150" y="6330950"/>
          <p14:tracePt t="222906" x="5795963" y="6330950"/>
          <p14:tracePt t="222913" x="5803900" y="6330950"/>
          <p14:tracePt t="222922" x="5827713" y="6330950"/>
          <p14:tracePt t="222929" x="5843588" y="6330950"/>
          <p14:tracePt t="222936" x="5859463" y="6323013"/>
          <p14:tracePt t="222943" x="5875338" y="6323013"/>
          <p14:tracePt t="222951" x="5891213" y="6323013"/>
          <p14:tracePt t="222958" x="5915025" y="6323013"/>
          <p14:tracePt t="222973" x="5922963" y="6323013"/>
          <p14:tracePt t="222981" x="5938838" y="6323013"/>
          <p14:tracePt t="222996" x="5946775" y="6323013"/>
          <p14:tracePt t="223018" x="5954713" y="6323013"/>
          <p14:tracePt t="223266" x="5946775" y="6315075"/>
          <p14:tracePt t="223273" x="5930900" y="6307138"/>
          <p14:tracePt t="223281" x="5922963" y="6307138"/>
          <p14:tracePt t="223288" x="5907088" y="6307138"/>
          <p14:tracePt t="223296" x="5883275" y="6307138"/>
          <p14:tracePt t="223303" x="5859463" y="6307138"/>
          <p14:tracePt t="223311" x="5835650" y="6307138"/>
          <p14:tracePt t="223318" x="5811838" y="6307138"/>
          <p14:tracePt t="223326" x="5780088" y="6307138"/>
          <p14:tracePt t="223333" x="5740400" y="6307138"/>
          <p14:tracePt t="223340" x="5700713" y="6315075"/>
          <p14:tracePt t="223349" x="5676900" y="6315075"/>
          <p14:tracePt t="223357" x="5651500" y="6323013"/>
          <p14:tracePt t="223363" x="5627688" y="6330950"/>
          <p14:tracePt t="223371" x="5588000" y="6330950"/>
          <p14:tracePt t="223379" x="5556250" y="6338888"/>
          <p14:tracePt t="223385" x="5524500" y="6338888"/>
          <p14:tracePt t="223393" x="5484813" y="6348413"/>
          <p14:tracePt t="223401" x="5461000" y="6348413"/>
          <p14:tracePt t="223408" x="5429250" y="6356350"/>
          <p14:tracePt t="223416" x="5397500" y="6364288"/>
          <p14:tracePt t="223424" x="5365750" y="6364288"/>
          <p14:tracePt t="223431" x="5334000" y="6364288"/>
          <p14:tracePt t="223439" x="5300663" y="6364288"/>
          <p14:tracePt t="223446" x="5260975" y="6372225"/>
          <p14:tracePt t="223453" x="5237163" y="6372225"/>
          <p14:tracePt t="223461" x="5205413" y="6372225"/>
          <p14:tracePt t="223468" x="5181600" y="6372225"/>
          <p14:tracePt t="223476" x="5149850" y="6372225"/>
          <p14:tracePt t="223483" x="5126038" y="6380163"/>
          <p14:tracePt t="223491" x="5094288" y="6380163"/>
          <p14:tracePt t="223499" x="5070475" y="6388100"/>
          <p14:tracePt t="223507" x="5046663" y="6388100"/>
          <p14:tracePt t="223513" x="5022850" y="6388100"/>
          <p14:tracePt t="223521" x="4999038" y="6388100"/>
          <p14:tracePt t="223528" x="4967288" y="6388100"/>
          <p14:tracePt t="223536" x="4943475" y="6388100"/>
          <p14:tracePt t="223543" x="4918075" y="6396038"/>
          <p14:tracePt t="223552" x="4894263" y="6396038"/>
          <p14:tracePt t="223559" x="4878388" y="6396038"/>
          <p14:tracePt t="223566" x="4846638" y="6396038"/>
          <p14:tracePt t="223574" x="4806950" y="6403975"/>
          <p14:tracePt t="223580" x="4783138" y="6403975"/>
          <p14:tracePt t="223588" x="4759325" y="6403975"/>
          <p14:tracePt t="223596" x="4743450" y="6403975"/>
          <p14:tracePt t="223603" x="4719638" y="6403975"/>
          <p14:tracePt t="223611" x="4711700" y="6403975"/>
          <p14:tracePt t="223618" x="4695825" y="6403975"/>
          <p14:tracePt t="223626" x="4679950" y="6403975"/>
          <p14:tracePt t="223634" x="4664075" y="6403975"/>
          <p14:tracePt t="223641" x="4656138" y="6403975"/>
          <p14:tracePt t="223648" x="4648200" y="6403975"/>
          <p14:tracePt t="223657" x="4632325" y="6403975"/>
          <p14:tracePt t="223671" x="4624388" y="6403975"/>
          <p14:tracePt t="223693" x="4616450" y="6403975"/>
          <p14:tracePt t="223813" x="4632325" y="6403975"/>
          <p14:tracePt t="223820" x="4648200" y="6396038"/>
          <p14:tracePt t="223828" x="4672013" y="6396038"/>
          <p14:tracePt t="223835" x="4703763" y="6396038"/>
          <p14:tracePt t="223843" x="4735513" y="6396038"/>
          <p14:tracePt t="223851" x="4767263" y="6380163"/>
          <p14:tracePt t="223859" x="4814888" y="6380163"/>
          <p14:tracePt t="223866" x="4846638" y="6372225"/>
          <p14:tracePt t="223873" x="4878388" y="6372225"/>
          <p14:tracePt t="223881" x="4910138" y="6372225"/>
          <p14:tracePt t="223892" x="4926013" y="6372225"/>
          <p14:tracePt t="223896" x="4951413" y="6372225"/>
          <p14:tracePt t="223903" x="4975225" y="6372225"/>
          <p14:tracePt t="223910" x="4999038" y="6372225"/>
          <p14:tracePt t="223918" x="5014913" y="6372225"/>
          <p14:tracePt t="223925" x="5022850" y="6372225"/>
          <p14:tracePt t="223933" x="5046663" y="6372225"/>
          <p14:tracePt t="223941" x="5054600" y="6372225"/>
          <p14:tracePt t="223948" x="5070475" y="6372225"/>
          <p14:tracePt t="223957" x="5094288" y="6372225"/>
          <p14:tracePt t="223963" x="5102225" y="6372225"/>
          <p14:tracePt t="223971" x="5126038" y="6372225"/>
          <p14:tracePt t="223978" x="5133975" y="6372225"/>
          <p14:tracePt t="223986" x="5157788" y="6372225"/>
          <p14:tracePt t="223993" x="5165725" y="6372225"/>
          <p14:tracePt t="224009" x="5189538" y="6372225"/>
          <p14:tracePt t="224016" x="5197475" y="6372225"/>
          <p14:tracePt t="224023" x="5213350" y="6372225"/>
          <p14:tracePt t="224031" x="5237163" y="6372225"/>
          <p14:tracePt t="224038" x="5253038" y="6372225"/>
          <p14:tracePt t="224045" x="5268913" y="6372225"/>
          <p14:tracePt t="224053" x="5284788" y="6372225"/>
          <p14:tracePt t="224061" x="5300663" y="6372225"/>
          <p14:tracePt t="224069" x="5318125" y="6372225"/>
          <p14:tracePt t="224076" x="5334000" y="6372225"/>
          <p14:tracePt t="224083" x="5357813" y="6372225"/>
          <p14:tracePt t="224091" x="5373688" y="6372225"/>
          <p14:tracePt t="224098" x="5389563" y="6372225"/>
          <p14:tracePt t="224108" x="5405438" y="6372225"/>
          <p14:tracePt t="224113" x="5437188" y="6372225"/>
          <p14:tracePt t="224121" x="5468938" y="6372225"/>
          <p14:tracePt t="224128" x="5492750" y="6372225"/>
          <p14:tracePt t="224136" x="5524500" y="6372225"/>
          <p14:tracePt t="224144" x="5548313" y="6372225"/>
          <p14:tracePt t="224151" x="5588000" y="6372225"/>
          <p14:tracePt t="224159" x="5627688" y="6372225"/>
          <p14:tracePt t="224166" x="5667375" y="6372225"/>
          <p14:tracePt t="224173" x="5708650" y="6372225"/>
          <p14:tracePt t="224181" x="5756275" y="6372225"/>
          <p14:tracePt t="224189" x="5795963" y="6372225"/>
          <p14:tracePt t="224195" x="5835650" y="6364288"/>
          <p14:tracePt t="224203" x="5867400" y="6364288"/>
          <p14:tracePt t="224218" x="5891213" y="6356350"/>
          <p14:tracePt t="224226" x="5907088" y="6348413"/>
          <p14:tracePt t="224235" x="5922963" y="6348413"/>
          <p14:tracePt t="224241" x="5930900" y="6348413"/>
          <p14:tracePt t="225427" x="0" y="0"/>
        </p14:tracePtLst>
        <p14:tracePtLst>
          <p14:tracePt t="230423" x="5883275" y="6380163"/>
          <p14:tracePt t="230451" x="5875338" y="6380163"/>
          <p14:tracePt t="230466" x="5867400" y="6380163"/>
          <p14:tracePt t="230483" x="5859463" y="6388100"/>
          <p14:tracePt t="230524" x="5851525" y="6388100"/>
          <p14:tracePt t="230684" x="5843588" y="6388100"/>
          <p14:tracePt t="230691" x="5835650" y="6388100"/>
          <p14:tracePt t="230698" x="5819775" y="6388100"/>
          <p14:tracePt t="230707" x="5811838" y="6388100"/>
          <p14:tracePt t="230714" x="5795963" y="6388100"/>
          <p14:tracePt t="230721" x="5772150" y="6380163"/>
          <p14:tracePt t="230729" x="5772150" y="6372225"/>
          <p14:tracePt t="230736" x="5732463" y="6364288"/>
          <p14:tracePt t="230744" x="5708650" y="6356350"/>
          <p14:tracePt t="230751" x="5684838" y="6338888"/>
          <p14:tracePt t="230760" x="5659438" y="6338888"/>
          <p14:tracePt t="230766" x="5635625" y="6330950"/>
          <p14:tracePt t="230774" x="5611813" y="6323013"/>
          <p14:tracePt t="230782" x="5580063" y="6315075"/>
          <p14:tracePt t="230789" x="5556250" y="6315075"/>
          <p14:tracePt t="230798" x="5532438" y="6307138"/>
          <p14:tracePt t="230804" x="5516563" y="6307138"/>
          <p14:tracePt t="230811" x="5492750" y="6307138"/>
          <p14:tracePt t="230819" x="5476875" y="6307138"/>
          <p14:tracePt t="230826" x="5461000" y="6299200"/>
          <p14:tracePt t="230834" x="5445125" y="6299200"/>
          <p14:tracePt t="230841" x="5429250" y="6299200"/>
          <p14:tracePt t="230849" x="5405438" y="6299200"/>
          <p14:tracePt t="230857" x="5397500" y="6299200"/>
          <p14:tracePt t="230864" x="5381625" y="6299200"/>
          <p14:tracePt t="230871" x="5357813" y="6291263"/>
          <p14:tracePt t="230895" x="5341938" y="6291263"/>
          <p14:tracePt t="230909" x="5334000" y="6283325"/>
          <p14:tracePt t="230916" x="5326063" y="6275388"/>
          <p14:tracePt t="230925" x="5310188" y="6267450"/>
          <p14:tracePt t="230931" x="5292725" y="6251575"/>
          <p14:tracePt t="230939" x="5276850" y="6235700"/>
          <p14:tracePt t="230946" x="5260975" y="6219825"/>
          <p14:tracePt t="230954" x="5229225" y="6188075"/>
          <p14:tracePt t="230961" x="5189538" y="6172200"/>
          <p14:tracePt t="230969" x="5165725" y="6140450"/>
          <p14:tracePt t="230976" x="5126038" y="6116638"/>
          <p14:tracePt t="230985" x="5086350" y="6084888"/>
          <p14:tracePt t="230991" x="5070475" y="6076950"/>
          <p14:tracePt t="230999" x="5054600" y="6061075"/>
          <p14:tracePt t="231006" x="5022850" y="6045200"/>
          <p14:tracePt t="231014" x="5014913" y="6037263"/>
          <p14:tracePt t="231021" x="5006975" y="6037263"/>
          <p14:tracePt t="231029" x="5006975" y="6029325"/>
          <p14:tracePt t="231171" x="5006975" y="6037263"/>
          <p14:tracePt t="231178" x="5006975" y="6045200"/>
          <p14:tracePt t="231188" x="5006975" y="6053138"/>
          <p14:tracePt t="231194" x="5006975" y="6061075"/>
          <p14:tracePt t="231209" x="5006975" y="6069013"/>
          <p14:tracePt t="231216" x="5006975" y="6076950"/>
          <p14:tracePt t="231224" x="5006975" y="6084888"/>
          <p14:tracePt t="231231" x="5006975" y="6100763"/>
          <p14:tracePt t="231238" x="5006975" y="6108700"/>
          <p14:tracePt t="231246" x="5006975" y="6116638"/>
          <p14:tracePt t="231254" x="5006975" y="6124575"/>
          <p14:tracePt t="231269" x="5006975" y="6140450"/>
          <p14:tracePt t="231284" x="5006975" y="6148388"/>
          <p14:tracePt t="231291" x="5006975" y="6156325"/>
          <p14:tracePt t="231299" x="5006975" y="6164263"/>
          <p14:tracePt t="231307" x="5006975" y="6172200"/>
          <p14:tracePt t="231321" x="5006975" y="6180138"/>
          <p14:tracePt t="231329" x="5014913" y="6180138"/>
          <p14:tracePt t="231343" x="5014913" y="6188075"/>
          <p14:tracePt t="231351" x="5022850" y="6196013"/>
          <p14:tracePt t="231359" x="5022850" y="6203950"/>
          <p14:tracePt t="231374" x="5038725" y="6219825"/>
          <p14:tracePt t="231381" x="5038725" y="6227763"/>
          <p14:tracePt t="231389" x="5046663" y="6243638"/>
          <p14:tracePt t="231396" x="5054600" y="6251575"/>
          <p14:tracePt t="231404" x="5070475" y="6267450"/>
          <p14:tracePt t="231411" x="5070475" y="6275388"/>
          <p14:tracePt t="231420" x="5086350" y="6275388"/>
          <p14:tracePt t="231429" x="5086350" y="6291263"/>
          <p14:tracePt t="231434" x="5102225" y="6299200"/>
          <p14:tracePt t="231442" x="5110163" y="6315075"/>
          <p14:tracePt t="231448" x="5126038" y="6330950"/>
          <p14:tracePt t="231457" x="5126038" y="6338888"/>
          <p14:tracePt t="231464" x="5133975" y="6348413"/>
          <p14:tracePt t="231614" x="5141913" y="6348413"/>
          <p14:tracePt t="231629" x="5149850" y="6348413"/>
          <p14:tracePt t="231636" x="5149850" y="6338888"/>
          <p14:tracePt t="231644" x="5149850" y="6330950"/>
          <p14:tracePt t="231651" x="5157788" y="6323013"/>
          <p14:tracePt t="231659" x="5165725" y="6299200"/>
          <p14:tracePt t="231666" x="5165725" y="6283325"/>
          <p14:tracePt t="231674" x="5173663" y="6259513"/>
          <p14:tracePt t="231681" x="5173663" y="6243638"/>
          <p14:tracePt t="231689" x="5173663" y="6227763"/>
          <p14:tracePt t="231697" x="5181600" y="6203950"/>
          <p14:tracePt t="231703" x="5181600" y="6180138"/>
          <p14:tracePt t="231711" x="5189538" y="6164263"/>
          <p14:tracePt t="231719" x="5189538" y="6148388"/>
          <p14:tracePt t="231726" x="5189538" y="6140450"/>
          <p14:tracePt t="231733" x="5189538" y="6124575"/>
          <p14:tracePt t="231748" x="5189538" y="6116638"/>
          <p14:tracePt t="231757" x="5189538" y="6100763"/>
          <p14:tracePt t="231771" x="5189538" y="6092825"/>
          <p14:tracePt t="231780" x="5189538" y="6084888"/>
          <p14:tracePt t="231786" x="5189538" y="6076950"/>
          <p14:tracePt t="231801" x="5189538" y="6069013"/>
          <p14:tracePt t="231824" x="5181600" y="6061075"/>
          <p14:tracePt t="231831" x="5165725" y="6053138"/>
          <p14:tracePt t="231839" x="5165725" y="6045200"/>
          <p14:tracePt t="231846" x="5157788" y="6037263"/>
          <p14:tracePt t="231854" x="5149850" y="6037263"/>
          <p14:tracePt t="231861" x="5141913" y="6029325"/>
          <p14:tracePt t="231869" x="5133975" y="6029325"/>
          <p14:tracePt t="231876" x="5126038" y="6029325"/>
          <p14:tracePt t="231892" x="5118100" y="6029325"/>
          <p14:tracePt t="231899" x="5110163" y="6021388"/>
          <p14:tracePt t="231914" x="5102225" y="6021388"/>
          <p14:tracePt t="231929" x="5094288" y="6021388"/>
          <p14:tracePt t="231936" x="5086350" y="6021388"/>
          <p14:tracePt t="231951" x="5078413" y="6021388"/>
          <p14:tracePt t="231959" x="5078413" y="6029325"/>
          <p14:tracePt t="231966" x="5078413" y="6037263"/>
          <p14:tracePt t="231973" x="5070475" y="6045200"/>
          <p14:tracePt t="231981" x="5062538" y="6061075"/>
          <p14:tracePt t="231990" x="5054600" y="6076950"/>
          <p14:tracePt t="231996" x="5046663" y="6084888"/>
          <p14:tracePt t="232004" x="5038725" y="6100763"/>
          <p14:tracePt t="232011" x="5038725" y="6116638"/>
          <p14:tracePt t="232019" x="5030788" y="6124575"/>
          <p14:tracePt t="232026" x="5022850" y="6140450"/>
          <p14:tracePt t="232034" x="5014913" y="6156325"/>
          <p14:tracePt t="232041" x="5006975" y="6164263"/>
          <p14:tracePt t="232049" x="5006975" y="6180138"/>
          <p14:tracePt t="232057" x="5006975" y="6196013"/>
          <p14:tracePt t="232064" x="5006975" y="6211888"/>
          <p14:tracePt t="232071" x="5006975" y="6227763"/>
          <p14:tracePt t="232078" x="5006975" y="6235700"/>
          <p14:tracePt t="232086" x="5006975" y="6251575"/>
          <p14:tracePt t="232093" x="5006975" y="6267450"/>
          <p14:tracePt t="232101" x="5006975" y="6275388"/>
          <p14:tracePt t="232109" x="5006975" y="6283325"/>
          <p14:tracePt t="232116" x="5006975" y="6291263"/>
          <p14:tracePt t="232131" x="5006975" y="6307138"/>
          <p14:tracePt t="232140" x="5014913" y="6307138"/>
          <p14:tracePt t="232146" x="5022850" y="6315075"/>
          <p14:tracePt t="232154" x="5030788" y="6323013"/>
          <p14:tracePt t="232162" x="5030788" y="6330950"/>
          <p14:tracePt t="232168" x="5038725" y="6330950"/>
          <p14:tracePt t="232176" x="5046663" y="6338888"/>
          <p14:tracePt t="232192" x="5054600" y="6338888"/>
          <p14:tracePt t="232199" x="5054600" y="6348413"/>
          <p14:tracePt t="232213" x="5062538" y="6348413"/>
          <p14:tracePt t="232259" x="5070475" y="6348413"/>
          <p14:tracePt t="232266" x="5078413" y="6348413"/>
          <p14:tracePt t="232275" x="5086350" y="6348413"/>
          <p14:tracePt t="232290" x="5094288" y="6348413"/>
          <p14:tracePt t="232303" x="5102225" y="6348413"/>
          <p14:tracePt t="232312" x="5110163" y="6348413"/>
          <p14:tracePt t="232327" x="5118100" y="6348413"/>
          <p14:tracePt t="232342" x="5126038" y="6348413"/>
          <p14:tracePt t="232356" x="5133975" y="6348413"/>
          <p14:tracePt t="232364" x="5141913" y="6348413"/>
          <p14:tracePt t="232371" x="5157788" y="6338888"/>
          <p14:tracePt t="232388" x="5165725" y="6338888"/>
          <p14:tracePt t="232394" x="5165725" y="6330950"/>
          <p14:tracePt t="232401" x="5173663" y="6330950"/>
          <p14:tracePt t="232409" x="5173663" y="6323013"/>
          <p14:tracePt t="232423" x="5181600" y="6315075"/>
          <p14:tracePt t="232439" x="5189538" y="6299200"/>
          <p14:tracePt t="232453" x="5189538" y="6291263"/>
          <p14:tracePt t="232468" x="5189538" y="6283325"/>
          <p14:tracePt t="232476" x="5189538" y="6275388"/>
          <p14:tracePt t="232491" x="5189538" y="6267450"/>
          <p14:tracePt t="232499" x="5197475" y="6267450"/>
          <p14:tracePt t="232514" x="5197475" y="6259513"/>
          <p14:tracePt t="232551" x="5197475" y="6251575"/>
          <p14:tracePt t="232590" x="5197475" y="6243638"/>
          <p14:tracePt t="232806" x="5197475" y="6251575"/>
          <p14:tracePt t="232844" x="5197475" y="6259513"/>
          <p14:tracePt t="233333" x="0" y="0"/>
        </p14:tracePtLst>
      </p14:laserTraceLst>
    </p:ext>
    <p:ext uri="{E180D4A7-C9FB-4DFB-919C-405C955672EB}">
      <p14:showEvtLst xmlns:p14="http://schemas.microsoft.com/office/powerpoint/2010/main">
        <p14:playEvt time="12" objId="4"/>
        <p14:stopEvt time="277498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00021F3-0A79-4AD0-9DEE-87D872132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A7EABC18-E26F-4C8C-8518-B9F4CBB3E78B}"/>
                  </a:ext>
                </a:extLst>
              </p14:cNvPr>
              <p14:cNvContentPartPr/>
              <p14:nvPr/>
            </p14:nvContentPartPr>
            <p14:xfrm>
              <a:off x="4455075" y="3248205"/>
              <a:ext cx="538920" cy="1836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A7EABC18-E26F-4C8C-8518-B9F4CBB3E7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6075" y="3239565"/>
                <a:ext cx="5565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896C9A58-EEBB-4B22-A803-B0DECFA918DD}"/>
                  </a:ext>
                </a:extLst>
              </p14:cNvPr>
              <p14:cNvContentPartPr/>
              <p14:nvPr/>
            </p14:nvContentPartPr>
            <p14:xfrm>
              <a:off x="3073035" y="1773285"/>
              <a:ext cx="522360" cy="4536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896C9A58-EEBB-4B22-A803-B0DECFA918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4035" y="1764645"/>
                <a:ext cx="5400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047FD40B-EE06-463A-A50C-1C27C11556E4}"/>
                  </a:ext>
                </a:extLst>
              </p14:cNvPr>
              <p14:cNvContentPartPr/>
              <p14:nvPr/>
            </p14:nvContentPartPr>
            <p14:xfrm>
              <a:off x="3931995" y="1772205"/>
              <a:ext cx="660240" cy="19476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047FD40B-EE06-463A-A50C-1C27C11556E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23355" y="1763205"/>
                <a:ext cx="67788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747CB452-C8D8-4987-840E-8468457B3285}"/>
                  </a:ext>
                </a:extLst>
              </p14:cNvPr>
              <p14:cNvContentPartPr/>
              <p14:nvPr/>
            </p14:nvContentPartPr>
            <p14:xfrm>
              <a:off x="6457035" y="1741245"/>
              <a:ext cx="379440" cy="23724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747CB452-C8D8-4987-840E-8468457B328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48395" y="1732245"/>
                <a:ext cx="3970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8026D1D3-6C5E-4AA5-90C3-CDF4BE19E159}"/>
                  </a:ext>
                </a:extLst>
              </p14:cNvPr>
              <p14:cNvContentPartPr/>
              <p14:nvPr/>
            </p14:nvContentPartPr>
            <p14:xfrm>
              <a:off x="1230915" y="1747365"/>
              <a:ext cx="1424520" cy="23364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8026D1D3-6C5E-4AA5-90C3-CDF4BE19E15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22275" y="1738725"/>
                <a:ext cx="144216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B6B5DCA6-91C6-4718-8E4F-2C1DCFB763EE}"/>
                  </a:ext>
                </a:extLst>
              </p14:cNvPr>
              <p14:cNvContentPartPr/>
              <p14:nvPr/>
            </p14:nvContentPartPr>
            <p14:xfrm>
              <a:off x="7232115" y="1811805"/>
              <a:ext cx="568440" cy="15372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B6B5DCA6-91C6-4718-8E4F-2C1DCFB763E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23475" y="1803165"/>
                <a:ext cx="58608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2F0DC139-2705-4937-81EA-04249373B29C}"/>
                  </a:ext>
                </a:extLst>
              </p14:cNvPr>
              <p14:cNvContentPartPr/>
              <p14:nvPr/>
            </p14:nvContentPartPr>
            <p14:xfrm>
              <a:off x="3496395" y="3131565"/>
              <a:ext cx="633600" cy="939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2F0DC139-2705-4937-81EA-04249373B29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87395" y="3122565"/>
                <a:ext cx="65124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D332A271-E55C-41B3-B915-6ABB20034B76}"/>
                  </a:ext>
                </a:extLst>
              </p14:cNvPr>
              <p14:cNvContentPartPr/>
              <p14:nvPr/>
            </p14:nvContentPartPr>
            <p14:xfrm>
              <a:off x="2698635" y="3243885"/>
              <a:ext cx="478080" cy="3852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D332A271-E55C-41B3-B915-6ABB20034B7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89995" y="3234885"/>
                <a:ext cx="49572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838FC98A-4626-4EFF-8A47-90FFB40DFC4E}"/>
                  </a:ext>
                </a:extLst>
              </p14:cNvPr>
              <p14:cNvContentPartPr/>
              <p14:nvPr/>
            </p14:nvContentPartPr>
            <p14:xfrm>
              <a:off x="5320875" y="3008805"/>
              <a:ext cx="3789000" cy="162180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838FC98A-4626-4EFF-8A47-90FFB40DFC4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12235" y="3000165"/>
                <a:ext cx="3806640" cy="1639440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mm2p4s2">
            <a:hlinkClick r:id="" action="ppaction://media"/>
            <a:extLst>
              <a:ext uri="{FF2B5EF4-FFF2-40B4-BE49-F238E27FC236}">
                <a16:creationId xmlns:a16="http://schemas.microsoft.com/office/drawing/2014/main" id="{8E9AFC71-F626-43B3-BDBA-7673A98DE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0049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63"/>
    </mc:Choice>
    <mc:Fallback xmlns="">
      <p:transition spd="slow" advTm="5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03" x="1546225" y="1993900"/>
          <p14:tracePt t="3307" x="1538288" y="1985963"/>
          <p14:tracePt t="3315" x="1538288" y="1978025"/>
          <p14:tracePt t="3325" x="1522413" y="1978025"/>
          <p14:tracePt t="3332" x="1522413" y="1970088"/>
          <p14:tracePt t="3339" x="1514475" y="1970088"/>
          <p14:tracePt t="3345" x="1514475" y="1962150"/>
          <p14:tracePt t="3367" x="1506538" y="1954213"/>
          <p14:tracePt t="3375" x="1506538" y="1946275"/>
          <p14:tracePt t="3382" x="1498600" y="1946275"/>
          <p14:tracePt t="3429" x="1498600" y="1938338"/>
          <p14:tracePt t="3474" x="1498600" y="1930400"/>
          <p14:tracePt t="3480" x="1498600" y="1914525"/>
          <p14:tracePt t="3489" x="1498600" y="1906588"/>
          <p14:tracePt t="3495" x="1498600" y="1890713"/>
          <p14:tracePt t="3503" x="1506538" y="1881188"/>
          <p14:tracePt t="3510" x="1514475" y="1865313"/>
          <p14:tracePt t="3518" x="1530350" y="1849438"/>
          <p14:tracePt t="3525" x="1538288" y="1841500"/>
          <p14:tracePt t="3533" x="1554163" y="1825625"/>
          <p14:tracePt t="3541" x="1570038" y="1817688"/>
          <p14:tracePt t="3547" x="1593850" y="1801813"/>
          <p14:tracePt t="3555" x="1609725" y="1801813"/>
          <p14:tracePt t="3563" x="1633538" y="1801813"/>
          <p14:tracePt t="3571" x="1666875" y="1793875"/>
          <p14:tracePt t="3578" x="1674813" y="1793875"/>
          <p14:tracePt t="3585" x="1714500" y="1785938"/>
          <p14:tracePt t="3593" x="1762125" y="1785938"/>
          <p14:tracePt t="3600" x="1801813" y="1785938"/>
          <p14:tracePt t="3608" x="1889125" y="1785938"/>
          <p14:tracePt t="3615" x="1968500" y="1785938"/>
          <p14:tracePt t="3623" x="2057400" y="1785938"/>
          <p14:tracePt t="3630" x="2136775" y="1785938"/>
          <p14:tracePt t="3639" x="2247900" y="1785938"/>
          <p14:tracePt t="3645" x="2359025" y="1785938"/>
          <p14:tracePt t="3653" x="2479675" y="1785938"/>
          <p14:tracePt t="3660" x="2559050" y="1785938"/>
          <p14:tracePt t="3667" x="2670175" y="1785938"/>
          <p14:tracePt t="3675" x="2774950" y="1785938"/>
          <p14:tracePt t="3683" x="2870200" y="1785938"/>
          <p14:tracePt t="3691" x="2965450" y="1785938"/>
          <p14:tracePt t="3697" x="3044825" y="1785938"/>
          <p14:tracePt t="3705" x="3149600" y="1785938"/>
          <p14:tracePt t="3713" x="3228975" y="1785938"/>
          <p14:tracePt t="3720" x="3308350" y="1785938"/>
          <p14:tracePt t="3728" x="3419475" y="1785938"/>
          <p14:tracePt t="3735" x="3516313" y="1785938"/>
          <p14:tracePt t="3742" x="3619500" y="1785938"/>
          <p14:tracePt t="3750" x="3714750" y="1785938"/>
          <p14:tracePt t="3758" x="3778250" y="1785938"/>
          <p14:tracePt t="3765" x="3875088" y="1785938"/>
          <p14:tracePt t="3773" x="3970338" y="1785938"/>
          <p14:tracePt t="3780" x="4065588" y="1785938"/>
          <p14:tracePt t="3788" x="4160838" y="1785938"/>
          <p14:tracePt t="3795" x="4273550" y="1793875"/>
          <p14:tracePt t="3803" x="4392613" y="1793875"/>
          <p14:tracePt t="3810" x="4503738" y="1801813"/>
          <p14:tracePt t="3818" x="4616450" y="1809750"/>
          <p14:tracePt t="3825" x="4743450" y="1809750"/>
          <p14:tracePt t="3833" x="4902200" y="1825625"/>
          <p14:tracePt t="3840" x="5054600" y="1825625"/>
          <p14:tracePt t="3847" x="5181600" y="1825625"/>
          <p14:tracePt t="3859" x="5341938" y="1825625"/>
          <p14:tracePt t="3864" x="5437188" y="1833563"/>
          <p14:tracePt t="3871" x="5564188" y="1833563"/>
          <p14:tracePt t="3878" x="5700713" y="1841500"/>
          <p14:tracePt t="3891" x="5835650" y="1849438"/>
          <p14:tracePt t="3892" x="5962650" y="1873250"/>
          <p14:tracePt t="3900" x="6075363" y="1881188"/>
          <p14:tracePt t="3908" x="6170613" y="1890713"/>
          <p14:tracePt t="3915" x="6249988" y="1898650"/>
          <p14:tracePt t="3923" x="6329363" y="1914525"/>
          <p14:tracePt t="3930" x="6410325" y="1922463"/>
          <p14:tracePt t="3938" x="6497638" y="1930400"/>
          <p14:tracePt t="3945" x="6569075" y="1930400"/>
          <p14:tracePt t="3955" x="6640513" y="1930400"/>
          <p14:tracePt t="3960" x="6704013" y="1930400"/>
          <p14:tracePt t="3968" x="6751638" y="1930400"/>
          <p14:tracePt t="3975" x="6816725" y="1930400"/>
          <p14:tracePt t="3983" x="6864350" y="1930400"/>
          <p14:tracePt t="3990" x="6943725" y="1930400"/>
          <p14:tracePt t="3998" x="7007225" y="1930400"/>
          <p14:tracePt t="4005" x="7086600" y="1930400"/>
          <p14:tracePt t="4013" x="7143750" y="1930400"/>
          <p14:tracePt t="4022" x="7207250" y="1930400"/>
          <p14:tracePt t="4028" x="7294563" y="1930400"/>
          <p14:tracePt t="4035" x="7326313" y="1930400"/>
          <p14:tracePt t="4043" x="7358063" y="1930400"/>
          <p14:tracePt t="4050" x="7373938" y="1930400"/>
          <p14:tracePt t="4057" x="7381875" y="1930400"/>
          <p14:tracePt t="4118" x="7350125" y="1930400"/>
          <p14:tracePt t="4125" x="7302500" y="1930400"/>
          <p14:tracePt t="4132" x="7239000" y="1922463"/>
          <p14:tracePt t="4140" x="7159625" y="1906588"/>
          <p14:tracePt t="4148" x="7054850" y="1890713"/>
          <p14:tracePt t="4155" x="6872288" y="1857375"/>
          <p14:tracePt t="4163" x="6632575" y="1801813"/>
          <p14:tracePt t="4171" x="6465888" y="1770063"/>
          <p14:tracePt t="4178" x="6178550" y="1730375"/>
          <p14:tracePt t="4185" x="5883275" y="1698625"/>
          <p14:tracePt t="4192" x="5580063" y="1698625"/>
          <p14:tracePt t="4200" x="5276850" y="1698625"/>
          <p14:tracePt t="4207" x="4933950" y="1698625"/>
          <p14:tracePt t="4215" x="4584700" y="1690688"/>
          <p14:tracePt t="4223" x="4313238" y="1658938"/>
          <p14:tracePt t="4230" x="3962400" y="1635125"/>
          <p14:tracePt t="4238" x="3659188" y="1619250"/>
          <p14:tracePt t="4245" x="3355975" y="1619250"/>
          <p14:tracePt t="4253" x="3092450" y="1619250"/>
          <p14:tracePt t="4260" x="2878138" y="1619250"/>
          <p14:tracePt t="4269" x="2759075" y="1619250"/>
          <p14:tracePt t="4275" x="2622550" y="1627188"/>
          <p14:tracePt t="4282" x="2503488" y="1651000"/>
          <p14:tracePt t="4290" x="2400300" y="1666875"/>
          <p14:tracePt t="4298" x="2311400" y="1682750"/>
          <p14:tracePt t="4305" x="2232025" y="1698625"/>
          <p14:tracePt t="4313" x="2168525" y="1706563"/>
          <p14:tracePt t="4321" x="2105025" y="1722438"/>
          <p14:tracePt t="4329" x="2049463" y="1730375"/>
          <p14:tracePt t="4335" x="1976438" y="1738313"/>
          <p14:tracePt t="4344" x="1897063" y="1746250"/>
          <p14:tracePt t="4350" x="1809750" y="1746250"/>
          <p14:tracePt t="4358" x="1746250" y="1754188"/>
          <p14:tracePt t="4365" x="1674813" y="1762125"/>
          <p14:tracePt t="4373" x="1617663" y="1770063"/>
          <p14:tracePt t="4380" x="1562100" y="1778000"/>
          <p14:tracePt t="4388" x="1506538" y="1785938"/>
          <p14:tracePt t="4395" x="1466850" y="1793875"/>
          <p14:tracePt t="4404" x="1427163" y="1801813"/>
          <p14:tracePt t="4410" x="1403350" y="1809750"/>
          <p14:tracePt t="4417" x="1387475" y="1817688"/>
          <p14:tracePt t="4425" x="1379538" y="1817688"/>
          <p14:tracePt t="4432" x="1371600" y="1825625"/>
          <p14:tracePt t="4440" x="1363663" y="1825625"/>
          <p14:tracePt t="4448" x="1355725" y="1825625"/>
          <p14:tracePt t="4455" x="1347788" y="1833563"/>
          <p14:tracePt t="4462" x="1339850" y="1833563"/>
          <p14:tracePt t="4471" x="1339850" y="1841500"/>
          <p14:tracePt t="4477" x="1331913" y="1841500"/>
          <p14:tracePt t="4493" x="1323975" y="1841500"/>
          <p14:tracePt t="4546" x="1339850" y="1841500"/>
          <p14:tracePt t="4553" x="1371600" y="1841500"/>
          <p14:tracePt t="4560" x="1395413" y="1841500"/>
          <p14:tracePt t="4568" x="1450975" y="1833563"/>
          <p14:tracePt t="4575" x="1514475" y="1833563"/>
          <p14:tracePt t="4583" x="1593850" y="1833563"/>
          <p14:tracePt t="4590" x="1698625" y="1833563"/>
          <p14:tracePt t="4598" x="1873250" y="1833563"/>
          <p14:tracePt t="4605" x="2073275" y="1833563"/>
          <p14:tracePt t="4612" x="2327275" y="1833563"/>
          <p14:tracePt t="4621" x="2606675" y="1833563"/>
          <p14:tracePt t="4628" x="2830513" y="1833563"/>
          <p14:tracePt t="4635" x="3149600" y="1833563"/>
          <p14:tracePt t="4643" x="3476625" y="1833563"/>
          <p14:tracePt t="4650" x="3802063" y="1841500"/>
          <p14:tracePt t="4657" x="4105275" y="1841500"/>
          <p14:tracePt t="4665" x="4368800" y="1841500"/>
          <p14:tracePt t="4674" x="4624388" y="1841500"/>
          <p14:tracePt t="4680" x="4862513" y="1841500"/>
          <p14:tracePt t="4687" x="4983163" y="1841500"/>
          <p14:tracePt t="4695" x="5126038" y="1841500"/>
          <p14:tracePt t="4705" x="5260975" y="1841500"/>
          <p14:tracePt t="4710" x="5365750" y="1841500"/>
          <p14:tracePt t="4717" x="5461000" y="1841500"/>
          <p14:tracePt t="4725" x="5524500" y="1841500"/>
          <p14:tracePt t="4732" x="5572125" y="1841500"/>
          <p14:tracePt t="4740" x="5635625" y="1841500"/>
          <p14:tracePt t="4748" x="5692775" y="1841500"/>
          <p14:tracePt t="4756" x="5740400" y="1841500"/>
          <p14:tracePt t="4763" x="5780088" y="1841500"/>
          <p14:tracePt t="4771" x="5827713" y="1841500"/>
          <p14:tracePt t="4778" x="5851525" y="1833563"/>
          <p14:tracePt t="4787" x="5875338" y="1833563"/>
          <p14:tracePt t="4793" x="5899150" y="1825625"/>
          <p14:tracePt t="4800" x="5930900" y="1825625"/>
          <p14:tracePt t="4808" x="5954713" y="1817688"/>
          <p14:tracePt t="4816" x="5986463" y="1817688"/>
          <p14:tracePt t="4823" x="6018213" y="1817688"/>
          <p14:tracePt t="4830" x="6051550" y="1817688"/>
          <p14:tracePt t="4837" x="6075363" y="1817688"/>
          <p14:tracePt t="4846" x="6115050" y="1817688"/>
          <p14:tracePt t="4854" x="6154738" y="1817688"/>
          <p14:tracePt t="4860" x="6194425" y="1817688"/>
          <p14:tracePt t="4868" x="6226175" y="1817688"/>
          <p14:tracePt t="4875" x="6273800" y="1833563"/>
          <p14:tracePt t="4883" x="6297613" y="1833563"/>
          <p14:tracePt t="4890" x="6329363" y="1841500"/>
          <p14:tracePt t="4898" x="6361113" y="1841500"/>
          <p14:tracePt t="4906" x="6376988" y="1841500"/>
          <p14:tracePt t="4913" x="6402388" y="1841500"/>
          <p14:tracePt t="4921" x="6418263" y="1849438"/>
          <p14:tracePt t="4928" x="6426200" y="1849438"/>
          <p14:tracePt t="4935" x="6434138" y="1849438"/>
          <p14:tracePt t="4973" x="6442075" y="1849438"/>
          <p14:tracePt t="5063" x="6457950" y="1849438"/>
          <p14:tracePt t="5071" x="6465888" y="1849438"/>
          <p14:tracePt t="5080" x="6489700" y="1857375"/>
          <p14:tracePt t="5085" x="6513513" y="1865313"/>
          <p14:tracePt t="5093" x="6545263" y="1865313"/>
          <p14:tracePt t="5100" x="6592888" y="1873250"/>
          <p14:tracePt t="5108" x="6656388" y="1881188"/>
          <p14:tracePt t="5116" x="6719888" y="1890713"/>
          <p14:tracePt t="5123" x="6784975" y="1898650"/>
          <p14:tracePt t="5130" x="6848475" y="1906588"/>
          <p14:tracePt t="5138" x="6904038" y="1906588"/>
          <p14:tracePt t="5145" x="6951663" y="1906588"/>
          <p14:tracePt t="5154" x="6999288" y="1906588"/>
          <p14:tracePt t="5160" x="7062788" y="1906588"/>
          <p14:tracePt t="5168" x="7094538" y="1906588"/>
          <p14:tracePt t="5175" x="7118350" y="1906588"/>
          <p14:tracePt t="5182" x="7126288" y="1906588"/>
          <p14:tracePt t="5190" x="7143750" y="1906588"/>
          <p14:tracePt t="5198" x="7151688" y="1906588"/>
          <p14:tracePt t="5220" x="7159625" y="1906588"/>
          <p14:tracePt t="5445" x="7151688" y="1906588"/>
          <p14:tracePt t="5468" x="7143750" y="1906588"/>
          <p14:tracePt t="5498" x="7143750" y="1914525"/>
          <p14:tracePt t="5544" x="7135813" y="1914525"/>
          <p14:tracePt t="5580" x="7135813" y="1922463"/>
          <p14:tracePt t="5933" x="7126288" y="1922463"/>
          <p14:tracePt t="5940" x="7118350" y="1922463"/>
          <p14:tracePt t="5963" x="7110413" y="1922463"/>
          <p14:tracePt t="5970" x="7110413" y="1914525"/>
          <p14:tracePt t="5985" x="7110413" y="1906588"/>
          <p14:tracePt t="5993" x="7110413" y="1898650"/>
          <p14:tracePt t="6001" x="7110413" y="1873250"/>
          <p14:tracePt t="6008" x="7110413" y="1833563"/>
          <p14:tracePt t="6015" x="7102475" y="1778000"/>
          <p14:tracePt t="6022" x="7102475" y="1738313"/>
          <p14:tracePt t="6031" x="7102475" y="1682750"/>
          <p14:tracePt t="6038" x="7094538" y="1603375"/>
          <p14:tracePt t="6045" x="7094538" y="1563688"/>
          <p14:tracePt t="6052" x="7078663" y="1482725"/>
          <p14:tracePt t="6060" x="7078663" y="1443038"/>
          <p14:tracePt t="6068" x="7070725" y="1395413"/>
          <p14:tracePt t="6075" x="7062788" y="1323975"/>
          <p14:tracePt t="6084" x="7062788" y="1268413"/>
          <p14:tracePt t="6090" x="7062788" y="1228725"/>
          <p14:tracePt t="6099" x="7062788" y="1171575"/>
          <p14:tracePt t="6105" x="7062788" y="1131888"/>
          <p14:tracePt t="6113" x="7062788" y="1076325"/>
          <p14:tracePt t="6120" x="7062788" y="1044575"/>
          <p14:tracePt t="6127" x="7062788" y="1020763"/>
          <p14:tracePt t="6135" x="7054850" y="989013"/>
          <p14:tracePt t="6144" x="7046913" y="973138"/>
          <p14:tracePt t="6151" x="7038975" y="949325"/>
          <p14:tracePt t="6157" x="7038975" y="941388"/>
          <p14:tracePt t="6165" x="7031038" y="933450"/>
          <p14:tracePt t="6181" x="7015163" y="925513"/>
          <p14:tracePt t="6196" x="7007225" y="925513"/>
          <p14:tracePt t="6203" x="6991350" y="925513"/>
          <p14:tracePt t="6210" x="6975475" y="917575"/>
          <p14:tracePt t="6218" x="6959600" y="909638"/>
          <p14:tracePt t="6225" x="6943725" y="901700"/>
          <p14:tracePt t="6233" x="6911975" y="901700"/>
          <p14:tracePt t="6240" x="6896100" y="893763"/>
          <p14:tracePt t="6248" x="6864350" y="885825"/>
          <p14:tracePt t="6255" x="6840538" y="885825"/>
          <p14:tracePt t="6262" x="6808788" y="877888"/>
          <p14:tracePt t="6270" x="6777038" y="877888"/>
          <p14:tracePt t="6278" x="6751638" y="877888"/>
          <p14:tracePt t="6285" x="6719888" y="877888"/>
          <p14:tracePt t="6293" x="6688138" y="877888"/>
          <p14:tracePt t="6300" x="6640513" y="877888"/>
          <p14:tracePt t="6308" x="6608763" y="885825"/>
          <p14:tracePt t="6316" x="6569075" y="901700"/>
          <p14:tracePt t="6323" x="6529388" y="909638"/>
          <p14:tracePt t="6331" x="6497638" y="917575"/>
          <p14:tracePt t="6338" x="6465888" y="949325"/>
          <p14:tracePt t="6345" x="6434138" y="973138"/>
          <p14:tracePt t="6353" x="6392863" y="1004888"/>
          <p14:tracePt t="6360" x="6369050" y="1020763"/>
          <p14:tracePt t="6368" x="6337300" y="1060450"/>
          <p14:tracePt t="6375" x="6305550" y="1092200"/>
          <p14:tracePt t="6384" x="6297613" y="1116013"/>
          <p14:tracePt t="6390" x="6273800" y="1155700"/>
          <p14:tracePt t="6398" x="6257925" y="1187450"/>
          <p14:tracePt t="6405" x="6234113" y="1228725"/>
          <p14:tracePt t="6413" x="6226175" y="1260475"/>
          <p14:tracePt t="6420" x="6226175" y="1292225"/>
          <p14:tracePt t="6428" x="6226175" y="1316038"/>
          <p14:tracePt t="6435" x="6226175" y="1339850"/>
          <p14:tracePt t="6442" x="6226175" y="1395413"/>
          <p14:tracePt t="6451" x="6226175" y="1419225"/>
          <p14:tracePt t="6458" x="6226175" y="1443038"/>
          <p14:tracePt t="6465" x="6226175" y="1466850"/>
          <p14:tracePt t="6473" x="6234113" y="1482725"/>
          <p14:tracePt t="6481" x="6242050" y="1498600"/>
          <p14:tracePt t="6488" x="6249988" y="1514475"/>
          <p14:tracePt t="6499" x="6257925" y="1538288"/>
          <p14:tracePt t="6503" x="6265863" y="1555750"/>
          <p14:tracePt t="6510" x="6273800" y="1571625"/>
          <p14:tracePt t="6517" x="6289675" y="1587500"/>
          <p14:tracePt t="6525" x="6297613" y="1611313"/>
          <p14:tracePt t="6534" x="6313488" y="1627188"/>
          <p14:tracePt t="6541" x="6329363" y="1643063"/>
          <p14:tracePt t="6548" x="6337300" y="1658938"/>
          <p14:tracePt t="6555" x="6353175" y="1682750"/>
          <p14:tracePt t="6564" x="6361113" y="1706563"/>
          <p14:tracePt t="6570" x="6384925" y="1730375"/>
          <p14:tracePt t="6578" x="6410325" y="1762125"/>
          <p14:tracePt t="6585" x="6418263" y="1770063"/>
          <p14:tracePt t="6593" x="6442075" y="1793875"/>
          <p14:tracePt t="6600" x="6465888" y="1817688"/>
          <p14:tracePt t="6608" x="6481763" y="1833563"/>
          <p14:tracePt t="6616" x="6497638" y="1849438"/>
          <p14:tracePt t="6623" x="6521450" y="1865313"/>
          <p14:tracePt t="6631" x="6529388" y="1873250"/>
          <p14:tracePt t="6637" x="6537325" y="1881188"/>
          <p14:tracePt t="6645" x="6561138" y="1898650"/>
          <p14:tracePt t="6653" x="6569075" y="1898650"/>
          <p14:tracePt t="6661" x="6577013" y="1906588"/>
          <p14:tracePt t="6667" x="6600825" y="1906588"/>
          <p14:tracePt t="6675" x="6616700" y="1906588"/>
          <p14:tracePt t="6684" x="6640513" y="1906588"/>
          <p14:tracePt t="6691" x="6648450" y="1906588"/>
          <p14:tracePt t="6698" x="6696075" y="1890713"/>
          <p14:tracePt t="6705" x="6727825" y="1849438"/>
          <p14:tracePt t="6713" x="6769100" y="1809750"/>
          <p14:tracePt t="6721" x="6808788" y="1770063"/>
          <p14:tracePt t="6728" x="6832600" y="1730375"/>
          <p14:tracePt t="6735" x="6864350" y="1682750"/>
          <p14:tracePt t="6743" x="6888163" y="1658938"/>
          <p14:tracePt t="6751" x="6896100" y="1619250"/>
          <p14:tracePt t="6758" x="6919913" y="1571625"/>
          <p14:tracePt t="6766" x="6927850" y="1538288"/>
          <p14:tracePt t="6773" x="6927850" y="1506538"/>
          <p14:tracePt t="6781" x="6927850" y="1482725"/>
          <p14:tracePt t="6788" x="6927850" y="1474788"/>
          <p14:tracePt t="6796" x="6927850" y="1450975"/>
          <p14:tracePt t="6803" x="6911975" y="1435100"/>
          <p14:tracePt t="6810" x="6896100" y="1411288"/>
          <p14:tracePt t="6817" x="6848475" y="1387475"/>
          <p14:tracePt t="6825" x="6800850" y="1371600"/>
          <p14:tracePt t="6833" x="6719888" y="1355725"/>
          <p14:tracePt t="6840" x="6648450" y="1339850"/>
          <p14:tracePt t="6847" x="6577013" y="1339850"/>
          <p14:tracePt t="6855" x="6497638" y="1339850"/>
          <p14:tracePt t="6862" x="6392863" y="1339850"/>
          <p14:tracePt t="6871" x="6297613" y="1339850"/>
          <p14:tracePt t="6877" x="6194425" y="1355725"/>
          <p14:tracePt t="6885" x="6083300" y="1371600"/>
          <p14:tracePt t="6901" x="5907088" y="1427163"/>
          <p14:tracePt t="6908" x="5811838" y="1443038"/>
          <p14:tracePt t="6916" x="5724525" y="1466850"/>
          <p14:tracePt t="6922" x="5651500" y="1482725"/>
          <p14:tracePt t="6931" x="5572125" y="1498600"/>
          <p14:tracePt t="6937" x="5516563" y="1506538"/>
          <p14:tracePt t="6946" x="5484813" y="1506538"/>
          <p14:tracePt t="6953" x="5453063" y="1506538"/>
          <p14:tracePt t="6960" x="5421313" y="1506538"/>
          <p14:tracePt t="6967" x="5397500" y="1506538"/>
          <p14:tracePt t="6975" x="5373688" y="1506538"/>
          <p14:tracePt t="6984" x="5349875" y="1498600"/>
          <p14:tracePt t="6990" x="5326063" y="1490663"/>
          <p14:tracePt t="6998" x="5310188" y="1490663"/>
          <p14:tracePt t="7005" x="5284788" y="1466850"/>
          <p14:tracePt t="7012" x="5260975" y="1458913"/>
          <p14:tracePt t="7020" x="5229225" y="1435100"/>
          <p14:tracePt t="7028" x="5189538" y="1411288"/>
          <p14:tracePt t="7035" x="5157788" y="1387475"/>
          <p14:tracePt t="7043" x="5118100" y="1371600"/>
          <p14:tracePt t="7050" x="5078413" y="1363663"/>
          <p14:tracePt t="7058" x="4991100" y="1331913"/>
          <p14:tracePt t="7065" x="4943475" y="1323975"/>
          <p14:tracePt t="7073" x="4902200" y="1323975"/>
          <p14:tracePt t="7081" x="4862513" y="1323975"/>
          <p14:tracePt t="7088" x="4830763" y="1316038"/>
          <p14:tracePt t="7095" x="4799013" y="1316038"/>
          <p14:tracePt t="7103" x="4775200" y="1316038"/>
          <p14:tracePt t="7111" x="4743450" y="1323975"/>
          <p14:tracePt t="7118" x="4695825" y="1331913"/>
          <p14:tracePt t="7125" x="4640263" y="1355725"/>
          <p14:tracePt t="7133" x="4584700" y="1379538"/>
          <p14:tracePt t="7140" x="4511675" y="1403350"/>
          <p14:tracePt t="7148" x="4479925" y="1427163"/>
          <p14:tracePt t="7156" x="4408488" y="1458913"/>
          <p14:tracePt t="7163" x="4352925" y="1498600"/>
          <p14:tracePt t="7170" x="4297363" y="1538288"/>
          <p14:tracePt t="7177" x="4241800" y="1563688"/>
          <p14:tracePt t="7185" x="4192588" y="1595438"/>
          <p14:tracePt t="7192" x="4152900" y="1619250"/>
          <p14:tracePt t="7200" x="4121150" y="1635125"/>
          <p14:tracePt t="7207" x="4105275" y="1651000"/>
          <p14:tracePt t="7216" x="4097338" y="1674813"/>
          <p14:tracePt t="7223" x="4073525" y="1690688"/>
          <p14:tracePt t="7230" x="4073525" y="1714500"/>
          <p14:tracePt t="7237" x="4065588" y="1722438"/>
          <p14:tracePt t="7245" x="4065588" y="1738313"/>
          <p14:tracePt t="7252" x="4065588" y="1754188"/>
          <p14:tracePt t="7260" x="4065588" y="1762125"/>
          <p14:tracePt t="7267" x="4065588" y="1785938"/>
          <p14:tracePt t="7275" x="4065588" y="1793875"/>
          <p14:tracePt t="7283" x="4065588" y="1801813"/>
          <p14:tracePt t="7290" x="4073525" y="1809750"/>
          <p14:tracePt t="7305" x="4081463" y="1817688"/>
          <p14:tracePt t="7313" x="4097338" y="1825625"/>
          <p14:tracePt t="7320" x="4113213" y="1825625"/>
          <p14:tracePt t="7328" x="4129088" y="1825625"/>
          <p14:tracePt t="7335" x="4152900" y="1825625"/>
          <p14:tracePt t="7343" x="4168775" y="1825625"/>
          <p14:tracePt t="7350" x="4200525" y="1825625"/>
          <p14:tracePt t="7358" x="4241800" y="1825625"/>
          <p14:tracePt t="7366" x="4289425" y="1825625"/>
          <p14:tracePt t="7373" x="4344988" y="1817688"/>
          <p14:tracePt t="7381" x="4424363" y="1793875"/>
          <p14:tracePt t="7387" x="4487863" y="1762125"/>
          <p14:tracePt t="7395" x="4559300" y="1730375"/>
          <p14:tracePt t="7403" x="4608513" y="1690688"/>
          <p14:tracePt t="7410" x="4656138" y="1643063"/>
          <p14:tracePt t="7418" x="4703763" y="1595438"/>
          <p14:tracePt t="7425" x="4727575" y="1538288"/>
          <p14:tracePt t="7433" x="4735513" y="1498600"/>
          <p14:tracePt t="7441" x="4735513" y="1458913"/>
          <p14:tracePt t="7447" x="4735513" y="1435100"/>
          <p14:tracePt t="7456" x="4735513" y="1403350"/>
          <p14:tracePt t="7464" x="4735513" y="1387475"/>
          <p14:tracePt t="7470" x="4719638" y="1363663"/>
          <p14:tracePt t="7478" x="4711700" y="1347788"/>
          <p14:tracePt t="7485" x="4687888" y="1316038"/>
          <p14:tracePt t="7493" x="4664075" y="1308100"/>
          <p14:tracePt t="7500" x="4656138" y="1292225"/>
          <p14:tracePt t="7508" x="4632325" y="1292225"/>
          <p14:tracePt t="7516" x="4592638" y="1284288"/>
          <p14:tracePt t="7523" x="4559300" y="1284288"/>
          <p14:tracePt t="7530" x="4495800" y="1284288"/>
          <p14:tracePt t="7537" x="4464050" y="1284288"/>
          <p14:tracePt t="7545" x="4432300" y="1292225"/>
          <p14:tracePt t="7552" x="4416425" y="1308100"/>
          <p14:tracePt t="7560" x="4408488" y="1316038"/>
          <p14:tracePt t="7567" x="4392613" y="1323975"/>
          <p14:tracePt t="7575" x="4376738" y="1331913"/>
          <p14:tracePt t="7583" x="4368800" y="1347788"/>
          <p14:tracePt t="7590" x="4360863" y="1363663"/>
          <p14:tracePt t="7598" x="4352925" y="1379538"/>
          <p14:tracePt t="7605" x="4344988" y="1403350"/>
          <p14:tracePt t="7614" x="4344988" y="1411288"/>
          <p14:tracePt t="7620" x="4337050" y="1435100"/>
          <p14:tracePt t="7627" x="4337050" y="1458913"/>
          <p14:tracePt t="7635" x="4337050" y="1490663"/>
          <p14:tracePt t="7643" x="4337050" y="1522413"/>
          <p14:tracePt t="7650" x="4337050" y="1563688"/>
          <p14:tracePt t="7658" x="4337050" y="1603375"/>
          <p14:tracePt t="7666" x="4337050" y="1619250"/>
          <p14:tracePt t="7673" x="4337050" y="1651000"/>
          <p14:tracePt t="7680" x="4337050" y="1682750"/>
          <p14:tracePt t="7688" x="4329113" y="1714500"/>
          <p14:tracePt t="7696" x="4321175" y="1730375"/>
          <p14:tracePt t="7703" x="4297363" y="1770063"/>
          <p14:tracePt t="7710" x="4281488" y="1785938"/>
          <p14:tracePt t="7717" x="4257675" y="1793875"/>
          <p14:tracePt t="7725" x="4217988" y="1801813"/>
          <p14:tracePt t="7733" x="4192588" y="1809750"/>
          <p14:tracePt t="7740" x="4129088" y="1825625"/>
          <p14:tracePt t="7749" x="4073525" y="1841500"/>
          <p14:tracePt t="7755" x="4017963" y="1857375"/>
          <p14:tracePt t="7763" x="3970338" y="1873250"/>
          <p14:tracePt t="7770" x="3914775" y="1881188"/>
          <p14:tracePt t="7778" x="3859213" y="1890713"/>
          <p14:tracePt t="7785" x="3794125" y="1898650"/>
          <p14:tracePt t="7793" x="3746500" y="1906588"/>
          <p14:tracePt t="7800" x="3714750" y="1906588"/>
          <p14:tracePt t="7808" x="3698875" y="1914525"/>
          <p14:tracePt t="7816" x="3690938" y="1914525"/>
          <p14:tracePt t="7823" x="3675063" y="1922463"/>
          <p14:tracePt t="7832" x="3659188" y="1922463"/>
          <p14:tracePt t="7838" x="3651250" y="1922463"/>
          <p14:tracePt t="7845" x="3643313" y="1922463"/>
          <p14:tracePt t="7853" x="3627438" y="1922463"/>
          <p14:tracePt t="7868" x="3619500" y="1922463"/>
          <p14:tracePt t="7877" x="3603625" y="1930400"/>
          <p14:tracePt t="7882" x="3571875" y="1930400"/>
          <p14:tracePt t="7899" x="3508375" y="1938338"/>
          <p14:tracePt t="7905" x="3459163" y="1946275"/>
          <p14:tracePt t="7914" x="3435350" y="1946275"/>
          <p14:tracePt t="7920" x="3411538" y="1946275"/>
          <p14:tracePt t="7927" x="3379788" y="1954213"/>
          <p14:tracePt t="7935" x="3355975" y="1954213"/>
          <p14:tracePt t="7943" x="3340100" y="1954213"/>
          <p14:tracePt t="7950" x="3332163" y="1954213"/>
          <p14:tracePt t="7957" x="3316288" y="1954213"/>
          <p14:tracePt t="7965" x="3316288" y="1962150"/>
          <p14:tracePt t="7973" x="3308350" y="1962150"/>
          <p14:tracePt t="7988" x="3300413" y="1962150"/>
          <p14:tracePt t="8168" x="3284538" y="1954213"/>
          <p14:tracePt t="8175" x="3276600" y="1946275"/>
          <p14:tracePt t="8183" x="3268663" y="1946275"/>
          <p14:tracePt t="8190" x="3252788" y="1938338"/>
          <p14:tracePt t="8198" x="3236913" y="1930400"/>
          <p14:tracePt t="8205" x="3221038" y="1922463"/>
          <p14:tracePt t="8214" x="3197225" y="1914525"/>
          <p14:tracePt t="8220" x="3165475" y="1898650"/>
          <p14:tracePt t="8228" x="3157538" y="1898650"/>
          <p14:tracePt t="8235" x="3141663" y="1881188"/>
          <p14:tracePt t="8243" x="3125788" y="1873250"/>
          <p14:tracePt t="8250" x="3117850" y="1873250"/>
          <p14:tracePt t="8266" x="3109913" y="1873250"/>
          <p14:tracePt t="8272" x="3100388" y="1873250"/>
          <p14:tracePt t="8310" x="3092450" y="1873250"/>
          <p14:tracePt t="8332" x="3084513" y="1873250"/>
          <p14:tracePt t="8348" x="3076575" y="1873250"/>
          <p14:tracePt t="8355" x="3068638" y="1873250"/>
          <p14:tracePt t="8364" x="3060700" y="1865313"/>
          <p14:tracePt t="8378" x="3052763" y="1865313"/>
          <p14:tracePt t="8401" x="3044825" y="1865313"/>
          <p14:tracePt t="8715" x="3036888" y="1865313"/>
          <p14:tracePt t="8724" x="3028950" y="1865313"/>
          <p14:tracePt t="8733" x="3013075" y="1857375"/>
          <p14:tracePt t="8738" x="2989263" y="1857375"/>
          <p14:tracePt t="8745" x="2973388" y="1857375"/>
          <p14:tracePt t="8752" x="2949575" y="1857375"/>
          <p14:tracePt t="8760" x="2925763" y="1857375"/>
          <p14:tracePt t="8768" x="2894013" y="1857375"/>
          <p14:tracePt t="8775" x="2870200" y="1857375"/>
          <p14:tracePt t="8783" x="2854325" y="1857375"/>
          <p14:tracePt t="8790" x="2838450" y="1857375"/>
          <p14:tracePt t="8798" x="2830513" y="1857375"/>
          <p14:tracePt t="8805" x="2822575" y="1857375"/>
          <p14:tracePt t="8820" x="2814638" y="1857375"/>
          <p14:tracePt t="8866" x="2806700" y="1857375"/>
          <p14:tracePt t="8947" x="2798763" y="1857375"/>
          <p14:tracePt t="8955" x="2790825" y="1865313"/>
          <p14:tracePt t="8970" x="2782888" y="1865313"/>
          <p14:tracePt t="8977" x="2774950" y="1865313"/>
          <p14:tracePt t="8985" x="2751138" y="1865313"/>
          <p14:tracePt t="8992" x="2733675" y="1865313"/>
          <p14:tracePt t="9002" x="2709863" y="1873250"/>
          <p14:tracePt t="9007" x="2693988" y="1873250"/>
          <p14:tracePt t="9016" x="2670175" y="1873250"/>
          <p14:tracePt t="9023" x="2646363" y="1873250"/>
          <p14:tracePt t="9031" x="2614613" y="1873250"/>
          <p14:tracePt t="9046" x="2606675" y="1873250"/>
          <p14:tracePt t="9953" x="2598738" y="1873250"/>
          <p14:tracePt t="9970" x="2590800" y="1873250"/>
          <p14:tracePt t="9977" x="2566988" y="1873250"/>
          <p14:tracePt t="9984" x="2559050" y="1873250"/>
          <p14:tracePt t="9990" x="2551113" y="1873250"/>
          <p14:tracePt t="9997" x="2527300" y="1865313"/>
          <p14:tracePt t="10005" x="2503488" y="1865313"/>
          <p14:tracePt t="10012" x="2479675" y="1857375"/>
          <p14:tracePt t="10020" x="2416175" y="1849438"/>
          <p14:tracePt t="10029" x="2359025" y="1841500"/>
          <p14:tracePt t="10036" x="2279650" y="1841500"/>
          <p14:tracePt t="10043" x="2216150" y="1841500"/>
          <p14:tracePt t="10050" x="2168525" y="1841500"/>
          <p14:tracePt t="10058" x="2120900" y="1841500"/>
          <p14:tracePt t="10066" x="2089150" y="1841500"/>
          <p14:tracePt t="10073" x="2081213" y="1841500"/>
          <p14:tracePt t="10081" x="2073275" y="1841500"/>
          <p14:tracePt t="10644" x="2073275" y="1849438"/>
          <p14:tracePt t="10675" x="2073275" y="1857375"/>
          <p14:tracePt t="10680" x="2065338" y="1857375"/>
          <p14:tracePt t="10725" x="2065338" y="1865313"/>
          <p14:tracePt t="10740" x="2065338" y="1873250"/>
          <p14:tracePt t="10747" x="2065338" y="1881188"/>
          <p14:tracePt t="10763" x="2065338" y="1890713"/>
          <p14:tracePt t="10777" x="2065338" y="1898650"/>
          <p14:tracePt t="10793" x="2065338" y="1906588"/>
          <p14:tracePt t="10801" x="2065338" y="1914525"/>
          <p14:tracePt t="10838" x="2065338" y="1922463"/>
          <p14:tracePt t="11093" x="2073275" y="1922463"/>
          <p14:tracePt t="11100" x="2089150" y="1922463"/>
          <p14:tracePt t="11108" x="2097088" y="1922463"/>
          <p14:tracePt t="11115" x="2120900" y="1922463"/>
          <p14:tracePt t="11123" x="2136775" y="1922463"/>
          <p14:tracePt t="11130" x="2152650" y="1914525"/>
          <p14:tracePt t="11137" x="2168525" y="1914525"/>
          <p14:tracePt t="11145" x="2184400" y="1914525"/>
          <p14:tracePt t="11153" x="2208213" y="1906588"/>
          <p14:tracePt t="11160" x="2239963" y="1906588"/>
          <p14:tracePt t="11167" x="2263775" y="1906588"/>
          <p14:tracePt t="11175" x="2287588" y="1906588"/>
          <p14:tracePt t="11183" x="2303463" y="1906588"/>
          <p14:tracePt t="11191" x="2327275" y="1906588"/>
          <p14:tracePt t="11198" x="2351088" y="1898650"/>
          <p14:tracePt t="11205" x="2359025" y="1890713"/>
          <p14:tracePt t="11213" x="2384425" y="1890713"/>
          <p14:tracePt t="11220" x="2392363" y="1881188"/>
          <p14:tracePt t="11228" x="2416175" y="1873250"/>
          <p14:tracePt t="11236" x="2424113" y="1865313"/>
          <p14:tracePt t="11243" x="2432050" y="1865313"/>
          <p14:tracePt t="11303" x="2439988" y="1865313"/>
          <p14:tracePt t="11326" x="2447925" y="1865313"/>
          <p14:tracePt t="11334" x="2463800" y="1865313"/>
          <p14:tracePt t="11340" x="2487613" y="1865313"/>
          <p14:tracePt t="11350" x="2503488" y="1865313"/>
          <p14:tracePt t="11355" x="2519363" y="1873250"/>
          <p14:tracePt t="11362" x="2543175" y="1881188"/>
          <p14:tracePt t="11370" x="2566988" y="1890713"/>
          <p14:tracePt t="11378" x="2590800" y="1898650"/>
          <p14:tracePt t="11385" x="2606675" y="1898650"/>
          <p14:tracePt t="11392" x="2622550" y="1906588"/>
          <p14:tracePt t="11400" x="2630488" y="1906588"/>
          <p14:tracePt t="11423" x="2638425" y="1906588"/>
          <p14:tracePt t="11618" x="2638425" y="1914525"/>
          <p14:tracePt t="11625" x="2654300" y="1922463"/>
          <p14:tracePt t="11634" x="2678113" y="1922463"/>
          <p14:tracePt t="11642" x="2701925" y="1930400"/>
          <p14:tracePt t="11647" x="2759075" y="1938338"/>
          <p14:tracePt t="11655" x="2822575" y="1946275"/>
          <p14:tracePt t="11663" x="2886075" y="1954213"/>
          <p14:tracePt t="11670" x="2981325" y="1962150"/>
          <p14:tracePt t="11677" x="3109913" y="1962150"/>
          <p14:tracePt t="11685" x="3284538" y="1962150"/>
          <p14:tracePt t="11694" x="3508375" y="1978025"/>
          <p14:tracePt t="11700" x="3770313" y="1978025"/>
          <p14:tracePt t="11709" x="3986213" y="1985963"/>
          <p14:tracePt t="11715" x="4321175" y="2017713"/>
          <p14:tracePt t="11723" x="4672013" y="2049463"/>
          <p14:tracePt t="11730" x="5006975" y="2073275"/>
          <p14:tracePt t="11738" x="5318125" y="2105025"/>
          <p14:tracePt t="11745" x="5619750" y="2120900"/>
          <p14:tracePt t="11753" x="5907088" y="2128838"/>
          <p14:tracePt t="11761" x="6170613" y="2128838"/>
          <p14:tracePt t="11769" x="6361113" y="2128838"/>
          <p14:tracePt t="11776" x="6600825" y="2128838"/>
          <p14:tracePt t="11783" x="6840538" y="2128838"/>
          <p14:tracePt t="11790" x="7038975" y="2128838"/>
          <p14:tracePt t="11799" x="7167563" y="2128838"/>
          <p14:tracePt t="11805" x="7286625" y="2128838"/>
          <p14:tracePt t="11813" x="7350125" y="2128838"/>
          <p14:tracePt t="11820" x="7421563" y="2128838"/>
          <p14:tracePt t="11829" x="7461250" y="2128838"/>
          <p14:tracePt t="11835" x="7518400" y="2128838"/>
          <p14:tracePt t="11843" x="7550150" y="2128838"/>
          <p14:tracePt t="11850" x="7581900" y="2128838"/>
          <p14:tracePt t="11860" x="7597775" y="2128838"/>
          <p14:tracePt t="11874" x="7605713" y="2128838"/>
          <p14:tracePt t="11895" x="7621588" y="2120900"/>
          <p14:tracePt t="11911" x="7629525" y="2120900"/>
          <p14:tracePt t="11917" x="7629525" y="2112963"/>
          <p14:tracePt t="11933" x="7645400" y="2112963"/>
          <p14:tracePt t="11942" x="7653338" y="2105025"/>
          <p14:tracePt t="11948" x="7661275" y="2097088"/>
          <p14:tracePt t="11955" x="7677150" y="2089150"/>
          <p14:tracePt t="11962" x="7700963" y="2081213"/>
          <p14:tracePt t="11970" x="7724775" y="2073275"/>
          <p14:tracePt t="11978" x="7748588" y="2073275"/>
          <p14:tracePt t="11985" x="7780338" y="2065338"/>
          <p14:tracePt t="11994" x="7820025" y="2057400"/>
          <p14:tracePt t="12001" x="7843838" y="2041525"/>
          <p14:tracePt t="12009" x="7859713" y="2041525"/>
          <p14:tracePt t="12015" x="7869238" y="2033588"/>
          <p14:tracePt t="12023" x="7885113" y="2025650"/>
          <p14:tracePt t="12030" x="7900988" y="2025650"/>
          <p14:tracePt t="12038" x="7908925" y="2017713"/>
          <p14:tracePt t="12045" x="7916863" y="2009775"/>
          <p14:tracePt t="12061" x="7924800" y="2009775"/>
          <p14:tracePt t="12068" x="7924800" y="2001838"/>
          <p14:tracePt t="12195" x="7916863" y="2001838"/>
          <p14:tracePt t="12203" x="7908925" y="2017713"/>
          <p14:tracePt t="12211" x="7893050" y="2017713"/>
          <p14:tracePt t="12218" x="7877175" y="2025650"/>
          <p14:tracePt t="12225" x="7859713" y="2041525"/>
          <p14:tracePt t="12232" x="7843838" y="2041525"/>
          <p14:tracePt t="12241" x="7835900" y="2049463"/>
          <p14:tracePt t="12247" x="7827963" y="2057400"/>
          <p14:tracePt t="12255" x="7812088" y="2065338"/>
          <p14:tracePt t="12263" x="7796213" y="2073275"/>
          <p14:tracePt t="12270" x="7796213" y="2081213"/>
          <p14:tracePt t="12278" x="7788275" y="2081213"/>
          <p14:tracePt t="12285" x="7788275" y="2089150"/>
          <p14:tracePt t="12300" x="7780338" y="2089150"/>
          <p14:tracePt t="12376" x="7780338" y="2097088"/>
          <p14:tracePt t="12398" x="7780338" y="2105025"/>
          <p14:tracePt t="12413" x="7772400" y="2120900"/>
          <p14:tracePt t="12420" x="7732713" y="2136775"/>
          <p14:tracePt t="12428" x="7677150" y="2168525"/>
          <p14:tracePt t="12435" x="7597775" y="2192338"/>
          <p14:tracePt t="12443" x="7469188" y="2208213"/>
          <p14:tracePt t="12450" x="7215188" y="2249488"/>
          <p14:tracePt t="12458" x="6904038" y="2289175"/>
          <p14:tracePt t="12465" x="6561138" y="2352675"/>
          <p14:tracePt t="12473" x="6202363" y="2408238"/>
          <p14:tracePt t="12480" x="5994400" y="2463800"/>
          <p14:tracePt t="12487" x="5692775" y="2519363"/>
          <p14:tracePt t="12495" x="5437188" y="2566988"/>
          <p14:tracePt t="12503" x="5237163" y="2592388"/>
          <p14:tracePt t="12510" x="5110163" y="2624138"/>
          <p14:tracePt t="12517" x="5014913" y="2632075"/>
          <p14:tracePt t="12525" x="4959350" y="2640013"/>
          <p14:tracePt t="12532" x="4951413" y="2640013"/>
          <p14:tracePt t="12541" x="4918075" y="2647950"/>
          <p14:tracePt t="12547" x="4910138" y="2655888"/>
          <p14:tracePt t="12563" x="4902200" y="2655888"/>
          <p14:tracePt t="12585" x="4894263" y="2655888"/>
          <p14:tracePt t="12608" x="4886325" y="2663825"/>
          <p14:tracePt t="12622" x="4870450" y="2663825"/>
          <p14:tracePt t="12638" x="4862513" y="2663825"/>
          <p14:tracePt t="12645" x="4846638" y="2671763"/>
          <p14:tracePt t="12653" x="4830763" y="2671763"/>
          <p14:tracePt t="12660" x="4814888" y="2671763"/>
          <p14:tracePt t="12668" x="4806950" y="2671763"/>
          <p14:tracePt t="12676" x="4783138" y="2671763"/>
          <p14:tracePt t="12683" x="4767263" y="2671763"/>
          <p14:tracePt t="12691" x="4751388" y="2671763"/>
          <p14:tracePt t="12698" x="4727575" y="2671763"/>
          <p14:tracePt t="12705" x="4695825" y="2671763"/>
          <p14:tracePt t="12712" x="4656138" y="2671763"/>
          <p14:tracePt t="12720" x="4624388" y="2671763"/>
          <p14:tracePt t="12727" x="4592638" y="2663825"/>
          <p14:tracePt t="12736" x="4567238" y="2663825"/>
          <p14:tracePt t="12743" x="4535488" y="2655888"/>
          <p14:tracePt t="12751" x="4487863" y="2655888"/>
          <p14:tracePt t="12765" x="4464050" y="2655888"/>
          <p14:tracePt t="12766" x="4432300" y="2655888"/>
          <p14:tracePt t="12773" x="4400550" y="2647950"/>
          <p14:tracePt t="12780" x="4368800" y="2647950"/>
          <p14:tracePt t="12788" x="4329113" y="2647950"/>
          <p14:tracePt t="12795" x="4305300" y="2647950"/>
          <p14:tracePt t="12802" x="4281488" y="2647950"/>
          <p14:tracePt t="12810" x="4257675" y="2647950"/>
          <p14:tracePt t="12817" x="4225925" y="2640013"/>
          <p14:tracePt t="12826" x="4200525" y="2640013"/>
          <p14:tracePt t="12833" x="4176713" y="2640013"/>
          <p14:tracePt t="12841" x="4160838" y="2640013"/>
          <p14:tracePt t="12847" x="4144963" y="2632075"/>
          <p14:tracePt t="12855" x="4129088" y="2632075"/>
          <p14:tracePt t="12863" x="4113213" y="2624138"/>
          <p14:tracePt t="12870" x="4089400" y="2624138"/>
          <p14:tracePt t="12877" x="4073525" y="2624138"/>
          <p14:tracePt t="12895" x="4041775" y="2624138"/>
          <p14:tracePt t="12900" x="4017963" y="2616200"/>
          <p14:tracePt t="12908" x="3994150" y="2616200"/>
          <p14:tracePt t="12915" x="3978275" y="2616200"/>
          <p14:tracePt t="12924" x="3954463" y="2616200"/>
          <p14:tracePt t="12930" x="3930650" y="2616200"/>
          <p14:tracePt t="12938" x="3906838" y="2616200"/>
          <p14:tracePt t="12945" x="3883025" y="2616200"/>
          <p14:tracePt t="12954" x="3859213" y="2616200"/>
          <p14:tracePt t="12960" x="3833813" y="2616200"/>
          <p14:tracePt t="12968" x="3794125" y="2616200"/>
          <p14:tracePt t="12975" x="3762375" y="2616200"/>
          <p14:tracePt t="12983" x="3714750" y="2616200"/>
          <p14:tracePt t="12991" x="3690938" y="2624138"/>
          <p14:tracePt t="12997" x="3643313" y="2640013"/>
          <p14:tracePt t="13006" x="3611563" y="2640013"/>
          <p14:tracePt t="13012" x="3579813" y="2647950"/>
          <p14:tracePt t="13020" x="3540125" y="2663825"/>
          <p14:tracePt t="13027" x="3500438" y="2679700"/>
          <p14:tracePt t="13035" x="3476625" y="2687638"/>
          <p14:tracePt t="13043" x="3451225" y="2695575"/>
          <p14:tracePt t="13050" x="3411538" y="2719388"/>
          <p14:tracePt t="13057" x="3395663" y="2727325"/>
          <p14:tracePt t="13065" x="3387725" y="2735263"/>
          <p14:tracePt t="13073" x="3371850" y="2751138"/>
          <p14:tracePt t="13081" x="3348038" y="2759075"/>
          <p14:tracePt t="13088" x="3332163" y="2767013"/>
          <p14:tracePt t="13095" x="3324225" y="2774950"/>
          <p14:tracePt t="13103" x="3308350" y="2782888"/>
          <p14:tracePt t="13110" x="3292475" y="2790825"/>
          <p14:tracePt t="13118" x="3284538" y="2798763"/>
          <p14:tracePt t="13127" x="3276600" y="2806700"/>
          <p14:tracePt t="13147" x="3276600" y="2814638"/>
          <p14:tracePt t="13155" x="3268663" y="2822575"/>
          <p14:tracePt t="13178" x="3268663" y="2830513"/>
          <p14:tracePt t="13193" x="3268663" y="2838450"/>
          <p14:tracePt t="13207" x="3268663" y="2846388"/>
          <p14:tracePt t="13223" x="3268663" y="2854325"/>
          <p14:tracePt t="13230" x="3268663" y="2862263"/>
          <p14:tracePt t="13238" x="3268663" y="2870200"/>
          <p14:tracePt t="13252" x="3268663" y="2886075"/>
          <p14:tracePt t="13260" x="3284538" y="2886075"/>
          <p14:tracePt t="13269" x="3292475" y="2901950"/>
          <p14:tracePt t="13280" x="3308350" y="2919413"/>
          <p14:tracePt t="13284" x="3324225" y="2935288"/>
          <p14:tracePt t="13292" x="3340100" y="2951163"/>
          <p14:tracePt t="13298" x="3355975" y="2967038"/>
          <p14:tracePt t="13305" x="3387725" y="2990850"/>
          <p14:tracePt t="13312" x="3411538" y="3006725"/>
          <p14:tracePt t="13320" x="3443288" y="3030538"/>
          <p14:tracePt t="13329" x="3476625" y="3046413"/>
          <p14:tracePt t="13335" x="3540125" y="3078163"/>
          <p14:tracePt t="13343" x="3579813" y="3094038"/>
          <p14:tracePt t="13350" x="3619500" y="3109913"/>
          <p14:tracePt t="13359" x="3667125" y="3125788"/>
          <p14:tracePt t="13365" x="3706813" y="3133725"/>
          <p14:tracePt t="13374" x="3754438" y="3149600"/>
          <p14:tracePt t="13380" x="3786188" y="3157538"/>
          <p14:tracePt t="13388" x="3825875" y="3173413"/>
          <p14:tracePt t="13395" x="3883025" y="3181350"/>
          <p14:tracePt t="13403" x="3914775" y="3197225"/>
          <p14:tracePt t="13410" x="3970338" y="3205163"/>
          <p14:tracePt t="13418" x="4017963" y="3213100"/>
          <p14:tracePt t="13426" x="4057650" y="3221038"/>
          <p14:tracePt t="13433" x="4113213" y="3221038"/>
          <p14:tracePt t="13442" x="4176713" y="3221038"/>
          <p14:tracePt t="13448" x="4233863" y="3228975"/>
          <p14:tracePt t="13455" x="4289425" y="3228975"/>
          <p14:tracePt t="13462" x="4344988" y="3228975"/>
          <p14:tracePt t="13470" x="4384675" y="3228975"/>
          <p14:tracePt t="13478" x="4440238" y="3228975"/>
          <p14:tracePt t="13485" x="4471988" y="3228975"/>
          <p14:tracePt t="13493" x="4511675" y="3228975"/>
          <p14:tracePt t="13500" x="4559300" y="3228975"/>
          <p14:tracePt t="13508" x="4576763" y="3228975"/>
          <p14:tracePt t="13517" x="4616450" y="3228975"/>
          <p14:tracePt t="13523" x="4656138" y="3228975"/>
          <p14:tracePt t="13530" x="4695825" y="3228975"/>
          <p14:tracePt t="13538" x="4735513" y="3228975"/>
          <p14:tracePt t="13545" x="4775200" y="3228975"/>
          <p14:tracePt t="13553" x="4799013" y="3228975"/>
          <p14:tracePt t="13560" x="4822825" y="3228975"/>
          <p14:tracePt t="13567" x="4854575" y="3228975"/>
          <p14:tracePt t="13575" x="4902200" y="3228975"/>
          <p14:tracePt t="13583" x="4933950" y="3228975"/>
          <p14:tracePt t="13591" x="4975225" y="3228975"/>
          <p14:tracePt t="13597" x="5022850" y="3228975"/>
          <p14:tracePt t="13605" x="5062538" y="3228975"/>
          <p14:tracePt t="13612" x="5094288" y="3228975"/>
          <p14:tracePt t="13621" x="5141913" y="3228975"/>
          <p14:tracePt t="13627" x="5205413" y="3221038"/>
          <p14:tracePt t="13635" x="5253038" y="3213100"/>
          <p14:tracePt t="13643" x="5318125" y="3205163"/>
          <p14:tracePt t="13650" x="5381625" y="3197225"/>
          <p14:tracePt t="13659" x="5421313" y="3189288"/>
          <p14:tracePt t="13665" x="5492750" y="3173413"/>
          <p14:tracePt t="13673" x="5548313" y="3165475"/>
          <p14:tracePt t="13680" x="5635625" y="3149600"/>
          <p14:tracePt t="13688" x="5667375" y="3133725"/>
          <p14:tracePt t="13695" x="5684838" y="3125788"/>
          <p14:tracePt t="13704" x="5700713" y="3117850"/>
          <p14:tracePt t="13710" x="5708650" y="3109913"/>
          <p14:tracePt t="13719" x="5716588" y="3101975"/>
          <p14:tracePt t="13725" x="5724525" y="3094038"/>
          <p14:tracePt t="13733" x="5724525" y="3086100"/>
          <p14:tracePt t="13741" x="5732463" y="3070225"/>
          <p14:tracePt t="13747" x="5732463" y="3062288"/>
          <p14:tracePt t="13755" x="5732463" y="3054350"/>
          <p14:tracePt t="13770" x="5732463" y="3046413"/>
          <p14:tracePt t="13779" x="5732463" y="3038475"/>
          <p14:tracePt t="13793" x="5732463" y="3030538"/>
          <p14:tracePt t="13800" x="5732463" y="3022600"/>
          <p14:tracePt t="13807" x="5732463" y="3014663"/>
          <p14:tracePt t="13824" x="5724525" y="3006725"/>
          <p14:tracePt t="13830" x="5708650" y="2998788"/>
          <p14:tracePt t="13838" x="5700713" y="2998788"/>
          <p14:tracePt t="13845" x="5684838" y="2990850"/>
          <p14:tracePt t="13853" x="5659438" y="2982913"/>
          <p14:tracePt t="13860" x="5643563" y="2982913"/>
          <p14:tracePt t="13867" x="5627688" y="2974975"/>
          <p14:tracePt t="13876" x="5603875" y="2974975"/>
          <p14:tracePt t="13893" x="5548313" y="2974975"/>
          <p14:tracePt t="13897" x="5516563" y="2967038"/>
          <p14:tracePt t="13905" x="5492750" y="2959100"/>
          <p14:tracePt t="13912" x="5476875" y="2951163"/>
          <p14:tracePt t="13920" x="5461000" y="2943225"/>
          <p14:tracePt t="13927" x="5437188" y="2935288"/>
          <p14:tracePt t="13935" x="5421313" y="2927350"/>
          <p14:tracePt t="13942" x="5397500" y="2919413"/>
          <p14:tracePt t="13950" x="5373688" y="2909888"/>
          <p14:tracePt t="13959" x="5341938" y="2901950"/>
          <p14:tracePt t="13965" x="5326063" y="2894013"/>
          <p14:tracePt t="13973" x="5300663" y="2894013"/>
          <p14:tracePt t="13980" x="5284788" y="2894013"/>
          <p14:tracePt t="13988" x="5260975" y="2886075"/>
          <p14:tracePt t="13995" x="5229225" y="2886075"/>
          <p14:tracePt t="14003" x="5189538" y="2878138"/>
          <p14:tracePt t="14010" x="5157788" y="2878138"/>
          <p14:tracePt t="14017" x="5133975" y="2878138"/>
          <p14:tracePt t="14025" x="5094288" y="2878138"/>
          <p14:tracePt t="14032" x="5054600" y="2870200"/>
          <p14:tracePt t="14042" x="5006975" y="2870200"/>
          <p14:tracePt t="14047" x="4951413" y="2870200"/>
          <p14:tracePt t="14056" x="4902200" y="2870200"/>
          <p14:tracePt t="14064" x="4838700" y="2862263"/>
          <p14:tracePt t="14070" x="4791075" y="2862263"/>
          <p14:tracePt t="14077" x="4735513" y="2862263"/>
          <p14:tracePt t="14085" x="4672013" y="2862263"/>
          <p14:tracePt t="14093" x="4624388" y="2862263"/>
          <p14:tracePt t="14100" x="4559300" y="2862263"/>
          <p14:tracePt t="14108" x="4511675" y="2862263"/>
          <p14:tracePt t="14115" x="4464050" y="2862263"/>
          <p14:tracePt t="14124" x="4424363" y="2862263"/>
          <p14:tracePt t="14131" x="4384675" y="2862263"/>
          <p14:tracePt t="14138" x="4321175" y="2862263"/>
          <p14:tracePt t="14145" x="4281488" y="2862263"/>
          <p14:tracePt t="14152" x="4225925" y="2862263"/>
          <p14:tracePt t="14160" x="4168775" y="2862263"/>
          <p14:tracePt t="14168" x="4129088" y="2862263"/>
          <p14:tracePt t="14175" x="4010025" y="2862263"/>
          <p14:tracePt t="14183" x="3946525" y="2870200"/>
          <p14:tracePt t="14190" x="3883025" y="2878138"/>
          <p14:tracePt t="14198" x="3825875" y="2886075"/>
          <p14:tracePt t="14205" x="3762375" y="2886075"/>
          <p14:tracePt t="14213" x="3683000" y="2894013"/>
          <p14:tracePt t="14220" x="3635375" y="2894013"/>
          <p14:tracePt t="14227" x="3587750" y="2894013"/>
          <p14:tracePt t="14235" x="3532188" y="2894013"/>
          <p14:tracePt t="14242" x="3484563" y="2894013"/>
          <p14:tracePt t="14250" x="3427413" y="2894013"/>
          <p14:tracePt t="14258" x="3387725" y="2894013"/>
          <p14:tracePt t="14265" x="3340100" y="2894013"/>
          <p14:tracePt t="14274" x="3316288" y="2894013"/>
          <p14:tracePt t="14280" x="3284538" y="2894013"/>
          <p14:tracePt t="14288" x="3260725" y="2894013"/>
          <p14:tracePt t="14295" x="3244850" y="2894013"/>
          <p14:tracePt t="14302" x="3197225" y="2886075"/>
          <p14:tracePt t="14310" x="3181350" y="2886075"/>
          <p14:tracePt t="14318" x="3157538" y="2886075"/>
          <p14:tracePt t="14325" x="3149600" y="2886075"/>
          <p14:tracePt t="14333" x="3133725" y="2886075"/>
          <p14:tracePt t="14339" x="3125788" y="2878138"/>
          <p14:tracePt t="14348" x="3109913" y="2878138"/>
          <p14:tracePt t="14356" x="3092450" y="2878138"/>
          <p14:tracePt t="14362" x="3076575" y="2878138"/>
          <p14:tracePt t="14370" x="3060700" y="2878138"/>
          <p14:tracePt t="14378" x="3052763" y="2878138"/>
          <p14:tracePt t="14385" x="3036888" y="2878138"/>
          <p14:tracePt t="14394" x="3028950" y="2878138"/>
          <p14:tracePt t="14404" x="3013075" y="2878138"/>
          <p14:tracePt t="14409" x="2997200" y="2878138"/>
          <p14:tracePt t="15428" x="3005138" y="2878138"/>
          <p14:tracePt t="15435" x="3005138" y="2870200"/>
          <p14:tracePt t="15451" x="3013075" y="2870200"/>
          <p14:tracePt t="15473" x="3028950" y="2862263"/>
          <p14:tracePt t="15480" x="3028950" y="2854325"/>
          <p14:tracePt t="15488" x="3036888" y="2854325"/>
          <p14:tracePt t="15496" x="3036888" y="2846388"/>
          <p14:tracePt t="15503" x="3044825" y="2846388"/>
          <p14:tracePt t="15518" x="3052763" y="2838450"/>
          <p14:tracePt t="15535" x="3060700" y="2830513"/>
          <p14:tracePt t="15540" x="3068638" y="2830513"/>
          <p14:tracePt t="15563" x="3076575" y="2822575"/>
          <p14:tracePt t="15585" x="3084513" y="2822575"/>
          <p14:tracePt t="16290" x="3092450" y="2822575"/>
          <p14:tracePt t="16297" x="3100388" y="2822575"/>
          <p14:tracePt t="16305" x="3117850" y="2814638"/>
          <p14:tracePt t="16314" x="3133725" y="2814638"/>
          <p14:tracePt t="16320" x="3157538" y="2814638"/>
          <p14:tracePt t="16327" x="3173413" y="2814638"/>
          <p14:tracePt t="16335" x="3189288" y="2806700"/>
          <p14:tracePt t="16343" x="3205163" y="2806700"/>
          <p14:tracePt t="16351" x="3236913" y="2798763"/>
          <p14:tracePt t="16358" x="3276600" y="2790825"/>
          <p14:tracePt t="16365" x="3308350" y="2782888"/>
          <p14:tracePt t="16372" x="3355975" y="2767013"/>
          <p14:tracePt t="16380" x="3379788" y="2759075"/>
          <p14:tracePt t="16387" x="3435350" y="2751138"/>
          <p14:tracePt t="16395" x="3451225" y="2743200"/>
          <p14:tracePt t="16403" x="3459163" y="2735263"/>
          <p14:tracePt t="16417" x="3467100" y="2735263"/>
          <p14:tracePt t="16635" x="3476625" y="2735263"/>
          <p14:tracePt t="16650" x="3492500" y="2735263"/>
          <p14:tracePt t="16658" x="3516313" y="2743200"/>
          <p14:tracePt t="16665" x="3548063" y="2743200"/>
          <p14:tracePt t="16673" x="3579813" y="2751138"/>
          <p14:tracePt t="16680" x="3627438" y="2759075"/>
          <p14:tracePt t="16689" x="3675063" y="2767013"/>
          <p14:tracePt t="16695" x="3722688" y="2774950"/>
          <p14:tracePt t="16703" x="3778250" y="2782888"/>
          <p14:tracePt t="16710" x="3859213" y="2790825"/>
          <p14:tracePt t="16717" x="3898900" y="2790825"/>
          <p14:tracePt t="16725" x="3938588" y="2790825"/>
          <p14:tracePt t="16733" x="3962400" y="2790825"/>
          <p14:tracePt t="16741" x="3994150" y="2790825"/>
          <p14:tracePt t="16748" x="4017963" y="2790825"/>
          <p14:tracePt t="16755" x="4041775" y="2790825"/>
          <p14:tracePt t="16762" x="4057650" y="2790825"/>
          <p14:tracePt t="16770" x="4081463" y="2790825"/>
          <p14:tracePt t="16778" x="4105275" y="2790825"/>
          <p14:tracePt t="16785" x="4113213" y="2790825"/>
          <p14:tracePt t="16793" x="4129088" y="2790825"/>
          <p14:tracePt t="16800" x="4152900" y="2790825"/>
          <p14:tracePt t="16808" x="4176713" y="2790825"/>
          <p14:tracePt t="16815" x="4241800" y="2790825"/>
          <p14:tracePt t="16823" x="4289425" y="2798763"/>
          <p14:tracePt t="16830" x="4352925" y="2806700"/>
          <p14:tracePt t="16838" x="4400550" y="2806700"/>
          <p14:tracePt t="16845" x="4448175" y="2814638"/>
          <p14:tracePt t="16853" x="4527550" y="2814638"/>
          <p14:tracePt t="16860" x="4600575" y="2814638"/>
          <p14:tracePt t="16867" x="4679950" y="2822575"/>
          <p14:tracePt t="16877" x="4751388" y="2822575"/>
          <p14:tracePt t="16883" x="4830763" y="2822575"/>
          <p14:tracePt t="16894" x="4894263" y="2822575"/>
          <p14:tracePt t="16898" x="4951413" y="2822575"/>
          <p14:tracePt t="16905" x="5014913" y="2822575"/>
          <p14:tracePt t="16913" x="5078413" y="2822575"/>
          <p14:tracePt t="16920" x="5157788" y="2822575"/>
          <p14:tracePt t="16928" x="5221288" y="2822575"/>
          <p14:tracePt t="16935" x="5292725" y="2822575"/>
          <p14:tracePt t="16943" x="5334000" y="2822575"/>
          <p14:tracePt t="16950" x="5413375" y="2822575"/>
          <p14:tracePt t="16958" x="5484813" y="2822575"/>
          <p14:tracePt t="16965" x="5572125" y="2822575"/>
          <p14:tracePt t="16973" x="5643563" y="2822575"/>
          <p14:tracePt t="16980" x="5732463" y="2822575"/>
          <p14:tracePt t="16988" x="5803900" y="2822575"/>
          <p14:tracePt t="16995" x="5891213" y="2822575"/>
          <p14:tracePt t="17002" x="5938838" y="2822575"/>
          <p14:tracePt t="17011" x="6018213" y="2822575"/>
          <p14:tracePt t="17018" x="6067425" y="2830513"/>
          <p14:tracePt t="17027" x="6130925" y="2830513"/>
          <p14:tracePt t="17033" x="6178550" y="2838450"/>
          <p14:tracePt t="17041" x="6249988" y="2838450"/>
          <p14:tracePt t="17047" x="6273800" y="2846388"/>
          <p14:tracePt t="17055" x="6313488" y="2846388"/>
          <p14:tracePt t="17063" x="6337300" y="2862263"/>
          <p14:tracePt t="17070" x="6369050" y="2870200"/>
          <p14:tracePt t="17078" x="6410325" y="2886075"/>
          <p14:tracePt t="17085" x="6442075" y="2886075"/>
          <p14:tracePt t="17094" x="6465888" y="2901950"/>
          <p14:tracePt t="17101" x="6489700" y="2901950"/>
          <p14:tracePt t="17107" x="6513513" y="2909888"/>
          <p14:tracePt t="17115" x="6521450" y="2919413"/>
          <p14:tracePt t="17123" x="6545263" y="2927350"/>
          <p14:tracePt t="17130" x="6569075" y="2935288"/>
          <p14:tracePt t="17138" x="6584950" y="2935288"/>
          <p14:tracePt t="17145" x="6600825" y="2943225"/>
          <p14:tracePt t="17153" x="6616700" y="2959100"/>
          <p14:tracePt t="17160" x="6624638" y="2967038"/>
          <p14:tracePt t="17168" x="6648450" y="2974975"/>
          <p14:tracePt t="17175" x="6656388" y="2974975"/>
          <p14:tracePt t="17183" x="6672263" y="2990850"/>
          <p14:tracePt t="17191" x="6688138" y="2998788"/>
          <p14:tracePt t="17198" x="6704013" y="3006725"/>
          <p14:tracePt t="17213" x="6719888" y="3014663"/>
          <p14:tracePt t="17220" x="6727825" y="3030538"/>
          <p14:tracePt t="17228" x="6743700" y="3038475"/>
          <p14:tracePt t="17235" x="6759575" y="3054350"/>
          <p14:tracePt t="17243" x="6769100" y="3062288"/>
          <p14:tracePt t="17251" x="6784975" y="3078163"/>
          <p14:tracePt t="17258" x="6792913" y="3094038"/>
          <p14:tracePt t="17265" x="6808788" y="3101975"/>
          <p14:tracePt t="17273" x="6824663" y="3117850"/>
          <p14:tracePt t="17280" x="6832600" y="3125788"/>
          <p14:tracePt t="17288" x="6856413" y="3141663"/>
          <p14:tracePt t="17295" x="6864350" y="3165475"/>
          <p14:tracePt t="17303" x="6880225" y="3181350"/>
          <p14:tracePt t="17310" x="6888163" y="3189288"/>
          <p14:tracePt t="17318" x="6896100" y="3213100"/>
          <p14:tracePt t="17327" x="6904038" y="3236913"/>
          <p14:tracePt t="17332" x="6919913" y="3252788"/>
          <p14:tracePt t="17341" x="6919913" y="3270250"/>
          <p14:tracePt t="17348" x="6935788" y="3294063"/>
          <p14:tracePt t="17355" x="6935788" y="3309938"/>
          <p14:tracePt t="17362" x="6943725" y="3333750"/>
          <p14:tracePt t="17370" x="6943725" y="3349625"/>
          <p14:tracePt t="17377" x="6943725" y="3365500"/>
          <p14:tracePt t="17385" x="6943725" y="3373438"/>
          <p14:tracePt t="17393" x="6943725" y="3389313"/>
          <p14:tracePt t="17400" x="6943725" y="3413125"/>
          <p14:tracePt t="17408" x="6951663" y="3436938"/>
          <p14:tracePt t="17415" x="6951663" y="3452813"/>
          <p14:tracePt t="17424" x="6951663" y="3476625"/>
          <p14:tracePt t="17430" x="6951663" y="3508375"/>
          <p14:tracePt t="17439" x="6951663" y="3532188"/>
          <p14:tracePt t="17445" x="6951663" y="3563938"/>
          <p14:tracePt t="17453" x="6951663" y="3579813"/>
          <p14:tracePt t="17460" x="6951663" y="3605213"/>
          <p14:tracePt t="17468" x="6951663" y="3629025"/>
          <p14:tracePt t="17475" x="6951663" y="3660775"/>
          <p14:tracePt t="17483" x="6951663" y="3692525"/>
          <p14:tracePt t="17491" x="6951663" y="3716338"/>
          <p14:tracePt t="17498" x="6951663" y="3740150"/>
          <p14:tracePt t="17505" x="6951663" y="3748088"/>
          <p14:tracePt t="17512" x="6943725" y="3771900"/>
          <p14:tracePt t="17520" x="6943725" y="3811588"/>
          <p14:tracePt t="17527" x="6943725" y="3835400"/>
          <p14:tracePt t="17535" x="6943725" y="3859213"/>
          <p14:tracePt t="17543" x="6935788" y="3890963"/>
          <p14:tracePt t="17550" x="6935788" y="3906838"/>
          <p14:tracePt t="17559" x="6935788" y="3938588"/>
          <p14:tracePt t="17565" x="6927850" y="3963988"/>
          <p14:tracePt t="17574" x="6927850" y="3987800"/>
          <p14:tracePt t="17580" x="6927850" y="4011613"/>
          <p14:tracePt t="17587" x="6927850" y="4027488"/>
          <p14:tracePt t="17595" x="6927850" y="4051300"/>
          <p14:tracePt t="17603" x="6927850" y="4059238"/>
          <p14:tracePt t="17610" x="6927850" y="4075113"/>
          <p14:tracePt t="17618" x="6927850" y="4090988"/>
          <p14:tracePt t="17625" x="6919913" y="4098925"/>
          <p14:tracePt t="17633" x="6919913" y="4106863"/>
          <p14:tracePt t="17641" x="6919913" y="4122738"/>
          <p14:tracePt t="17647" x="6919913" y="4130675"/>
          <p14:tracePt t="17655" x="6919913" y="4138613"/>
          <p14:tracePt t="17663" x="6919913" y="4146550"/>
          <p14:tracePt t="17678" x="6911975" y="4162425"/>
          <p14:tracePt t="17685" x="6911975" y="4170363"/>
          <p14:tracePt t="17693" x="6911975" y="4178300"/>
          <p14:tracePt t="17700" x="6911975" y="4194175"/>
          <p14:tracePt t="17708" x="6904038" y="4217988"/>
          <p14:tracePt t="17715" x="6888163" y="4241800"/>
          <p14:tracePt t="17724" x="6888163" y="4265613"/>
          <p14:tracePt t="17730" x="6872288" y="4281488"/>
          <p14:tracePt t="17737" x="6848475" y="4314825"/>
          <p14:tracePt t="17745" x="6848475" y="4338638"/>
          <p14:tracePt t="17752" x="6824663" y="4378325"/>
          <p14:tracePt t="17760" x="6800850" y="4410075"/>
          <p14:tracePt t="17769" x="6784975" y="4441825"/>
          <p14:tracePt t="17777" x="6759575" y="4481513"/>
          <p14:tracePt t="17783" x="6743700" y="4497388"/>
          <p14:tracePt t="17791" x="6727825" y="4521200"/>
          <p14:tracePt t="17797" x="6711950" y="4552950"/>
          <p14:tracePt t="17805" x="6696075" y="4568825"/>
          <p14:tracePt t="17812" x="6672263" y="4600575"/>
          <p14:tracePt t="17820" x="6664325" y="4616450"/>
          <p14:tracePt t="17827" x="6640513" y="4641850"/>
          <p14:tracePt t="17835" x="6632575" y="4649788"/>
          <p14:tracePt t="17843" x="6608763" y="4673600"/>
          <p14:tracePt t="17850" x="6600825" y="4681538"/>
          <p14:tracePt t="17857" x="6592888" y="4689475"/>
          <p14:tracePt t="17865" x="6592888" y="4697413"/>
          <p14:tracePt t="17874" x="6584950" y="4705350"/>
          <p14:tracePt t="17888" x="6577013" y="4713288"/>
          <p14:tracePt t="17910" x="6577013" y="4721225"/>
          <p14:tracePt t="17963" x="6577013" y="4729163"/>
          <p14:tracePt t="17985" x="6569075" y="4729163"/>
          <p14:tracePt t="18060" x="6584950" y="4729163"/>
          <p14:tracePt t="18067" x="6616700" y="4721225"/>
          <p14:tracePt t="18076" x="6640513" y="4721225"/>
          <p14:tracePt t="18082" x="6680200" y="4713288"/>
          <p14:tracePt t="18090" x="6711950" y="4705350"/>
          <p14:tracePt t="18098" x="6743700" y="4697413"/>
          <p14:tracePt t="18105" x="6792913" y="4689475"/>
          <p14:tracePt t="18113" x="6816725" y="4673600"/>
          <p14:tracePt t="18120" x="6856413" y="4673600"/>
          <p14:tracePt t="18127" x="6896100" y="4657725"/>
          <p14:tracePt t="18135" x="6943725" y="4649788"/>
          <p14:tracePt t="18143" x="6991350" y="4633913"/>
          <p14:tracePt t="18150" x="7031038" y="4624388"/>
          <p14:tracePt t="18158" x="7070725" y="4616450"/>
          <p14:tracePt t="18165" x="7118350" y="4600575"/>
          <p14:tracePt t="18174" x="7151688" y="4592638"/>
          <p14:tracePt t="18180" x="7183438" y="4584700"/>
          <p14:tracePt t="18188" x="7207250" y="4576763"/>
          <p14:tracePt t="18195" x="7231063" y="4576763"/>
          <p14:tracePt t="18204" x="7270750" y="4568825"/>
          <p14:tracePt t="18210" x="7294563" y="4568825"/>
          <p14:tracePt t="18218" x="7302500" y="4560888"/>
          <p14:tracePt t="18226" x="7318375" y="4552950"/>
          <p14:tracePt t="18233" x="7342188" y="4552950"/>
          <p14:tracePt t="18241" x="7366000" y="4552950"/>
          <p14:tracePt t="18247" x="7389813" y="4552950"/>
          <p14:tracePt t="18255" x="7421563" y="4552950"/>
          <p14:tracePt t="18263" x="7445375" y="4552950"/>
          <p14:tracePt t="18270" x="7469188" y="4552950"/>
          <p14:tracePt t="18277" x="7518400" y="4545013"/>
          <p14:tracePt t="18285" x="7550150" y="4545013"/>
          <p14:tracePt t="18293" x="7589838" y="4537075"/>
          <p14:tracePt t="18300" x="7645400" y="4537075"/>
          <p14:tracePt t="18309" x="7677150" y="4537075"/>
          <p14:tracePt t="18315" x="7716838" y="4529138"/>
          <p14:tracePt t="18323" x="7764463" y="4529138"/>
          <p14:tracePt t="18330" x="7812088" y="4529138"/>
          <p14:tracePt t="18337" x="7851775" y="4529138"/>
          <p14:tracePt t="18345" x="7885113" y="4529138"/>
          <p14:tracePt t="18353" x="7916863" y="4529138"/>
          <p14:tracePt t="18361" x="7932738" y="4529138"/>
          <p14:tracePt t="18367" x="7956550" y="4529138"/>
          <p14:tracePt t="18376" x="7988300" y="4529138"/>
          <p14:tracePt t="18382" x="8027988" y="4529138"/>
          <p14:tracePt t="18393" x="8051800" y="4529138"/>
          <p14:tracePt t="18397" x="8075613" y="4529138"/>
          <p14:tracePt t="18405" x="8099425" y="4529138"/>
          <p14:tracePt t="18413" x="8115300" y="4529138"/>
          <p14:tracePt t="18420" x="8139113" y="4529138"/>
          <p14:tracePt t="18427" x="8162925" y="4537075"/>
          <p14:tracePt t="18435" x="8178800" y="4537075"/>
          <p14:tracePt t="18443" x="8210550" y="4552950"/>
          <p14:tracePt t="18450" x="8235950" y="4552950"/>
          <p14:tracePt t="18459" x="8259763" y="4552950"/>
          <p14:tracePt t="18465" x="8275638" y="4560888"/>
          <p14:tracePt t="18473" x="8299450" y="4560888"/>
          <p14:tracePt t="18480" x="8323263" y="4560888"/>
          <p14:tracePt t="18487" x="8339138" y="4560888"/>
          <p14:tracePt t="18495" x="8362950" y="4560888"/>
          <p14:tracePt t="18502" x="8378825" y="4560888"/>
          <p14:tracePt t="18510" x="8402638" y="4568825"/>
          <p14:tracePt t="18519" x="8410575" y="4568825"/>
          <p14:tracePt t="18528" x="8434388" y="4568825"/>
          <p14:tracePt t="18533" x="8450263" y="4568825"/>
          <p14:tracePt t="18540" x="8466138" y="4568825"/>
          <p14:tracePt t="18548" x="8489950" y="4568825"/>
          <p14:tracePt t="18555" x="8513763" y="4568825"/>
          <p14:tracePt t="18563" x="8537575" y="4568825"/>
          <p14:tracePt t="18570" x="8553450" y="4576763"/>
          <p14:tracePt t="18577" x="8561388" y="4576763"/>
          <p14:tracePt t="18585" x="8585200" y="4576763"/>
          <p14:tracePt t="18593" x="8593138" y="4576763"/>
          <p14:tracePt t="18600" x="8610600" y="4576763"/>
          <p14:tracePt t="18616" x="8618538" y="4576763"/>
          <p14:tracePt t="18638" x="8626475" y="4576763"/>
          <p14:tracePt t="18660" x="8634413" y="4576763"/>
          <p14:tracePt t="18667" x="8642350" y="4576763"/>
          <p14:tracePt t="18691" x="8650288" y="4576763"/>
          <p14:tracePt t="18707" x="8658225" y="4568825"/>
          <p14:tracePt t="18810" x="8650288" y="4568825"/>
          <p14:tracePt t="18818" x="8642350" y="4568825"/>
          <p14:tracePt t="18825" x="8626475" y="4568825"/>
          <p14:tracePt t="18832" x="8610600" y="4568825"/>
          <p14:tracePt t="18840" x="8593138" y="4576763"/>
          <p14:tracePt t="18847" x="8561388" y="4576763"/>
          <p14:tracePt t="18856" x="8513763" y="4584700"/>
          <p14:tracePt t="18863" x="8474075" y="4592638"/>
          <p14:tracePt t="18870" x="8426450" y="4608513"/>
          <p14:tracePt t="18892" x="8347075" y="4633913"/>
          <p14:tracePt t="18895" x="8299450" y="4649788"/>
          <p14:tracePt t="18900" x="8267700" y="4665663"/>
          <p14:tracePt t="18908" x="8218488" y="4673600"/>
          <p14:tracePt t="18915" x="8170863" y="4681538"/>
          <p14:tracePt t="18923" x="8147050" y="4681538"/>
          <p14:tracePt t="18931" x="8123238" y="4681538"/>
          <p14:tracePt t="18938" x="8091488" y="4689475"/>
          <p14:tracePt t="18945" x="8059738" y="4689475"/>
          <p14:tracePt t="18952" x="8027988" y="4689475"/>
          <p14:tracePt t="18960" x="7996238" y="4689475"/>
          <p14:tracePt t="18968" x="7964488" y="4689475"/>
          <p14:tracePt t="18975" x="7948613" y="4689475"/>
          <p14:tracePt t="18983" x="7916863" y="4689475"/>
          <p14:tracePt t="18990" x="7877175" y="4689475"/>
          <p14:tracePt t="18998" x="7835900" y="4689475"/>
          <p14:tracePt t="19007" x="7788275" y="4689475"/>
          <p14:tracePt t="19012" x="7740650" y="4689475"/>
          <p14:tracePt t="19020" x="7685088" y="4681538"/>
          <p14:tracePt t="19027" x="7629525" y="4681538"/>
          <p14:tracePt t="19035" x="7597775" y="4673600"/>
          <p14:tracePt t="19043" x="7534275" y="4673600"/>
          <p14:tracePt t="19050" x="7485063" y="4673600"/>
          <p14:tracePt t="19058" x="7445375" y="4673600"/>
          <p14:tracePt t="19065" x="7413625" y="4673600"/>
          <p14:tracePt t="19074" x="7366000" y="4673600"/>
          <p14:tracePt t="19080" x="7342188" y="4673600"/>
          <p14:tracePt t="19088" x="7310438" y="4673600"/>
          <p14:tracePt t="19095" x="7278688" y="4673600"/>
          <p14:tracePt t="19103" x="7254875" y="4673600"/>
          <p14:tracePt t="19110" x="7231063" y="4673600"/>
          <p14:tracePt t="19117" x="7207250" y="4673600"/>
          <p14:tracePt t="19125" x="7183438" y="4673600"/>
          <p14:tracePt t="19133" x="7167563" y="4673600"/>
          <p14:tracePt t="19140" x="7151688" y="4673600"/>
          <p14:tracePt t="19148" x="7126288" y="4673600"/>
          <p14:tracePt t="19156" x="7094538" y="4673600"/>
          <p14:tracePt t="19163" x="7070725" y="4673600"/>
          <p14:tracePt t="19170" x="7054850" y="4673600"/>
          <p14:tracePt t="19178" x="7031038" y="4673600"/>
          <p14:tracePt t="19185" x="7015163" y="4673600"/>
          <p14:tracePt t="19193" x="6991350" y="4673600"/>
          <p14:tracePt t="19200" x="6967538" y="4673600"/>
          <p14:tracePt t="19208" x="6951663" y="4665663"/>
          <p14:tracePt t="19223" x="6943725" y="4665663"/>
          <p14:tracePt t="19230" x="6943725" y="4657725"/>
          <p14:tracePt t="19237" x="6935788" y="4657725"/>
          <p14:tracePt t="19245" x="6927850" y="4657725"/>
          <p14:tracePt t="19268" x="6919913" y="4657725"/>
          <p14:tracePt t="19275" x="6911975" y="4657725"/>
          <p14:tracePt t="19283" x="6904038" y="4657725"/>
          <p14:tracePt t="19290" x="6896100" y="4657725"/>
          <p14:tracePt t="19306" x="6880225" y="4657725"/>
          <p14:tracePt t="19313" x="6872288" y="4657725"/>
          <p14:tracePt t="19320" x="6856413" y="4657725"/>
          <p14:tracePt t="19328" x="6848475" y="4657725"/>
          <p14:tracePt t="19335" x="6832600" y="4657725"/>
          <p14:tracePt t="19342" x="6816725" y="4649788"/>
          <p14:tracePt t="19350" x="6808788" y="4649788"/>
          <p14:tracePt t="19358" x="6784975" y="4649788"/>
          <p14:tracePt t="19365" x="6769100" y="4649788"/>
          <p14:tracePt t="19373" x="6743700" y="4649788"/>
          <p14:tracePt t="19380" x="6727825" y="4641850"/>
          <p14:tracePt t="19388" x="6711950" y="4641850"/>
          <p14:tracePt t="19395" x="6688138" y="4633913"/>
          <p14:tracePt t="19403" x="6664325" y="4633913"/>
          <p14:tracePt t="19410" x="6632575" y="4633913"/>
          <p14:tracePt t="19417" x="6608763" y="4633913"/>
          <p14:tracePt t="19425" x="6577013" y="4624388"/>
          <p14:tracePt t="19433" x="6545263" y="4624388"/>
          <p14:tracePt t="19440" x="6521450" y="4624388"/>
          <p14:tracePt t="19447" x="6497638" y="4624388"/>
          <p14:tracePt t="19456" x="6473825" y="4624388"/>
          <p14:tracePt t="19463" x="6450013" y="4616450"/>
          <p14:tracePt t="19470" x="6442075" y="4616450"/>
          <p14:tracePt t="19478" x="6426200" y="4616450"/>
          <p14:tracePt t="19485" x="6418263" y="4616450"/>
          <p14:tracePt t="19493" x="6402388" y="4616450"/>
          <p14:tracePt t="20948" x="6410325" y="4616450"/>
          <p14:tracePt t="20956" x="6426200" y="4616450"/>
          <p14:tracePt t="20962" x="6442075" y="4616450"/>
          <p14:tracePt t="20970" x="6457950" y="4624388"/>
          <p14:tracePt t="20977" x="6481763" y="4624388"/>
          <p14:tracePt t="20985" x="6521450" y="4633913"/>
          <p14:tracePt t="20992" x="6577013" y="4649788"/>
          <p14:tracePt t="21001" x="6632575" y="4665663"/>
          <p14:tracePt t="21008" x="6704013" y="4673600"/>
          <p14:tracePt t="21017" x="6769100" y="4689475"/>
          <p14:tracePt t="21023" x="6832600" y="4705350"/>
          <p14:tracePt t="21030" x="6896100" y="4713288"/>
          <p14:tracePt t="21039" x="6951663" y="4713288"/>
          <p14:tracePt t="21045" x="7015163" y="4713288"/>
          <p14:tracePt t="21053" x="7046913" y="4713288"/>
          <p14:tracePt t="21060" x="7078663" y="4713288"/>
          <p14:tracePt t="21068" x="7102475" y="4713288"/>
          <p14:tracePt t="21075" x="7118350" y="4713288"/>
          <p14:tracePt t="21083" x="7135813" y="4713288"/>
          <p14:tracePt t="21090" x="7151688" y="4713288"/>
          <p14:tracePt t="21098" x="7159625" y="4705350"/>
          <p14:tracePt t="21105" x="7175500" y="4705350"/>
          <p14:tracePt t="21113" x="7191375" y="4689475"/>
          <p14:tracePt t="21121" x="7199313" y="4681538"/>
          <p14:tracePt t="21128" x="7215188" y="4673600"/>
          <p14:tracePt t="21135" x="7223125" y="4665663"/>
          <p14:tracePt t="21143" x="7231063" y="4665663"/>
          <p14:tracePt t="21150" x="7239000" y="4657725"/>
          <p14:tracePt t="21158" x="7246938" y="4657725"/>
          <p14:tracePt t="21165" x="7246938" y="4649788"/>
          <p14:tracePt t="21173" x="7254875" y="4641850"/>
          <p14:tracePt t="21180" x="7262813" y="4641850"/>
          <p14:tracePt t="21195" x="7278688" y="4633913"/>
          <p14:tracePt t="21203" x="7286625" y="4624388"/>
          <p14:tracePt t="21210" x="7302500" y="4608513"/>
          <p14:tracePt t="21218" x="7310438" y="4600575"/>
          <p14:tracePt t="21225" x="7326313" y="4592638"/>
          <p14:tracePt t="21233" x="7342188" y="4576763"/>
          <p14:tracePt t="21241" x="7366000" y="4560888"/>
          <p14:tracePt t="21248" x="7389813" y="4545013"/>
          <p14:tracePt t="21255" x="7405688" y="4529138"/>
          <p14:tracePt t="21262" x="7429500" y="4505325"/>
          <p14:tracePt t="21271" x="7437438" y="4497388"/>
          <p14:tracePt t="21277" x="7453313" y="4481513"/>
          <p14:tracePt t="21285" x="7469188" y="4465638"/>
          <p14:tracePt t="21292" x="7485063" y="4457700"/>
          <p14:tracePt t="21300" x="7510463" y="4441825"/>
          <p14:tracePt t="21307" x="7526338" y="4433888"/>
          <p14:tracePt t="21315" x="7550150" y="4418013"/>
          <p14:tracePt t="21323" x="7566025" y="4410075"/>
          <p14:tracePt t="21330" x="7589838" y="4402138"/>
          <p14:tracePt t="21339" x="7605713" y="4394200"/>
          <p14:tracePt t="21345" x="7621588" y="4386263"/>
          <p14:tracePt t="21353" x="7629525" y="4370388"/>
          <p14:tracePt t="21360" x="7637463" y="4346575"/>
          <p14:tracePt t="21368" x="7653338" y="4330700"/>
          <p14:tracePt t="21376" x="7653338" y="4314825"/>
          <p14:tracePt t="21383" x="7661275" y="4291013"/>
          <p14:tracePt t="21391" x="7661275" y="4265613"/>
          <p14:tracePt t="21398" x="7661275" y="4241800"/>
          <p14:tracePt t="21405" x="7669213" y="4210050"/>
          <p14:tracePt t="21413" x="7669213" y="4186238"/>
          <p14:tracePt t="21422" x="7669213" y="4162425"/>
          <p14:tracePt t="21428" x="7669213" y="4146550"/>
          <p14:tracePt t="21435" x="7669213" y="4138613"/>
          <p14:tracePt t="21442" x="7669213" y="4114800"/>
          <p14:tracePt t="21450" x="7669213" y="4098925"/>
          <p14:tracePt t="21458" x="7669213" y="4083050"/>
          <p14:tracePt t="21465" x="7669213" y="4075113"/>
          <p14:tracePt t="21473" x="7661275" y="4059238"/>
          <p14:tracePt t="21480" x="7661275" y="4035425"/>
          <p14:tracePt t="21489" x="7653338" y="4027488"/>
          <p14:tracePt t="21495" x="7645400" y="4011613"/>
          <p14:tracePt t="21503" x="7645400" y="3995738"/>
          <p14:tracePt t="21510" x="7621588" y="3971925"/>
          <p14:tracePt t="21518" x="7621588" y="3963988"/>
          <p14:tracePt t="21525" x="7605713" y="3948113"/>
          <p14:tracePt t="21532" x="7597775" y="3930650"/>
          <p14:tracePt t="21548" x="7573963" y="3914775"/>
          <p14:tracePt t="21555" x="7526338" y="3875088"/>
          <p14:tracePt t="21563" x="7485063" y="3851275"/>
          <p14:tracePt t="21571" x="7453313" y="3835400"/>
          <p14:tracePt t="21578" x="7429500" y="3827463"/>
          <p14:tracePt t="21585" x="7397750" y="3811588"/>
          <p14:tracePt t="21594" x="7373938" y="3811588"/>
          <p14:tracePt t="21600" x="7358063" y="3811588"/>
          <p14:tracePt t="21607" x="7342188" y="3803650"/>
          <p14:tracePt t="21615" x="7326313" y="3795713"/>
          <p14:tracePt t="21623" x="7302500" y="3795713"/>
          <p14:tracePt t="21630" x="7278688" y="3787775"/>
          <p14:tracePt t="21638" x="7262813" y="3787775"/>
          <p14:tracePt t="21645" x="7239000" y="3787775"/>
          <p14:tracePt t="21653" x="7223125" y="3787775"/>
          <p14:tracePt t="21660" x="7207250" y="3787775"/>
          <p14:tracePt t="21667" x="7183438" y="3787775"/>
          <p14:tracePt t="21675" x="7159625" y="3787775"/>
          <p14:tracePt t="21683" x="7143750" y="3787775"/>
          <p14:tracePt t="21690" x="7110413" y="3787775"/>
          <p14:tracePt t="21698" x="7078663" y="3787775"/>
          <p14:tracePt t="21705" x="7046913" y="3787775"/>
          <p14:tracePt t="21713" x="6999288" y="3787775"/>
          <p14:tracePt t="21721" x="6959600" y="3787775"/>
          <p14:tracePt t="21728" x="6927850" y="3787775"/>
          <p14:tracePt t="21735" x="6880225" y="3787775"/>
          <p14:tracePt t="21743" x="6840538" y="3787775"/>
          <p14:tracePt t="21750" x="6808788" y="3787775"/>
          <p14:tracePt t="21757" x="6759575" y="3787775"/>
          <p14:tracePt t="21765" x="6727825" y="3787775"/>
          <p14:tracePt t="21773" x="6696075" y="3787775"/>
          <p14:tracePt t="21780" x="6672263" y="3795713"/>
          <p14:tracePt t="21788" x="6648450" y="3803650"/>
          <p14:tracePt t="21795" x="6624638" y="3811588"/>
          <p14:tracePt t="21802" x="6592888" y="3811588"/>
          <p14:tracePt t="21810" x="6577013" y="3827463"/>
          <p14:tracePt t="21817" x="6545263" y="3843338"/>
          <p14:tracePt t="21825" x="6521450" y="3859213"/>
          <p14:tracePt t="21833" x="6497638" y="3867150"/>
          <p14:tracePt t="21840" x="6473825" y="3883025"/>
          <p14:tracePt t="21847" x="6457950" y="3906838"/>
          <p14:tracePt t="21855" x="6426200" y="3914775"/>
          <p14:tracePt t="21862" x="6410325" y="3930650"/>
          <p14:tracePt t="21871" x="6392863" y="3948113"/>
          <p14:tracePt t="21877" x="6376988" y="3963988"/>
          <p14:tracePt t="21890" x="6361113" y="3971925"/>
          <p14:tracePt t="21892" x="6353175" y="3987800"/>
          <p14:tracePt t="21900" x="6337300" y="4003675"/>
          <p14:tracePt t="21907" x="6337300" y="4011613"/>
          <p14:tracePt t="21915" x="6329363" y="4027488"/>
          <p14:tracePt t="21923" x="6321425" y="4035425"/>
          <p14:tracePt t="21930" x="6321425" y="4051300"/>
          <p14:tracePt t="21938" x="6313488" y="4059238"/>
          <p14:tracePt t="21945" x="6305550" y="4083050"/>
          <p14:tracePt t="21956" x="6297613" y="4098925"/>
          <p14:tracePt t="21960" x="6297613" y="4122738"/>
          <p14:tracePt t="21968" x="6297613" y="4138613"/>
          <p14:tracePt t="21975" x="6289675" y="4154488"/>
          <p14:tracePt t="21982" x="6289675" y="4170363"/>
          <p14:tracePt t="21990" x="6289675" y="4194175"/>
          <p14:tracePt t="21997" x="6289675" y="4210050"/>
          <p14:tracePt t="22005" x="6289675" y="4217988"/>
          <p14:tracePt t="22013" x="6289675" y="4233863"/>
          <p14:tracePt t="22021" x="6289675" y="4249738"/>
          <p14:tracePt t="22027" x="6289675" y="4265613"/>
          <p14:tracePt t="22035" x="6289675" y="4273550"/>
          <p14:tracePt t="22043" x="6297613" y="4291013"/>
          <p14:tracePt t="22050" x="6305550" y="4314825"/>
          <p14:tracePt t="22057" x="6313488" y="4330700"/>
          <p14:tracePt t="22065" x="6321425" y="4354513"/>
          <p14:tracePt t="22073" x="6329363" y="4362450"/>
          <p14:tracePt t="22081" x="6345238" y="4378325"/>
          <p14:tracePt t="22088" x="6353175" y="4394200"/>
          <p14:tracePt t="22095" x="6369050" y="4402138"/>
          <p14:tracePt t="22102" x="6376988" y="4418013"/>
          <p14:tracePt t="22110" x="6392863" y="4425950"/>
          <p14:tracePt t="22118" x="6418263" y="4441825"/>
          <p14:tracePt t="22125" x="6434138" y="4457700"/>
          <p14:tracePt t="22133" x="6442075" y="4465638"/>
          <p14:tracePt t="22141" x="6465888" y="4473575"/>
          <p14:tracePt t="22147" x="6481763" y="4489450"/>
          <p14:tracePt t="22157" x="6497638" y="4489450"/>
          <p14:tracePt t="22163" x="6513513" y="4505325"/>
          <p14:tracePt t="22171" x="6529388" y="4505325"/>
          <p14:tracePt t="22177" x="6545263" y="4513263"/>
          <p14:tracePt t="22185" x="6553200" y="4521200"/>
          <p14:tracePt t="22193" x="6569075" y="4529138"/>
          <p14:tracePt t="22200" x="6577013" y="4529138"/>
          <p14:tracePt t="22208" x="6592888" y="4537075"/>
          <p14:tracePt t="22215" x="6608763" y="4545013"/>
          <p14:tracePt t="22223" x="6632575" y="4552950"/>
          <p14:tracePt t="22230" x="6648450" y="4568825"/>
          <p14:tracePt t="22238" x="6664325" y="4568825"/>
          <p14:tracePt t="22245" x="6688138" y="4568825"/>
          <p14:tracePt t="22254" x="6711950" y="4584700"/>
          <p14:tracePt t="22260" x="6727825" y="4592638"/>
          <p14:tracePt t="22268" x="6751638" y="4592638"/>
          <p14:tracePt t="22275" x="6769100" y="4592638"/>
          <p14:tracePt t="22282" x="6792913" y="4608513"/>
          <p14:tracePt t="22291" x="6808788" y="4616450"/>
          <p14:tracePt t="22297" x="6816725" y="4616450"/>
          <p14:tracePt t="22306" x="6840538" y="4624388"/>
          <p14:tracePt t="22313" x="6848475" y="4624388"/>
          <p14:tracePt t="22321" x="6864350" y="4633913"/>
          <p14:tracePt t="22329" x="6872288" y="4633913"/>
          <p14:tracePt t="22335" x="6888163" y="4641850"/>
          <p14:tracePt t="22350" x="6904038" y="4641850"/>
          <p14:tracePt t="22358" x="6911975" y="4641850"/>
          <p14:tracePt t="22373" x="6919913" y="4641850"/>
          <p14:tracePt t="22380" x="6927850" y="4649788"/>
          <p14:tracePt t="22395" x="6935788" y="4649788"/>
          <p14:tracePt t="22404" x="6951663" y="4657725"/>
          <p14:tracePt t="22418" x="6959600" y="4657725"/>
          <p14:tracePt t="22425" x="6967538" y="4657725"/>
          <p14:tracePt t="22433" x="6975475" y="4657725"/>
          <p14:tracePt t="22463" x="6983413" y="4657725"/>
          <p14:tracePt t="22538" x="6991350" y="4657725"/>
          <p14:tracePt t="22658" x="6999288" y="4657725"/>
          <p14:tracePt t="22719" x="7007225" y="4657725"/>
          <p14:tracePt t="22740" x="7015163" y="4657725"/>
          <p14:tracePt t="22762" x="7023100" y="4657725"/>
          <p14:tracePt t="22808" x="7031038" y="4649788"/>
          <p14:tracePt t="22830" x="7038975" y="4649788"/>
          <p14:tracePt t="22853" x="7046913" y="4649788"/>
          <p14:tracePt t="22867" x="7054850" y="4641850"/>
          <p14:tracePt t="22889" x="7062788" y="4641850"/>
          <p14:tracePt t="22897" x="7070725" y="4641850"/>
          <p14:tracePt t="23078" x="7078663" y="4641850"/>
          <p14:tracePt t="23085" x="7086600" y="4633913"/>
          <p14:tracePt t="23093" x="7094538" y="4633913"/>
          <p14:tracePt t="23101" x="7110413" y="4633913"/>
          <p14:tracePt t="23115" x="7118350" y="4633913"/>
          <p14:tracePt t="23122" x="7143750" y="4624388"/>
          <p14:tracePt t="23130" x="7151688" y="4624388"/>
          <p14:tracePt t="23138" x="7159625" y="4624388"/>
          <p14:tracePt t="23145" x="7175500" y="4616450"/>
          <p14:tracePt t="23153" x="7183438" y="4616450"/>
          <p14:tracePt t="23160" x="7183438" y="4608513"/>
          <p14:tracePt t="23167" x="7199313" y="4608513"/>
          <p14:tracePt t="23184" x="7207250" y="4608513"/>
          <p14:tracePt t="23813" x="7199313" y="4608513"/>
          <p14:tracePt t="23820" x="7183438" y="4608513"/>
          <p14:tracePt t="23827" x="7175500" y="4608513"/>
          <p14:tracePt t="23835" x="7151688" y="4608513"/>
          <p14:tracePt t="23843" x="7118350" y="4608513"/>
          <p14:tracePt t="23850" x="7102475" y="4608513"/>
          <p14:tracePt t="23857" x="7070725" y="4608513"/>
          <p14:tracePt t="23865" x="7038975" y="4608513"/>
          <p14:tracePt t="23873" x="6999288" y="4608513"/>
          <p14:tracePt t="23880" x="6967538" y="4608513"/>
          <p14:tracePt t="23890" x="6927850" y="4608513"/>
          <p14:tracePt t="23895" x="6904038" y="4608513"/>
          <p14:tracePt t="23904" x="6880225" y="4608513"/>
          <p14:tracePt t="23910" x="6856413" y="4608513"/>
          <p14:tracePt t="23918" x="6832600" y="4608513"/>
          <p14:tracePt t="23925" x="6824663" y="4616450"/>
          <p14:tracePt t="23933" x="6808788" y="4616450"/>
          <p14:tracePt t="23940" x="6800850" y="4616450"/>
          <p14:tracePt t="23947" x="6792913" y="4616450"/>
          <p14:tracePt t="23963" x="6777038" y="4624388"/>
          <p14:tracePt t="23971" x="6769100" y="4624388"/>
          <p14:tracePt t="23978" x="6759575" y="4624388"/>
          <p14:tracePt t="23985" x="6743700" y="4624388"/>
          <p14:tracePt t="23993" x="6719888" y="4624388"/>
          <p14:tracePt t="24001" x="6696075" y="4633913"/>
          <p14:tracePt t="24008" x="6672263" y="4633913"/>
          <p14:tracePt t="24015" x="6648450" y="4641850"/>
          <p14:tracePt t="24023" x="6624638" y="4641850"/>
          <p14:tracePt t="24030" x="6608763" y="4641850"/>
          <p14:tracePt t="24038" x="6592888" y="4641850"/>
          <p14:tracePt t="24046" x="6577013" y="4641850"/>
          <p14:tracePt t="24054" x="6569075" y="4641850"/>
          <p14:tracePt t="24060" x="6561138" y="4641850"/>
          <p14:tracePt t="24075" x="6553200" y="4641850"/>
          <p14:tracePt t="24180" x="6561138" y="4641850"/>
          <p14:tracePt t="24189" x="6584950" y="4641850"/>
          <p14:tracePt t="24195" x="6600825" y="4641850"/>
          <p14:tracePt t="24204" x="6624638" y="4649788"/>
          <p14:tracePt t="24210" x="6672263" y="4657725"/>
          <p14:tracePt t="24217" x="6711950" y="4665663"/>
          <p14:tracePt t="24225" x="6777038" y="4673600"/>
          <p14:tracePt t="24233" x="6816725" y="4681538"/>
          <p14:tracePt t="24240" x="6864350" y="4681538"/>
          <p14:tracePt t="24248" x="6911975" y="4689475"/>
          <p14:tracePt t="24256" x="6959600" y="4697413"/>
          <p14:tracePt t="24263" x="6983413" y="4697413"/>
          <p14:tracePt t="24271" x="7007225" y="4697413"/>
          <p14:tracePt t="24278" x="7031038" y="4697413"/>
          <p14:tracePt t="24292" x="7046913" y="4705350"/>
          <p14:tracePt t="24398" x="7038975" y="4705350"/>
          <p14:tracePt t="24406" x="7023100" y="4697413"/>
          <p14:tracePt t="24412" x="7015163" y="4697413"/>
          <p14:tracePt t="24421" x="6999288" y="4697413"/>
          <p14:tracePt t="24428" x="6975475" y="4689475"/>
          <p14:tracePt t="24435" x="6967538" y="4689475"/>
          <p14:tracePt t="24443" x="6943725" y="4681538"/>
          <p14:tracePt t="24450" x="6919913" y="4681538"/>
          <p14:tracePt t="24457" x="6896100" y="4681538"/>
          <p14:tracePt t="24465" x="6872288" y="4673600"/>
          <p14:tracePt t="24473" x="6856413" y="4673600"/>
          <p14:tracePt t="24480" x="6840538" y="4673600"/>
          <p14:tracePt t="24489" x="6832600" y="4673600"/>
          <p14:tracePt t="24510" x="6824663" y="4673600"/>
          <p14:tracePt t="25013" x="6816725" y="4673600"/>
          <p14:tracePt t="25020" x="6727825" y="4633913"/>
          <p14:tracePt t="25027" x="6672263" y="4608513"/>
          <p14:tracePt t="25035" x="6600825" y="4576763"/>
          <p14:tracePt t="25044" x="6521450" y="4545013"/>
          <p14:tracePt t="25050" x="6450013" y="4521200"/>
          <p14:tracePt t="25057" x="6376988" y="4481513"/>
          <p14:tracePt t="25066" x="6297613" y="4441825"/>
          <p14:tracePt t="25072" x="6242050" y="4418013"/>
          <p14:tracePt t="25080" x="6178550" y="4394200"/>
          <p14:tracePt t="25088" x="6146800" y="4370388"/>
          <p14:tracePt t="25096" x="6122988" y="4354513"/>
          <p14:tracePt t="25103" x="6099175" y="4338638"/>
          <p14:tracePt t="25110" x="6091238" y="4322763"/>
          <p14:tracePt t="25118" x="6075363" y="4314825"/>
          <p14:tracePt t="25126" x="6067425" y="4306888"/>
          <p14:tracePt t="25132" x="6059488" y="4291013"/>
          <p14:tracePt t="25140" x="6043613" y="4281488"/>
          <p14:tracePt t="25148" x="6034088" y="4265613"/>
          <p14:tracePt t="25155" x="6018213" y="4257675"/>
          <p14:tracePt t="25163" x="6002338" y="4241800"/>
          <p14:tracePt t="25170" x="5986463" y="4233863"/>
          <p14:tracePt t="25177" x="5954713" y="4210050"/>
          <p14:tracePt t="25185" x="5938838" y="4194175"/>
          <p14:tracePt t="25193" x="5907088" y="4178300"/>
          <p14:tracePt t="25200" x="5875338" y="4154488"/>
          <p14:tracePt t="25207" x="5827713" y="4130675"/>
          <p14:tracePt t="25215" x="5772150" y="4106863"/>
          <p14:tracePt t="25222" x="5724525" y="4090988"/>
          <p14:tracePt t="25230" x="5659438" y="4059238"/>
          <p14:tracePt t="25237" x="5588000" y="4027488"/>
          <p14:tracePt t="25246" x="5516563" y="4003675"/>
          <p14:tracePt t="25253" x="5445125" y="3979863"/>
          <p14:tracePt t="25260" x="5381625" y="3956050"/>
          <p14:tracePt t="25268" x="5310188" y="3930650"/>
          <p14:tracePt t="25275" x="5253038" y="3914775"/>
          <p14:tracePt t="25283" x="5205413" y="3906838"/>
          <p14:tracePt t="25290" x="5157788" y="3890963"/>
          <p14:tracePt t="25297" x="5110163" y="3883025"/>
          <p14:tracePt t="25305" x="5094288" y="3883025"/>
          <p14:tracePt t="25314" x="5062538" y="3875088"/>
          <p14:tracePt t="25320" x="5030788" y="3875088"/>
          <p14:tracePt t="25329" x="5006975" y="3875088"/>
          <p14:tracePt t="25335" x="4991100" y="3867150"/>
          <p14:tracePt t="25344" x="4967288" y="3867150"/>
          <p14:tracePt t="25350" x="4943475" y="3867150"/>
          <p14:tracePt t="25358" x="4933950" y="3867150"/>
          <p14:tracePt t="25365" x="4918075" y="3867150"/>
          <p14:tracePt t="25372" x="4902200" y="3867150"/>
          <p14:tracePt t="25380" x="4878388" y="3867150"/>
          <p14:tracePt t="25388" x="4862513" y="3867150"/>
          <p14:tracePt t="25395" x="4838700" y="3867150"/>
          <p14:tracePt t="25403" x="4814888" y="3867150"/>
          <p14:tracePt t="25411" x="4799013" y="3867150"/>
          <p14:tracePt t="25418" x="4767263" y="3867150"/>
          <p14:tracePt t="25425" x="4751388" y="3867150"/>
          <p14:tracePt t="25433" x="4727575" y="3867150"/>
          <p14:tracePt t="25440" x="4703763" y="3867150"/>
          <p14:tracePt t="25448" x="4679950" y="3867150"/>
          <p14:tracePt t="25455" x="4664075" y="3867150"/>
          <p14:tracePt t="25463" x="4648200" y="3867150"/>
          <p14:tracePt t="25470" x="4624388" y="3867150"/>
          <p14:tracePt t="25478" x="4592638" y="3867150"/>
          <p14:tracePt t="25485" x="4567238" y="3867150"/>
          <p14:tracePt t="25493" x="4535488" y="3851275"/>
          <p14:tracePt t="25500" x="4487863" y="3835400"/>
          <p14:tracePt t="25507" x="4440238" y="3819525"/>
          <p14:tracePt t="25515" x="4408488" y="3811588"/>
          <p14:tracePt t="25523" x="4360863" y="3787775"/>
          <p14:tracePt t="25530" x="4289425" y="3771900"/>
          <p14:tracePt t="25538" x="4241800" y="3756025"/>
          <p14:tracePt t="25546" x="4210050" y="3740150"/>
          <p14:tracePt t="25553" x="4184650" y="3732213"/>
          <p14:tracePt t="25561" x="4168775" y="3724275"/>
          <p14:tracePt t="25568" x="4160838" y="3716338"/>
          <p14:tracePt t="25576" x="4129088" y="3708400"/>
          <p14:tracePt t="25583" x="4121150" y="3700463"/>
          <p14:tracePt t="25590" x="4113213" y="3692525"/>
          <p14:tracePt t="25598" x="4105275" y="3692525"/>
          <p14:tracePt t="25613" x="4097338" y="3692525"/>
          <p14:tracePt t="25620" x="4089400" y="3684588"/>
          <p14:tracePt t="25628" x="4081463" y="3684588"/>
          <p14:tracePt t="25643" x="4073525" y="3676650"/>
          <p14:tracePt t="25651" x="4065588" y="3676650"/>
          <p14:tracePt t="25665" x="4057650" y="3676650"/>
          <p14:tracePt t="25770" x="4065588" y="3676650"/>
          <p14:tracePt t="25779" x="4073525" y="3676650"/>
          <p14:tracePt t="25785" x="4089400" y="3676650"/>
          <p14:tracePt t="25794" x="4097338" y="3676650"/>
          <p14:tracePt t="25800" x="4113213" y="3684588"/>
          <p14:tracePt t="25808" x="4121150" y="3684588"/>
          <p14:tracePt t="25815" x="4144963" y="3684588"/>
          <p14:tracePt t="25822" x="4152900" y="3684588"/>
          <p14:tracePt t="25830" x="4168775" y="3692525"/>
          <p14:tracePt t="25838" x="4176713" y="3692525"/>
          <p14:tracePt t="25846" x="4192588" y="3692525"/>
          <p14:tracePt t="25853" x="4200525" y="3700463"/>
          <p14:tracePt t="25860" x="4210050" y="3700463"/>
          <p14:tracePt t="25868" x="4217988" y="3700463"/>
          <p14:tracePt t="25883" x="4225925" y="3700463"/>
          <p14:tracePt t="25895" x="4233863" y="3700463"/>
          <p14:tracePt t="26040" x="4225925" y="3700463"/>
          <p14:tracePt t="26047" x="4200525" y="3700463"/>
          <p14:tracePt t="26055" x="4168775" y="3700463"/>
          <p14:tracePt t="26063" x="4129088" y="3700463"/>
          <p14:tracePt t="26070" x="4097338" y="3700463"/>
          <p14:tracePt t="26078" x="4065588" y="3700463"/>
          <p14:tracePt t="26085" x="4017963" y="3700463"/>
          <p14:tracePt t="26093" x="3986213" y="3700463"/>
          <p14:tracePt t="26100" x="3954463" y="3700463"/>
          <p14:tracePt t="26107" x="3922713" y="3708400"/>
          <p14:tracePt t="26115" x="3906838" y="3708400"/>
          <p14:tracePt t="26123" x="3890963" y="3708400"/>
          <p14:tracePt t="26130" x="3875088" y="3716338"/>
          <p14:tracePt t="26137" x="3867150" y="3716338"/>
          <p14:tracePt t="26146" x="3851275" y="3724275"/>
          <p14:tracePt t="26153" x="3843338" y="3732213"/>
          <p14:tracePt t="26160" x="3833813" y="3732213"/>
          <p14:tracePt t="26168" x="3825875" y="3740150"/>
          <p14:tracePt t="26175" x="3817938" y="3740150"/>
          <p14:tracePt t="26183" x="3810000" y="3748088"/>
          <p14:tracePt t="26190" x="3802063" y="3748088"/>
          <p14:tracePt t="26198" x="3794125" y="3748088"/>
          <p14:tracePt t="26205" x="3786188" y="3756025"/>
          <p14:tracePt t="26220" x="3778250" y="3763963"/>
          <p14:tracePt t="26235" x="3770313" y="3763963"/>
          <p14:tracePt t="26243" x="3770313" y="3771900"/>
          <p14:tracePt t="26258" x="3762375" y="3779838"/>
          <p14:tracePt t="26288" x="3754438" y="3779838"/>
          <p14:tracePt t="26295" x="3754438" y="3787775"/>
          <p14:tracePt t="26438" x="3754438" y="3795713"/>
          <p14:tracePt t="26498" x="3754438" y="3803650"/>
          <p14:tracePt t="26528" x="3762375" y="3803650"/>
          <p14:tracePt t="26565" x="3770313" y="3803650"/>
          <p14:tracePt t="26573" x="3770313" y="3811588"/>
          <p14:tracePt t="26580" x="3778250" y="3811588"/>
          <p14:tracePt t="26617" x="3786188" y="3811588"/>
          <p14:tracePt t="27510" x="3794125" y="3811588"/>
          <p14:tracePt t="29162" x="0" y="0"/>
        </p14:tracePtLst>
        <p14:tracePtLst>
          <p14:tracePt t="29364" x="3794125" y="3811588"/>
          <p14:tracePt t="29545" x="0" y="0"/>
        </p14:tracePtLst>
        <p14:tracePtLst>
          <p14:tracePt t="30212" x="4400550" y="3763963"/>
          <p14:tracePt t="30354" x="0" y="0"/>
        </p14:tracePtLst>
        <p14:tracePtLst>
          <p14:tracePt t="30474" x="4400550" y="3763963"/>
          <p14:tracePt t="30631" x="0" y="0"/>
        </p14:tracePtLst>
        <p14:tracePtLst>
          <p14:tracePt t="33565" x="4033838" y="4186238"/>
          <p14:tracePt t="33615" x="4025900" y="4186238"/>
          <p14:tracePt t="33660" x="4017963" y="4186238"/>
          <p14:tracePt t="33675" x="4010025" y="4186238"/>
          <p14:tracePt t="33684" x="4002088" y="4194175"/>
          <p14:tracePt t="33690" x="3994150" y="4194175"/>
          <p14:tracePt t="33698" x="3986213" y="4194175"/>
          <p14:tracePt t="33706" x="3978275" y="4194175"/>
          <p14:tracePt t="33714" x="3970338" y="4194175"/>
          <p14:tracePt t="33721" x="3962400" y="4202113"/>
          <p14:tracePt t="33727" x="3954463" y="4202113"/>
          <p14:tracePt t="33736" x="3938588" y="4202113"/>
          <p14:tracePt t="33744" x="3930650" y="4202113"/>
          <p14:tracePt t="33755" x="3922713" y="4210050"/>
          <p14:tracePt t="33757" x="3914775" y="4210050"/>
          <p14:tracePt t="33767" x="3906838" y="4210050"/>
          <p14:tracePt t="33773" x="3898900" y="4210050"/>
          <p14:tracePt t="33789" x="3890963" y="4210050"/>
          <p14:tracePt t="33804" x="3883025" y="4210050"/>
          <p14:tracePt t="33821" x="3875088" y="4210050"/>
          <p14:tracePt t="33841" x="3867150" y="4210050"/>
          <p14:tracePt t="33855" x="3859213" y="4217988"/>
          <p14:tracePt t="33870" x="3851275" y="4217988"/>
          <p14:tracePt t="33878" x="3843338" y="4217988"/>
          <p14:tracePt t="33888" x="3833813" y="4217988"/>
          <p14:tracePt t="33893" x="3825875" y="4225925"/>
          <p14:tracePt t="33900" x="3817938" y="4225925"/>
          <p14:tracePt t="33907" x="3810000" y="4233863"/>
          <p14:tracePt t="33915" x="3802063" y="4233863"/>
          <p14:tracePt t="33922" x="3794125" y="4233863"/>
          <p14:tracePt t="33938" x="3786188" y="4233863"/>
          <p14:tracePt t="33953" x="3778250" y="4241800"/>
          <p14:tracePt t="33960" x="3770313" y="4241800"/>
          <p14:tracePt t="33975" x="3762375" y="4241800"/>
          <p14:tracePt t="33983" x="3762375" y="4249738"/>
          <p14:tracePt t="34005" x="3754438" y="4249738"/>
          <p14:tracePt t="34013" x="3754438" y="4257675"/>
          <p14:tracePt t="34020" x="3754438" y="4265613"/>
          <p14:tracePt t="34027" x="3746500" y="4265613"/>
          <p14:tracePt t="34036" x="3746500" y="4273550"/>
          <p14:tracePt t="34043" x="3738563" y="4273550"/>
          <p14:tracePt t="34052" x="3738563" y="4281488"/>
          <p14:tracePt t="34065" x="3738563" y="4291013"/>
          <p14:tracePt t="34073" x="3738563" y="4298950"/>
          <p14:tracePt t="34095" x="3738563" y="4306888"/>
          <p14:tracePt t="34112" x="3738563" y="4314825"/>
          <p14:tracePt t="34137" x="3738563" y="4322763"/>
          <p14:tracePt t="34143" x="3738563" y="4330700"/>
          <p14:tracePt t="34155" x="3738563" y="4338638"/>
          <p14:tracePt t="34170" x="3738563" y="4346575"/>
          <p14:tracePt t="34186" x="3738563" y="4362450"/>
          <p14:tracePt t="34192" x="3746500" y="4370388"/>
          <p14:tracePt t="34200" x="3754438" y="4378325"/>
          <p14:tracePt t="34207" x="3762375" y="4386263"/>
          <p14:tracePt t="34215" x="3770313" y="4386263"/>
          <p14:tracePt t="34222" x="3786188" y="4402138"/>
          <p14:tracePt t="34230" x="3794125" y="4410075"/>
          <p14:tracePt t="34238" x="3817938" y="4425950"/>
          <p14:tracePt t="34245" x="3825875" y="4433888"/>
          <p14:tracePt t="34253" x="3833813" y="4449763"/>
          <p14:tracePt t="34260" x="3851275" y="4457700"/>
          <p14:tracePt t="34269" x="3859213" y="4465638"/>
          <p14:tracePt t="34276" x="3875088" y="4489450"/>
          <p14:tracePt t="34283" x="3883025" y="4489450"/>
          <p14:tracePt t="34290" x="3898900" y="4513263"/>
          <p14:tracePt t="34297" x="3914775" y="4513263"/>
          <p14:tracePt t="34305" x="3922713" y="4521200"/>
          <p14:tracePt t="34314" x="3938588" y="4529138"/>
          <p14:tracePt t="34320" x="3946525" y="4529138"/>
          <p14:tracePt t="34329" x="3962400" y="4545013"/>
          <p14:tracePt t="34343" x="3978275" y="4545013"/>
          <p14:tracePt t="34350" x="3978275" y="4552950"/>
          <p14:tracePt t="34357" x="3986213" y="4552950"/>
          <p14:tracePt t="34365" x="3994150" y="4560888"/>
          <p14:tracePt t="34372" x="4002088" y="4560888"/>
          <p14:tracePt t="34380" x="4041775" y="4576763"/>
          <p14:tracePt t="34388" x="4057650" y="4576763"/>
          <p14:tracePt t="34395" x="4081463" y="4576763"/>
          <p14:tracePt t="34403" x="4097338" y="4584700"/>
          <p14:tracePt t="34410" x="4129088" y="4592638"/>
          <p14:tracePt t="34419" x="4160838" y="4600575"/>
          <p14:tracePt t="34425" x="4184650" y="4600575"/>
          <p14:tracePt t="34432" x="4217988" y="4608513"/>
          <p14:tracePt t="34441" x="4249738" y="4616450"/>
          <p14:tracePt t="34447" x="4281488" y="4616450"/>
          <p14:tracePt t="34455" x="4305300" y="4616450"/>
          <p14:tracePt t="34464" x="4329113" y="4624388"/>
          <p14:tracePt t="34470" x="4360863" y="4624388"/>
          <p14:tracePt t="34478" x="4376738" y="4624388"/>
          <p14:tracePt t="34486" x="4408488" y="4633913"/>
          <p14:tracePt t="34493" x="4448175" y="4633913"/>
          <p14:tracePt t="34502" x="4464050" y="4633913"/>
          <p14:tracePt t="34507" x="4487863" y="4633913"/>
          <p14:tracePt t="34515" x="4503738" y="4633913"/>
          <p14:tracePt t="34523" x="4511675" y="4633913"/>
          <p14:tracePt t="34530" x="4527550" y="4633913"/>
          <p14:tracePt t="34538" x="4543425" y="4633913"/>
          <p14:tracePt t="34545" x="4559300" y="4633913"/>
          <p14:tracePt t="34553" x="4576763" y="4633913"/>
          <p14:tracePt t="34560" x="4592638" y="4633913"/>
          <p14:tracePt t="34568" x="4600575" y="4633913"/>
          <p14:tracePt t="34575" x="4608513" y="4633913"/>
          <p14:tracePt t="34583" x="4624388" y="4633913"/>
          <p14:tracePt t="34590" x="4648200" y="4633913"/>
          <p14:tracePt t="34597" x="4656138" y="4633913"/>
          <p14:tracePt t="34605" x="4679950" y="4633913"/>
          <p14:tracePt t="34613" x="4695825" y="4633913"/>
          <p14:tracePt t="34620" x="4711700" y="4633913"/>
          <p14:tracePt t="34628" x="4735513" y="4624388"/>
          <p14:tracePt t="34635" x="4759325" y="4624388"/>
          <p14:tracePt t="34644" x="4783138" y="4616450"/>
          <p14:tracePt t="34651" x="4822825" y="4608513"/>
          <p14:tracePt t="34657" x="4838700" y="4600575"/>
          <p14:tracePt t="34665" x="4854575" y="4600575"/>
          <p14:tracePt t="34673" x="4878388" y="4584700"/>
          <p14:tracePt t="34680" x="4886325" y="4576763"/>
          <p14:tracePt t="34687" x="4918075" y="4560888"/>
          <p14:tracePt t="34695" x="4926013" y="4552950"/>
          <p14:tracePt t="34703" x="4943475" y="4537075"/>
          <p14:tracePt t="34710" x="4959350" y="4529138"/>
          <p14:tracePt t="34718" x="4967288" y="4529138"/>
          <p14:tracePt t="34725" x="4975225" y="4521200"/>
          <p14:tracePt t="34740" x="4983163" y="4513263"/>
          <p14:tracePt t="34747" x="4991100" y="4513263"/>
          <p14:tracePt t="34755" x="4999038" y="4505325"/>
          <p14:tracePt t="34778" x="5006975" y="4505325"/>
          <p14:tracePt t="34785" x="5006975" y="4497388"/>
          <p14:tracePt t="34995" x="5006975" y="4489450"/>
          <p14:tracePt t="35004" x="5014913" y="4489450"/>
          <p14:tracePt t="35010" x="5014913" y="4473575"/>
          <p14:tracePt t="35025" x="5014913" y="4465638"/>
          <p14:tracePt t="35034" x="5014913" y="4457700"/>
          <p14:tracePt t="35040" x="5014913" y="4449763"/>
          <p14:tracePt t="35047" x="5014913" y="4441825"/>
          <p14:tracePt t="35055" x="5014913" y="4433888"/>
          <p14:tracePt t="35064" x="5014913" y="4418013"/>
          <p14:tracePt t="35070" x="5006975" y="4402138"/>
          <p14:tracePt t="35077" x="4999038" y="4378325"/>
          <p14:tracePt t="35086" x="4975225" y="4362450"/>
          <p14:tracePt t="35092" x="4951413" y="4346575"/>
          <p14:tracePt t="35101" x="4933950" y="4346575"/>
          <p14:tracePt t="35107" x="4910138" y="4338638"/>
          <p14:tracePt t="35115" x="4878388" y="4330700"/>
          <p14:tracePt t="35122" x="4862513" y="4330700"/>
          <p14:tracePt t="35130" x="4830763" y="4330700"/>
          <p14:tracePt t="35137" x="4806950" y="4330700"/>
          <p14:tracePt t="35145" x="4783138" y="4330700"/>
          <p14:tracePt t="35153" x="4759325" y="4330700"/>
          <p14:tracePt t="35160" x="4735513" y="4330700"/>
          <p14:tracePt t="35169" x="4711700" y="4330700"/>
          <p14:tracePt t="35175" x="4679950" y="4338638"/>
          <p14:tracePt t="35183" x="4656138" y="4338638"/>
          <p14:tracePt t="35190" x="4640263" y="4338638"/>
          <p14:tracePt t="35198" x="4624388" y="4338638"/>
          <p14:tracePt t="35206" x="4616450" y="4338638"/>
          <p14:tracePt t="35213" x="4608513" y="4338638"/>
          <p14:tracePt t="35220" x="4592638" y="4346575"/>
          <p14:tracePt t="35236" x="4576763" y="4346575"/>
          <p14:tracePt t="35243" x="4567238" y="4354513"/>
          <p14:tracePt t="35258" x="4559300" y="4354513"/>
          <p14:tracePt t="35265" x="4543425" y="4370388"/>
          <p14:tracePt t="35273" x="4535488" y="4370388"/>
          <p14:tracePt t="35280" x="4535488" y="4378325"/>
          <p14:tracePt t="35287" x="4527550" y="4386263"/>
          <p14:tracePt t="35295" x="4495800" y="4418013"/>
          <p14:tracePt t="35303" x="4487863" y="4441825"/>
          <p14:tracePt t="35310" x="4479925" y="4457700"/>
          <p14:tracePt t="35317" x="4471988" y="4473575"/>
          <p14:tracePt t="35325" x="4471988" y="4481513"/>
          <p14:tracePt t="35334" x="4471988" y="4497388"/>
          <p14:tracePt t="35340" x="4471988" y="4513263"/>
          <p14:tracePt t="35348" x="4471988" y="4521200"/>
          <p14:tracePt t="35355" x="4471988" y="4529138"/>
          <p14:tracePt t="35362" x="4479925" y="4537075"/>
          <p14:tracePt t="35370" x="4487863" y="4537075"/>
          <p14:tracePt t="35378" x="4495800" y="4545013"/>
          <p14:tracePt t="35386" x="4503738" y="4552950"/>
          <p14:tracePt t="35394" x="4511675" y="4552950"/>
          <p14:tracePt t="35401" x="4535488" y="4552950"/>
          <p14:tracePt t="35407" x="4543425" y="4560888"/>
          <p14:tracePt t="35415" x="4551363" y="4560888"/>
          <p14:tracePt t="35422" x="4559300" y="4568825"/>
          <p14:tracePt t="35430" x="4576763" y="4568825"/>
          <p14:tracePt t="35438" x="4592638" y="4568825"/>
          <p14:tracePt t="35445" x="4600575" y="4568825"/>
          <p14:tracePt t="35453" x="4608513" y="4568825"/>
          <p14:tracePt t="35460" x="4624388" y="4568825"/>
          <p14:tracePt t="35475" x="4632325" y="4568825"/>
          <p14:tracePt t="35490" x="4640263" y="4568825"/>
          <p14:tracePt t="35497" x="4648200" y="4568825"/>
          <p14:tracePt t="35655" x="4656138" y="4568825"/>
          <p14:tracePt t="35663" x="4664075" y="4568825"/>
          <p14:tracePt t="35670" x="4672013" y="4568825"/>
          <p14:tracePt t="35678" x="4687888" y="4568825"/>
          <p14:tracePt t="35686" x="4703763" y="4568825"/>
          <p14:tracePt t="35693" x="4727575" y="4568825"/>
          <p14:tracePt t="35701" x="4743450" y="4568825"/>
          <p14:tracePt t="35708" x="4767263" y="4568825"/>
          <p14:tracePt t="35716" x="4791075" y="4568825"/>
          <p14:tracePt t="35723" x="4799013" y="4568825"/>
          <p14:tracePt t="35730" x="4814888" y="4568825"/>
          <p14:tracePt t="35737" x="4822825" y="4568825"/>
          <p14:tracePt t="35956" x="4830763" y="4568825"/>
          <p14:tracePt t="35962" x="4854575" y="4568825"/>
          <p14:tracePt t="35970" x="4886325" y="4584700"/>
          <p14:tracePt t="35978" x="4959350" y="4584700"/>
          <p14:tracePt t="35985" x="5038725" y="4592638"/>
          <p14:tracePt t="35992" x="5118100" y="4592638"/>
          <p14:tracePt t="36002" x="5268913" y="4600575"/>
          <p14:tracePt t="36008" x="5445125" y="4616450"/>
          <p14:tracePt t="36015" x="5643563" y="4616450"/>
          <p14:tracePt t="36023" x="5843588" y="4624388"/>
          <p14:tracePt t="36031" x="6018213" y="4624388"/>
          <p14:tracePt t="36037" x="6170613" y="4624388"/>
          <p14:tracePt t="36045" x="6281738" y="4624388"/>
          <p14:tracePt t="36052" x="6384925" y="4624388"/>
          <p14:tracePt t="36060" x="6457950" y="4624388"/>
          <p14:tracePt t="36069" x="6513513" y="4624388"/>
          <p14:tracePt t="36075" x="6545263" y="4624388"/>
          <p14:tracePt t="36083" x="6561138" y="4624388"/>
          <p14:tracePt t="36090" x="6569075" y="4624388"/>
          <p14:tracePt t="36143" x="6577013" y="4624388"/>
          <p14:tracePt t="36158" x="6584950" y="4624388"/>
          <p14:tracePt t="36173" x="6592888" y="4624388"/>
          <p14:tracePt t="36180" x="6600825" y="4624388"/>
          <p14:tracePt t="36188" x="6616700" y="4624388"/>
          <p14:tracePt t="36195" x="6624638" y="4616450"/>
          <p14:tracePt t="36203" x="6640513" y="4616450"/>
          <p14:tracePt t="36210" x="6656388" y="4608513"/>
          <p14:tracePt t="36218" x="6672263" y="4608513"/>
          <p14:tracePt t="36225" x="6704013" y="4600575"/>
          <p14:tracePt t="36233" x="6727825" y="4600575"/>
          <p14:tracePt t="36240" x="6751638" y="4600575"/>
          <p14:tracePt t="36248" x="6808788" y="4592638"/>
          <p14:tracePt t="36256" x="6840538" y="4592638"/>
          <p14:tracePt t="36263" x="6896100" y="4592638"/>
          <p14:tracePt t="36270" x="6935788" y="4584700"/>
          <p14:tracePt t="36277" x="6991350" y="4584700"/>
          <p14:tracePt t="36285" x="7054850" y="4584700"/>
          <p14:tracePt t="36292" x="7110413" y="4584700"/>
          <p14:tracePt t="36300" x="7159625" y="4584700"/>
          <p14:tracePt t="36308" x="7239000" y="4584700"/>
          <p14:tracePt t="36315" x="7294563" y="4584700"/>
          <p14:tracePt t="36323" x="7366000" y="4584700"/>
          <p14:tracePt t="36330" x="7405688" y="4584700"/>
          <p14:tracePt t="36338" x="7469188" y="4584700"/>
          <p14:tracePt t="36345" x="7526338" y="4584700"/>
          <p14:tracePt t="36353" x="7573963" y="4584700"/>
          <p14:tracePt t="36360" x="7621588" y="4592638"/>
          <p14:tracePt t="36368" x="7677150" y="4600575"/>
          <p14:tracePt t="36375" x="7748588" y="4608513"/>
          <p14:tracePt t="36383" x="7788275" y="4608513"/>
          <p14:tracePt t="36390" x="7851775" y="4616450"/>
          <p14:tracePt t="36397" x="7908925" y="4616450"/>
          <p14:tracePt t="36405" x="7940675" y="4616450"/>
          <p14:tracePt t="36412" x="7996238" y="4616450"/>
          <p14:tracePt t="36420" x="8027988" y="4616450"/>
          <p14:tracePt t="36428" x="8059738" y="4616450"/>
          <p14:tracePt t="36436" x="8091488" y="4616450"/>
          <p14:tracePt t="36442" x="8123238" y="4616450"/>
          <p14:tracePt t="36450" x="8131175" y="4616450"/>
          <p14:tracePt t="36457" x="8154988" y="4616450"/>
          <p14:tracePt t="36466" x="8178800" y="4624388"/>
          <p14:tracePt t="36472" x="8202613" y="4624388"/>
          <p14:tracePt t="36480" x="8226425" y="4624388"/>
          <p14:tracePt t="36487" x="8243888" y="4624388"/>
          <p14:tracePt t="36495" x="8267700" y="4633913"/>
          <p14:tracePt t="36503" x="8291513" y="4633913"/>
          <p14:tracePt t="36510" x="8307388" y="4633913"/>
          <p14:tracePt t="36518" x="8331200" y="4641850"/>
          <p14:tracePt t="36525" x="8339138" y="4641850"/>
          <p14:tracePt t="36533" x="8370888" y="4641850"/>
          <p14:tracePt t="36540" x="8394700" y="4641850"/>
          <p14:tracePt t="36547" x="8426450" y="4641850"/>
          <p14:tracePt t="36555" x="8450263" y="4641850"/>
          <p14:tracePt t="36563" x="8474075" y="4641850"/>
          <p14:tracePt t="36570" x="8505825" y="4641850"/>
          <p14:tracePt t="36577" x="8545513" y="4641850"/>
          <p14:tracePt t="36585" x="8577263" y="4641850"/>
          <p14:tracePt t="36593" x="8610600" y="4641850"/>
          <p14:tracePt t="36600" x="8642350" y="4641850"/>
          <p14:tracePt t="36608" x="8658225" y="4641850"/>
          <p14:tracePt t="36617" x="8666163" y="4641850"/>
          <p14:tracePt t="36622" x="8689975" y="4641850"/>
          <p14:tracePt t="36630" x="8705850" y="4641850"/>
          <p14:tracePt t="36638" x="8713788" y="4641850"/>
          <p14:tracePt t="36652" x="8721725" y="4641850"/>
          <p14:tracePt t="36690" x="8729663" y="4641850"/>
          <p14:tracePt t="36803" x="8721725" y="4641850"/>
          <p14:tracePt t="36810" x="8705850" y="4641850"/>
          <p14:tracePt t="36818" x="8689975" y="4641850"/>
          <p14:tracePt t="36825" x="8674100" y="4641850"/>
          <p14:tracePt t="36833" x="8658225" y="4649788"/>
          <p14:tracePt t="36840" x="8634413" y="4649788"/>
          <p14:tracePt t="36847" x="8610600" y="4665663"/>
          <p14:tracePt t="36855" x="8577263" y="4665663"/>
          <p14:tracePt t="36863" x="8553450" y="4665663"/>
          <p14:tracePt t="36870" x="8521700" y="4665663"/>
          <p14:tracePt t="36877" x="8434388" y="4681538"/>
          <p14:tracePt t="36885" x="8370888" y="4681538"/>
          <p14:tracePt t="36902" x="8210550" y="4681538"/>
          <p14:tracePt t="36908" x="8107363" y="4681538"/>
          <p14:tracePt t="36916" x="8012113" y="4681538"/>
          <p14:tracePt t="36923" x="7885113" y="4681538"/>
          <p14:tracePt t="36930" x="7748588" y="4681538"/>
          <p14:tracePt t="36938" x="7597775" y="4681538"/>
          <p14:tracePt t="36945" x="7461250" y="4681538"/>
          <p14:tracePt t="36953" x="7310438" y="4681538"/>
          <p14:tracePt t="36960" x="7175500" y="4689475"/>
          <p14:tracePt t="36968" x="7086600" y="4697413"/>
          <p14:tracePt t="36975" x="6975475" y="4705350"/>
          <p14:tracePt t="36983" x="6864350" y="4705350"/>
          <p14:tracePt t="36990" x="6769100" y="4705350"/>
          <p14:tracePt t="36998" x="6688138" y="4705350"/>
          <p14:tracePt t="37005" x="6600825" y="4705350"/>
          <p14:tracePt t="37012" x="6529388" y="4705350"/>
          <p14:tracePt t="37020" x="6473825" y="4705350"/>
          <p14:tracePt t="37028" x="6402388" y="4705350"/>
          <p14:tracePt t="37035" x="6345238" y="4705350"/>
          <p14:tracePt t="37043" x="6273800" y="4705350"/>
          <p14:tracePt t="37050" x="6218238" y="4705350"/>
          <p14:tracePt t="37057" x="6162675" y="4705350"/>
          <p14:tracePt t="37066" x="6115050" y="4705350"/>
          <p14:tracePt t="37073" x="6067425" y="4713288"/>
          <p14:tracePt t="37080" x="6002338" y="4713288"/>
          <p14:tracePt t="37087" x="5946775" y="4721225"/>
          <p14:tracePt t="37095" x="5883275" y="4721225"/>
          <p14:tracePt t="37102" x="5827713" y="4729163"/>
          <p14:tracePt t="37110" x="5756275" y="4729163"/>
          <p14:tracePt t="37118" x="5700713" y="4729163"/>
          <p14:tracePt t="37125" x="5635625" y="4729163"/>
          <p14:tracePt t="37133" x="5564188" y="4729163"/>
          <p14:tracePt t="37140" x="5500688" y="4729163"/>
          <p14:tracePt t="37149" x="5413375" y="4729163"/>
          <p14:tracePt t="37155" x="5341938" y="4729163"/>
          <p14:tracePt t="37163" x="5260975" y="4713288"/>
          <p14:tracePt t="37170" x="5213350" y="4705350"/>
          <p14:tracePt t="37178" x="5141913" y="4697413"/>
          <p14:tracePt t="37185" x="5070475" y="4689475"/>
          <p14:tracePt t="37192" x="4991100" y="4681538"/>
          <p14:tracePt t="37201" x="4926013" y="4681538"/>
          <p14:tracePt t="37207" x="4862513" y="4681538"/>
          <p14:tracePt t="37216" x="4799013" y="4681538"/>
          <p14:tracePt t="37223" x="4759325" y="4681538"/>
          <p14:tracePt t="37230" x="4711700" y="4681538"/>
          <p14:tracePt t="37237" x="4672013" y="4681538"/>
          <p14:tracePt t="37245" x="4624388" y="4681538"/>
          <p14:tracePt t="37253" x="4584700" y="4681538"/>
          <p14:tracePt t="37260" x="4551363" y="4689475"/>
          <p14:tracePt t="37268" x="4527550" y="4689475"/>
          <p14:tracePt t="37275" x="4519613" y="4689475"/>
          <p14:tracePt t="37283" x="4503738" y="4689475"/>
          <p14:tracePt t="37290" x="4487863" y="4697413"/>
          <p14:tracePt t="37299" x="4479925" y="4697413"/>
          <p14:tracePt t="37305" x="4464050" y="4697413"/>
          <p14:tracePt t="37320" x="4456113" y="4697413"/>
          <p14:tracePt t="37508" x="4456113" y="4689475"/>
          <p14:tracePt t="37545" x="4456113" y="4681538"/>
          <p14:tracePt t="37583" x="4456113" y="4673600"/>
          <p14:tracePt t="37590" x="4456113" y="4665663"/>
          <p14:tracePt t="37605" x="4464050" y="4665663"/>
          <p14:tracePt t="37643" x="4464050" y="4657725"/>
          <p14:tracePt t="37695" x="4471988" y="4657725"/>
          <p14:tracePt t="37722" x="4471988" y="4649788"/>
          <p14:tracePt t="37950" x="4471988" y="4641850"/>
          <p14:tracePt t="37957" x="4464050" y="4633913"/>
          <p14:tracePt t="37965" x="4440238" y="4624388"/>
          <p14:tracePt t="37973" x="4400550" y="4608513"/>
          <p14:tracePt t="37980" x="4344988" y="4592638"/>
          <p14:tracePt t="37987" x="4273550" y="4576763"/>
          <p14:tracePt t="37995" x="4210050" y="4576763"/>
          <p14:tracePt t="38002" x="4121150" y="4576763"/>
          <p14:tracePt t="38010" x="4057650" y="4576763"/>
          <p14:tracePt t="38019" x="3994150" y="4576763"/>
          <p14:tracePt t="38025" x="3930650" y="4576763"/>
          <p14:tracePt t="38033" x="3875088" y="4576763"/>
          <p14:tracePt t="38041" x="3833813" y="4568825"/>
          <p14:tracePt t="38047" x="3810000" y="4568825"/>
          <p14:tracePt t="38055" x="3802063" y="4568825"/>
          <p14:tracePt t="38063" x="3794125" y="4568825"/>
          <p14:tracePt t="38078" x="3786188" y="4568825"/>
          <p14:tracePt t="38925" x="3786188" y="4560888"/>
          <p14:tracePt t="39210" x="3794125" y="4560888"/>
          <p14:tracePt t="39420" x="3802063" y="4560888"/>
          <p14:tracePt t="39427" x="3802063" y="4552950"/>
          <p14:tracePt t="39435" x="3810000" y="4552950"/>
          <p14:tracePt t="39450" x="3825875" y="4552950"/>
          <p14:tracePt t="39466" x="3843338" y="4552950"/>
          <p14:tracePt t="39472" x="3867150" y="4552950"/>
          <p14:tracePt t="39480" x="3898900" y="4552950"/>
          <p14:tracePt t="39487" x="3930650" y="4552950"/>
          <p14:tracePt t="39495" x="3978275" y="4552950"/>
          <p14:tracePt t="39504" x="3994150" y="4552950"/>
          <p14:tracePt t="39511" x="4025900" y="4545013"/>
          <p14:tracePt t="39517" x="4057650" y="4545013"/>
          <p14:tracePt t="39525" x="4089400" y="4537075"/>
          <p14:tracePt t="39533" x="4137025" y="4537075"/>
          <p14:tracePt t="39540" x="4192588" y="4529138"/>
          <p14:tracePt t="39548" x="4233863" y="4529138"/>
          <p14:tracePt t="39555" x="4281488" y="4521200"/>
          <p14:tracePt t="39563" x="4313238" y="4521200"/>
          <p14:tracePt t="39570" x="4352925" y="4521200"/>
          <p14:tracePt t="39579" x="4408488" y="4513263"/>
          <p14:tracePt t="39585" x="4456113" y="4513263"/>
          <p14:tracePt t="39593" x="4495800" y="4513263"/>
          <p14:tracePt t="39600" x="4592638" y="4513263"/>
          <p14:tracePt t="39608" x="4656138" y="4513263"/>
          <p14:tracePt t="39615" x="4719638" y="4513263"/>
          <p14:tracePt t="39623" x="4783138" y="4513263"/>
          <p14:tracePt t="39630" x="4878388" y="4513263"/>
          <p14:tracePt t="39637" x="4975225" y="4513263"/>
          <p14:tracePt t="39646" x="5078413" y="4513263"/>
          <p14:tracePt t="39653" x="5173663" y="4513263"/>
          <p14:tracePt t="39661" x="5260975" y="4513263"/>
          <p14:tracePt t="39667" x="5310188" y="4513263"/>
          <p14:tracePt t="39675" x="5373688" y="4513263"/>
          <p14:tracePt t="39683" x="5429250" y="4513263"/>
          <p14:tracePt t="39690" x="5453063" y="4505325"/>
          <p14:tracePt t="39697" x="5484813" y="4497388"/>
          <p14:tracePt t="39713" x="5492750" y="4497388"/>
          <p14:tracePt t="39744" x="5500688" y="4497388"/>
          <p14:tracePt t="39960" x="5500688" y="4489450"/>
          <p14:tracePt t="39967" x="5461000" y="4473575"/>
          <p14:tracePt t="39975" x="5429250" y="4457700"/>
          <p14:tracePt t="39983" x="5349875" y="4410075"/>
          <p14:tracePt t="39990" x="5237163" y="4386263"/>
          <p14:tracePt t="39998" x="5102225" y="4354513"/>
          <p14:tracePt t="40005" x="4926013" y="4346575"/>
          <p14:tracePt t="40013" x="4719638" y="4330700"/>
          <p14:tracePt t="40020" x="4551363" y="4330700"/>
          <p14:tracePt t="40027" x="4440238" y="4330700"/>
          <p14:tracePt t="40035" x="4313238" y="4330700"/>
          <p14:tracePt t="40043" x="4200525" y="4330700"/>
          <p14:tracePt t="40050" x="4089400" y="4330700"/>
          <p14:tracePt t="40058" x="4017963" y="4330700"/>
          <p14:tracePt t="40065" x="3962400" y="4330700"/>
          <p14:tracePt t="40072" x="3922713" y="4338638"/>
          <p14:tracePt t="40080" x="3898900" y="4346575"/>
          <p14:tracePt t="40088" x="3883025" y="4354513"/>
          <p14:tracePt t="40103" x="3875088" y="4354513"/>
          <p14:tracePt t="40111" x="3875088" y="4362450"/>
          <p14:tracePt t="40118" x="3867150" y="4362450"/>
          <p14:tracePt t="40148" x="3859213" y="4362450"/>
          <p14:tracePt t="40155" x="3859213" y="4370388"/>
          <p14:tracePt t="40170" x="3851275" y="4378325"/>
          <p14:tracePt t="40185" x="3843338" y="4386263"/>
          <p14:tracePt t="40194" x="3833813" y="4386263"/>
          <p14:tracePt t="40208" x="3833813" y="4394200"/>
          <p14:tracePt t="40223" x="3825875" y="4402138"/>
          <p14:tracePt t="40230" x="3825875" y="4410075"/>
          <p14:tracePt t="40253" x="3817938" y="4418013"/>
          <p14:tracePt t="40267" x="3810000" y="4425950"/>
          <p14:tracePt t="40283" x="3810000" y="4433888"/>
          <p14:tracePt t="40365" x="3825875" y="4433888"/>
          <p14:tracePt t="40372" x="3859213" y="4433888"/>
          <p14:tracePt t="40380" x="3922713" y="4433888"/>
          <p14:tracePt t="40387" x="3962400" y="4433888"/>
          <p14:tracePt t="40395" x="4049713" y="4433888"/>
          <p14:tracePt t="40403" x="4113213" y="4433888"/>
          <p14:tracePt t="40411" x="4210050" y="4433888"/>
          <p14:tracePt t="40418" x="4313238" y="4425950"/>
          <p14:tracePt t="40425" x="4408488" y="4425950"/>
          <p14:tracePt t="40433" x="4487863" y="4418013"/>
          <p14:tracePt t="40440" x="4592638" y="4410075"/>
          <p14:tracePt t="40447" x="4672013" y="4410075"/>
          <p14:tracePt t="40456" x="4759325" y="4402138"/>
          <p14:tracePt t="40463" x="4822825" y="4402138"/>
          <p14:tracePt t="40470" x="4886325" y="4394200"/>
          <p14:tracePt t="40477" x="4926013" y="4394200"/>
          <p14:tracePt t="40485" x="4959350" y="4394200"/>
          <p14:tracePt t="40493" x="4967288" y="4394200"/>
          <p14:tracePt t="40500" x="4975225" y="4394200"/>
          <p14:tracePt t="40507" x="4983163" y="4394200"/>
          <p14:tracePt t="40515" x="4999038" y="4386263"/>
          <p14:tracePt t="40530" x="5006975" y="4386263"/>
          <p14:tracePt t="40537" x="5014913" y="4386263"/>
          <p14:tracePt t="40643" x="4983163" y="4378325"/>
          <p14:tracePt t="40650" x="4943475" y="4362450"/>
          <p14:tracePt t="40658" x="4878388" y="4338638"/>
          <p14:tracePt t="40665" x="4759325" y="4322763"/>
          <p14:tracePt t="40672" x="4624388" y="4298950"/>
          <p14:tracePt t="40680" x="4432300" y="4273550"/>
          <p14:tracePt t="40687" x="4210050" y="4241800"/>
          <p14:tracePt t="40695" x="4065588" y="4225925"/>
          <p14:tracePt t="40702" x="3867150" y="4217988"/>
          <p14:tracePt t="40710" x="3706813" y="4210050"/>
          <p14:tracePt t="40718" x="3579813" y="4210050"/>
          <p14:tracePt t="40725" x="3459163" y="4194175"/>
          <p14:tracePt t="40732" x="3387725" y="4194175"/>
          <p14:tracePt t="40740" x="3363913" y="4194175"/>
          <p14:tracePt t="40747" x="3324225" y="4194175"/>
          <p14:tracePt t="40755" x="3308350" y="4194175"/>
          <p14:tracePt t="40823" x="3308350" y="4202113"/>
          <p14:tracePt t="40838" x="3316288" y="4217988"/>
          <p14:tracePt t="40845" x="3340100" y="4233863"/>
          <p14:tracePt t="40852" x="3363913" y="4249738"/>
          <p14:tracePt t="40861" x="3411538" y="4265613"/>
          <p14:tracePt t="40868" x="3476625" y="4291013"/>
          <p14:tracePt t="40876" x="3540125" y="4306888"/>
          <p14:tracePt t="40895" x="3706813" y="4338638"/>
          <p14:tracePt t="40897" x="3770313" y="4346575"/>
          <p14:tracePt t="40905" x="3867150" y="4354513"/>
          <p14:tracePt t="40912" x="3954463" y="4362450"/>
          <p14:tracePt t="40920" x="4049713" y="4370388"/>
          <p14:tracePt t="40928" x="4129088" y="4378325"/>
          <p14:tracePt t="40935" x="4217988" y="4386263"/>
          <p14:tracePt t="40943" x="4297363" y="4394200"/>
          <p14:tracePt t="40950" x="4344988" y="4394200"/>
          <p14:tracePt t="40957" x="4408488" y="4402138"/>
          <p14:tracePt t="40965" x="4464050" y="4410075"/>
          <p14:tracePt t="40972" x="4503738" y="4418013"/>
          <p14:tracePt t="40980" x="4535488" y="4418013"/>
          <p14:tracePt t="40987" x="4559300" y="4418013"/>
          <p14:tracePt t="40996" x="4584700" y="4425950"/>
          <p14:tracePt t="41012" x="4600575" y="4425950"/>
          <p14:tracePt t="41017" x="4608513" y="4425950"/>
          <p14:tracePt t="41025" x="4616450" y="4425950"/>
          <p14:tracePt t="41040" x="4624388" y="4425950"/>
          <p14:tracePt t="41183" x="4632325" y="4425950"/>
          <p14:tracePt t="41198" x="4648200" y="4425950"/>
          <p14:tracePt t="41205" x="4672013" y="4425950"/>
          <p14:tracePt t="41213" x="4703763" y="4433888"/>
          <p14:tracePt t="41220" x="4743450" y="4441825"/>
          <p14:tracePt t="41228" x="4783138" y="4449763"/>
          <p14:tracePt t="41235" x="4830763" y="4457700"/>
          <p14:tracePt t="41243" x="4878388" y="4465638"/>
          <p14:tracePt t="41250" x="4918075" y="4473575"/>
          <p14:tracePt t="41258" x="4951413" y="4473575"/>
          <p14:tracePt t="41266" x="4999038" y="4481513"/>
          <p14:tracePt t="41273" x="5030788" y="4489450"/>
          <p14:tracePt t="41280" x="5054600" y="4489450"/>
          <p14:tracePt t="41287" x="5078413" y="4489450"/>
          <p14:tracePt t="41296" x="5094288" y="4489450"/>
          <p14:tracePt t="41303" x="5118100" y="4489450"/>
          <p14:tracePt t="41318" x="5126038" y="4489450"/>
          <p14:tracePt t="43745" x="4926013" y="4560888"/>
          <p14:tracePt t="43747" x="4910138" y="4576763"/>
          <p14:tracePt t="43749" x="4894263" y="4584700"/>
          <p14:tracePt t="43756" x="4878388" y="4600575"/>
          <p14:tracePt t="43763" x="4862513" y="4600575"/>
          <p14:tracePt t="43770" x="4854575" y="4608513"/>
          <p14:tracePt t="43778" x="4846638" y="4616450"/>
          <p14:tracePt t="43868" x="4846638" y="4624388"/>
          <p14:tracePt t="43892" x="4838700" y="4624388"/>
          <p14:tracePt t="43921" x="4838700" y="4633913"/>
          <p14:tracePt t="43958" x="4830763" y="4633913"/>
          <p14:tracePt t="43965" x="4830763" y="4641850"/>
          <p14:tracePt t="43980" x="4822825" y="4641850"/>
          <p14:tracePt t="43988" x="4814888" y="4649788"/>
          <p14:tracePt t="44003" x="4814888" y="4657725"/>
          <p14:tracePt t="44010" x="4806950" y="4657725"/>
          <p14:tracePt t="44018" x="4799013" y="4665663"/>
          <p14:tracePt t="44025" x="4791075" y="4665663"/>
          <p14:tracePt t="44033" x="4783138" y="4673600"/>
          <p14:tracePt t="44040" x="4775200" y="4681538"/>
          <p14:tracePt t="44049" x="4759325" y="4681538"/>
          <p14:tracePt t="44055" x="4743450" y="4697413"/>
          <p14:tracePt t="44063" x="4743450" y="4705350"/>
          <p14:tracePt t="44070" x="4727575" y="4713288"/>
          <p14:tracePt t="44079" x="4719638" y="4721225"/>
          <p14:tracePt t="44085" x="4711700" y="4729163"/>
          <p14:tracePt t="44093" x="4695825" y="4737100"/>
          <p14:tracePt t="44100" x="4687888" y="4745038"/>
          <p14:tracePt t="44108" x="4679950" y="4752975"/>
          <p14:tracePt t="44116" x="4672013" y="4752975"/>
          <p14:tracePt t="44122" x="4664075" y="4760913"/>
          <p14:tracePt t="44130" x="4664075" y="4768850"/>
          <p14:tracePt t="44137" x="4664075" y="4776788"/>
          <p14:tracePt t="44146" x="4656138" y="4776788"/>
          <p14:tracePt t="44153" x="4656138" y="4784725"/>
          <p14:tracePt t="44168" x="4656138" y="4792663"/>
          <p14:tracePt t="44186" x="4656138" y="4800600"/>
          <p14:tracePt t="44200" x="4656138" y="4808538"/>
          <p14:tracePt t="44205" x="4648200" y="4808538"/>
          <p14:tracePt t="44213" x="4648200" y="4816475"/>
          <p14:tracePt t="44228" x="4648200" y="4824413"/>
          <p14:tracePt t="44235" x="4640263" y="4824413"/>
          <p14:tracePt t="44243" x="4640263" y="4832350"/>
          <p14:tracePt t="44251" x="4640263" y="4840288"/>
          <p14:tracePt t="44266" x="4632325" y="4840288"/>
          <p14:tracePt t="44273" x="4632325" y="4848225"/>
          <p14:tracePt t="44288" x="4624388" y="4848225"/>
          <p14:tracePt t="44295" x="4624388" y="4856163"/>
          <p14:tracePt t="44334" x="4616450" y="4856163"/>
          <p14:tracePt t="44340" x="4616450" y="4864100"/>
          <p14:tracePt t="44355" x="4608513" y="4864100"/>
          <p14:tracePt t="44363" x="4608513" y="4872038"/>
          <p14:tracePt t="44385" x="4600575" y="4872038"/>
          <p14:tracePt t="44400" x="4600575" y="4879975"/>
          <p14:tracePt t="44408" x="4592638" y="4879975"/>
          <p14:tracePt t="44432" x="4584700" y="4879975"/>
          <p14:tracePt t="44445" x="4576763" y="4879975"/>
          <p14:tracePt t="44454" x="4576763" y="4887913"/>
          <p14:tracePt t="44460" x="4567238" y="4887913"/>
          <p14:tracePt t="44477" x="4567238" y="4895850"/>
          <p14:tracePt t="44483" x="4559300" y="4903788"/>
          <p14:tracePt t="44499" x="4551363" y="4903788"/>
          <p14:tracePt t="44505" x="4543425" y="4911725"/>
          <p14:tracePt t="44528" x="4543425" y="4919663"/>
          <p14:tracePt t="44535" x="4535488" y="4919663"/>
          <p14:tracePt t="44558" x="4527550" y="4927600"/>
          <p14:tracePt t="44566" x="4527550" y="4935538"/>
          <p14:tracePt t="44580" x="4519613" y="4943475"/>
          <p14:tracePt t="44603" x="4519613" y="4951413"/>
          <p14:tracePt t="44641" x="4519613" y="4959350"/>
          <p14:tracePt t="44820" x="4527550" y="4959350"/>
          <p14:tracePt t="44827" x="4543425" y="4959350"/>
          <p14:tracePt t="44836" x="4559300" y="4959350"/>
          <p14:tracePt t="44842" x="4584700" y="4959350"/>
          <p14:tracePt t="44850" x="4600575" y="4959350"/>
          <p14:tracePt t="44858" x="4608513" y="4951413"/>
          <p14:tracePt t="44865" x="4624388" y="4951413"/>
          <p14:tracePt t="44873" x="4632325" y="4943475"/>
          <p14:tracePt t="44881" x="4648200" y="4935538"/>
          <p14:tracePt t="44889" x="4664075" y="4927600"/>
          <p14:tracePt t="44895" x="4679950" y="4919663"/>
          <p14:tracePt t="44903" x="4695825" y="4919663"/>
          <p14:tracePt t="44910" x="4719638" y="4903788"/>
          <p14:tracePt t="44918" x="4727575" y="4895850"/>
          <p14:tracePt t="44925" x="4735513" y="4895850"/>
          <p14:tracePt t="44932" x="4759325" y="4895850"/>
          <p14:tracePt t="44940" x="4767263" y="4887913"/>
          <p14:tracePt t="44948" x="4775200" y="4879975"/>
          <p14:tracePt t="44957" x="4791075" y="4879975"/>
          <p14:tracePt t="44962" x="4806950" y="4879975"/>
          <p14:tracePt t="44970" x="4814888" y="4879975"/>
          <p14:tracePt t="44977" x="4830763" y="4879975"/>
          <p14:tracePt t="44985" x="4854575" y="4879975"/>
          <p14:tracePt t="44993" x="4870450" y="4879975"/>
          <p14:tracePt t="45000" x="4886325" y="4879975"/>
          <p14:tracePt t="45008" x="4918075" y="4879975"/>
          <p14:tracePt t="45015" x="4951413" y="4879975"/>
          <p14:tracePt t="45023" x="4983163" y="4879975"/>
          <p14:tracePt t="45030" x="5014913" y="4879975"/>
          <p14:tracePt t="45038" x="5046663" y="4879975"/>
          <p14:tracePt t="45045" x="5070475" y="4879975"/>
          <p14:tracePt t="45054" x="5086350" y="4879975"/>
          <p14:tracePt t="45060" x="5110163" y="4879975"/>
          <p14:tracePt t="45068" x="5141913" y="4879975"/>
          <p14:tracePt t="45075" x="5173663" y="4879975"/>
          <p14:tracePt t="45083" x="5205413" y="4879975"/>
          <p14:tracePt t="45090" x="5245100" y="4879975"/>
          <p14:tracePt t="45098" x="5268913" y="4879975"/>
          <p14:tracePt t="45106" x="5284788" y="4879975"/>
          <p14:tracePt t="45113" x="5318125" y="4879975"/>
          <p14:tracePt t="45120" x="5357813" y="4879975"/>
          <p14:tracePt t="45128" x="5381625" y="4879975"/>
          <p14:tracePt t="45136" x="5405438" y="4879975"/>
          <p14:tracePt t="45143" x="5429250" y="4879975"/>
          <p14:tracePt t="45150" x="5445125" y="4879975"/>
          <p14:tracePt t="45158" x="5461000" y="4879975"/>
          <p14:tracePt t="45165" x="5476875" y="4879975"/>
          <p14:tracePt t="45172" x="5484813" y="4879975"/>
          <p14:tracePt t="45180" x="5492750" y="4879975"/>
          <p14:tracePt t="45189" x="5500688" y="4879975"/>
          <p14:tracePt t="45195" x="5508625" y="4879975"/>
          <p14:tracePt t="45203" x="5516563" y="4879975"/>
          <p14:tracePt t="45210" x="5524500" y="4879975"/>
          <p14:tracePt t="45218" x="5540375" y="4879975"/>
          <p14:tracePt t="45225" x="5556250" y="4879975"/>
          <p14:tracePt t="45232" x="5580063" y="4887913"/>
          <p14:tracePt t="45240" x="5611813" y="4887913"/>
          <p14:tracePt t="45248" x="5635625" y="4895850"/>
          <p14:tracePt t="45256" x="5643563" y="4895850"/>
          <p14:tracePt t="45263" x="5667375" y="4903788"/>
          <p14:tracePt t="45270" x="5692775" y="4911725"/>
          <p14:tracePt t="45278" x="5716588" y="4911725"/>
          <p14:tracePt t="45286" x="5740400" y="4911725"/>
          <p14:tracePt t="45293" x="5764213" y="4911725"/>
          <p14:tracePt t="45300" x="5780088" y="4911725"/>
          <p14:tracePt t="45307" x="5795963" y="4919663"/>
          <p14:tracePt t="45315" x="5819775" y="4919663"/>
          <p14:tracePt t="45322" x="5835650" y="4919663"/>
          <p14:tracePt t="45330" x="5867400" y="4919663"/>
          <p14:tracePt t="45338" x="5891213" y="4919663"/>
          <p14:tracePt t="45345" x="5922963" y="4919663"/>
          <p14:tracePt t="45353" x="5938838" y="4919663"/>
          <p14:tracePt t="45360" x="5954713" y="4919663"/>
          <p14:tracePt t="45368" x="5978525" y="4919663"/>
          <p14:tracePt t="45375" x="6002338" y="4919663"/>
          <p14:tracePt t="45383" x="6034088" y="4919663"/>
          <p14:tracePt t="45390" x="6059488" y="4919663"/>
          <p14:tracePt t="45397" x="6091238" y="4919663"/>
          <p14:tracePt t="45405" x="6122988" y="4919663"/>
          <p14:tracePt t="45413" x="6146800" y="4919663"/>
          <p14:tracePt t="45421" x="6186488" y="4919663"/>
          <p14:tracePt t="45428" x="6234113" y="4919663"/>
          <p14:tracePt t="45436" x="6281738" y="4919663"/>
          <p14:tracePt t="45443" x="6329363" y="4919663"/>
          <p14:tracePt t="45450" x="6369050" y="4919663"/>
          <p14:tracePt t="45457" x="6402388" y="4919663"/>
          <p14:tracePt t="45465" x="6481763" y="4919663"/>
          <p14:tracePt t="45472" x="6513513" y="4919663"/>
          <p14:tracePt t="45480" x="6537325" y="4919663"/>
          <p14:tracePt t="45488" x="6553200" y="4919663"/>
          <p14:tracePt t="45495" x="6577013" y="4919663"/>
          <p14:tracePt t="45503" x="6600825" y="4919663"/>
          <p14:tracePt t="45510" x="6608763" y="4919663"/>
          <p14:tracePt t="45519" x="6632575" y="4919663"/>
          <p14:tracePt t="45525" x="6640513" y="4919663"/>
          <p14:tracePt t="45532" x="6656388" y="4919663"/>
          <p14:tracePt t="45540" x="6664325" y="4927600"/>
          <p14:tracePt t="45547" x="6680200" y="4927600"/>
          <p14:tracePt t="45556" x="6688138" y="4927600"/>
          <p14:tracePt t="45570" x="6696075" y="4927600"/>
          <p14:tracePt t="45577" x="6704013" y="4927600"/>
          <p14:tracePt t="45586" x="6719888" y="4935538"/>
          <p14:tracePt t="45592" x="6751638" y="4943475"/>
          <p14:tracePt t="45600" x="6777038" y="4943475"/>
          <p14:tracePt t="45608" x="6800850" y="4951413"/>
          <p14:tracePt t="45615" x="6832600" y="4951413"/>
          <p14:tracePt t="45623" x="6856413" y="4959350"/>
          <p14:tracePt t="45630" x="6896100" y="4967288"/>
          <p14:tracePt t="45638" x="6927850" y="4967288"/>
          <p14:tracePt t="45645" x="6959600" y="4976813"/>
          <p14:tracePt t="45653" x="6975475" y="4976813"/>
          <p14:tracePt t="45660" x="6991350" y="4984750"/>
          <p14:tracePt t="45669" x="7007225" y="4984750"/>
          <p14:tracePt t="45682" x="7015163" y="4984750"/>
          <p14:tracePt t="45690" x="7023100" y="4984750"/>
          <p14:tracePt t="45705" x="7031038" y="4984750"/>
          <p14:tracePt t="46583" x="7023100" y="4984750"/>
          <p14:tracePt t="46590" x="7015163" y="4984750"/>
          <p14:tracePt t="47019" x="7007225" y="4984750"/>
          <p14:tracePt t="47025" x="6935788" y="5000625"/>
          <p14:tracePt t="47033" x="6864350" y="5016500"/>
          <p14:tracePt t="47040" x="6759575" y="5032375"/>
          <p14:tracePt t="47048" x="6664325" y="5040313"/>
          <p14:tracePt t="47055" x="6537325" y="5056188"/>
          <p14:tracePt t="47063" x="6418263" y="5064125"/>
          <p14:tracePt t="47070" x="6289675" y="5072063"/>
          <p14:tracePt t="47077" x="6122988" y="5095875"/>
          <p14:tracePt t="47085" x="6010275" y="5095875"/>
          <p14:tracePt t="47092" x="5827713" y="5103813"/>
          <p14:tracePt t="47100" x="5603875" y="5119688"/>
          <p14:tracePt t="47107" x="5405438" y="5143500"/>
          <p14:tracePt t="47115" x="5157788" y="5151438"/>
          <p14:tracePt t="47123" x="4918075" y="5151438"/>
          <p14:tracePt t="47131" x="4695825" y="5175250"/>
          <p14:tracePt t="47138" x="4471988" y="5199063"/>
          <p14:tracePt t="47145" x="4281488" y="5222875"/>
          <p14:tracePt t="47153" x="4057650" y="5262563"/>
          <p14:tracePt t="47160" x="3906838" y="5294313"/>
          <p14:tracePt t="47167" x="3730625" y="5343525"/>
          <p14:tracePt t="47175" x="3627438" y="5367338"/>
          <p14:tracePt t="47183" x="3508375" y="5391150"/>
          <p14:tracePt t="47190" x="3411538" y="5399088"/>
          <p14:tracePt t="47198" x="3324225" y="5407025"/>
          <p14:tracePt t="47206" x="3260725" y="5414963"/>
          <p14:tracePt t="47213" x="3197225" y="5414963"/>
          <p14:tracePt t="47220" x="3149600" y="5414963"/>
          <p14:tracePt t="47228" x="3109913" y="5414963"/>
          <p14:tracePt t="47236" x="3068638" y="5414963"/>
          <p14:tracePt t="47242" x="3021013" y="5407025"/>
          <p14:tracePt t="47251" x="2973388" y="5407025"/>
          <p14:tracePt t="47257" x="2925763" y="5399088"/>
          <p14:tracePt t="47267" x="2870200" y="5399088"/>
          <p14:tracePt t="47272" x="2814638" y="5399088"/>
          <p14:tracePt t="47281" x="2774950" y="5399088"/>
          <p14:tracePt t="47287" x="2717800" y="5399088"/>
          <p14:tracePt t="47295" x="2654300" y="5399088"/>
          <p14:tracePt t="47303" x="2590800" y="5399088"/>
          <p14:tracePt t="47310" x="2511425" y="5407025"/>
          <p14:tracePt t="47317" x="2455863" y="5414963"/>
          <p14:tracePt t="47325" x="2416175" y="5422900"/>
          <p14:tracePt t="47333" x="2359025" y="5446713"/>
          <p14:tracePt t="47340" x="2311400" y="5454650"/>
          <p14:tracePt t="47347" x="2263775" y="5470525"/>
          <p14:tracePt t="47355" x="2232025" y="5478463"/>
          <p14:tracePt t="47363" x="2208213" y="5486400"/>
          <p14:tracePt t="47370" x="2184400" y="5494338"/>
          <p14:tracePt t="47378" x="2168525" y="5510213"/>
          <p14:tracePt t="47385" x="2152650" y="5518150"/>
          <p14:tracePt t="47393" x="2136775" y="5534025"/>
          <p14:tracePt t="47400" x="2112963" y="5541963"/>
          <p14:tracePt t="47408" x="2105025" y="5549900"/>
          <p14:tracePt t="47416" x="2097088" y="5549900"/>
          <p14:tracePt t="47423" x="2089150" y="5557838"/>
          <p14:tracePt t="47438" x="2081213" y="5565775"/>
          <p14:tracePt t="47595" x="2073275" y="5565775"/>
          <p14:tracePt t="47602" x="2065338" y="5565775"/>
          <p14:tracePt t="47610" x="2057400" y="5557838"/>
          <p14:tracePt t="47618" x="2049463" y="5557838"/>
          <p14:tracePt t="47626" x="2033588" y="5557838"/>
          <p14:tracePt t="47633" x="2025650" y="5557838"/>
          <p14:tracePt t="47642" x="2017713" y="5557838"/>
          <p14:tracePt t="47648" x="2000250" y="5557838"/>
          <p14:tracePt t="47655" x="1984375" y="5557838"/>
          <p14:tracePt t="47663" x="1968500" y="5557838"/>
          <p14:tracePt t="47670" x="1952625" y="5557838"/>
          <p14:tracePt t="47677" x="1936750" y="5557838"/>
          <p14:tracePt t="47685" x="1928813" y="5557838"/>
          <p14:tracePt t="47692" x="1912938" y="5557838"/>
          <p14:tracePt t="47700" x="1905000" y="5557838"/>
          <p14:tracePt t="47708" x="1897063" y="5557838"/>
          <p14:tracePt t="47723" x="1889125" y="5557838"/>
          <p14:tracePt t="47836" x="0" y="0"/>
        </p14:tracePtLst>
        <p14:tracePtLst>
          <p14:tracePt t="50027" x="7183438" y="5407025"/>
          <p14:tracePt t="50123" x="7191375" y="5407025"/>
          <p14:tracePt t="50130" x="7207250" y="5407025"/>
          <p14:tracePt t="50137" x="7231063" y="5407025"/>
          <p14:tracePt t="50145" x="7262813" y="5407025"/>
          <p14:tracePt t="50153" x="7310438" y="5399088"/>
          <p14:tracePt t="50160" x="7373938" y="5399088"/>
          <p14:tracePt t="50168" x="7429500" y="5399088"/>
          <p14:tracePt t="50176" x="7477125" y="5399088"/>
          <p14:tracePt t="50183" x="7502525" y="5391150"/>
          <p14:tracePt t="50190" x="7573963" y="5383213"/>
          <p14:tracePt t="50197" x="7637463" y="5375275"/>
          <p14:tracePt t="50205" x="7700963" y="5359400"/>
          <p14:tracePt t="50213" x="7780338" y="5351463"/>
          <p14:tracePt t="50220" x="7843838" y="5343525"/>
          <p14:tracePt t="50228" x="7900988" y="5335588"/>
          <p14:tracePt t="50236" x="7964488" y="5327650"/>
          <p14:tracePt t="50243" x="8027988" y="5310188"/>
          <p14:tracePt t="50251" x="8091488" y="5302250"/>
          <p14:tracePt t="50259" x="8131175" y="5294313"/>
          <p14:tracePt t="50267" x="8162925" y="5286375"/>
          <p14:tracePt t="50274" x="8178800" y="5286375"/>
          <p14:tracePt t="50280" x="8194675" y="5286375"/>
          <p14:tracePt t="50288" x="8202613" y="5286375"/>
          <p14:tracePt t="50295" x="8226425" y="5286375"/>
          <p14:tracePt t="50303" x="8235950" y="5286375"/>
          <p14:tracePt t="50310" x="8243888" y="5286375"/>
          <p14:tracePt t="50318" x="8251825" y="5286375"/>
          <p14:tracePt t="50326" x="8275638" y="5286375"/>
          <p14:tracePt t="50332" x="8291513" y="5286375"/>
          <p14:tracePt t="50340" x="8307388" y="5286375"/>
          <p14:tracePt t="50348" x="8315325" y="5286375"/>
          <p14:tracePt t="50355" x="8331200" y="5286375"/>
          <p14:tracePt t="50363" x="8347075" y="5286375"/>
          <p14:tracePt t="50370" x="8355013" y="5286375"/>
          <p14:tracePt t="50393" x="8362950" y="5286375"/>
          <p14:tracePt t="50408" x="8370888" y="5286375"/>
          <p14:tracePt t="50446" x="8378825" y="5286375"/>
          <p14:tracePt t="50468" x="8386763" y="5286375"/>
          <p14:tracePt t="50497" x="8394700" y="5286375"/>
          <p14:tracePt t="50505" x="8402638" y="5286375"/>
          <p14:tracePt t="50520" x="8410575" y="5286375"/>
          <p14:tracePt t="50558" x="8418513" y="5286375"/>
          <p14:tracePt t="50655" x="8402638" y="5294313"/>
          <p14:tracePt t="50663" x="8386763" y="5294313"/>
          <p14:tracePt t="50670" x="8355013" y="5310188"/>
          <p14:tracePt t="50678" x="8323263" y="5310188"/>
          <p14:tracePt t="50685" x="8299450" y="5310188"/>
          <p14:tracePt t="50692" x="8259763" y="5319713"/>
          <p14:tracePt t="50700" x="8235950" y="5327650"/>
          <p14:tracePt t="50708" x="8178800" y="5335588"/>
          <p14:tracePt t="50715" x="8139113" y="5343525"/>
          <p14:tracePt t="50722" x="8091488" y="5351463"/>
          <p14:tracePt t="50730" x="8059738" y="5359400"/>
          <p14:tracePt t="50738" x="8020050" y="5375275"/>
          <p14:tracePt t="50745" x="7988300" y="5375275"/>
          <p14:tracePt t="50753" x="7972425" y="5375275"/>
          <p14:tracePt t="50760" x="7956550" y="5383213"/>
          <p14:tracePt t="50768" x="7932738" y="5391150"/>
          <p14:tracePt t="50776" x="7916863" y="5399088"/>
          <p14:tracePt t="50783" x="7908925" y="5399088"/>
          <p14:tracePt t="50790" x="7893050" y="5399088"/>
          <p14:tracePt t="50797" x="7877175" y="5407025"/>
          <p14:tracePt t="50805" x="7869238" y="5407025"/>
          <p14:tracePt t="50813" x="7851775" y="5414963"/>
          <p14:tracePt t="50820" x="7835900" y="5414963"/>
          <p14:tracePt t="50828" x="7812088" y="5414963"/>
          <p14:tracePt t="50835" x="7796213" y="5414963"/>
          <p14:tracePt t="50842" x="7764463" y="5414963"/>
          <p14:tracePt t="50850" x="7732713" y="5414963"/>
          <p14:tracePt t="50859" x="7708900" y="5414963"/>
          <p14:tracePt t="50865" x="7669213" y="5414963"/>
          <p14:tracePt t="50873" x="7653338" y="5414963"/>
          <p14:tracePt t="50895" x="7629525" y="5414963"/>
          <p14:tracePt t="50903" x="7621588" y="5414963"/>
          <p14:tracePt t="50910" x="7613650" y="5414963"/>
          <p14:tracePt t="50925" x="7605713" y="5414963"/>
          <p14:tracePt t="50939" x="7597775" y="5414963"/>
          <p14:tracePt t="50948" x="7589838" y="5414963"/>
          <p14:tracePt t="50955" x="7589838" y="5422900"/>
          <p14:tracePt t="50963" x="7581900" y="5422900"/>
          <p14:tracePt t="50993" x="7573963" y="5422900"/>
          <p14:tracePt t="51090" x="7573963" y="5414963"/>
          <p14:tracePt t="51105" x="7573963" y="5407025"/>
          <p14:tracePt t="51113" x="7581900" y="5407025"/>
          <p14:tracePt t="51120" x="7597775" y="5399088"/>
          <p14:tracePt t="51135" x="7621588" y="5391150"/>
          <p14:tracePt t="51142" x="7637463" y="5391150"/>
          <p14:tracePt t="51150" x="7661275" y="5391150"/>
          <p14:tracePt t="51159" x="7693025" y="5391150"/>
          <p14:tracePt t="51165" x="7708900" y="5391150"/>
          <p14:tracePt t="51174" x="7732713" y="5391150"/>
          <p14:tracePt t="51180" x="7748588" y="5391150"/>
          <p14:tracePt t="51188" x="7772400" y="5391150"/>
          <p14:tracePt t="51195" x="7788275" y="5391150"/>
          <p14:tracePt t="51204" x="7804150" y="5391150"/>
          <p14:tracePt t="51210" x="7812088" y="5391150"/>
          <p14:tracePt t="51218" x="7820025" y="5391150"/>
          <p14:tracePt t="51233" x="7827963" y="5391150"/>
          <p14:tracePt t="51241" x="7827963" y="5399088"/>
          <p14:tracePt t="51353" x="7820025" y="5399088"/>
          <p14:tracePt t="51368" x="7812088" y="5399088"/>
          <p14:tracePt t="51383" x="7804150" y="5399088"/>
          <p14:tracePt t="51391" x="7796213" y="5399088"/>
          <p14:tracePt t="51496" x="0" y="0"/>
        </p14:tracePtLst>
      </p14:laserTraceLst>
    </p:ext>
    <p:ext uri="{E180D4A7-C9FB-4DFB-919C-405C955672EB}">
      <p14:showEvtLst xmlns:p14="http://schemas.microsoft.com/office/powerpoint/2010/main">
        <p14:playEvt time="19" objId="73"/>
        <p14:stopEvt time="52973" objId="7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5872954-C812-4FB1-992C-E484C1AFE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810A2F16-1A27-44FC-948C-3FB3A621320C}"/>
                  </a:ext>
                </a:extLst>
              </p14:cNvPr>
              <p14:cNvContentPartPr/>
              <p14:nvPr/>
            </p14:nvContentPartPr>
            <p14:xfrm>
              <a:off x="7468995" y="-1282755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810A2F16-1A27-44FC-948C-3FB3A62132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60355" y="-129175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B8BD4A27-F5FC-4E97-B57C-2BF9AA99011D}"/>
                  </a:ext>
                </a:extLst>
              </p14:cNvPr>
              <p14:cNvContentPartPr/>
              <p14:nvPr/>
            </p14:nvContentPartPr>
            <p14:xfrm>
              <a:off x="2626995" y="4715205"/>
              <a:ext cx="1435320" cy="28764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B8BD4A27-F5FC-4E97-B57C-2BF9AA9901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8355" y="4706576"/>
                <a:ext cx="1452960" cy="305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50AB6FC8-63E2-4648-8F06-5043851CC0BF}"/>
                  </a:ext>
                </a:extLst>
              </p14:cNvPr>
              <p14:cNvContentPartPr/>
              <p14:nvPr/>
            </p14:nvContentPartPr>
            <p14:xfrm>
              <a:off x="6193355" y="4614225"/>
              <a:ext cx="2883400" cy="1299060"/>
            </p14:xfrm>
          </p:contentPart>
        </mc:Choice>
        <mc:Fallback xmlns=""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50AB6FC8-63E2-4648-8F06-5043851CC0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84356" y="4605584"/>
                <a:ext cx="2901039" cy="1316702"/>
              </a:xfrm>
              <a:prstGeom prst="rect">
                <a:avLst/>
              </a:prstGeom>
            </p:spPr>
          </p:pic>
        </mc:Fallback>
      </mc:AlternateContent>
      <p:pic>
        <p:nvPicPr>
          <p:cNvPr id="53" name="mm2p4s3">
            <a:hlinkClick r:id="" action="ppaction://media"/>
            <a:extLst>
              <a:ext uri="{FF2B5EF4-FFF2-40B4-BE49-F238E27FC236}">
                <a16:creationId xmlns:a16="http://schemas.microsoft.com/office/drawing/2014/main" id="{5CDF7244-2623-4786-9A7B-622B5D68A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5809" y="550713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CACC6C69-6CFE-41B2-A0D4-D20CA9989F0C}"/>
                  </a:ext>
                </a:extLst>
              </p14:cNvPr>
              <p14:cNvContentPartPr/>
              <p14:nvPr/>
            </p14:nvContentPartPr>
            <p14:xfrm>
              <a:off x="4608092" y="5568744"/>
              <a:ext cx="123480" cy="26784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CACC6C69-6CFE-41B2-A0D4-D20CA9989F0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99452" y="5560104"/>
                <a:ext cx="141120" cy="2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468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63"/>
    </mc:Choice>
    <mc:Fallback xmlns="">
      <p:transition spd="slow" advTm="189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973" x="1881188" y="1514475"/>
          <p14:tracePt t="6017" x="1873250" y="1522413"/>
          <p14:tracePt t="6041" x="1873250" y="1530350"/>
          <p14:tracePt t="6122" x="1881188" y="1530350"/>
          <p14:tracePt t="6130" x="1897063" y="1530350"/>
          <p14:tracePt t="6139" x="1920875" y="1530350"/>
          <p14:tracePt t="6144" x="1952625" y="1530350"/>
          <p14:tracePt t="6152" x="1968500" y="1530350"/>
          <p14:tracePt t="6160" x="2000250" y="1530350"/>
          <p14:tracePt t="6171" x="2057400" y="1530350"/>
          <p14:tracePt t="6175" x="2105025" y="1538288"/>
          <p14:tracePt t="6182" x="2168525" y="1538288"/>
          <p14:tracePt t="6189" x="2208213" y="1538288"/>
          <p14:tracePt t="6197" x="2271713" y="1538288"/>
          <p14:tracePt t="6204" x="2319338" y="1538288"/>
          <p14:tracePt t="6212" x="2351088" y="1538288"/>
          <p14:tracePt t="6219" x="2384425" y="1538288"/>
          <p14:tracePt t="6227" x="2408238" y="1538288"/>
          <p14:tracePt t="6234" x="2432050" y="1538288"/>
          <p14:tracePt t="6241" x="2455863" y="1547813"/>
          <p14:tracePt t="6249" x="2463800" y="1547813"/>
          <p14:tracePt t="6256" x="2479675" y="1547813"/>
          <p14:tracePt t="6264" x="2503488" y="1547813"/>
          <p14:tracePt t="6271" x="2527300" y="1547813"/>
          <p14:tracePt t="6279" x="2551113" y="1547813"/>
          <p14:tracePt t="6287" x="2574925" y="1547813"/>
          <p14:tracePt t="6294" x="2606675" y="1547813"/>
          <p14:tracePt t="6302" x="2630488" y="1547813"/>
          <p14:tracePt t="6309" x="2654300" y="1547813"/>
          <p14:tracePt t="6316" x="2701925" y="1547813"/>
          <p14:tracePt t="6325" x="2717800" y="1547813"/>
          <p14:tracePt t="6331" x="2733675" y="1547813"/>
          <p14:tracePt t="6346" x="2741613" y="1547813"/>
          <p14:tracePt t="6385" x="2751138" y="1547813"/>
          <p14:tracePt t="6391" x="2759075" y="1547813"/>
          <p14:tracePt t="6406" x="2767013" y="1547813"/>
          <p14:tracePt t="6421" x="2782888" y="1547813"/>
          <p14:tracePt t="6429" x="2806700" y="1547813"/>
          <p14:tracePt t="6437" x="2830513" y="1538288"/>
          <p14:tracePt t="6444" x="2846388" y="1530350"/>
          <p14:tracePt t="6452" x="2870200" y="1522413"/>
          <p14:tracePt t="6458" x="2894013" y="1522413"/>
          <p14:tracePt t="6466" x="2909888" y="1514475"/>
          <p14:tracePt t="6474" x="2933700" y="1498600"/>
          <p14:tracePt t="6481" x="2957513" y="1498600"/>
          <p14:tracePt t="6488" x="2981325" y="1482725"/>
          <p14:tracePt t="6496" x="2989263" y="1474788"/>
          <p14:tracePt t="6504" x="3005138" y="1458913"/>
          <p14:tracePt t="6519" x="3013075" y="1450975"/>
          <p14:tracePt t="6526" x="3013075" y="1443038"/>
          <p14:tracePt t="6535" x="3021013" y="1427163"/>
          <p14:tracePt t="6541" x="3028950" y="1419225"/>
          <p14:tracePt t="6548" x="3028950" y="1411288"/>
          <p14:tracePt t="6557" x="3036888" y="1387475"/>
          <p14:tracePt t="6564" x="3036888" y="1363663"/>
          <p14:tracePt t="6572" x="3036888" y="1355725"/>
          <p14:tracePt t="6579" x="3028950" y="1339850"/>
          <p14:tracePt t="6587" x="3021013" y="1323975"/>
          <p14:tracePt t="6594" x="3021013" y="1308100"/>
          <p14:tracePt t="6601" x="3005138" y="1284288"/>
          <p14:tracePt t="6609" x="2989263" y="1260475"/>
          <p14:tracePt t="6616" x="2973388" y="1252538"/>
          <p14:tracePt t="6624" x="2957513" y="1228725"/>
          <p14:tracePt t="6632" x="2941638" y="1220788"/>
          <p14:tracePt t="6639" x="2917825" y="1204913"/>
          <p14:tracePt t="6647" x="2901950" y="1195388"/>
          <p14:tracePt t="6654" x="2878138" y="1187450"/>
          <p14:tracePt t="6661" x="2862263" y="1179513"/>
          <p14:tracePt t="6669" x="2846388" y="1171575"/>
          <p14:tracePt t="6676" x="2830513" y="1155700"/>
          <p14:tracePt t="6685" x="2806700" y="1147763"/>
          <p14:tracePt t="6692" x="2782888" y="1139825"/>
          <p14:tracePt t="6699" x="2741613" y="1123950"/>
          <p14:tracePt t="6707" x="2717800" y="1116013"/>
          <p14:tracePt t="6715" x="2686050" y="1116013"/>
          <p14:tracePt t="6721" x="2670175" y="1100138"/>
          <p14:tracePt t="6729" x="2638425" y="1092200"/>
          <p14:tracePt t="6738" x="2598738" y="1084263"/>
          <p14:tracePt t="6744" x="2566988" y="1084263"/>
          <p14:tracePt t="6752" x="2543175" y="1076325"/>
          <p14:tracePt t="6759" x="2519363" y="1068388"/>
          <p14:tracePt t="6766" x="2495550" y="1068388"/>
          <p14:tracePt t="6774" x="2471738" y="1068388"/>
          <p14:tracePt t="6782" x="2447925" y="1068388"/>
          <p14:tracePt t="6788" x="2416175" y="1068388"/>
          <p14:tracePt t="6796" x="2392363" y="1068388"/>
          <p14:tracePt t="6804" x="2366963" y="1068388"/>
          <p14:tracePt t="6811" x="2335213" y="1068388"/>
          <p14:tracePt t="6819" x="2303463" y="1068388"/>
          <p14:tracePt t="6826" x="2287588" y="1068388"/>
          <p14:tracePt t="6835" x="2255838" y="1068388"/>
          <p14:tracePt t="6842" x="2224088" y="1068388"/>
          <p14:tracePt t="6849" x="2200275" y="1068388"/>
          <p14:tracePt t="6856" x="2160588" y="1068388"/>
          <p14:tracePt t="6864" x="2128838" y="1076325"/>
          <p14:tracePt t="6871" x="2112963" y="1076325"/>
          <p14:tracePt t="6879" x="2089150" y="1076325"/>
          <p14:tracePt t="6887" x="2049463" y="1092200"/>
          <p14:tracePt t="6894" x="2025650" y="1100138"/>
          <p14:tracePt t="6901" x="1992313" y="1108075"/>
          <p14:tracePt t="6908" x="1976438" y="1116013"/>
          <p14:tracePt t="6916" x="1952625" y="1123950"/>
          <p14:tracePt t="6924" x="1920875" y="1131888"/>
          <p14:tracePt t="6931" x="1905000" y="1131888"/>
          <p14:tracePt t="6938" x="1889125" y="1139825"/>
          <p14:tracePt t="6946" x="1873250" y="1139825"/>
          <p14:tracePt t="6954" x="1849438" y="1139825"/>
          <p14:tracePt t="6962" x="1833563" y="1139825"/>
          <p14:tracePt t="6969" x="1817688" y="1147763"/>
          <p14:tracePt t="6976" x="1793875" y="1147763"/>
          <p14:tracePt t="6985" x="1785938" y="1147763"/>
          <p14:tracePt t="6991" x="1762125" y="1155700"/>
          <p14:tracePt t="6999" x="1730375" y="1163638"/>
          <p14:tracePt t="7007" x="1706563" y="1163638"/>
          <p14:tracePt t="7014" x="1682750" y="1171575"/>
          <p14:tracePt t="7021" x="1658938" y="1171575"/>
          <p14:tracePt t="7029" x="1633538" y="1171575"/>
          <p14:tracePt t="7037" x="1609725" y="1179513"/>
          <p14:tracePt t="7043" x="1585913" y="1179513"/>
          <p14:tracePt t="7052" x="1570038" y="1179513"/>
          <p14:tracePt t="7059" x="1546225" y="1187450"/>
          <p14:tracePt t="7066" x="1530350" y="1187450"/>
          <p14:tracePt t="7074" x="1514475" y="1195388"/>
          <p14:tracePt t="7081" x="1506538" y="1195388"/>
          <p14:tracePt t="7089" x="1490663" y="1195388"/>
          <p14:tracePt t="7097" x="1482725" y="1195388"/>
          <p14:tracePt t="7105" x="1474788" y="1204913"/>
          <p14:tracePt t="7111" x="1458913" y="1212850"/>
          <p14:tracePt t="7126" x="1450975" y="1212850"/>
          <p14:tracePt t="7136" x="1450975" y="1220788"/>
          <p14:tracePt t="7141" x="1443038" y="1220788"/>
          <p14:tracePt t="7149" x="1435100" y="1228725"/>
          <p14:tracePt t="7164" x="1435100" y="1236663"/>
          <p14:tracePt t="7171" x="1427163" y="1244600"/>
          <p14:tracePt t="7187" x="1419225" y="1252538"/>
          <p14:tracePt t="7201" x="1403350" y="1260475"/>
          <p14:tracePt t="7208" x="1395413" y="1268413"/>
          <p14:tracePt t="7217" x="1387475" y="1276350"/>
          <p14:tracePt t="7231" x="1387475" y="1284288"/>
          <p14:tracePt t="7254" x="1387475" y="1292225"/>
          <p14:tracePt t="7285" x="1387475" y="1300163"/>
          <p14:tracePt t="7293" x="1395413" y="1300163"/>
          <p14:tracePt t="7298" x="1403350" y="1300163"/>
          <p14:tracePt t="7308" x="1403350" y="1316038"/>
          <p14:tracePt t="7314" x="1411288" y="1316038"/>
          <p14:tracePt t="7321" x="1427163" y="1323975"/>
          <p14:tracePt t="7329" x="1435100" y="1331913"/>
          <p14:tracePt t="7337" x="1450975" y="1347788"/>
          <p14:tracePt t="7344" x="1466850" y="1355725"/>
          <p14:tracePt t="7351" x="1490663" y="1371600"/>
          <p14:tracePt t="7359" x="1514475" y="1379538"/>
          <p14:tracePt t="7367" x="1546225" y="1395413"/>
          <p14:tracePt t="7374" x="1570038" y="1411288"/>
          <p14:tracePt t="7382" x="1601788" y="1427163"/>
          <p14:tracePt t="7388" x="1625600" y="1427163"/>
          <p14:tracePt t="7396" x="1651000" y="1435100"/>
          <p14:tracePt t="7404" x="1674813" y="1443038"/>
          <p14:tracePt t="7411" x="1706563" y="1458913"/>
          <p14:tracePt t="7420" x="1722438" y="1458913"/>
          <p14:tracePt t="7427" x="1746250" y="1466850"/>
          <p14:tracePt t="7435" x="1762125" y="1474788"/>
          <p14:tracePt t="7441" x="1770063" y="1474788"/>
          <p14:tracePt t="7449" x="1785938" y="1490663"/>
          <p14:tracePt t="7457" x="1809750" y="1490663"/>
          <p14:tracePt t="7464" x="1817688" y="1498600"/>
          <p14:tracePt t="7471" x="1825625" y="1498600"/>
          <p14:tracePt t="7479" x="1833563" y="1498600"/>
          <p14:tracePt t="7487" x="1841500" y="1498600"/>
          <p14:tracePt t="7494" x="1849438" y="1498600"/>
          <p14:tracePt t="7501" x="1849438" y="1506538"/>
          <p14:tracePt t="7508" x="1857375" y="1506538"/>
          <p14:tracePt t="7937" x="1865313" y="1506538"/>
          <p14:tracePt t="7952" x="1873250" y="1506538"/>
          <p14:tracePt t="7989" x="1881188" y="1506538"/>
          <p14:tracePt t="8005" x="1889125" y="1506538"/>
          <p14:tracePt t="8044" x="1897063" y="1506538"/>
          <p14:tracePt t="8192" x="1905000" y="1506538"/>
          <p14:tracePt t="8206" x="1912938" y="1506538"/>
          <p14:tracePt t="8214" x="1928813" y="1514475"/>
          <p14:tracePt t="8222" x="1944688" y="1514475"/>
          <p14:tracePt t="8229" x="1960563" y="1514475"/>
          <p14:tracePt t="8236" x="1984375" y="1514475"/>
          <p14:tracePt t="8246" x="2000250" y="1522413"/>
          <p14:tracePt t="8252" x="2033588" y="1530350"/>
          <p14:tracePt t="8259" x="2073275" y="1538288"/>
          <p14:tracePt t="8267" x="2105025" y="1547813"/>
          <p14:tracePt t="8274" x="2152650" y="1555750"/>
          <p14:tracePt t="8282" x="2192338" y="1563688"/>
          <p14:tracePt t="8289" x="2239963" y="1571625"/>
          <p14:tracePt t="8296" x="2279650" y="1571625"/>
          <p14:tracePt t="8304" x="2319338" y="1579563"/>
          <p14:tracePt t="8311" x="2351088" y="1587500"/>
          <p14:tracePt t="8319" x="2384425" y="1595438"/>
          <p14:tracePt t="8327" x="2424113" y="1603375"/>
          <p14:tracePt t="8334" x="2455863" y="1603375"/>
          <p14:tracePt t="8342" x="2471738" y="1603375"/>
          <p14:tracePt t="8349" x="2479675" y="1603375"/>
          <p14:tracePt t="8356" x="2503488" y="1611313"/>
          <p14:tracePt t="8371" x="2511425" y="1611313"/>
          <p14:tracePt t="8492" x="2495550" y="1611313"/>
          <p14:tracePt t="8499" x="2471738" y="1603375"/>
          <p14:tracePt t="8506" x="2447925" y="1595438"/>
          <p14:tracePt t="8516" x="2400300" y="1595438"/>
          <p14:tracePt t="8522" x="2335213" y="1571625"/>
          <p14:tracePt t="8529" x="2279650" y="1563688"/>
          <p14:tracePt t="8538" x="2200275" y="1547813"/>
          <p14:tracePt t="8545" x="2120900" y="1530350"/>
          <p14:tracePt t="8551" x="2041525" y="1514475"/>
          <p14:tracePt t="8561" x="1968500" y="1506538"/>
          <p14:tracePt t="8566" x="1889125" y="1490663"/>
          <p14:tracePt t="8574" x="1857375" y="1482725"/>
          <p14:tracePt t="8581" x="1817688" y="1474788"/>
          <p14:tracePt t="8589" x="1785938" y="1466850"/>
          <p14:tracePt t="8596" x="1778000" y="1466850"/>
          <p14:tracePt t="8739" x="1801813" y="1466850"/>
          <p14:tracePt t="8748" x="1825625" y="1466850"/>
          <p14:tracePt t="8754" x="1849438" y="1466850"/>
          <p14:tracePt t="8761" x="1889125" y="1466850"/>
          <p14:tracePt t="8769" x="1928813" y="1466850"/>
          <p14:tracePt t="8777" x="1960563" y="1466850"/>
          <p14:tracePt t="8784" x="2017713" y="1466850"/>
          <p14:tracePt t="8792" x="2081213" y="1466850"/>
          <p14:tracePt t="8799" x="2136775" y="1466850"/>
          <p14:tracePt t="8807" x="2184400" y="1466850"/>
          <p14:tracePt t="8814" x="2224088" y="1466850"/>
          <p14:tracePt t="8822" x="2263775" y="1466850"/>
          <p14:tracePt t="8829" x="2279650" y="1466850"/>
          <p14:tracePt t="8836" x="2303463" y="1466850"/>
          <p14:tracePt t="9054" x="2311400" y="1466850"/>
          <p14:tracePt t="9061" x="2319338" y="1466850"/>
          <p14:tracePt t="9069" x="2335213" y="1466850"/>
          <p14:tracePt t="9077" x="2351088" y="1474788"/>
          <p14:tracePt t="9084" x="2366963" y="1474788"/>
          <p14:tracePt t="9092" x="2384425" y="1474788"/>
          <p14:tracePt t="9099" x="2416175" y="1482725"/>
          <p14:tracePt t="9106" x="2439988" y="1482725"/>
          <p14:tracePt t="9114" x="2463800" y="1490663"/>
          <p14:tracePt t="9121" x="2487613" y="1490663"/>
          <p14:tracePt t="9129" x="2511425" y="1490663"/>
          <p14:tracePt t="9136" x="2527300" y="1490663"/>
          <p14:tracePt t="9144" x="2535238" y="1490663"/>
          <p14:tracePt t="9152" x="2551113" y="1498600"/>
          <p14:tracePt t="9159" x="2559050" y="1498600"/>
          <p14:tracePt t="9504" x="2566988" y="1498600"/>
          <p14:tracePt t="9511" x="2598738" y="1498600"/>
          <p14:tracePt t="9519" x="2614613" y="1498600"/>
          <p14:tracePt t="9534" x="2630488" y="1490663"/>
          <p14:tracePt t="9542" x="2646363" y="1490663"/>
          <p14:tracePt t="9549" x="2670175" y="1482725"/>
          <p14:tracePt t="9556" x="2686050" y="1482725"/>
          <p14:tracePt t="9564" x="2693988" y="1482725"/>
          <p14:tracePt t="9572" x="2701925" y="1482725"/>
          <p14:tracePt t="9579" x="2709863" y="1482725"/>
          <p14:tracePt t="9594" x="2717800" y="1482725"/>
          <p14:tracePt t="9611" x="2725738" y="1482725"/>
          <p14:tracePt t="9624" x="2733675" y="1482725"/>
          <p14:tracePt t="9639" x="2751138" y="1482725"/>
          <p14:tracePt t="9647" x="2759075" y="1482725"/>
          <p14:tracePt t="9654" x="2767013" y="1482725"/>
          <p14:tracePt t="9662" x="2774950" y="1482725"/>
          <p14:tracePt t="9669" x="2782888" y="1482725"/>
          <p14:tracePt t="9677" x="2790825" y="1482725"/>
          <p14:tracePt t="9686" x="2798763" y="1482725"/>
          <p14:tracePt t="9691" x="2806700" y="1482725"/>
          <p14:tracePt t="9699" x="2814638" y="1482725"/>
          <p14:tracePt t="12514" x="2822575" y="1482725"/>
          <p14:tracePt t="13037" x="2822575" y="1490663"/>
          <p14:tracePt t="13045" x="2822575" y="1498600"/>
          <p14:tracePt t="13059" x="2822575" y="1506538"/>
          <p14:tracePt t="13068" x="2814638" y="1522413"/>
          <p14:tracePt t="13078" x="2814638" y="1530350"/>
          <p14:tracePt t="13084" x="2806700" y="1538288"/>
          <p14:tracePt t="13091" x="2806700" y="1547813"/>
          <p14:tracePt t="13096" x="2806700" y="1555750"/>
          <p14:tracePt t="13104" x="2798763" y="1571625"/>
          <p14:tracePt t="13111" x="2790825" y="1571625"/>
          <p14:tracePt t="13121" x="2790825" y="1587500"/>
          <p14:tracePt t="13126" x="2790825" y="1595438"/>
          <p14:tracePt t="13134" x="2782888" y="1595438"/>
          <p14:tracePt t="13142" x="2782888" y="1603375"/>
          <p14:tracePt t="13164" x="2782888" y="1611313"/>
          <p14:tracePt t="13172" x="2774950" y="1611313"/>
          <p14:tracePt t="13179" x="2774950" y="1619250"/>
          <p14:tracePt t="13201" x="2767013" y="1619250"/>
          <p14:tracePt t="13209" x="2767013" y="1627188"/>
          <p14:tracePt t="13254" x="2767013" y="1635125"/>
          <p14:tracePt t="13411" x="2767013" y="1651000"/>
          <p14:tracePt t="13427" x="2767013" y="1658938"/>
          <p14:tracePt t="13435" x="2767013" y="1674813"/>
          <p14:tracePt t="13442" x="2767013" y="1682750"/>
          <p14:tracePt t="13449" x="2767013" y="1698625"/>
          <p14:tracePt t="13457" x="2759075" y="1706563"/>
          <p14:tracePt t="13464" x="2759075" y="1730375"/>
          <p14:tracePt t="13480" x="2751138" y="1754188"/>
          <p14:tracePt t="13489" x="2751138" y="1770063"/>
          <p14:tracePt t="13497" x="2751138" y="1778000"/>
          <p14:tracePt t="13502" x="2751138" y="1793875"/>
          <p14:tracePt t="13509" x="2751138" y="1801813"/>
          <p14:tracePt t="13517" x="2741613" y="1809750"/>
          <p14:tracePt t="13523" x="2741613" y="1817688"/>
          <p14:tracePt t="13539" x="2741613" y="1833563"/>
          <p14:tracePt t="13554" x="2741613" y="1841500"/>
          <p14:tracePt t="13562" x="2733675" y="1857375"/>
          <p14:tracePt t="13576" x="2733675" y="1873250"/>
          <p14:tracePt t="13584" x="2733675" y="1881188"/>
          <p14:tracePt t="13592" x="2733675" y="1890713"/>
          <p14:tracePt t="13607" x="2725738" y="1898650"/>
          <p14:tracePt t="13614" x="2725738" y="1906588"/>
          <p14:tracePt t="13623" x="2717800" y="1906588"/>
          <p14:tracePt t="13629" x="2717800" y="1914525"/>
          <p14:tracePt t="13637" x="2717800" y="1922463"/>
          <p14:tracePt t="13652" x="2717800" y="1930400"/>
          <p14:tracePt t="13667" x="2709863" y="1938338"/>
          <p14:tracePt t="13682" x="2709863" y="1946275"/>
          <p14:tracePt t="13690" x="2709863" y="1954213"/>
          <p14:tracePt t="13696" x="2709863" y="1962150"/>
          <p14:tracePt t="13711" x="2709863" y="1978025"/>
          <p14:tracePt t="13719" x="2709863" y="1993900"/>
          <p14:tracePt t="13726" x="2701925" y="2009775"/>
          <p14:tracePt t="13734" x="2701925" y="2017713"/>
          <p14:tracePt t="13742" x="2693988" y="2033588"/>
          <p14:tracePt t="13749" x="2693988" y="2041525"/>
          <p14:tracePt t="13756" x="2693988" y="2057400"/>
          <p14:tracePt t="13764" x="2693988" y="2073275"/>
          <p14:tracePt t="13773" x="2693988" y="2081213"/>
          <p14:tracePt t="13779" x="2693988" y="2097088"/>
          <p14:tracePt t="13786" x="2693988" y="2112963"/>
          <p14:tracePt t="13802" x="2693988" y="2120900"/>
          <p14:tracePt t="13810" x="2693988" y="2128838"/>
          <p14:tracePt t="13817" x="2693988" y="2136775"/>
          <p14:tracePt t="13832" x="2693988" y="2144713"/>
          <p14:tracePt t="13841" x="2693988" y="2152650"/>
          <p14:tracePt t="13854" x="2693988" y="2160588"/>
          <p14:tracePt t="13861" x="2693988" y="2168525"/>
          <p14:tracePt t="13876" x="2693988" y="2176463"/>
          <p14:tracePt t="13893" x="2693988" y="2184400"/>
          <p14:tracePt t="13907" x="2693988" y="2192338"/>
          <p14:tracePt t="13923" x="2693988" y="2200275"/>
          <p14:tracePt t="13966" x="2693988" y="2208213"/>
          <p14:tracePt t="14612" x="2709863" y="2208213"/>
          <p14:tracePt t="14619" x="2717800" y="2208213"/>
          <p14:tracePt t="14626" x="2725738" y="2208213"/>
          <p14:tracePt t="14634" x="2741613" y="2208213"/>
          <p14:tracePt t="14642" x="2767013" y="2208213"/>
          <p14:tracePt t="14649" x="2782888" y="2208213"/>
          <p14:tracePt t="14656" x="2806700" y="2200275"/>
          <p14:tracePt t="14664" x="2830513" y="2192338"/>
          <p14:tracePt t="14671" x="2846388" y="2184400"/>
          <p14:tracePt t="14679" x="2870200" y="2176463"/>
          <p14:tracePt t="14686" x="2894013" y="2168525"/>
          <p14:tracePt t="14694" x="2909888" y="2160588"/>
          <p14:tracePt t="14702" x="2925763" y="2152650"/>
          <p14:tracePt t="14709" x="2933700" y="2152650"/>
          <p14:tracePt t="14724" x="2941638" y="2152650"/>
          <p14:tracePt t="15054" x="2941638" y="2160588"/>
          <p14:tracePt t="15063" x="2941638" y="2168525"/>
          <p14:tracePt t="15069" x="2941638" y="2176463"/>
          <p14:tracePt t="15077" x="2933700" y="2176463"/>
          <p14:tracePt t="15091" x="2925763" y="2176463"/>
          <p14:tracePt t="15099" x="2925763" y="2184400"/>
          <p14:tracePt t="15534" x="2933700" y="2184400"/>
          <p14:tracePt t="15542" x="2941638" y="2184400"/>
          <p14:tracePt t="15549" x="2957513" y="2184400"/>
          <p14:tracePt t="15556" x="2973388" y="2176463"/>
          <p14:tracePt t="15564" x="2981325" y="2176463"/>
          <p14:tracePt t="15572" x="2997200" y="2176463"/>
          <p14:tracePt t="15587" x="3013075" y="2176463"/>
          <p14:tracePt t="15602" x="3021013" y="2176463"/>
          <p14:tracePt t="15609" x="3028950" y="2168525"/>
          <p14:tracePt t="15625" x="3044825" y="2168525"/>
          <p14:tracePt t="15639" x="3052763" y="2168525"/>
          <p14:tracePt t="15646" x="3068638" y="2168525"/>
          <p14:tracePt t="15654" x="3076575" y="2168525"/>
          <p14:tracePt t="15661" x="3084513" y="2168525"/>
          <p14:tracePt t="15669" x="3100388" y="2168525"/>
          <p14:tracePt t="15677" x="3117850" y="2168525"/>
          <p14:tracePt t="15685" x="3125788" y="2168525"/>
          <p14:tracePt t="15692" x="3133725" y="2168525"/>
          <p14:tracePt t="15699" x="3149600" y="2168525"/>
          <p14:tracePt t="15706" x="3157538" y="2168525"/>
          <p14:tracePt t="15715" x="3173413" y="2168525"/>
          <p14:tracePt t="15721" x="3189288" y="2168525"/>
          <p14:tracePt t="15729" x="3205163" y="2168525"/>
          <p14:tracePt t="15736" x="3228975" y="2176463"/>
          <p14:tracePt t="15744" x="3244850" y="2176463"/>
          <p14:tracePt t="15752" x="3268663" y="2176463"/>
          <p14:tracePt t="15760" x="3292475" y="2176463"/>
          <p14:tracePt t="15766" x="3340100" y="2184400"/>
          <p14:tracePt t="15775" x="3363913" y="2184400"/>
          <p14:tracePt t="15781" x="3395663" y="2184400"/>
          <p14:tracePt t="15789" x="3435350" y="2192338"/>
          <p14:tracePt t="15797" x="3484563" y="2200275"/>
          <p14:tracePt t="15804" x="3508375" y="2200275"/>
          <p14:tracePt t="15811" x="3556000" y="2200275"/>
          <p14:tracePt t="15819" x="3595688" y="2208213"/>
          <p14:tracePt t="15827" x="3627438" y="2216150"/>
          <p14:tracePt t="15834" x="3659188" y="2224088"/>
          <p14:tracePt t="15842" x="3683000" y="2224088"/>
          <p14:tracePt t="15849" x="3714750" y="2224088"/>
          <p14:tracePt t="15856" x="3730625" y="2224088"/>
          <p14:tracePt t="15864" x="3754438" y="2224088"/>
          <p14:tracePt t="15872" x="3778250" y="2224088"/>
          <p14:tracePt t="15879" x="3802063" y="2224088"/>
          <p14:tracePt t="15894" x="3833813" y="2224088"/>
          <p14:tracePt t="15902" x="3851275" y="2224088"/>
          <p14:tracePt t="15909" x="3867150" y="2224088"/>
          <p14:tracePt t="15917" x="3883025" y="2224088"/>
          <p14:tracePt t="15925" x="3898900" y="2224088"/>
          <p14:tracePt t="15932" x="3914775" y="2224088"/>
          <p14:tracePt t="15939" x="3930650" y="2224088"/>
          <p14:tracePt t="15947" x="3946525" y="2224088"/>
          <p14:tracePt t="15954" x="3946525" y="2216150"/>
          <p14:tracePt t="15961" x="3962400" y="2216150"/>
          <p14:tracePt t="15969" x="3978275" y="2216150"/>
          <p14:tracePt t="15984" x="3986213" y="2216150"/>
          <p14:tracePt t="15999" x="4002088" y="2216150"/>
          <p14:tracePt t="16014" x="4010025" y="2216150"/>
          <p14:tracePt t="16029" x="4033838" y="2216150"/>
          <p14:tracePt t="16037" x="4041775" y="2216150"/>
          <p14:tracePt t="16061" x="4049713" y="2216150"/>
          <p14:tracePt t="16164" x="4041775" y="2216150"/>
          <p14:tracePt t="16171" x="4025900" y="2216150"/>
          <p14:tracePt t="16179" x="4010025" y="2216150"/>
          <p14:tracePt t="16186" x="3994150" y="2216150"/>
          <p14:tracePt t="16194" x="3978275" y="2216150"/>
          <p14:tracePt t="16202" x="3970338" y="2216150"/>
          <p14:tracePt t="16208" x="3946525" y="2216150"/>
          <p14:tracePt t="16216" x="3930650" y="2224088"/>
          <p14:tracePt t="16225" x="3906838" y="2224088"/>
          <p14:tracePt t="16232" x="3883025" y="2224088"/>
          <p14:tracePt t="16239" x="3859213" y="2233613"/>
          <p14:tracePt t="16246" x="3843338" y="2233613"/>
          <p14:tracePt t="16254" x="3810000" y="2241550"/>
          <p14:tracePt t="16262" x="3786188" y="2241550"/>
          <p14:tracePt t="16269" x="3762375" y="2241550"/>
          <p14:tracePt t="16278" x="3730625" y="2257425"/>
          <p14:tracePt t="16284" x="3698875" y="2265363"/>
          <p14:tracePt t="16292" x="3659188" y="2273300"/>
          <p14:tracePt t="16299" x="3619500" y="2281238"/>
          <p14:tracePt t="16306" x="3579813" y="2297113"/>
          <p14:tracePt t="16314" x="3556000" y="2297113"/>
          <p14:tracePt t="16322" x="3524250" y="2305050"/>
          <p14:tracePt t="16329" x="3476625" y="2312988"/>
          <p14:tracePt t="16336" x="3451225" y="2320925"/>
          <p14:tracePt t="16344" x="3395663" y="2328863"/>
          <p14:tracePt t="16352" x="3379788" y="2336800"/>
          <p14:tracePt t="16361" x="3371850" y="2336800"/>
          <p14:tracePt t="16366" x="3363913" y="2336800"/>
          <p14:tracePt t="16375" x="3355975" y="2336800"/>
          <p14:tracePt t="16381" x="3348038" y="2336800"/>
          <p14:tracePt t="16389" x="3332163" y="2336800"/>
          <p14:tracePt t="16396" x="3324225" y="2336800"/>
          <p14:tracePt t="16405" x="3316288" y="2336800"/>
          <p14:tracePt t="16411" x="3308350" y="2336800"/>
          <p14:tracePt t="16419" x="3300413" y="2336800"/>
          <p14:tracePt t="16427" x="3292475" y="2336800"/>
          <p14:tracePt t="16435" x="3284538" y="2336800"/>
          <p14:tracePt t="16441" x="3268663" y="2336800"/>
          <p14:tracePt t="16449" x="3260725" y="2336800"/>
          <p14:tracePt t="16456" x="3244850" y="2336800"/>
          <p14:tracePt t="16464" x="3236913" y="2336800"/>
          <p14:tracePt t="16471" x="3228975" y="2336800"/>
          <p14:tracePt t="16479" x="3213100" y="2336800"/>
          <p14:tracePt t="16486" x="3205163" y="2336800"/>
          <p14:tracePt t="16494" x="3181350" y="2336800"/>
          <p14:tracePt t="16510" x="3173413" y="2336800"/>
          <p14:tracePt t="16517" x="3165475" y="2336800"/>
          <p14:tracePt t="16531" x="3157538" y="2336800"/>
          <p14:tracePt t="16539" x="3149600" y="2336800"/>
          <p14:tracePt t="16607" x="3141663" y="2336800"/>
          <p14:tracePt t="16682" x="3157538" y="2336800"/>
          <p14:tracePt t="16689" x="3173413" y="2328863"/>
          <p14:tracePt t="16696" x="3181350" y="2328863"/>
          <p14:tracePt t="16705" x="3189288" y="2320925"/>
          <p14:tracePt t="16712" x="3213100" y="2312988"/>
          <p14:tracePt t="16719" x="3221038" y="2305050"/>
          <p14:tracePt t="16727" x="3228975" y="2305050"/>
          <p14:tracePt t="16734" x="3236913" y="2305050"/>
          <p14:tracePt t="16741" x="3244850" y="2305050"/>
          <p14:tracePt t="16749" x="3252788" y="2297113"/>
          <p14:tracePt t="16764" x="3260725" y="2297113"/>
          <p14:tracePt t="16779" x="3268663" y="2297113"/>
          <p14:tracePt t="16794" x="3276600" y="2289175"/>
          <p14:tracePt t="16801" x="3284538" y="2289175"/>
          <p14:tracePt t="16816" x="3292475" y="2289175"/>
          <p14:tracePt t="16831" x="3300413" y="2289175"/>
          <p14:tracePt t="17004" x="3308350" y="2289175"/>
          <p14:tracePt t="17012" x="3316288" y="2289175"/>
          <p14:tracePt t="17019" x="3332163" y="2289175"/>
          <p14:tracePt t="17027" x="3340100" y="2289175"/>
          <p14:tracePt t="17034" x="3348038" y="2289175"/>
          <p14:tracePt t="17043" x="3363913" y="2289175"/>
          <p14:tracePt t="17049" x="3379788" y="2281238"/>
          <p14:tracePt t="17057" x="3387725" y="2281238"/>
          <p14:tracePt t="17072" x="3395663" y="2281238"/>
          <p14:tracePt t="17117" x="3379788" y="2281238"/>
          <p14:tracePt t="17124" x="3355975" y="2265363"/>
          <p14:tracePt t="17132" x="3332163" y="2257425"/>
          <p14:tracePt t="17139" x="3292475" y="2257425"/>
          <p14:tracePt t="17146" x="3244850" y="2257425"/>
          <p14:tracePt t="17154" x="3181350" y="2249488"/>
          <p14:tracePt t="17162" x="3141663" y="2249488"/>
          <p14:tracePt t="17169" x="3060700" y="2249488"/>
          <p14:tracePt t="17177" x="3028950" y="2241550"/>
          <p14:tracePt t="17184" x="3005138" y="2241550"/>
          <p14:tracePt t="17192" x="2989263" y="2241550"/>
          <p14:tracePt t="17199" x="2973388" y="2241550"/>
          <p14:tracePt t="17207" x="2965450" y="2241550"/>
          <p14:tracePt t="17434" x="2989263" y="2241550"/>
          <p14:tracePt t="17441" x="3013075" y="2241550"/>
          <p14:tracePt t="17449" x="3036888" y="2241550"/>
          <p14:tracePt t="17456" x="3076575" y="2241550"/>
          <p14:tracePt t="17464" x="3125788" y="2241550"/>
          <p14:tracePt t="17471" x="3181350" y="2241550"/>
          <p14:tracePt t="17477" x="3236913" y="2241550"/>
          <p14:tracePt t="17484" x="3292475" y="2241550"/>
          <p14:tracePt t="17491" x="3355975" y="2241550"/>
          <p14:tracePt t="17499" x="3403600" y="2241550"/>
          <p14:tracePt t="17508" x="3467100" y="2241550"/>
          <p14:tracePt t="17514" x="3532188" y="2241550"/>
          <p14:tracePt t="17521" x="3595688" y="2241550"/>
          <p14:tracePt t="17529" x="3651250" y="2241550"/>
          <p14:tracePt t="17538" x="3690938" y="2241550"/>
          <p14:tracePt t="17545" x="3722688" y="2241550"/>
          <p14:tracePt t="17553" x="3754438" y="2241550"/>
          <p14:tracePt t="17559" x="3770313" y="2241550"/>
          <p14:tracePt t="17566" x="3786188" y="2241550"/>
          <p14:tracePt t="17579" x="3794125" y="2241550"/>
          <p14:tracePt t="17582" x="3802063" y="2241550"/>
          <p14:tracePt t="17687" x="3778250" y="2241550"/>
          <p14:tracePt t="17694" x="3754438" y="2241550"/>
          <p14:tracePt t="17701" x="3714750" y="2233613"/>
          <p14:tracePt t="17709" x="3667125" y="2233613"/>
          <p14:tracePt t="17717" x="3611563" y="2233613"/>
          <p14:tracePt t="17725" x="3540125" y="2233613"/>
          <p14:tracePt t="17731" x="3459163" y="2233613"/>
          <p14:tracePt t="17739" x="3387725" y="2233613"/>
          <p14:tracePt t="17746" x="3324225" y="2233613"/>
          <p14:tracePt t="17754" x="3236913" y="2233613"/>
          <p14:tracePt t="17762" x="3157538" y="2233613"/>
          <p14:tracePt t="17769" x="3092450" y="2233613"/>
          <p14:tracePt t="17777" x="3028950" y="2233613"/>
          <p14:tracePt t="17784" x="2973388" y="2233613"/>
          <p14:tracePt t="17791" x="2941638" y="2233613"/>
          <p14:tracePt t="17799" x="2925763" y="2233613"/>
          <p14:tracePt t="17808" x="2909888" y="2233613"/>
          <p14:tracePt t="17814" x="2901950" y="2233613"/>
          <p14:tracePt t="17837" x="2894013" y="2233613"/>
          <p14:tracePt t="17889" x="2886075" y="2233613"/>
          <p14:tracePt t="17912" x="2878138" y="2233613"/>
          <p14:tracePt t="17944" x="2870200" y="2233613"/>
          <p14:tracePt t="17949" x="2854325" y="2233613"/>
          <p14:tracePt t="17957" x="2838450" y="2224088"/>
          <p14:tracePt t="17964" x="2822575" y="2224088"/>
          <p14:tracePt t="17971" x="2814638" y="2224088"/>
          <p14:tracePt t="17979" x="2790825" y="2224088"/>
          <p14:tracePt t="17986" x="2782888" y="2224088"/>
          <p14:tracePt t="17994" x="2774950" y="2224088"/>
          <p14:tracePt t="18032" x="2767013" y="2224088"/>
          <p14:tracePt t="18062" x="2774950" y="2224088"/>
          <p14:tracePt t="18069" x="2790825" y="2216150"/>
          <p14:tracePt t="18077" x="2806700" y="2208213"/>
          <p14:tracePt t="18084" x="2830513" y="2208213"/>
          <p14:tracePt t="18092" x="2854325" y="2208213"/>
          <p14:tracePt t="18099" x="2886075" y="2208213"/>
          <p14:tracePt t="18107" x="2901950" y="2208213"/>
          <p14:tracePt t="18114" x="2941638" y="2208213"/>
          <p14:tracePt t="18122" x="2973388" y="2208213"/>
          <p14:tracePt t="18129" x="3005138" y="2208213"/>
          <p14:tracePt t="18137" x="3028950" y="2208213"/>
          <p14:tracePt t="18144" x="3060700" y="2208213"/>
          <p14:tracePt t="18151" x="3084513" y="2200275"/>
          <p14:tracePt t="18160" x="3100388" y="2200275"/>
          <p14:tracePt t="18167" x="3117850" y="2200275"/>
          <p14:tracePt t="18179" x="3125788" y="2200275"/>
          <p14:tracePt t="18235" x="3133725" y="2200275"/>
          <p14:tracePt t="18258" x="3141663" y="2200275"/>
          <p14:tracePt t="18272" x="3149600" y="2200275"/>
          <p14:tracePt t="18287" x="3157538" y="2200275"/>
          <p14:tracePt t="18294" x="3165475" y="2200275"/>
          <p14:tracePt t="18302" x="3173413" y="2200275"/>
          <p14:tracePt t="18317" x="3181350" y="2200275"/>
          <p14:tracePt t="18324" x="3189288" y="2200275"/>
          <p14:tracePt t="18331" x="3197225" y="2200275"/>
          <p14:tracePt t="18346" x="3205163" y="2200275"/>
          <p14:tracePt t="18362" x="3213100" y="2200275"/>
          <p14:tracePt t="18376" x="3221038" y="2200275"/>
          <p14:tracePt t="18385" x="3228975" y="2200275"/>
          <p14:tracePt t="18391" x="3236913" y="2200275"/>
          <p14:tracePt t="18408" x="3244850" y="2200275"/>
          <p14:tracePt t="18422" x="3252788" y="2200275"/>
          <p14:tracePt t="18437" x="3260725" y="2200275"/>
          <p14:tracePt t="18482" x="3268663" y="2200275"/>
          <p14:tracePt t="18609" x="3276600" y="2200275"/>
          <p14:tracePt t="18624" x="3292475" y="2200275"/>
          <p14:tracePt t="18632" x="3300413" y="2200275"/>
          <p14:tracePt t="18639" x="3316288" y="2200275"/>
          <p14:tracePt t="18646" x="3332163" y="2200275"/>
          <p14:tracePt t="18654" x="3348038" y="2200275"/>
          <p14:tracePt t="18662" x="3371850" y="2200275"/>
          <p14:tracePt t="18669" x="3379788" y="2200275"/>
          <p14:tracePt t="18676" x="3387725" y="2200275"/>
          <p14:tracePt t="18684" x="3395663" y="2208213"/>
          <p14:tracePt t="18691" x="3419475" y="2208213"/>
          <p14:tracePt t="18699" x="3427413" y="2208213"/>
          <p14:tracePt t="18714" x="3435350" y="2208213"/>
          <p14:tracePt t="18722" x="3443288" y="2208213"/>
          <p14:tracePt t="19066" x="3451225" y="2208213"/>
          <p14:tracePt t="19074" x="3467100" y="2208213"/>
          <p14:tracePt t="19081" x="3492500" y="2208213"/>
          <p14:tracePt t="19090" x="3500438" y="2208213"/>
          <p14:tracePt t="19096" x="3516313" y="2208213"/>
          <p14:tracePt t="19104" x="3524250" y="2208213"/>
          <p14:tracePt t="19111" x="3540125" y="2208213"/>
          <p14:tracePt t="19119" x="3556000" y="2208213"/>
          <p14:tracePt t="19127" x="3579813" y="2216150"/>
          <p14:tracePt t="19134" x="3587750" y="2216150"/>
          <p14:tracePt t="19142" x="3603625" y="2224088"/>
          <p14:tracePt t="19149" x="3611563" y="2224088"/>
          <p14:tracePt t="19164" x="3627438" y="2224088"/>
          <p14:tracePt t="19171" x="3643313" y="2233613"/>
          <p14:tracePt t="19179" x="3659188" y="2233613"/>
          <p14:tracePt t="19187" x="3675063" y="2241550"/>
          <p14:tracePt t="19194" x="3698875" y="2249488"/>
          <p14:tracePt t="19201" x="3722688" y="2257425"/>
          <p14:tracePt t="19209" x="3746500" y="2257425"/>
          <p14:tracePt t="19217" x="3770313" y="2257425"/>
          <p14:tracePt t="19224" x="3786188" y="2265363"/>
          <p14:tracePt t="19231" x="3810000" y="2273300"/>
          <p14:tracePt t="19240" x="3833813" y="2281238"/>
          <p14:tracePt t="19246" x="3859213" y="2281238"/>
          <p14:tracePt t="19254" x="3875088" y="2281238"/>
          <p14:tracePt t="19261" x="3883025" y="2281238"/>
          <p14:tracePt t="19269" x="3890963" y="2281238"/>
          <p14:tracePt t="19277" x="3906838" y="2281238"/>
          <p14:tracePt t="19284" x="3914775" y="2281238"/>
          <p14:tracePt t="19293" x="3922713" y="2289175"/>
          <p14:tracePt t="19644" x="3930650" y="2289175"/>
          <p14:tracePt t="22836" x="3371850" y="2328863"/>
          <p14:tracePt t="22840" x="3133725" y="2328863"/>
          <p14:tracePt t="22847" x="3028950" y="2328863"/>
          <p14:tracePt t="22854" x="2941638" y="2312988"/>
          <p14:tracePt t="22862" x="2870200" y="2297113"/>
          <p14:tracePt t="22869" x="2838450" y="2289175"/>
          <p14:tracePt t="22879" x="2790825" y="2289175"/>
          <p14:tracePt t="22886" x="2767013" y="2273300"/>
          <p14:tracePt t="22891" x="2759075" y="2265363"/>
          <p14:tracePt t="22899" x="2751138" y="2265363"/>
          <p14:tracePt t="23147" x="2751138" y="2257425"/>
          <p14:tracePt t="23154" x="2759075" y="2257425"/>
          <p14:tracePt t="23162" x="2759075" y="2249488"/>
          <p14:tracePt t="23169" x="2767013" y="2241550"/>
          <p14:tracePt t="23184" x="2774950" y="2233613"/>
          <p14:tracePt t="23207" x="2782888" y="2233613"/>
          <p14:tracePt t="23214" x="2782888" y="2224088"/>
          <p14:tracePt t="23221" x="2790825" y="2224088"/>
          <p14:tracePt t="23447" x="2798763" y="2224088"/>
          <p14:tracePt t="23462" x="2798763" y="2216150"/>
          <p14:tracePt t="23477" x="2806700" y="2216150"/>
          <p14:tracePt t="23484" x="2806700" y="2208213"/>
          <p14:tracePt t="23499" x="2814638" y="2208213"/>
          <p14:tracePt t="23506" x="2822575" y="2208213"/>
          <p14:tracePt t="23514" x="2822575" y="2200275"/>
          <p14:tracePt t="23522" x="2830513" y="2200275"/>
          <p14:tracePt t="23544" x="2838450" y="2192338"/>
          <p14:tracePt t="23567" x="2846388" y="2192338"/>
          <p14:tracePt t="23581" x="2854325" y="2192338"/>
          <p14:tracePt t="24332" x="2862263" y="2192338"/>
          <p14:tracePt t="24355" x="2878138" y="2192338"/>
          <p14:tracePt t="24361" x="2886075" y="2200275"/>
          <p14:tracePt t="24369" x="2901950" y="2216150"/>
          <p14:tracePt t="24377" x="2917825" y="2224088"/>
          <p14:tracePt t="24386" x="2941638" y="2241550"/>
          <p14:tracePt t="24393" x="2957513" y="2249488"/>
          <p14:tracePt t="24399" x="2981325" y="2265363"/>
          <p14:tracePt t="24407" x="3021013" y="2281238"/>
          <p14:tracePt t="24414" x="3044825" y="2289175"/>
          <p14:tracePt t="24422" x="3068638" y="2297113"/>
          <p14:tracePt t="24429" x="3092450" y="2305050"/>
          <p14:tracePt t="24437" x="3117850" y="2312988"/>
          <p14:tracePt t="24444" x="3141663" y="2312988"/>
          <p14:tracePt t="24452" x="3157538" y="2320925"/>
          <p14:tracePt t="24459" x="3181350" y="2320925"/>
          <p14:tracePt t="24467" x="3197225" y="2328863"/>
          <p14:tracePt t="24474" x="3205163" y="2328863"/>
          <p14:tracePt t="24482" x="3213100" y="2328863"/>
          <p14:tracePt t="24496" x="3221038" y="2328863"/>
          <p14:tracePt t="24745" x="3228975" y="2328863"/>
          <p14:tracePt t="24751" x="3236913" y="2328863"/>
          <p14:tracePt t="24759" x="3244850" y="2336800"/>
          <p14:tracePt t="24769" x="3268663" y="2344738"/>
          <p14:tracePt t="24774" x="3300413" y="2352675"/>
          <p14:tracePt t="24781" x="3324225" y="2360613"/>
          <p14:tracePt t="24789" x="3355975" y="2376488"/>
          <p14:tracePt t="24796" x="3395663" y="2392363"/>
          <p14:tracePt t="24804" x="3435350" y="2408238"/>
          <p14:tracePt t="24811" x="3459163" y="2408238"/>
          <p14:tracePt t="24819" x="3484563" y="2424113"/>
          <p14:tracePt t="24827" x="3500438" y="2432050"/>
          <p14:tracePt t="24834" x="3516313" y="2439988"/>
          <p14:tracePt t="24843" x="3532188" y="2439988"/>
          <p14:tracePt t="24852" x="3548063" y="2439988"/>
          <p14:tracePt t="24857" x="3556000" y="2439988"/>
          <p14:tracePt t="24864" x="3563938" y="2439988"/>
          <p14:tracePt t="24872" x="3571875" y="2439988"/>
          <p14:tracePt t="24886" x="3579813" y="2439988"/>
          <p14:tracePt t="24888" x="3587750" y="2439988"/>
          <p14:tracePt t="24903" x="3595688" y="2439988"/>
          <p14:tracePt t="24924" x="3603625" y="2439988"/>
          <p14:tracePt t="24931" x="3611563" y="2432050"/>
          <p14:tracePt t="24939" x="3611563" y="2424113"/>
          <p14:tracePt t="24946" x="3619500" y="2424113"/>
          <p14:tracePt t="24962" x="3627438" y="2416175"/>
          <p14:tracePt t="24969" x="3627438" y="2408238"/>
          <p14:tracePt t="24976" x="3635375" y="2408238"/>
          <p14:tracePt t="24985" x="3643313" y="2400300"/>
          <p14:tracePt t="24992" x="3651250" y="2384425"/>
          <p14:tracePt t="25000" x="3659188" y="2384425"/>
          <p14:tracePt t="25007" x="3667125" y="2376488"/>
          <p14:tracePt t="25014" x="3675063" y="2376488"/>
          <p14:tracePt t="25022" x="3675063" y="2368550"/>
          <p14:tracePt t="25029" x="3683000" y="2360613"/>
          <p14:tracePt t="25036" x="3683000" y="2352675"/>
          <p14:tracePt t="25044" x="3690938" y="2352675"/>
          <p14:tracePt t="25052" x="3690938" y="2344738"/>
          <p14:tracePt t="25059" x="3690938" y="2336800"/>
          <p14:tracePt t="25074" x="3698875" y="2336800"/>
          <p14:tracePt t="25081" x="3698875" y="2328863"/>
          <p14:tracePt t="25705" x="3698875" y="2320925"/>
          <p14:tracePt t="25719" x="3698875" y="2305050"/>
          <p14:tracePt t="25734" x="3690938" y="2297113"/>
          <p14:tracePt t="25741" x="3690938" y="2289175"/>
          <p14:tracePt t="25749" x="3683000" y="2281238"/>
          <p14:tracePt t="25756" x="3675063" y="2281238"/>
          <p14:tracePt t="25764" x="3675063" y="2273300"/>
          <p14:tracePt t="29864" x="3851275" y="2257425"/>
          <p14:tracePt t="29868" x="3898900" y="2249488"/>
          <p14:tracePt t="29876" x="3914775" y="2249488"/>
          <p14:tracePt t="29882" x="3930650" y="2241550"/>
          <p14:tracePt t="29892" x="3946525" y="2241550"/>
          <p14:tracePt t="29899" x="3970338" y="2241550"/>
          <p14:tracePt t="29907" x="3986213" y="2233613"/>
          <p14:tracePt t="29912" x="4010025" y="2224088"/>
          <p14:tracePt t="29923" x="4041775" y="2224088"/>
          <p14:tracePt t="29927" x="4057650" y="2224088"/>
          <p14:tracePt t="29937" x="4089400" y="2224088"/>
          <p14:tracePt t="29942" x="4121150" y="2216150"/>
          <p14:tracePt t="29950" x="4144963" y="2216150"/>
          <p14:tracePt t="29958" x="4176713" y="2216150"/>
          <p14:tracePt t="29965" x="4210050" y="2216150"/>
          <p14:tracePt t="29971" x="4233863" y="2216150"/>
          <p14:tracePt t="29979" x="4249738" y="2216150"/>
          <p14:tracePt t="29990" x="4273550" y="2216150"/>
          <p14:tracePt t="29996" x="4289425" y="2208213"/>
          <p14:tracePt t="30002" x="4321175" y="2208213"/>
          <p14:tracePt t="30012" x="4344988" y="2208213"/>
          <p14:tracePt t="30017" x="4384675" y="2200275"/>
          <p14:tracePt t="30026" x="4408488" y="2200275"/>
          <p14:tracePt t="30033" x="4440238" y="2200275"/>
          <p14:tracePt t="30043" x="4471988" y="2200275"/>
          <p14:tracePt t="30047" x="4511675" y="2200275"/>
          <p14:tracePt t="30058" x="4543425" y="2200275"/>
          <p14:tracePt t="30062" x="4559300" y="2200275"/>
          <p14:tracePt t="30070" x="4592638" y="2192338"/>
          <p14:tracePt t="30078" x="4632325" y="2184400"/>
          <p14:tracePt t="30085" x="4656138" y="2184400"/>
          <p14:tracePt t="30092" x="4672013" y="2184400"/>
          <p14:tracePt t="30099" x="4695825" y="2168525"/>
          <p14:tracePt t="30107" x="4703763" y="2168525"/>
          <p14:tracePt t="30116" x="4727575" y="2160588"/>
          <p14:tracePt t="30126" x="4743450" y="2160588"/>
          <p14:tracePt t="30139" x="4759325" y="2152650"/>
          <p14:tracePt t="30145" x="4767263" y="2152650"/>
          <p14:tracePt t="30152" x="4775200" y="2144713"/>
          <p14:tracePt t="30159" x="4783138" y="2144713"/>
          <p14:tracePt t="30174" x="4799013" y="2144713"/>
          <p14:tracePt t="30190" x="4806950" y="2144713"/>
          <p14:tracePt t="30221" x="4814888" y="2144713"/>
          <p14:tracePt t="30790" x="4806950" y="2152650"/>
          <p14:tracePt t="30797" x="4799013" y="2160588"/>
          <p14:tracePt t="30812" x="4791075" y="2168525"/>
          <p14:tracePt t="30819" x="4791075" y="2176463"/>
          <p14:tracePt t="30835" x="4791075" y="2184400"/>
          <p14:tracePt t="31322" x="4783138" y="2184400"/>
          <p14:tracePt t="31329" x="4711700" y="2184400"/>
          <p14:tracePt t="31337" x="4624388" y="2176463"/>
          <p14:tracePt t="31345" x="4519613" y="2152650"/>
          <p14:tracePt t="31352" x="4368800" y="2136775"/>
          <p14:tracePt t="31359" x="4192588" y="2089150"/>
          <p14:tracePt t="31367" x="4010025" y="2057400"/>
          <p14:tracePt t="31374" x="3859213" y="2025650"/>
          <p14:tracePt t="31382" x="3706813" y="1978025"/>
          <p14:tracePt t="31389" x="3595688" y="1954213"/>
          <p14:tracePt t="31397" x="3508375" y="1914525"/>
          <p14:tracePt t="31405" x="3467100" y="1890713"/>
          <p14:tracePt t="31412" x="3403600" y="1865313"/>
          <p14:tracePt t="31419" x="3363913" y="1849438"/>
          <p14:tracePt t="31427" x="3348038" y="1849438"/>
          <p14:tracePt t="31608" x="3355975" y="1849438"/>
          <p14:tracePt t="31614" x="3379788" y="1849438"/>
          <p14:tracePt t="31622" x="3387725" y="1849438"/>
          <p14:tracePt t="31629" x="3403600" y="1849438"/>
          <p14:tracePt t="31636" x="3419475" y="1849438"/>
          <p14:tracePt t="31644" x="3443288" y="1857375"/>
          <p14:tracePt t="31652" x="3459163" y="1865313"/>
          <p14:tracePt t="31659" x="3476625" y="1865313"/>
          <p14:tracePt t="31668" x="3508375" y="1881188"/>
          <p14:tracePt t="31674" x="3532188" y="1898650"/>
          <p14:tracePt t="31682" x="3548063" y="1914525"/>
          <p14:tracePt t="31689" x="3563938" y="1922463"/>
          <p14:tracePt t="31698" x="3595688" y="1946275"/>
          <p14:tracePt t="31704" x="3611563" y="1954213"/>
          <p14:tracePt t="31712" x="3635375" y="1970088"/>
          <p14:tracePt t="31719" x="3651250" y="1985963"/>
          <p14:tracePt t="31727" x="3683000" y="2009775"/>
          <p14:tracePt t="31734" x="3698875" y="2017713"/>
          <p14:tracePt t="31742" x="3714750" y="2041525"/>
          <p14:tracePt t="31751" x="3738563" y="2049463"/>
          <p14:tracePt t="31757" x="3754438" y="2065338"/>
          <p14:tracePt t="31765" x="3762375" y="2073275"/>
          <p14:tracePt t="31772" x="3786188" y="2089150"/>
          <p14:tracePt t="31779" x="3810000" y="2105025"/>
          <p14:tracePt t="31787" x="3825875" y="2120900"/>
          <p14:tracePt t="31794" x="3859213" y="2136775"/>
          <p14:tracePt t="31802" x="3890963" y="2168525"/>
          <p14:tracePt t="31810" x="3914775" y="2176463"/>
          <p14:tracePt t="31817" x="3954463" y="2200275"/>
          <p14:tracePt t="31826" x="3994150" y="2224088"/>
          <p14:tracePt t="31831" x="4025900" y="2241550"/>
          <p14:tracePt t="31839" x="4065588" y="2265363"/>
          <p14:tracePt t="31848" x="4089400" y="2273300"/>
          <p14:tracePt t="31855" x="4105275" y="2281238"/>
          <p14:tracePt t="31862" x="4137025" y="2297113"/>
          <p14:tracePt t="31870" x="4152900" y="2297113"/>
          <p14:tracePt t="31883" x="4160838" y="2305050"/>
          <p14:tracePt t="31885" x="4168775" y="2305050"/>
          <p14:tracePt t="31892" x="4176713" y="2312988"/>
          <p14:tracePt t="31901" x="4184650" y="2312988"/>
          <p14:tracePt t="31915" x="4192588" y="2312988"/>
          <p14:tracePt t="31929" x="4200525" y="2312988"/>
          <p14:tracePt t="31944" x="4210050" y="2305050"/>
          <p14:tracePt t="31952" x="4217988" y="2305050"/>
          <p14:tracePt t="31967" x="4225925" y="2297113"/>
          <p14:tracePt t="31982" x="4225925" y="2289175"/>
          <p14:tracePt t="31989" x="4233863" y="2289175"/>
          <p14:tracePt t="32005" x="4233863" y="2273300"/>
          <p14:tracePt t="32013" x="4241800" y="2273300"/>
          <p14:tracePt t="32027" x="4249738" y="2265363"/>
          <p14:tracePt t="32034" x="4249738" y="2257425"/>
          <p14:tracePt t="32042" x="4249738" y="2249488"/>
          <p14:tracePt t="32065" x="4257675" y="2249488"/>
          <p14:tracePt t="32072" x="4257675" y="2241550"/>
          <p14:tracePt t="32102" x="4257675" y="2233613"/>
          <p14:tracePt t="32124" x="4265613" y="2233613"/>
          <p14:tracePt t="32131" x="4273550" y="2224088"/>
          <p14:tracePt t="32139" x="4281488" y="2216150"/>
          <p14:tracePt t="32155" x="4297363" y="2216150"/>
          <p14:tracePt t="32162" x="4305300" y="2216150"/>
          <p14:tracePt t="32169" x="4313238" y="2216150"/>
          <p14:tracePt t="32177" x="4329113" y="2216150"/>
          <p14:tracePt t="32185" x="4344988" y="2216150"/>
          <p14:tracePt t="32192" x="4360863" y="2216150"/>
          <p14:tracePt t="32207" x="4368800" y="2216150"/>
          <p14:tracePt t="32215" x="4384675" y="2216150"/>
          <p14:tracePt t="32222" x="4392613" y="2216150"/>
          <p14:tracePt t="32229" x="4400550" y="2216150"/>
          <p14:tracePt t="32237" x="4416425" y="2216150"/>
          <p14:tracePt t="32251" x="4424363" y="2216150"/>
          <p14:tracePt t="32259" x="4432300" y="2216150"/>
          <p14:tracePt t="32282" x="4440238" y="2216150"/>
          <p14:tracePt t="32289" x="4448175" y="2216150"/>
          <p14:tracePt t="32649" x="4456113" y="2216150"/>
          <p14:tracePt t="32657" x="4464050" y="2216150"/>
          <p14:tracePt t="32665" x="4471988" y="2216150"/>
          <p14:tracePt t="32672" x="4487863" y="2216150"/>
          <p14:tracePt t="32679" x="4495800" y="2216150"/>
          <p14:tracePt t="32686" x="4511675" y="2216150"/>
          <p14:tracePt t="32694" x="4519613" y="2216150"/>
          <p14:tracePt t="32702" x="4535488" y="2216150"/>
          <p14:tracePt t="32717" x="4543425" y="2216150"/>
          <p14:tracePt t="32724" x="4551363" y="2216150"/>
          <p14:tracePt t="32732" x="4559300" y="2216150"/>
          <p14:tracePt t="35017" x="4719638" y="2216150"/>
          <p14:tracePt t="35020" x="4783138" y="2224088"/>
          <p14:tracePt t="35027" x="4799013" y="2224088"/>
          <p14:tracePt t="35035" x="4814888" y="2224088"/>
          <p14:tracePt t="35042" x="4822825" y="2233613"/>
          <p14:tracePt t="35049" x="4830763" y="2233613"/>
          <p14:tracePt t="35132" x="4838700" y="2233613"/>
          <p14:tracePt t="35148" x="4846638" y="2233613"/>
          <p14:tracePt t="35161" x="4854575" y="2233613"/>
          <p14:tracePt t="35169" x="4862513" y="2224088"/>
          <p14:tracePt t="35177" x="4870450" y="2224088"/>
          <p14:tracePt t="35192" x="4878388" y="2224088"/>
          <p14:tracePt t="35199" x="4886325" y="2208213"/>
          <p14:tracePt t="35207" x="4886325" y="2200275"/>
          <p14:tracePt t="35214" x="4902200" y="2192338"/>
          <p14:tracePt t="35223" x="4918075" y="2192338"/>
          <p14:tracePt t="35231" x="4926013" y="2184400"/>
          <p14:tracePt t="35238" x="4933950" y="2176463"/>
          <p14:tracePt t="35245" x="4951413" y="2176463"/>
          <p14:tracePt t="35252" x="4967288" y="2168525"/>
          <p14:tracePt t="35259" x="4975225" y="2168525"/>
          <p14:tracePt t="35267" x="4991100" y="2152650"/>
          <p14:tracePt t="35274" x="4999038" y="2152650"/>
          <p14:tracePt t="35282" x="5006975" y="2152650"/>
          <p14:tracePt t="35290" x="5014913" y="2144713"/>
          <p14:tracePt t="35297" x="5022850" y="2144713"/>
          <p14:tracePt t="35305" x="5030788" y="2144713"/>
          <p14:tracePt t="35312" x="5038725" y="2144713"/>
          <p14:tracePt t="35320" x="5038725" y="2136775"/>
          <p14:tracePt t="35327" x="5046663" y="2136775"/>
          <p14:tracePt t="35334" x="5054600" y="2136775"/>
          <p14:tracePt t="35349" x="5062538" y="2128838"/>
          <p14:tracePt t="35365" x="5070475" y="2120900"/>
          <p14:tracePt t="35388" x="5078413" y="2120900"/>
          <p14:tracePt t="35402" x="5086350" y="2120900"/>
          <p14:tracePt t="35409" x="5094288" y="2120900"/>
          <p14:tracePt t="35432" x="5102225" y="2120900"/>
          <p14:tracePt t="35455" x="5110163" y="2120900"/>
          <p14:tracePt t="35470" x="5118100" y="2120900"/>
          <p14:tracePt t="35477" x="5126038" y="2120900"/>
          <p14:tracePt t="35492" x="5133975" y="2120900"/>
          <p14:tracePt t="35500" x="5133975" y="2128838"/>
          <p14:tracePt t="35507" x="5141913" y="2128838"/>
          <p14:tracePt t="35515" x="5149850" y="2128838"/>
          <p14:tracePt t="35522" x="5157788" y="2128838"/>
          <p14:tracePt t="35530" x="5181600" y="2128838"/>
          <p14:tracePt t="35537" x="5189538" y="2136775"/>
          <p14:tracePt t="35545" x="5197475" y="2136775"/>
          <p14:tracePt t="35552" x="5221288" y="2144713"/>
          <p14:tracePt t="35559" x="5245100" y="2144713"/>
          <p14:tracePt t="35567" x="5268913" y="2152650"/>
          <p14:tracePt t="35574" x="5292725" y="2160588"/>
          <p14:tracePt t="35582" x="5318125" y="2168525"/>
          <p14:tracePt t="35590" x="5326063" y="2168525"/>
          <p14:tracePt t="35597" x="5334000" y="2168525"/>
          <p14:tracePt t="35606" x="5357813" y="2168525"/>
          <p14:tracePt t="35612" x="5373688" y="2168525"/>
          <p14:tracePt t="35619" x="5389563" y="2176463"/>
          <p14:tracePt t="35635" x="5405438" y="2176463"/>
          <p14:tracePt t="35642" x="5413375" y="2176463"/>
          <p14:tracePt t="35657" x="5429250" y="2176463"/>
          <p14:tracePt t="35664" x="5437188" y="2176463"/>
          <p14:tracePt t="35672" x="5445125" y="2176463"/>
          <p14:tracePt t="35679" x="5453063" y="2176463"/>
          <p14:tracePt t="35690" x="5468938" y="2184400"/>
          <p14:tracePt t="35702" x="5476875" y="2184400"/>
          <p14:tracePt t="35710" x="5484813" y="2184400"/>
          <p14:tracePt t="35717" x="5492750" y="2192338"/>
          <p14:tracePt t="35724" x="5516563" y="2200275"/>
          <p14:tracePt t="35732" x="5524500" y="2200275"/>
          <p14:tracePt t="35740" x="5548313" y="2208213"/>
          <p14:tracePt t="35747" x="5556250" y="2216150"/>
          <p14:tracePt t="35755" x="5588000" y="2233613"/>
          <p14:tracePt t="35762" x="5651500" y="2257425"/>
          <p14:tracePt t="35770" x="5700713" y="2273300"/>
          <p14:tracePt t="35777" x="5748338" y="2297113"/>
          <p14:tracePt t="35784" x="5795963" y="2320925"/>
          <p14:tracePt t="35792" x="5835650" y="2320925"/>
          <p14:tracePt t="35799" x="5859463" y="2328863"/>
          <p14:tracePt t="35807" x="5883275" y="2336800"/>
          <p14:tracePt t="35815" x="5907088" y="2344738"/>
          <p14:tracePt t="35823" x="5922963" y="2344738"/>
          <p14:tracePt t="35829" x="5930900" y="2344738"/>
          <p14:tracePt t="35837" x="5938838" y="2344738"/>
          <p14:tracePt t="35845" x="5946775" y="2344738"/>
          <p14:tracePt t="35852" x="5954713" y="2344738"/>
          <p14:tracePt t="35867" x="5962650" y="2344738"/>
          <p14:tracePt t="35890" x="5970588" y="2344738"/>
          <p14:tracePt t="35912" x="5978525" y="2344738"/>
          <p14:tracePt t="35927" x="5986463" y="2344738"/>
          <p14:tracePt t="35964" x="5986463" y="2336800"/>
          <p14:tracePt t="35979" x="5994400" y="2336800"/>
          <p14:tracePt t="36011" x="6002338" y="2336800"/>
          <p14:tracePt t="36024" x="6010275" y="2336800"/>
          <p14:tracePt t="36039" x="6018213" y="2328863"/>
          <p14:tracePt t="36055" x="6026150" y="2328863"/>
          <p14:tracePt t="36062" x="6026150" y="2320925"/>
          <p14:tracePt t="36070" x="6034088" y="2320925"/>
          <p14:tracePt t="36085" x="6043613" y="2320925"/>
          <p14:tracePt t="36107" x="6051550" y="2320925"/>
          <p14:tracePt t="36122" x="6051550" y="2312988"/>
          <p14:tracePt t="36152" x="6059488" y="2312988"/>
          <p14:tracePt t="37518" x="0" y="0"/>
        </p14:tracePtLst>
        <p14:tracePtLst>
          <p14:tracePt t="50570" x="4775200" y="2257425"/>
          <p14:tracePt t="50733" x="4767263" y="2249488"/>
          <p14:tracePt t="50740" x="4759325" y="2249488"/>
          <p14:tracePt t="50749" x="4743450" y="2233613"/>
          <p14:tracePt t="50758" x="4727575" y="2224088"/>
          <p14:tracePt t="50763" x="4711700" y="2216150"/>
          <p14:tracePt t="50770" x="4695825" y="2200275"/>
          <p14:tracePt t="50778" x="4672013" y="2200275"/>
          <p14:tracePt t="50786" x="4632325" y="2192338"/>
          <p14:tracePt t="50794" x="4608513" y="2184400"/>
          <p14:tracePt t="50800" x="4576763" y="2176463"/>
          <p14:tracePt t="50810" x="4543425" y="2168525"/>
          <p14:tracePt t="50815" x="4503738" y="2160588"/>
          <p14:tracePt t="50827" x="4464050" y="2160588"/>
          <p14:tracePt t="50831" x="4416425" y="2152650"/>
          <p14:tracePt t="50838" x="4384675" y="2144713"/>
          <p14:tracePt t="50845" x="4337050" y="2144713"/>
          <p14:tracePt t="50854" x="4281488" y="2136775"/>
          <p14:tracePt t="50861" x="4249738" y="2136775"/>
          <p14:tracePt t="50868" x="4200525" y="2136775"/>
          <p14:tracePt t="50876" x="4152900" y="2136775"/>
          <p14:tracePt t="50893" x="4065588" y="2136775"/>
          <p14:tracePt t="50897" x="4017963" y="2144713"/>
          <p14:tracePt t="50909" x="3978275" y="2144713"/>
          <p14:tracePt t="50913" x="3930650" y="2152650"/>
          <p14:tracePt t="50921" x="3890963" y="2160588"/>
          <p14:tracePt t="50930" x="3851275" y="2168525"/>
          <p14:tracePt t="50935" x="3810000" y="2184400"/>
          <p14:tracePt t="50943" x="3786188" y="2184400"/>
          <p14:tracePt t="50951" x="3762375" y="2200275"/>
          <p14:tracePt t="50960" x="3714750" y="2216150"/>
          <p14:tracePt t="50966" x="3683000" y="2224088"/>
          <p14:tracePt t="50976" x="3651250" y="2233613"/>
          <p14:tracePt t="50981" x="3611563" y="2241550"/>
          <p14:tracePt t="50987" x="3595688" y="2249488"/>
          <p14:tracePt t="50996" x="3571875" y="2257425"/>
          <p14:tracePt t="51003" x="3548063" y="2265363"/>
          <p14:tracePt t="51010" x="3524250" y="2265363"/>
          <p14:tracePt t="51018" x="3508375" y="2265363"/>
          <p14:tracePt t="51027" x="3492500" y="2273300"/>
          <p14:tracePt t="51032" x="3476625" y="2273300"/>
          <p14:tracePt t="51041" x="3459163" y="2281238"/>
          <p14:tracePt t="51050" x="3451225" y="2281238"/>
          <p14:tracePt t="51056" x="3443288" y="2281238"/>
          <p14:tracePt t="51062" x="3435350" y="2289175"/>
          <p14:tracePt t="51071" x="3427413" y="2289175"/>
          <p14:tracePt t="51078" x="3411538" y="2289175"/>
          <p14:tracePt t="51085" x="3403600" y="2289175"/>
          <p14:tracePt t="51093" x="3395663" y="2297113"/>
          <p14:tracePt t="51101" x="3387725" y="2297113"/>
          <p14:tracePt t="51107" x="3379788" y="2305050"/>
          <p14:tracePt t="51117" x="3363913" y="2312988"/>
          <p14:tracePt t="51124" x="3348038" y="2312988"/>
          <p14:tracePt t="51130" x="3332163" y="2320925"/>
          <p14:tracePt t="51137" x="3308350" y="2328863"/>
          <p14:tracePt t="51145" x="3300413" y="2336800"/>
          <p14:tracePt t="51152" x="3292475" y="2336800"/>
          <p14:tracePt t="51250" x="3300413" y="2336800"/>
          <p14:tracePt t="51259" x="3308350" y="2320925"/>
          <p14:tracePt t="51265" x="3324225" y="2312988"/>
          <p14:tracePt t="51275" x="3324225" y="2297113"/>
          <p14:tracePt t="51280" x="3340100" y="2281238"/>
          <p14:tracePt t="51294" x="3340100" y="2265363"/>
          <p14:tracePt t="51295" x="3340100" y="2257425"/>
          <p14:tracePt t="51302" x="3340100" y="2241550"/>
          <p14:tracePt t="51310" x="3340100" y="2233613"/>
          <p14:tracePt t="51319" x="3340100" y="2216150"/>
          <p14:tracePt t="51329" x="3340100" y="2208213"/>
          <p14:tracePt t="51333" x="3332163" y="2192338"/>
          <p14:tracePt t="51340" x="3316288" y="2184400"/>
          <p14:tracePt t="51350" x="3316288" y="2176463"/>
          <p14:tracePt t="51360" x="3300413" y="2168525"/>
          <p14:tracePt t="51363" x="3292475" y="2160588"/>
          <p14:tracePt t="51372" x="3276600" y="2144713"/>
          <p14:tracePt t="51378" x="3260725" y="2136775"/>
          <p14:tracePt t="51388" x="3244850" y="2136775"/>
          <p14:tracePt t="51394" x="3244850" y="2128838"/>
          <p14:tracePt t="51400" x="3236913" y="2128838"/>
          <p14:tracePt t="51409" x="3228975" y="2120900"/>
          <p14:tracePt t="51418" x="3221038" y="2120900"/>
          <p14:tracePt t="51424" x="3213100" y="2120900"/>
          <p14:tracePt t="51441" x="3205163" y="2120900"/>
          <p14:tracePt t="51454" x="3197225" y="2120900"/>
          <p14:tracePt t="51470" x="3189288" y="2120900"/>
          <p14:tracePt t="51490" x="3181350" y="2120900"/>
          <p14:tracePt t="51506" x="3173413" y="2120900"/>
          <p14:tracePt t="51513" x="3165475" y="2120900"/>
          <p14:tracePt t="51528" x="3165475" y="2128838"/>
          <p14:tracePt t="51543" x="3157538" y="2136775"/>
          <p14:tracePt t="51559" x="3157538" y="2144713"/>
          <p14:tracePt t="51565" x="3157538" y="2152650"/>
          <p14:tracePt t="51574" x="3149600" y="2168525"/>
          <p14:tracePt t="51580" x="3141663" y="2192338"/>
          <p14:tracePt t="51588" x="3133725" y="2224088"/>
          <p14:tracePt t="51595" x="3125788" y="2249488"/>
          <p14:tracePt t="51603" x="3109913" y="2281238"/>
          <p14:tracePt t="51610" x="3092450" y="2312988"/>
          <p14:tracePt t="51617" x="3084513" y="2344738"/>
          <p14:tracePt t="51627" x="3076575" y="2376488"/>
          <p14:tracePt t="51632" x="3068638" y="2408238"/>
          <p14:tracePt t="51640" x="3060700" y="2439988"/>
          <p14:tracePt t="51648" x="3052763" y="2455863"/>
          <p14:tracePt t="51655" x="3052763" y="2471738"/>
          <p14:tracePt t="51663" x="3044825" y="2503488"/>
          <p14:tracePt t="51670" x="3044825" y="2527300"/>
          <p14:tracePt t="51678" x="3044825" y="2559050"/>
          <p14:tracePt t="51685" x="3044825" y="2584450"/>
          <p14:tracePt t="51693" x="3044825" y="2616200"/>
          <p14:tracePt t="51701" x="3044825" y="2640013"/>
          <p14:tracePt t="51709" x="3044825" y="2655888"/>
          <p14:tracePt t="51715" x="3036888" y="2687638"/>
          <p14:tracePt t="51730" x="3036888" y="2695575"/>
          <p14:tracePt t="51739" x="3036888" y="2703513"/>
          <p14:tracePt t="51828" x="3036888" y="2695575"/>
          <p14:tracePt t="51835" x="3044825" y="2679700"/>
          <p14:tracePt t="51843" x="3052763" y="2655888"/>
          <p14:tracePt t="51850" x="3068638" y="2624138"/>
          <p14:tracePt t="51859" x="3076575" y="2600325"/>
          <p14:tracePt t="51865" x="3084513" y="2559050"/>
          <p14:tracePt t="51873" x="3092450" y="2527300"/>
          <p14:tracePt t="51891" x="3100388" y="2471738"/>
          <p14:tracePt t="51895" x="3100388" y="2447925"/>
          <p14:tracePt t="51904" x="3109913" y="2416175"/>
          <p14:tracePt t="51910" x="3109913" y="2392363"/>
          <p14:tracePt t="51918" x="3117850" y="2376488"/>
          <p14:tracePt t="51926" x="3117850" y="2352675"/>
          <p14:tracePt t="51935" x="3117850" y="2344738"/>
          <p14:tracePt t="51941" x="3117850" y="2328863"/>
          <p14:tracePt t="51948" x="3117850" y="2312988"/>
          <p14:tracePt t="51956" x="3117850" y="2289175"/>
          <p14:tracePt t="51970" x="3117850" y="2281238"/>
          <p14:tracePt t="51978" x="3117850" y="2273300"/>
          <p14:tracePt t="51985" x="3117850" y="2265363"/>
          <p14:tracePt t="52009" x="3117850" y="2257425"/>
          <p14:tracePt t="52038" x="3117850" y="2249488"/>
          <p14:tracePt t="52060" x="3125788" y="2241550"/>
          <p14:tracePt t="52067" x="3141663" y="2224088"/>
          <p14:tracePt t="52075" x="3149600" y="2216150"/>
          <p14:tracePt t="52082" x="3181350" y="2184400"/>
          <p14:tracePt t="52090" x="3197225" y="2168525"/>
          <p14:tracePt t="52097" x="3228975" y="2144713"/>
          <p14:tracePt t="52106" x="3260725" y="2128838"/>
          <p14:tracePt t="52112" x="3292475" y="2105025"/>
          <p14:tracePt t="52120" x="3308350" y="2089150"/>
          <p14:tracePt t="52127" x="3340100" y="2073275"/>
          <p14:tracePt t="52136" x="3371850" y="2057400"/>
          <p14:tracePt t="52142" x="3395663" y="2049463"/>
          <p14:tracePt t="52150" x="3411538" y="2049463"/>
          <p14:tracePt t="52158" x="3419475" y="2041525"/>
          <p14:tracePt t="52165" x="3435350" y="2041525"/>
          <p14:tracePt t="52173" x="3451225" y="2041525"/>
          <p14:tracePt t="52180" x="3459163" y="2041525"/>
          <p14:tracePt t="52188" x="3476625" y="2041525"/>
          <p14:tracePt t="52195" x="3492500" y="2041525"/>
          <p14:tracePt t="52203" x="3532188" y="2065338"/>
          <p14:tracePt t="52210" x="3556000" y="2081213"/>
          <p14:tracePt t="52218" x="3579813" y="2081213"/>
          <p14:tracePt t="52226" x="3627438" y="2105025"/>
          <p14:tracePt t="52232" x="3659188" y="2120900"/>
          <p14:tracePt t="52242" x="3722688" y="2144713"/>
          <p14:tracePt t="52247" x="3762375" y="2160588"/>
          <p14:tracePt t="52255" x="3833813" y="2176463"/>
          <p14:tracePt t="52262" x="3890963" y="2192338"/>
          <p14:tracePt t="52270" x="3922713" y="2200275"/>
          <p14:tracePt t="52277" x="3954463" y="2200275"/>
          <p14:tracePt t="52285" x="3978275" y="2200275"/>
          <p14:tracePt t="52292" x="4010025" y="2208213"/>
          <p14:tracePt t="52300" x="4041775" y="2208213"/>
          <p14:tracePt t="52308" x="4081463" y="2208213"/>
          <p14:tracePt t="52315" x="4113213" y="2208213"/>
          <p14:tracePt t="52323" x="4137025" y="2208213"/>
          <p14:tracePt t="52330" x="4160838" y="2208213"/>
          <p14:tracePt t="52337" x="4184650" y="2208213"/>
          <p14:tracePt t="52345" x="4210050" y="2208213"/>
          <p14:tracePt t="52352" x="4241800" y="2208213"/>
          <p14:tracePt t="52360" x="4273550" y="2208213"/>
          <p14:tracePt t="52367" x="4305300" y="2208213"/>
          <p14:tracePt t="52375" x="4337050" y="2208213"/>
          <p14:tracePt t="52382" x="4360863" y="2208213"/>
          <p14:tracePt t="52390" x="4392613" y="2208213"/>
          <p14:tracePt t="52397" x="4416425" y="2208213"/>
          <p14:tracePt t="52406" x="4448175" y="2208213"/>
          <p14:tracePt t="52412" x="4479925" y="2208213"/>
          <p14:tracePt t="52420" x="4511675" y="2208213"/>
          <p14:tracePt t="52428" x="4535488" y="2208213"/>
          <p14:tracePt t="52435" x="4567238" y="2208213"/>
          <p14:tracePt t="52442" x="4600575" y="2208213"/>
          <p14:tracePt t="52450" x="4648200" y="2208213"/>
          <p14:tracePt t="52458" x="4687888" y="2208213"/>
          <p14:tracePt t="52465" x="4735513" y="2208213"/>
          <p14:tracePt t="52473" x="4783138" y="2208213"/>
          <p14:tracePt t="52480" x="4838700" y="2208213"/>
          <p14:tracePt t="52487" x="4886325" y="2216150"/>
          <p14:tracePt t="52496" x="4991100" y="2216150"/>
          <p14:tracePt t="52502" x="5054600" y="2224088"/>
          <p14:tracePt t="52510" x="5126038" y="2224088"/>
          <p14:tracePt t="52518" x="5189538" y="2224088"/>
          <p14:tracePt t="52525" x="5245100" y="2224088"/>
          <p14:tracePt t="52532" x="5292725" y="2224088"/>
          <p14:tracePt t="52541" x="5357813" y="2224088"/>
          <p14:tracePt t="52547" x="5397500" y="2224088"/>
          <p14:tracePt t="52556" x="5453063" y="2224088"/>
          <p14:tracePt t="52562" x="5492750" y="2224088"/>
          <p14:tracePt t="52570" x="5540375" y="2224088"/>
          <p14:tracePt t="52578" x="5572125" y="2224088"/>
          <p14:tracePt t="52585" x="5603875" y="2224088"/>
          <p14:tracePt t="52593" x="5619750" y="2224088"/>
          <p14:tracePt t="52600" x="5643563" y="2224088"/>
          <p14:tracePt t="52609" x="5676900" y="2224088"/>
          <p14:tracePt t="52615" x="5708650" y="2216150"/>
          <p14:tracePt t="52623" x="5732463" y="2216150"/>
          <p14:tracePt t="52630" x="5764213" y="2216150"/>
          <p14:tracePt t="52638" x="5795963" y="2208213"/>
          <p14:tracePt t="52645" x="5835650" y="2208213"/>
          <p14:tracePt t="52653" x="5867400" y="2208213"/>
          <p14:tracePt t="52660" x="5915025" y="2208213"/>
          <p14:tracePt t="52668" x="5962650" y="2208213"/>
          <p14:tracePt t="52675" x="6018213" y="2208213"/>
          <p14:tracePt t="52683" x="6067425" y="2208213"/>
          <p14:tracePt t="52690" x="6107113" y="2208213"/>
          <p14:tracePt t="52698" x="6170613" y="2208213"/>
          <p14:tracePt t="52706" x="6226175" y="2208213"/>
          <p14:tracePt t="52714" x="6273800" y="2208213"/>
          <p14:tracePt t="52720" x="6329363" y="2208213"/>
          <p14:tracePt t="52729" x="6384925" y="2208213"/>
          <p14:tracePt t="52736" x="6442075" y="2208213"/>
          <p14:tracePt t="52742" x="6473825" y="2208213"/>
          <p14:tracePt t="52750" x="6529388" y="2208213"/>
          <p14:tracePt t="52758" x="6592888" y="2208213"/>
          <p14:tracePt t="52765" x="6616700" y="2208213"/>
          <p14:tracePt t="52772" x="6632575" y="2208213"/>
          <p14:tracePt t="52789" x="6640513" y="2208213"/>
          <p14:tracePt t="52871" x="6616700" y="2208213"/>
          <p14:tracePt t="52878" x="6592888" y="2208213"/>
          <p14:tracePt t="52891" x="6553200" y="2200275"/>
          <p14:tracePt t="52892" x="6489700" y="2200275"/>
          <p14:tracePt t="52900" x="6434138" y="2192338"/>
          <p14:tracePt t="52908" x="6353175" y="2192338"/>
          <p14:tracePt t="52915" x="6249988" y="2192338"/>
          <p14:tracePt t="52922" x="6146800" y="2184400"/>
          <p14:tracePt t="52930" x="6018213" y="2184400"/>
          <p14:tracePt t="52938" x="5899150" y="2184400"/>
          <p14:tracePt t="52945" x="5803900" y="2184400"/>
          <p14:tracePt t="52953" x="5659438" y="2184400"/>
          <p14:tracePt t="52960" x="5548313" y="2184400"/>
          <p14:tracePt t="52968" x="5453063" y="2184400"/>
          <p14:tracePt t="52975" x="5357813" y="2184400"/>
          <p14:tracePt t="52983" x="5260975" y="2184400"/>
          <p14:tracePt t="52990" x="5197475" y="2184400"/>
          <p14:tracePt t="52997" x="5141913" y="2184400"/>
          <p14:tracePt t="53006" x="5118100" y="2184400"/>
          <p14:tracePt t="53013" x="5094288" y="2184400"/>
          <p14:tracePt t="53020" x="5062538" y="2184400"/>
          <p14:tracePt t="53028" x="5038725" y="2184400"/>
          <p14:tracePt t="53035" x="5006975" y="2184400"/>
          <p14:tracePt t="53042" x="4983163" y="2176463"/>
          <p14:tracePt t="53050" x="4959350" y="2168525"/>
          <p14:tracePt t="53058" x="4926013" y="2160588"/>
          <p14:tracePt t="53065" x="4902200" y="2160588"/>
          <p14:tracePt t="53072" x="4862513" y="2160588"/>
          <p14:tracePt t="53080" x="4822825" y="2152650"/>
          <p14:tracePt t="53088" x="4775200" y="2136775"/>
          <p14:tracePt t="53095" x="4719638" y="2136775"/>
          <p14:tracePt t="53103" x="4679950" y="2128838"/>
          <p14:tracePt t="53110" x="4632325" y="2120900"/>
          <p14:tracePt t="53118" x="4592638" y="2120900"/>
          <p14:tracePt t="53125" x="4527550" y="2112963"/>
          <p14:tracePt t="53132" x="4456113" y="2112963"/>
          <p14:tracePt t="53140" x="4392613" y="2112963"/>
          <p14:tracePt t="53147" x="4329113" y="2112963"/>
          <p14:tracePt t="53157" x="4289425" y="2112963"/>
          <p14:tracePt t="53163" x="4217988" y="2112963"/>
          <p14:tracePt t="53170" x="4137025" y="2120900"/>
          <p14:tracePt t="53178" x="4065588" y="2128838"/>
          <p14:tracePt t="53185" x="3986213" y="2144713"/>
          <p14:tracePt t="53193" x="3898900" y="2160588"/>
          <p14:tracePt t="53200" x="3746500" y="2184400"/>
          <p14:tracePt t="53208" x="3667125" y="2192338"/>
          <p14:tracePt t="53216" x="3571875" y="2208213"/>
          <p14:tracePt t="53222" x="3476625" y="2208213"/>
          <p14:tracePt t="53231" x="3395663" y="2216150"/>
          <p14:tracePt t="53238" x="3316288" y="2216150"/>
          <p14:tracePt t="53246" x="3228975" y="2216150"/>
          <p14:tracePt t="53253" x="3157538" y="2216150"/>
          <p14:tracePt t="53261" x="3100388" y="2216150"/>
          <p14:tracePt t="53268" x="3036888" y="2216150"/>
          <p14:tracePt t="53276" x="2981325" y="2224088"/>
          <p14:tracePt t="53285" x="2941638" y="2224088"/>
          <p14:tracePt t="53291" x="2894013" y="2224088"/>
          <p14:tracePt t="53298" x="2862263" y="2224088"/>
          <p14:tracePt t="53307" x="2838450" y="2224088"/>
          <p14:tracePt t="53313" x="2830513" y="2224088"/>
          <p14:tracePt t="53320" x="2806700" y="2224088"/>
          <p14:tracePt t="53328" x="2782888" y="2224088"/>
          <p14:tracePt t="53335" x="2767013" y="2224088"/>
          <p14:tracePt t="53343" x="2741613" y="2224088"/>
          <p14:tracePt t="53350" x="2733675" y="2224088"/>
          <p14:tracePt t="53358" x="2725738" y="2224088"/>
          <p14:tracePt t="53365" x="2717800" y="2224088"/>
          <p14:tracePt t="53389" x="2709863" y="2224088"/>
          <p14:tracePt t="53681" x="2717800" y="2224088"/>
          <p14:tracePt t="53965" x="2725738" y="2224088"/>
          <p14:tracePt t="53974" x="2733675" y="2224088"/>
          <p14:tracePt t="53988" x="2741613" y="2224088"/>
          <p14:tracePt t="53997" x="2751138" y="2224088"/>
          <p14:tracePt t="54003" x="2759075" y="2224088"/>
          <p14:tracePt t="54012" x="2782888" y="2224088"/>
          <p14:tracePt t="54017" x="2814638" y="2224088"/>
          <p14:tracePt t="54025" x="2854325" y="2233613"/>
          <p14:tracePt t="54033" x="2894013" y="2233613"/>
          <p14:tracePt t="54040" x="2925763" y="2241550"/>
          <p14:tracePt t="54048" x="2989263" y="2249488"/>
          <p14:tracePt t="54055" x="3060700" y="2257425"/>
          <p14:tracePt t="54062" x="3133725" y="2273300"/>
          <p14:tracePt t="54071" x="3213100" y="2281238"/>
          <p14:tracePt t="54077" x="3292475" y="2297113"/>
          <p14:tracePt t="54085" x="3379788" y="2312988"/>
          <p14:tracePt t="54092" x="3467100" y="2336800"/>
          <p14:tracePt t="54100" x="3524250" y="2344738"/>
          <p14:tracePt t="54108" x="3611563" y="2352675"/>
          <p14:tracePt t="54115" x="3683000" y="2360613"/>
          <p14:tracePt t="54124" x="3746500" y="2360613"/>
          <p14:tracePt t="54130" x="3825875" y="2360613"/>
          <p14:tracePt t="54138" x="3890963" y="2360613"/>
          <p14:tracePt t="54145" x="3930650" y="2360613"/>
          <p14:tracePt t="54153" x="3994150" y="2360613"/>
          <p14:tracePt t="54160" x="4033838" y="2360613"/>
          <p14:tracePt t="54167" x="4081463" y="2360613"/>
          <p14:tracePt t="54176" x="4113213" y="2360613"/>
          <p14:tracePt t="54183" x="4137025" y="2360613"/>
          <p14:tracePt t="54190" x="4160838" y="2360613"/>
          <p14:tracePt t="54198" x="4168775" y="2360613"/>
          <p14:tracePt t="54205" x="4184650" y="2360613"/>
          <p14:tracePt t="54214" x="4200525" y="2360613"/>
          <p14:tracePt t="54227" x="4217988" y="2360613"/>
          <p14:tracePt t="54236" x="4233863" y="2360613"/>
          <p14:tracePt t="54250" x="4241800" y="2360613"/>
          <p14:tracePt t="56230" x="4233863" y="2360613"/>
          <p14:tracePt t="56237" x="4233863" y="2368550"/>
          <p14:tracePt t="57468" x="4217988" y="2368550"/>
          <p14:tracePt t="57475" x="4192588" y="2368550"/>
          <p14:tracePt t="57483" x="4160838" y="2368550"/>
          <p14:tracePt t="57491" x="4144963" y="2368550"/>
          <p14:tracePt t="57497" x="4113213" y="2368550"/>
          <p14:tracePt t="57507" x="4081463" y="2368550"/>
          <p14:tracePt t="57515" x="4057650" y="2368550"/>
          <p14:tracePt t="57520" x="4033838" y="2368550"/>
          <p14:tracePt t="57527" x="4010025" y="2368550"/>
          <p14:tracePt t="57536" x="4002088" y="2368550"/>
          <p14:tracePt t="57543" x="3994150" y="2368550"/>
          <p14:tracePt t="57551" x="3978275" y="2368550"/>
          <p14:tracePt t="57563" x="3970338" y="2368550"/>
          <p14:tracePt t="57566" x="3962400" y="2368550"/>
          <p14:tracePt t="57577" x="3946525" y="2368550"/>
          <p14:tracePt t="57581" x="3938588" y="2376488"/>
          <p14:tracePt t="57587" x="3914775" y="2384425"/>
          <p14:tracePt t="57595" x="3890963" y="2384425"/>
          <p14:tracePt t="57602" x="3867150" y="2384425"/>
          <p14:tracePt t="57610" x="3825875" y="2392363"/>
          <p14:tracePt t="57619" x="3770313" y="2392363"/>
          <p14:tracePt t="57627" x="3714750" y="2392363"/>
          <p14:tracePt t="57634" x="3651250" y="2392363"/>
          <p14:tracePt t="57641" x="3579813" y="2392363"/>
          <p14:tracePt t="57647" x="3524250" y="2392363"/>
          <p14:tracePt t="57655" x="3459163" y="2392363"/>
          <p14:tracePt t="57664" x="3403600" y="2392363"/>
          <p14:tracePt t="57671" x="3363913" y="2392363"/>
          <p14:tracePt t="57678" x="3332163" y="2392363"/>
          <p14:tracePt t="57685" x="3308350" y="2392363"/>
          <p14:tracePt t="57694" x="3292475" y="2384425"/>
          <p14:tracePt t="57710" x="3284538" y="2384425"/>
          <p14:tracePt t="57715" x="3284538" y="2376488"/>
          <p14:tracePt t="57725" x="3276600" y="2360613"/>
          <p14:tracePt t="57730" x="3268663" y="2360613"/>
          <p14:tracePt t="57739" x="3268663" y="2352675"/>
          <p14:tracePt t="57746" x="3260725" y="2336800"/>
          <p14:tracePt t="57752" x="3252788" y="2320925"/>
          <p14:tracePt t="57764" x="3244850" y="2305050"/>
          <p14:tracePt t="57768" x="3236913" y="2289175"/>
          <p14:tracePt t="57776" x="3213100" y="2273300"/>
          <p14:tracePt t="57784" x="3197225" y="2257425"/>
          <p14:tracePt t="57792" x="3173413" y="2224088"/>
          <p14:tracePt t="57799" x="3149600" y="2208213"/>
          <p14:tracePt t="57809" x="3117850" y="2176463"/>
          <p14:tracePt t="57813" x="3100388" y="2160588"/>
          <p14:tracePt t="57821" x="3076575" y="2136775"/>
          <p14:tracePt t="57828" x="3036888" y="2112963"/>
          <p14:tracePt t="57836" x="2997200" y="2089150"/>
          <p14:tracePt t="57843" x="2973388" y="2073275"/>
          <p14:tracePt t="57851" x="2933700" y="2057400"/>
          <p14:tracePt t="57862" x="2917825" y="2049463"/>
          <p14:tracePt t="57865" x="2886075" y="2025650"/>
          <p14:tracePt t="57874" x="2854325" y="2001838"/>
          <p14:tracePt t="57894" x="2806700" y="1978025"/>
          <p14:tracePt t="57895" x="2790825" y="1970088"/>
          <p14:tracePt t="57904" x="2782888" y="1970088"/>
          <p14:tracePt t="57911" x="2774950" y="1962150"/>
          <p14:tracePt t="57927" x="2767013" y="1954213"/>
          <p14:tracePt t="57980" x="2759075" y="1954213"/>
          <p14:tracePt t="58015" x="2759075" y="1946275"/>
          <p14:tracePt t="58027" x="2759075" y="1938338"/>
          <p14:tracePt t="58031" x="2759075" y="1930400"/>
          <p14:tracePt t="58038" x="2759075" y="1922463"/>
          <p14:tracePt t="58045" x="2767013" y="1898650"/>
          <p14:tracePt t="58053" x="2782888" y="1873250"/>
          <p14:tracePt t="58060" x="2814638" y="1849438"/>
          <p14:tracePt t="58068" x="2838450" y="1841500"/>
          <p14:tracePt t="58076" x="2870200" y="1817688"/>
          <p14:tracePt t="58083" x="2894013" y="1809750"/>
          <p14:tracePt t="58090" x="2933700" y="1793875"/>
          <p14:tracePt t="58098" x="2949575" y="1778000"/>
          <p14:tracePt t="58106" x="2973388" y="1778000"/>
          <p14:tracePt t="58113" x="2981325" y="1778000"/>
          <p14:tracePt t="58120" x="2997200" y="1770063"/>
          <p14:tracePt t="58135" x="3005138" y="1770063"/>
          <p14:tracePt t="58150" x="3013075" y="1770063"/>
          <p14:tracePt t="58159" x="3021013" y="1770063"/>
          <p14:tracePt t="58165" x="3028950" y="1785938"/>
          <p14:tracePt t="58174" x="3036888" y="1793875"/>
          <p14:tracePt t="58180" x="3044825" y="1817688"/>
          <p14:tracePt t="58187" x="3060700" y="1833563"/>
          <p14:tracePt t="58195" x="3068638" y="1857375"/>
          <p14:tracePt t="58203" x="3084513" y="1873250"/>
          <p14:tracePt t="58210" x="3100388" y="1890713"/>
          <p14:tracePt t="58218" x="3109913" y="1898650"/>
          <p14:tracePt t="58226" x="3109913" y="1914525"/>
          <p14:tracePt t="58234" x="3125788" y="1930400"/>
          <p14:tracePt t="58241" x="3125788" y="1938338"/>
          <p14:tracePt t="58247" x="3133725" y="1946275"/>
          <p14:tracePt t="58255" x="3141663" y="1954213"/>
          <p14:tracePt t="58270" x="3141663" y="1962150"/>
          <p14:tracePt t="58278" x="3149600" y="1970088"/>
          <p14:tracePt t="58300" x="3157538" y="1978025"/>
          <p14:tracePt t="58315" x="3165475" y="1978025"/>
          <p14:tracePt t="58324" x="3173413" y="1978025"/>
          <p14:tracePt t="58330" x="3173413" y="1985963"/>
          <p14:tracePt t="58338" x="3181350" y="1985963"/>
          <p14:tracePt t="58345" x="3181350" y="1993900"/>
          <p14:tracePt t="58352" x="3189288" y="2001838"/>
          <p14:tracePt t="58368" x="3197225" y="2001838"/>
          <p14:tracePt t="58376" x="3205163" y="2009775"/>
          <p14:tracePt t="58398" x="3205163" y="2017713"/>
          <p14:tracePt t="58405" x="3213100" y="2017713"/>
          <p14:tracePt t="58428" x="3213100" y="2025650"/>
          <p14:tracePt t="58442" x="3213100" y="2033588"/>
          <p14:tracePt t="58459" x="3221038" y="2041525"/>
          <p14:tracePt t="58474" x="3221038" y="2049463"/>
          <p14:tracePt t="58488" x="3221038" y="2057400"/>
          <p14:tracePt t="58497" x="3221038" y="2065338"/>
          <p14:tracePt t="58526" x="3221038" y="2073275"/>
          <p14:tracePt t="58540" x="3221038" y="2081213"/>
          <p14:tracePt t="58550" x="3221038" y="2089150"/>
          <p14:tracePt t="58558" x="3221038" y="2097088"/>
          <p14:tracePt t="58571" x="3221038" y="2105025"/>
          <p14:tracePt t="58593" x="3221038" y="2112963"/>
          <p14:tracePt t="58600" x="3213100" y="2112963"/>
          <p14:tracePt t="58609" x="3213100" y="2128838"/>
          <p14:tracePt t="58623" x="3213100" y="2136775"/>
          <p14:tracePt t="58630" x="3205163" y="2152650"/>
          <p14:tracePt t="58638" x="3197225" y="2168525"/>
          <p14:tracePt t="58646" x="3197225" y="2184400"/>
          <p14:tracePt t="58653" x="3189288" y="2200275"/>
          <p14:tracePt t="58660" x="3189288" y="2224088"/>
          <p14:tracePt t="58668" x="3189288" y="2233613"/>
          <p14:tracePt t="58676" x="3189288" y="2241550"/>
          <p14:tracePt t="58684" x="3189288" y="2249488"/>
          <p14:tracePt t="58690" x="3189288" y="2265363"/>
          <p14:tracePt t="58697" x="3189288" y="2273300"/>
          <p14:tracePt t="58706" x="3189288" y="2281238"/>
          <p14:tracePt t="58713" x="3189288" y="2289175"/>
          <p14:tracePt t="58720" x="3189288" y="2305050"/>
          <p14:tracePt t="58728" x="3189288" y="2312988"/>
          <p14:tracePt t="58735" x="3189288" y="2320925"/>
          <p14:tracePt t="58743" x="3189288" y="2336800"/>
          <p14:tracePt t="58750" x="3189288" y="2344738"/>
          <p14:tracePt t="58758" x="3189288" y="2352675"/>
          <p14:tracePt t="58765" x="3189288" y="2360613"/>
          <p14:tracePt t="58773" x="3189288" y="2376488"/>
          <p14:tracePt t="58780" x="3189288" y="2384425"/>
          <p14:tracePt t="58788" x="3189288" y="2392363"/>
          <p14:tracePt t="58795" x="3189288" y="2408238"/>
          <p14:tracePt t="58803" x="3181350" y="2424113"/>
          <p14:tracePt t="58810" x="3173413" y="2447925"/>
          <p14:tracePt t="58818" x="3173413" y="2463800"/>
          <p14:tracePt t="58826" x="3173413" y="2487613"/>
          <p14:tracePt t="58833" x="3165475" y="2503488"/>
          <p14:tracePt t="58840" x="3165475" y="2519363"/>
          <p14:tracePt t="58848" x="3157538" y="2551113"/>
          <p14:tracePt t="58856" x="3149600" y="2632075"/>
          <p14:tracePt t="58863" x="3141663" y="2663825"/>
          <p14:tracePt t="58870" x="3141663" y="2687638"/>
          <p14:tracePt t="58892" x="3141663" y="2743200"/>
          <p14:tracePt t="58901" x="3141663" y="2767013"/>
          <p14:tracePt t="58908" x="3141663" y="2782888"/>
          <p14:tracePt t="58915" x="3141663" y="2790825"/>
          <p14:tracePt t="58924" x="3141663" y="2806700"/>
          <p14:tracePt t="58930" x="3141663" y="2814638"/>
          <p14:tracePt t="58938" x="3141663" y="2822575"/>
          <p14:tracePt t="58945" x="3141663" y="2838450"/>
          <p14:tracePt t="58953" x="3141663" y="2854325"/>
          <p14:tracePt t="58960" x="3141663" y="2878138"/>
          <p14:tracePt t="58967" x="3141663" y="2901950"/>
          <p14:tracePt t="58975" x="3141663" y="2935288"/>
          <p14:tracePt t="58983" x="3149600" y="2959100"/>
          <p14:tracePt t="58991" x="3149600" y="2998788"/>
          <p14:tracePt t="58997" x="3165475" y="3030538"/>
          <p14:tracePt t="59006" x="3165475" y="3062288"/>
          <p14:tracePt t="59013" x="3173413" y="3117850"/>
          <p14:tracePt t="59020" x="3181350" y="3141663"/>
          <p14:tracePt t="59027" x="3197225" y="3173413"/>
          <p14:tracePt t="59035" x="3197225" y="3189288"/>
          <p14:tracePt t="59042" x="3197225" y="3221038"/>
          <p14:tracePt t="59050" x="3205163" y="3252788"/>
          <p14:tracePt t="59058" x="3205163" y="3278188"/>
          <p14:tracePt t="59065" x="3205163" y="3302000"/>
          <p14:tracePt t="59073" x="3205163" y="3325813"/>
          <p14:tracePt t="59080" x="3213100" y="3341688"/>
          <p14:tracePt t="59088" x="3213100" y="3357563"/>
          <p14:tracePt t="59095" x="3213100" y="3381375"/>
          <p14:tracePt t="59102" x="3213100" y="3397250"/>
          <p14:tracePt t="59110" x="3213100" y="3413125"/>
          <p14:tracePt t="59748" x="3221038" y="3413125"/>
          <p14:tracePt t="59755" x="3228975" y="3405188"/>
          <p14:tracePt t="59763" x="3268663" y="3373438"/>
          <p14:tracePt t="59771" x="3316288" y="3341688"/>
          <p14:tracePt t="59777" x="3387725" y="3294063"/>
          <p14:tracePt t="59785" x="3459163" y="3236913"/>
          <p14:tracePt t="59793" x="3540125" y="3181350"/>
          <p14:tracePt t="59800" x="3619500" y="3117850"/>
          <p14:tracePt t="59807" x="3683000" y="3070225"/>
          <p14:tracePt t="59815" x="3746500" y="3030538"/>
          <p14:tracePt t="59823" x="3794125" y="2990850"/>
          <p14:tracePt t="59830" x="3843338" y="2943225"/>
          <p14:tracePt t="59838" x="3875088" y="2901950"/>
          <p14:tracePt t="59845" x="3906838" y="2862263"/>
          <p14:tracePt t="59854" x="3938588" y="2822575"/>
          <p14:tracePt t="59860" x="3954463" y="2790825"/>
          <p14:tracePt t="59868" x="3978275" y="2751138"/>
          <p14:tracePt t="59890" x="4041775" y="2640013"/>
          <p14:tracePt t="59897" x="4057650" y="2608263"/>
          <p14:tracePt t="59906" x="4081463" y="2576513"/>
          <p14:tracePt t="59912" x="4113213" y="2543175"/>
          <p14:tracePt t="59921" x="4129088" y="2519363"/>
          <p14:tracePt t="59927" x="4152900" y="2503488"/>
          <p14:tracePt t="59937" x="4168775" y="2479675"/>
          <p14:tracePt t="59943" x="4184650" y="2471738"/>
          <p14:tracePt t="59950" x="4210050" y="2447925"/>
          <p14:tracePt t="59957" x="4225925" y="2416175"/>
          <p14:tracePt t="59965" x="4249738" y="2392363"/>
          <p14:tracePt t="59973" x="4265613" y="2360613"/>
          <p14:tracePt t="59983" x="4289425" y="2336800"/>
          <p14:tracePt t="59990" x="4313238" y="2297113"/>
          <p14:tracePt t="59995" x="4329113" y="2249488"/>
          <p14:tracePt t="60004" x="4352925" y="2200275"/>
          <p14:tracePt t="60010" x="4352925" y="2176463"/>
          <p14:tracePt t="60018" x="4360863" y="2152650"/>
          <p14:tracePt t="60025" x="4368800" y="2144713"/>
          <p14:tracePt t="60033" x="4376738" y="2112963"/>
          <p14:tracePt t="60040" x="4376738" y="2089150"/>
          <p14:tracePt t="60048" x="4384675" y="2065338"/>
          <p14:tracePt t="60056" x="4384675" y="2049463"/>
          <p14:tracePt t="60064" x="4384675" y="2025650"/>
          <p14:tracePt t="60071" x="4384675" y="2009775"/>
          <p14:tracePt t="60077" x="4376738" y="1993900"/>
          <p14:tracePt t="60085" x="4368800" y="1985963"/>
          <p14:tracePt t="60092" x="4344988" y="1970088"/>
          <p14:tracePt t="60101" x="4329113" y="1962150"/>
          <p14:tracePt t="60108" x="4313238" y="1962150"/>
          <p14:tracePt t="60115" x="4289425" y="1962150"/>
          <p14:tracePt t="60123" x="4273550" y="1962150"/>
          <p14:tracePt t="60130" x="4249738" y="1962150"/>
          <p14:tracePt t="60138" x="4225925" y="1962150"/>
          <p14:tracePt t="60146" x="4192588" y="1962150"/>
          <p14:tracePt t="60154" x="4168775" y="1962150"/>
          <p14:tracePt t="60160" x="4144963" y="1962150"/>
          <p14:tracePt t="60167" x="4121150" y="1970088"/>
          <p14:tracePt t="60176" x="4105275" y="1970088"/>
          <p14:tracePt t="60183" x="4081463" y="1978025"/>
          <p14:tracePt t="60190" x="4073525" y="1978025"/>
          <p14:tracePt t="60198" x="4057650" y="1978025"/>
          <p14:tracePt t="60206" x="4049713" y="1978025"/>
          <p14:tracePt t="60214" x="4033838" y="1985963"/>
          <p14:tracePt t="60220" x="4025900" y="1985963"/>
          <p14:tracePt t="60228" x="4017963" y="1985963"/>
          <p14:tracePt t="60235" x="4010025" y="1985963"/>
          <p14:tracePt t="60256" x="4002088" y="1985963"/>
          <p14:tracePt t="60266" x="3994150" y="1985963"/>
          <p14:tracePt t="60295" x="3986213" y="1985963"/>
          <p14:tracePt t="60332" x="3978275" y="1985963"/>
          <p14:tracePt t="60348" x="3970338" y="1985963"/>
          <p14:tracePt t="60356" x="3962400" y="1985963"/>
          <p14:tracePt t="60363" x="3954463" y="2001838"/>
          <p14:tracePt t="60371" x="3946525" y="2025650"/>
          <p14:tracePt t="60378" x="3938588" y="2033588"/>
          <p14:tracePt t="60385" x="3930650" y="2057400"/>
          <p14:tracePt t="60393" x="3922713" y="2073275"/>
          <p14:tracePt t="60401" x="3922713" y="2097088"/>
          <p14:tracePt t="60408" x="3922713" y="2120900"/>
          <p14:tracePt t="60415" x="3922713" y="2144713"/>
          <p14:tracePt t="60423" x="3922713" y="2160588"/>
          <p14:tracePt t="60430" x="3922713" y="2184400"/>
          <p14:tracePt t="60438" x="3930650" y="2192338"/>
          <p14:tracePt t="60445" x="3938588" y="2200275"/>
          <p14:tracePt t="60454" x="3954463" y="2200275"/>
          <p14:tracePt t="60460" x="3970338" y="2216150"/>
          <p14:tracePt t="60468" x="3986213" y="2216150"/>
          <p14:tracePt t="60475" x="4010025" y="2216150"/>
          <p14:tracePt t="60483" x="4041775" y="2208213"/>
          <p14:tracePt t="60490" x="4097338" y="2184400"/>
          <p14:tracePt t="60498" x="4168775" y="2152650"/>
          <p14:tracePt t="60506" x="4225925" y="2105025"/>
          <p14:tracePt t="60513" x="4281488" y="2065338"/>
          <p14:tracePt t="60520" x="4321175" y="2025650"/>
          <p14:tracePt t="60528" x="4360863" y="1985963"/>
          <p14:tracePt t="60535" x="4384675" y="1962150"/>
          <p14:tracePt t="60543" x="4408488" y="1922463"/>
          <p14:tracePt t="60550" x="4432300" y="1890713"/>
          <p14:tracePt t="60559" x="4432300" y="1857375"/>
          <p14:tracePt t="60565" x="4440238" y="1833563"/>
          <p14:tracePt t="60573" x="4440238" y="1825625"/>
          <p14:tracePt t="60580" x="4440238" y="1817688"/>
          <p14:tracePt t="60589" x="4440238" y="1801813"/>
          <p14:tracePt t="60595" x="4440238" y="1785938"/>
          <p14:tracePt t="60610" x="4440238" y="1778000"/>
          <p14:tracePt t="60618" x="4432300" y="1778000"/>
          <p14:tracePt t="60625" x="4408488" y="1778000"/>
          <p14:tracePt t="60633" x="4384675" y="1785938"/>
          <p14:tracePt t="60640" x="4352925" y="1801813"/>
          <p14:tracePt t="60648" x="4313238" y="1833563"/>
          <p14:tracePt t="60656" x="4289425" y="1865313"/>
          <p14:tracePt t="60663" x="4241800" y="1906588"/>
          <p14:tracePt t="60670" x="4176713" y="1954213"/>
          <p14:tracePt t="60678" x="4129088" y="2017713"/>
          <p14:tracePt t="60685" x="4089400" y="2073275"/>
          <p14:tracePt t="60693" x="4010025" y="2168525"/>
          <p14:tracePt t="60700" x="3946525" y="2273300"/>
          <p14:tracePt t="60708" x="3867150" y="2416175"/>
          <p14:tracePt t="60715" x="3794125" y="2527300"/>
          <p14:tracePt t="60722" x="3738563" y="2647950"/>
          <p14:tracePt t="60731" x="3698875" y="2719388"/>
          <p14:tracePt t="60738" x="3659188" y="2798763"/>
          <p14:tracePt t="60745" x="3635375" y="2862263"/>
          <p14:tracePt t="60753" x="3619500" y="2901950"/>
          <p14:tracePt t="60760" x="3611563" y="2935288"/>
          <p14:tracePt t="60768" x="3603625" y="2943225"/>
          <p14:tracePt t="60775" x="3603625" y="2959100"/>
          <p14:tracePt t="60783" x="3603625" y="2967038"/>
          <p14:tracePt t="60790" x="3603625" y="2974975"/>
          <p14:tracePt t="60798" x="3603625" y="2982913"/>
          <p14:tracePt t="60806" x="3611563" y="2990850"/>
          <p14:tracePt t="60812" x="3619500" y="3006725"/>
          <p14:tracePt t="60820" x="3635375" y="3030538"/>
          <p14:tracePt t="60828" x="3643313" y="3054350"/>
          <p14:tracePt t="60836" x="3651250" y="3062288"/>
          <p14:tracePt t="60843" x="3659188" y="3086100"/>
          <p14:tracePt t="60850" x="3675063" y="3094038"/>
          <p14:tracePt t="60858" x="3675063" y="3101975"/>
          <p14:tracePt t="60865" x="3690938" y="3109913"/>
          <p14:tracePt t="60872" x="3698875" y="3109913"/>
          <p14:tracePt t="60889" x="3714750" y="3117850"/>
          <p14:tracePt t="60895" x="3722688" y="3117850"/>
          <p14:tracePt t="60903" x="3730625" y="3117850"/>
          <p14:tracePt t="60910" x="3738563" y="3117850"/>
          <p14:tracePt t="60917" x="3754438" y="3117850"/>
          <p14:tracePt t="60933" x="3770313" y="3117850"/>
          <p14:tracePt t="60940" x="3786188" y="3117850"/>
          <p14:tracePt t="60948" x="3794125" y="3117850"/>
          <p14:tracePt t="60956" x="3802063" y="3117850"/>
          <p14:tracePt t="60962" x="3825875" y="3117850"/>
          <p14:tracePt t="60970" x="3843338" y="3117850"/>
          <p14:tracePt t="60978" x="3859213" y="3117850"/>
          <p14:tracePt t="60986" x="3875088" y="3109913"/>
          <p14:tracePt t="60993" x="3890963" y="3101975"/>
          <p14:tracePt t="61000" x="3898900" y="3101975"/>
          <p14:tracePt t="61007" x="3906838" y="3101975"/>
          <p14:tracePt t="61015" x="3914775" y="3094038"/>
          <p14:tracePt t="61030" x="3922713" y="3086100"/>
          <p14:tracePt t="61563" x="3922713" y="3094038"/>
          <p14:tracePt t="61570" x="3914775" y="3094038"/>
          <p14:tracePt t="61578" x="3906838" y="3101975"/>
          <p14:tracePt t="61585" x="3898900" y="3117850"/>
          <p14:tracePt t="61592" x="3898900" y="3125788"/>
          <p14:tracePt t="61600" x="3883025" y="3141663"/>
          <p14:tracePt t="61608" x="3883025" y="3157538"/>
          <p14:tracePt t="61615" x="3875088" y="3181350"/>
          <p14:tracePt t="61623" x="3859213" y="3205163"/>
          <p14:tracePt t="61630" x="3859213" y="3228975"/>
          <p14:tracePt t="61639" x="3851275" y="3252788"/>
          <p14:tracePt t="61645" x="3843338" y="3278188"/>
          <p14:tracePt t="61654" x="3833813" y="3302000"/>
          <p14:tracePt t="61660" x="3833813" y="3309938"/>
          <p14:tracePt t="61667" x="3825875" y="3333750"/>
          <p14:tracePt t="61675" x="3817938" y="3349625"/>
          <p14:tracePt t="61683" x="3810000" y="3365500"/>
          <p14:tracePt t="61690" x="3802063" y="3389313"/>
          <p14:tracePt t="61698" x="3778250" y="3413125"/>
          <p14:tracePt t="61706" x="3762375" y="3436938"/>
          <p14:tracePt t="61713" x="3738563" y="3460750"/>
          <p14:tracePt t="61720" x="3714750" y="3484563"/>
          <p14:tracePt t="61728" x="3675063" y="3524250"/>
          <p14:tracePt t="61736" x="3611563" y="3579813"/>
          <p14:tracePt t="61742" x="3548063" y="3629025"/>
          <p14:tracePt t="61750" x="3467100" y="3684588"/>
          <p14:tracePt t="61757" x="3403600" y="3732213"/>
          <p14:tracePt t="61765" x="3316288" y="3787775"/>
          <p14:tracePt t="61773" x="3228975" y="3827463"/>
          <p14:tracePt t="61780" x="3149600" y="3883025"/>
          <p14:tracePt t="61789" x="3084513" y="3948113"/>
          <p14:tracePt t="61795" x="3013075" y="3987800"/>
          <p14:tracePt t="61804" x="2941638" y="4027488"/>
          <p14:tracePt t="61810" x="2894013" y="4059238"/>
          <p14:tracePt t="61818" x="2870200" y="4083050"/>
          <p14:tracePt t="61825" x="2838450" y="4114800"/>
          <p14:tracePt t="61833" x="2822575" y="4122738"/>
          <p14:tracePt t="61840" x="2806700" y="4138613"/>
          <p14:tracePt t="61848" x="2798763" y="4146550"/>
          <p14:tracePt t="61863" x="2798763" y="4154488"/>
          <p14:tracePt t="61870" x="2790825" y="4154488"/>
          <p14:tracePt t="61983" x="2798763" y="4154488"/>
          <p14:tracePt t="62118" x="2814638" y="4154488"/>
          <p14:tracePt t="62125" x="2830513" y="4138613"/>
          <p14:tracePt t="62132" x="2870200" y="4130675"/>
          <p14:tracePt t="62142" x="2917825" y="4106863"/>
          <p14:tracePt t="62148" x="2949575" y="4090988"/>
          <p14:tracePt t="62155" x="2973388" y="4083050"/>
          <p14:tracePt t="62162" x="3013075" y="4067175"/>
          <p14:tracePt t="62170" x="3036888" y="4059238"/>
          <p14:tracePt t="62178" x="3052763" y="4051300"/>
          <p14:tracePt t="62185" x="3068638" y="4043363"/>
          <p14:tracePt t="62192" x="3084513" y="4043363"/>
          <p14:tracePt t="62200" x="3084513" y="4035425"/>
          <p14:tracePt t="62208" x="3092450" y="4035425"/>
          <p14:tracePt t="62222" x="3092450" y="4027488"/>
          <p14:tracePt t="62845" x="3092450" y="3995738"/>
          <p14:tracePt t="62853" x="3092450" y="3971925"/>
          <p14:tracePt t="62860" x="3092450" y="3938588"/>
          <p14:tracePt t="62868" x="3092450" y="3890963"/>
          <p14:tracePt t="62875" x="3092450" y="3843338"/>
          <p14:tracePt t="62888" x="3092450" y="3787775"/>
          <p14:tracePt t="62890" x="3092450" y="3732213"/>
          <p14:tracePt t="62898" x="3092450" y="3668713"/>
          <p14:tracePt t="62906" x="3084513" y="3621088"/>
          <p14:tracePt t="62912" x="3084513" y="3563938"/>
          <p14:tracePt t="62921" x="3076575" y="3516313"/>
          <p14:tracePt t="62928" x="3068638" y="3492500"/>
          <p14:tracePt t="62936" x="3052763" y="3460750"/>
          <p14:tracePt t="62943" x="3044825" y="3421063"/>
          <p14:tracePt t="62950" x="3044825" y="3397250"/>
          <p14:tracePt t="62958" x="3021013" y="3381375"/>
          <p14:tracePt t="62965" x="3013075" y="3365500"/>
          <p14:tracePt t="62972" x="3005138" y="3341688"/>
          <p14:tracePt t="62980" x="2997200" y="3333750"/>
          <p14:tracePt t="62988" x="2997200" y="3317875"/>
          <p14:tracePt t="62996" x="2997200" y="3309938"/>
          <p14:tracePt t="63003" x="2989263" y="3309938"/>
          <p14:tracePt t="63011" x="2989263" y="3302000"/>
          <p14:tracePt t="63221" x="2989263" y="3309938"/>
          <p14:tracePt t="63235" x="2989263" y="3317875"/>
          <p14:tracePt t="63243" x="2989263" y="3325813"/>
          <p14:tracePt t="63258" x="2989263" y="3333750"/>
          <p14:tracePt t="63273" x="2989263" y="3341688"/>
          <p14:tracePt t="63280" x="2997200" y="3341688"/>
          <p14:tracePt t="63288" x="2997200" y="3349625"/>
          <p14:tracePt t="63296" x="2997200" y="3357563"/>
          <p14:tracePt t="63303" x="3005138" y="3357563"/>
          <p14:tracePt t="63310" x="3013075" y="3365500"/>
          <p14:tracePt t="63317" x="3013075" y="3373438"/>
          <p14:tracePt t="63332" x="3021013" y="3389313"/>
          <p14:tracePt t="63348" x="3028950" y="3389313"/>
          <p14:tracePt t="64639" x="0" y="0"/>
        </p14:tracePtLst>
        <p14:tracePtLst>
          <p14:tracePt t="66928" x="2455863" y="701675"/>
          <p14:tracePt t="66933" x="2527300" y="701675"/>
          <p14:tracePt t="66941" x="2590800" y="701675"/>
          <p14:tracePt t="66949" x="2622550" y="709613"/>
          <p14:tracePt t="66955" x="2638425" y="709613"/>
          <p14:tracePt t="66966" x="2646363" y="709613"/>
          <p14:tracePt t="66993" x="2654300" y="709613"/>
          <p14:tracePt t="67017" x="2654300" y="717550"/>
          <p14:tracePt t="67039" x="2646363" y="717550"/>
          <p14:tracePt t="67052" x="2646363" y="725488"/>
          <p14:tracePt t="67060" x="2638425" y="725488"/>
          <p14:tracePt t="67135" x="2638425" y="733425"/>
          <p14:tracePt t="67143" x="2638425" y="741363"/>
          <p14:tracePt t="67150" x="2654300" y="757238"/>
          <p14:tracePt t="67158" x="2678113" y="773113"/>
          <p14:tracePt t="67165" x="2725738" y="804863"/>
          <p14:tracePt t="67173" x="2774950" y="828675"/>
          <p14:tracePt t="67180" x="2838450" y="862013"/>
          <p14:tracePt t="67188" x="2909888" y="917575"/>
          <p14:tracePt t="67196" x="2981325" y="981075"/>
          <p14:tracePt t="67202" x="3076575" y="1052513"/>
          <p14:tracePt t="67210" x="3133725" y="1108075"/>
          <p14:tracePt t="67217" x="3197225" y="1187450"/>
          <p14:tracePt t="67225" x="3252788" y="1268413"/>
          <p14:tracePt t="67233" x="3292475" y="1355725"/>
          <p14:tracePt t="67240" x="3332163" y="1443038"/>
          <p14:tracePt t="67249" x="3348038" y="1555750"/>
          <p14:tracePt t="67255" x="3348038" y="1635125"/>
          <p14:tracePt t="67263" x="3348038" y="1714500"/>
          <p14:tracePt t="67270" x="3348038" y="1778000"/>
          <p14:tracePt t="67278" x="3348038" y="1857375"/>
          <p14:tracePt t="67285" x="3340100" y="1938338"/>
          <p14:tracePt t="67293" x="3340100" y="2009775"/>
          <p14:tracePt t="67300" x="3340100" y="2073275"/>
          <p14:tracePt t="67309" x="3340100" y="2128838"/>
          <p14:tracePt t="67315" x="3340100" y="2184400"/>
          <p14:tracePt t="67323" x="3340100" y="2208213"/>
          <p14:tracePt t="67331" x="3340100" y="2224088"/>
          <p14:tracePt t="67338" x="3348038" y="2233613"/>
          <p14:tracePt t="67346" x="3348038" y="2241550"/>
          <p14:tracePt t="67360" x="3355975" y="2249488"/>
          <p14:tracePt t="67379" x="3363913" y="2257425"/>
          <p14:tracePt t="67382" x="3371850" y="2257425"/>
          <p14:tracePt t="67398" x="3379788" y="2257425"/>
          <p14:tracePt t="67405" x="3395663" y="2265363"/>
          <p14:tracePt t="67414" x="3403600" y="2273300"/>
          <p14:tracePt t="67420" x="3419475" y="2273300"/>
          <p14:tracePt t="67428" x="3435350" y="2273300"/>
          <p14:tracePt t="67435" x="3443288" y="2281238"/>
          <p14:tracePt t="67443" x="3451225" y="2281238"/>
          <p14:tracePt t="67450" x="3459163" y="2281238"/>
          <p14:tracePt t="67570" x="3435350" y="2281238"/>
          <p14:tracePt t="67577" x="3419475" y="2281238"/>
          <p14:tracePt t="67586" x="3387725" y="2281238"/>
          <p14:tracePt t="67592" x="3355975" y="2281238"/>
          <p14:tracePt t="67600" x="3332163" y="2281238"/>
          <p14:tracePt t="67607" x="3300413" y="2281238"/>
          <p14:tracePt t="67615" x="3276600" y="2281238"/>
          <p14:tracePt t="67623" x="3268663" y="2281238"/>
          <p14:tracePt t="67630" x="3260725" y="2281238"/>
          <p14:tracePt t="67653" x="3252788" y="2281238"/>
          <p14:tracePt t="67788" x="3252788" y="2273300"/>
          <p14:tracePt t="67798" x="3252788" y="2265363"/>
          <p14:tracePt t="67810" x="3236913" y="2257425"/>
          <p14:tracePt t="67818" x="3221038" y="2249488"/>
          <p14:tracePt t="67825" x="3221038" y="2241550"/>
          <p14:tracePt t="67832" x="3213100" y="2241550"/>
          <p14:tracePt t="67840" x="3197225" y="2241550"/>
          <p14:tracePt t="67855" x="3189288" y="2241550"/>
          <p14:tracePt t="67938" x="3197225" y="2241550"/>
          <p14:tracePt t="67953" x="3205163" y="2241550"/>
          <p14:tracePt t="67960" x="3213100" y="2241550"/>
          <p14:tracePt t="67975" x="3221038" y="2241550"/>
          <p14:tracePt t="67990" x="3228975" y="2241550"/>
          <p14:tracePt t="67998" x="3228975" y="2249488"/>
          <p14:tracePt t="68005" x="3236913" y="2249488"/>
          <p14:tracePt t="68013" x="3236913" y="2257425"/>
          <p14:tracePt t="68021" x="3244850" y="2257425"/>
          <p14:tracePt t="68036" x="3244850" y="2265363"/>
          <p14:tracePt t="68042" x="3244850" y="2273300"/>
          <p14:tracePt t="68050" x="3252788" y="2289175"/>
          <p14:tracePt t="68058" x="3260725" y="2312988"/>
          <p14:tracePt t="68065" x="3260725" y="2336800"/>
          <p14:tracePt t="68072" x="3260725" y="2368550"/>
          <p14:tracePt t="68081" x="3260725" y="2384425"/>
          <p14:tracePt t="68089" x="3260725" y="2432050"/>
          <p14:tracePt t="68097" x="3260725" y="2479675"/>
          <p14:tracePt t="68102" x="3268663" y="2535238"/>
          <p14:tracePt t="68110" x="3276600" y="2600325"/>
          <p14:tracePt t="68118" x="3276600" y="2655888"/>
          <p14:tracePt t="68125" x="3284538" y="2711450"/>
          <p14:tracePt t="68133" x="3284538" y="2751138"/>
          <p14:tracePt t="68140" x="3292475" y="2806700"/>
          <p14:tracePt t="68148" x="3300413" y="2862263"/>
          <p14:tracePt t="68155" x="3308350" y="2909888"/>
          <p14:tracePt t="68163" x="3316288" y="2951163"/>
          <p14:tracePt t="68171" x="3316288" y="3006725"/>
          <p14:tracePt t="68179" x="3324225" y="3054350"/>
          <p14:tracePt t="68185" x="3324225" y="3078163"/>
          <p14:tracePt t="68193" x="3332163" y="3117850"/>
          <p14:tracePt t="68200" x="3332163" y="3141663"/>
          <p14:tracePt t="68208" x="3340100" y="3157538"/>
          <p14:tracePt t="68215" x="3340100" y="3165475"/>
          <p14:tracePt t="68231" x="3340100" y="3173413"/>
          <p14:tracePt t="68246" x="3340100" y="3181350"/>
          <p14:tracePt t="68253" x="3340100" y="3189288"/>
          <p14:tracePt t="68261" x="3340100" y="3205163"/>
          <p14:tracePt t="68267" x="3340100" y="3213100"/>
          <p14:tracePt t="68275" x="3340100" y="3236913"/>
          <p14:tracePt t="68283" x="3340100" y="3262313"/>
          <p14:tracePt t="68290" x="3340100" y="3278188"/>
          <p14:tracePt t="68298" x="3340100" y="3294063"/>
          <p14:tracePt t="68305" x="3340100" y="3309938"/>
          <p14:tracePt t="68312" x="3340100" y="3325813"/>
          <p14:tracePt t="68320" x="3340100" y="3341688"/>
          <p14:tracePt t="68329" x="3340100" y="3357563"/>
          <p14:tracePt t="68335" x="3340100" y="3373438"/>
          <p14:tracePt t="68342" x="3340100" y="3397250"/>
          <p14:tracePt t="68350" x="3340100" y="3405188"/>
          <p14:tracePt t="68358" x="3332163" y="3413125"/>
          <p14:tracePt t="68365" x="3332163" y="3429000"/>
          <p14:tracePt t="68373" x="3324225" y="3436938"/>
          <p14:tracePt t="68381" x="3308350" y="3452813"/>
          <p14:tracePt t="68398" x="3300413" y="3460750"/>
          <p14:tracePt t="68410" x="3292475" y="3460750"/>
          <p14:tracePt t="68417" x="3292475" y="3468688"/>
          <p14:tracePt t="68433" x="3284538" y="3468688"/>
          <p14:tracePt t="68440" x="3276600" y="3468688"/>
          <p14:tracePt t="68455" x="3268663" y="3468688"/>
          <p14:tracePt t="68462" x="3260725" y="3468688"/>
          <p14:tracePt t="68470" x="3252788" y="3468688"/>
          <p14:tracePt t="68479" x="3244850" y="3468688"/>
          <p14:tracePt t="68485" x="3236913" y="3468688"/>
          <p14:tracePt t="68492" x="3228975" y="3460750"/>
          <p14:tracePt t="68508" x="3221038" y="3460750"/>
          <p14:tracePt t="68568" x="3213100" y="3460750"/>
          <p14:tracePt t="68583" x="3197225" y="3452813"/>
          <p14:tracePt t="68598" x="3189288" y="3452813"/>
          <p14:tracePt t="68605" x="3173413" y="3452813"/>
          <p14:tracePt t="68629" x="3165475" y="3452813"/>
          <p14:tracePt t="68643" x="3157538" y="3452813"/>
          <p14:tracePt t="68650" x="3149600" y="3452813"/>
          <p14:tracePt t="68657" x="3133725" y="3452813"/>
          <p14:tracePt t="68665" x="3133725" y="3444875"/>
          <p14:tracePt t="68672" x="3117850" y="3444875"/>
          <p14:tracePt t="68680" x="3109913" y="3444875"/>
          <p14:tracePt t="68687" x="3092450" y="3444875"/>
          <p14:tracePt t="68696" x="3084513" y="3444875"/>
          <p14:tracePt t="68703" x="3076575" y="3444875"/>
          <p14:tracePt t="68710" x="3068638" y="3436938"/>
          <p14:tracePt t="68725" x="3052763" y="3429000"/>
          <p14:tracePt t="68740" x="3044825" y="3421063"/>
          <p14:tracePt t="68748" x="3044825" y="3397250"/>
          <p14:tracePt t="68755" x="3036888" y="3365500"/>
          <p14:tracePt t="68763" x="3036888" y="3325813"/>
          <p14:tracePt t="68770" x="3036888" y="3309938"/>
          <p14:tracePt t="68779" x="3036888" y="3286125"/>
          <p14:tracePt t="68785" x="3036888" y="3270250"/>
          <p14:tracePt t="68793" x="3036888" y="3244850"/>
          <p14:tracePt t="68800" x="3036888" y="3228975"/>
          <p14:tracePt t="68815" x="3036888" y="3221038"/>
          <p14:tracePt t="68823" x="3036888" y="3213100"/>
          <p14:tracePt t="68831" x="3036888" y="3205163"/>
          <p14:tracePt t="68846" x="3036888" y="3197225"/>
          <p14:tracePt t="68853" x="3044825" y="3197225"/>
          <p14:tracePt t="68906" x="3044825" y="3189288"/>
          <p14:tracePt t="68920" x="3052763" y="3189288"/>
          <p14:tracePt t="68929" x="3060700" y="3189288"/>
          <p14:tracePt t="68943" x="3076575" y="3189288"/>
          <p14:tracePt t="68950" x="3092450" y="3189288"/>
          <p14:tracePt t="68958" x="3109913" y="3189288"/>
          <p14:tracePt t="68965" x="3133725" y="3189288"/>
          <p14:tracePt t="68973" x="3149600" y="3189288"/>
          <p14:tracePt t="68981" x="3157538" y="3189288"/>
          <p14:tracePt t="68988" x="3173413" y="3189288"/>
          <p14:tracePt t="68997" x="3181350" y="3189288"/>
          <p14:tracePt t="69002" x="3205163" y="3189288"/>
          <p14:tracePt t="69017" x="3213100" y="3189288"/>
          <p14:tracePt t="69026" x="3221038" y="3189288"/>
          <p14:tracePt t="69063" x="3221038" y="3197225"/>
          <p14:tracePt t="69070" x="3228975" y="3205163"/>
          <p14:tracePt t="69079" x="3228975" y="3213100"/>
          <p14:tracePt t="69085" x="3236913" y="3221038"/>
          <p14:tracePt t="69093" x="3236913" y="3236913"/>
          <p14:tracePt t="69108" x="3244850" y="3252788"/>
          <p14:tracePt t="69115" x="3244850" y="3278188"/>
          <p14:tracePt t="69122" x="3244850" y="3286125"/>
          <p14:tracePt t="69130" x="3244850" y="3302000"/>
          <p14:tracePt t="69138" x="3244850" y="3309938"/>
          <p14:tracePt t="69145" x="3244850" y="3317875"/>
          <p14:tracePt t="69161" x="3244850" y="3325813"/>
          <p14:tracePt t="69167" x="3244850" y="3333750"/>
          <p14:tracePt t="69184" x="3244850" y="3341688"/>
          <p14:tracePt t="69198" x="3244850" y="3349625"/>
          <p14:tracePt t="69205" x="3228975" y="3349625"/>
          <p14:tracePt t="69215" x="3221038" y="3349625"/>
          <p14:tracePt t="69229" x="3189288" y="3349625"/>
          <p14:tracePt t="69235" x="3165475" y="3349625"/>
          <p14:tracePt t="69243" x="3149600" y="3349625"/>
          <p14:tracePt t="69250" x="3141663" y="3349625"/>
          <p14:tracePt t="69257" x="3125788" y="3349625"/>
          <p14:tracePt t="69423" x="3125788" y="3341688"/>
          <p14:tracePt t="69431" x="3125788" y="3333750"/>
          <p14:tracePt t="69437" x="3149600" y="3317875"/>
          <p14:tracePt t="69446" x="3181350" y="3278188"/>
          <p14:tracePt t="69453" x="3221038" y="3228975"/>
          <p14:tracePt t="69461" x="3260725" y="3181350"/>
          <p14:tracePt t="69468" x="3324225" y="3109913"/>
          <p14:tracePt t="69475" x="3387725" y="3030538"/>
          <p14:tracePt t="69482" x="3451225" y="2943225"/>
          <p14:tracePt t="69490" x="3492500" y="2870200"/>
          <p14:tracePt t="69497" x="3524250" y="2798763"/>
          <p14:tracePt t="69505" x="3548063" y="2767013"/>
          <p14:tracePt t="69514" x="3571875" y="2687638"/>
          <p14:tracePt t="69520" x="3587750" y="2632075"/>
          <p14:tracePt t="69528" x="3611563" y="2566988"/>
          <p14:tracePt t="69535" x="3619500" y="2519363"/>
          <p14:tracePt t="69542" x="3627438" y="2463800"/>
          <p14:tracePt t="69550" x="3627438" y="2408238"/>
          <p14:tracePt t="69558" x="3635375" y="2368550"/>
          <p14:tracePt t="69565" x="3635375" y="2336800"/>
          <p14:tracePt t="69573" x="3635375" y="2305050"/>
          <p14:tracePt t="69580" x="3635375" y="2281238"/>
          <p14:tracePt t="69589" x="3635375" y="2249488"/>
          <p14:tracePt t="69594" x="3635375" y="2216150"/>
          <p14:tracePt t="69603" x="3635375" y="2176463"/>
          <p14:tracePt t="69611" x="3635375" y="2152650"/>
          <p14:tracePt t="69618" x="3635375" y="2128838"/>
          <p14:tracePt t="69626" x="3635375" y="2120900"/>
          <p14:tracePt t="69632" x="3635375" y="2097088"/>
          <p14:tracePt t="69640" x="3635375" y="2089150"/>
          <p14:tracePt t="69647" x="3635375" y="2073275"/>
          <p14:tracePt t="69655" x="3643313" y="2049463"/>
          <p14:tracePt t="69664" x="3643313" y="2033588"/>
          <p14:tracePt t="69670" x="3643313" y="2017713"/>
          <p14:tracePt t="69678" x="3651250" y="2001838"/>
          <p14:tracePt t="69685" x="3651250" y="1985963"/>
          <p14:tracePt t="69694" x="3651250" y="1978025"/>
          <p14:tracePt t="69701" x="3651250" y="1962150"/>
          <p14:tracePt t="69707" x="3659188" y="1954213"/>
          <p14:tracePt t="69715" x="3659188" y="1946275"/>
          <p14:tracePt t="69723" x="3667125" y="1922463"/>
          <p14:tracePt t="69730" x="3675063" y="1906588"/>
          <p14:tracePt t="69738" x="3675063" y="1890713"/>
          <p14:tracePt t="69745" x="3675063" y="1873250"/>
          <p14:tracePt t="69753" x="3675063" y="1849438"/>
          <p14:tracePt t="69761" x="3675063" y="1833563"/>
          <p14:tracePt t="69767" x="3683000" y="1817688"/>
          <p14:tracePt t="69783" x="3683000" y="1809750"/>
          <p14:tracePt t="69790" x="3690938" y="1785938"/>
          <p14:tracePt t="69805" x="3690938" y="1778000"/>
          <p14:tracePt t="69813" x="3690938" y="1770063"/>
          <p14:tracePt t="69828" x="3690938" y="1754188"/>
          <p14:tracePt t="70008" x="3690938" y="1762125"/>
          <p14:tracePt t="70015" x="3690938" y="1770063"/>
          <p14:tracePt t="70030" x="3683000" y="1778000"/>
          <p14:tracePt t="70046" x="3683000" y="1785938"/>
          <p14:tracePt t="70052" x="3683000" y="1801813"/>
          <p14:tracePt t="70061" x="3683000" y="1809750"/>
          <p14:tracePt t="70067" x="3683000" y="1817688"/>
          <p14:tracePt t="70075" x="3683000" y="1833563"/>
          <p14:tracePt t="70082" x="3683000" y="1849438"/>
          <p14:tracePt t="70098" x="3683000" y="1865313"/>
          <p14:tracePt t="70105" x="3683000" y="1873250"/>
          <p14:tracePt t="70113" x="3683000" y="1890713"/>
          <p14:tracePt t="70121" x="3683000" y="1898650"/>
          <p14:tracePt t="70127" x="3683000" y="1906588"/>
          <p14:tracePt t="70135" x="3683000" y="1922463"/>
          <p14:tracePt t="70150" x="3683000" y="1930400"/>
          <p14:tracePt t="70165" x="3683000" y="1938338"/>
          <p14:tracePt t="70180" x="3683000" y="1946275"/>
          <p14:tracePt t="70525" x="3683000" y="1938338"/>
          <p14:tracePt t="70540" x="3690938" y="1938338"/>
          <p14:tracePt t="70548" x="3690938" y="1930400"/>
          <p14:tracePt t="70720" x="3690938" y="1922463"/>
          <p14:tracePt t="70773" x="3690938" y="1914525"/>
          <p14:tracePt t="70780" x="3698875" y="1906588"/>
          <p14:tracePt t="70826" x="3698875" y="1898650"/>
          <p14:tracePt t="70840" x="3698875" y="1890713"/>
          <p14:tracePt t="70908" x="3698875" y="1881188"/>
          <p14:tracePt t="70930" x="3698875" y="1873250"/>
          <p14:tracePt t="70961" x="3706813" y="1873250"/>
          <p14:tracePt t="71058" x="3706813" y="1881188"/>
          <p14:tracePt t="71531" x="3706813" y="1898650"/>
          <p14:tracePt t="71537" x="3690938" y="1938338"/>
          <p14:tracePt t="71545" x="3667125" y="2009775"/>
          <p14:tracePt t="71552" x="3619500" y="2120900"/>
          <p14:tracePt t="71560" x="3548063" y="2265363"/>
          <p14:tracePt t="71568" x="3467100" y="2447925"/>
          <p14:tracePt t="71575" x="3395663" y="2632075"/>
          <p14:tracePt t="71583" x="3284538" y="2878138"/>
          <p14:tracePt t="71591" x="3189288" y="3101975"/>
          <p14:tracePt t="71598" x="3109913" y="3365500"/>
          <p14:tracePt t="71607" x="3052763" y="3516313"/>
          <p14:tracePt t="71613" x="3013075" y="3652838"/>
          <p14:tracePt t="71622" x="2989263" y="3740150"/>
          <p14:tracePt t="71628" x="2981325" y="3803650"/>
          <p14:tracePt t="71636" x="2973388" y="3851275"/>
          <p14:tracePt t="71643" x="2973388" y="3875088"/>
          <p14:tracePt t="71650" x="2973388" y="3883025"/>
          <p14:tracePt t="71658" x="2973388" y="3890963"/>
          <p14:tracePt t="71748" x="2981325" y="3890963"/>
          <p14:tracePt t="71763" x="2989263" y="3890963"/>
          <p14:tracePt t="71838" x="2997200" y="3883025"/>
          <p14:tracePt t="71845" x="3005138" y="3875088"/>
          <p14:tracePt t="71853" x="3013075" y="3875088"/>
          <p14:tracePt t="71860" x="3021013" y="3859213"/>
          <p14:tracePt t="71867" x="3036888" y="3843338"/>
          <p14:tracePt t="71891" x="3100388" y="3763963"/>
          <p14:tracePt t="71897" x="3125788" y="3732213"/>
          <p14:tracePt t="71907" x="3133725" y="3708400"/>
          <p14:tracePt t="71913" x="3149600" y="3692525"/>
          <p14:tracePt t="71920" x="3149600" y="3676650"/>
          <p14:tracePt t="71928" x="3157538" y="3668713"/>
          <p14:tracePt t="71943" x="3157538" y="3660775"/>
          <p14:tracePt t="71965" x="3157538" y="3652838"/>
          <p14:tracePt t="72250" x="3149600" y="3652838"/>
          <p14:tracePt t="72835" x="3149600" y="3644900"/>
          <p14:tracePt t="72842" x="3165475" y="3563938"/>
          <p14:tracePt t="72850" x="3189288" y="3484563"/>
          <p14:tracePt t="72858" x="3205163" y="3429000"/>
          <p14:tracePt t="72865" x="3228975" y="3349625"/>
          <p14:tracePt t="72873" x="3244850" y="3278188"/>
          <p14:tracePt t="72894" x="3268663" y="3133725"/>
          <p14:tracePt t="72895" x="3284538" y="3078163"/>
          <p14:tracePt t="72903" x="3300413" y="3038475"/>
          <p14:tracePt t="72910" x="3316288" y="2982913"/>
          <p14:tracePt t="72918" x="3332163" y="2927350"/>
          <p14:tracePt t="72925" x="3348038" y="2854325"/>
          <p14:tracePt t="72933" x="3371850" y="2790825"/>
          <p14:tracePt t="72941" x="3395663" y="2735263"/>
          <p14:tracePt t="72948" x="3419475" y="2655888"/>
          <p14:tracePt t="72955" x="3435350" y="2566988"/>
          <p14:tracePt t="72963" x="3459163" y="2503488"/>
          <p14:tracePt t="72970" x="3476625" y="2447925"/>
          <p14:tracePt t="72978" x="3484563" y="2400300"/>
          <p14:tracePt t="72985" x="3484563" y="2376488"/>
          <p14:tracePt t="72994" x="3484563" y="2352675"/>
          <p14:tracePt t="73000" x="3484563" y="2328863"/>
          <p14:tracePt t="73008" x="3492500" y="2312988"/>
          <p14:tracePt t="73015" x="3492500" y="2297113"/>
          <p14:tracePt t="73023" x="3492500" y="2273300"/>
          <p14:tracePt t="73030" x="3492500" y="2265363"/>
          <p14:tracePt t="73038" x="3492500" y="2249488"/>
          <p14:tracePt t="73045" x="3492500" y="2224088"/>
          <p14:tracePt t="73053" x="3492500" y="2208213"/>
          <p14:tracePt t="73060" x="3500438" y="2200275"/>
          <p14:tracePt t="73068" x="3500438" y="2192338"/>
          <p14:tracePt t="73075" x="3500438" y="2176463"/>
          <p14:tracePt t="73082" x="3508375" y="2168525"/>
          <p14:tracePt t="73091" x="3516313" y="2160588"/>
          <p14:tracePt t="73098" x="3516313" y="2144713"/>
          <p14:tracePt t="73105" x="3516313" y="2136775"/>
          <p14:tracePt t="73112" x="3524250" y="2128838"/>
          <p14:tracePt t="73121" x="3524250" y="2112963"/>
          <p14:tracePt t="73127" x="3532188" y="2112963"/>
          <p14:tracePt t="73136" x="3532188" y="2105025"/>
          <p14:tracePt t="73150" x="3540125" y="2089150"/>
          <p14:tracePt t="73165" x="3548063" y="2081213"/>
          <p14:tracePt t="73180" x="3556000" y="2073275"/>
          <p14:tracePt t="73203" x="3563938" y="2065338"/>
          <p14:tracePt t="73222" x="3571875" y="2065338"/>
          <p14:tracePt t="73233" x="3579813" y="2065338"/>
          <p14:tracePt t="73242" x="3587750" y="2065338"/>
          <p14:tracePt t="73255" x="3595688" y="2065338"/>
          <p14:tracePt t="73285" x="3603625" y="2057400"/>
          <p14:tracePt t="73300" x="3619500" y="2049463"/>
          <p14:tracePt t="73308" x="3627438" y="2049463"/>
          <p14:tracePt t="73315" x="3635375" y="2041525"/>
          <p14:tracePt t="73324" x="3659188" y="2041525"/>
          <p14:tracePt t="73330" x="3667125" y="2033588"/>
          <p14:tracePt t="73338" x="3683000" y="2025650"/>
          <p14:tracePt t="73345" x="3698875" y="2025650"/>
          <p14:tracePt t="73352" x="3714750" y="2017713"/>
          <p14:tracePt t="73361" x="3738563" y="2017713"/>
          <p14:tracePt t="73368" x="3746500" y="2017713"/>
          <p14:tracePt t="73375" x="3754438" y="2017713"/>
          <p14:tracePt t="73391" x="3762375" y="2017713"/>
          <p14:tracePt t="73413" x="3762375" y="2025650"/>
          <p14:tracePt t="73420" x="3762375" y="2033588"/>
          <p14:tracePt t="73427" x="3762375" y="2049463"/>
          <p14:tracePt t="73436" x="3762375" y="2057400"/>
          <p14:tracePt t="73443" x="3762375" y="2073275"/>
          <p14:tracePt t="73450" x="3762375" y="2089150"/>
          <p14:tracePt t="73458" x="3762375" y="2112963"/>
          <p14:tracePt t="73465" x="3762375" y="2136775"/>
          <p14:tracePt t="73473" x="3762375" y="2168525"/>
          <p14:tracePt t="73480" x="3754438" y="2184400"/>
          <p14:tracePt t="73487" x="3746500" y="2208213"/>
          <p14:tracePt t="73495" x="3746500" y="2216150"/>
          <p14:tracePt t="73502" x="3730625" y="2241550"/>
          <p14:tracePt t="73511" x="3722688" y="2249488"/>
          <p14:tracePt t="73517" x="3714750" y="2257425"/>
          <p14:tracePt t="73525" x="3706813" y="2265363"/>
          <p14:tracePt t="73532" x="3690938" y="2273300"/>
          <p14:tracePt t="73547" x="3683000" y="2273300"/>
          <p14:tracePt t="73555" x="3675063" y="2273300"/>
          <p14:tracePt t="73563" x="3659188" y="2273300"/>
          <p14:tracePt t="73570" x="3651250" y="2273300"/>
          <p14:tracePt t="73577" x="3635375" y="2273300"/>
          <p14:tracePt t="73585" x="3611563" y="2273300"/>
          <p14:tracePt t="73593" x="3587750" y="2265363"/>
          <p14:tracePt t="73600" x="3571875" y="2249488"/>
          <p14:tracePt t="73608" x="3556000" y="2249488"/>
          <p14:tracePt t="73615" x="3532188" y="2224088"/>
          <p14:tracePt t="73622" x="3508375" y="2216150"/>
          <p14:tracePt t="73630" x="3492500" y="2200275"/>
          <p14:tracePt t="73637" x="3476625" y="2184400"/>
          <p14:tracePt t="73645" x="3459163" y="2168525"/>
          <p14:tracePt t="73653" x="3451225" y="2152650"/>
          <p14:tracePt t="73660" x="3443288" y="2136775"/>
          <p14:tracePt t="73668" x="3443288" y="2120900"/>
          <p14:tracePt t="73676" x="3443288" y="2097088"/>
          <p14:tracePt t="73684" x="3443288" y="2081213"/>
          <p14:tracePt t="73695" x="3451225" y="2065338"/>
          <p14:tracePt t="73698" x="3467100" y="2057400"/>
          <p14:tracePt t="73705" x="3476625" y="2049463"/>
          <p14:tracePt t="73713" x="3492500" y="2033588"/>
          <p14:tracePt t="73720" x="3500438" y="2033588"/>
          <p14:tracePt t="73727" x="3516313" y="2025650"/>
          <p14:tracePt t="73735" x="3516313" y="2017713"/>
          <p14:tracePt t="73743" x="3532188" y="2017713"/>
          <p14:tracePt t="73772" x="3540125" y="2017713"/>
          <p14:tracePt t="73811" x="3548063" y="2017713"/>
          <p14:tracePt t="73832" x="3548063" y="2025650"/>
          <p14:tracePt t="73841" x="3548063" y="2033588"/>
          <p14:tracePt t="73847" x="3556000" y="2041525"/>
          <p14:tracePt t="73855" x="3556000" y="2049463"/>
          <p14:tracePt t="73863" x="3556000" y="2057400"/>
          <p14:tracePt t="73870" x="3556000" y="2065338"/>
          <p14:tracePt t="73893" x="3556000" y="2089150"/>
          <p14:tracePt t="73907" x="3556000" y="2097088"/>
          <p14:tracePt t="73968" x="3556000" y="2105025"/>
          <p14:tracePt t="74343" x="3556000" y="2112963"/>
          <p14:tracePt t="74350" x="3556000" y="2128838"/>
          <p14:tracePt t="74358" x="3556000" y="2144713"/>
          <p14:tracePt t="74365" x="3556000" y="2160588"/>
          <p14:tracePt t="74373" x="3556000" y="2192338"/>
          <p14:tracePt t="74380" x="3556000" y="2216150"/>
          <p14:tracePt t="74388" x="3548063" y="2257425"/>
          <p14:tracePt t="74395" x="3540125" y="2289175"/>
          <p14:tracePt t="74403" x="3540125" y="2320925"/>
          <p14:tracePt t="74410" x="3532188" y="2344738"/>
          <p14:tracePt t="74417" x="3524250" y="2384425"/>
          <p14:tracePt t="74425" x="3524250" y="2400300"/>
          <p14:tracePt t="74433" x="3516313" y="2416175"/>
          <p14:tracePt t="74440" x="3516313" y="2432050"/>
          <p14:tracePt t="74448" x="3516313" y="2439988"/>
          <p14:tracePt t="74455" x="3516313" y="2455863"/>
          <p14:tracePt t="74462" x="3516313" y="2463800"/>
          <p14:tracePt t="74470" x="3508375" y="2471738"/>
          <p14:tracePt t="74500" x="3508375" y="2479675"/>
          <p14:tracePt t="74695" x="3508375" y="2487613"/>
          <p14:tracePt t="74710" x="3500438" y="2495550"/>
          <p14:tracePt t="74718" x="3500438" y="2503488"/>
          <p14:tracePt t="74725" x="3492500" y="2519363"/>
          <p14:tracePt t="74732" x="3492500" y="2535238"/>
          <p14:tracePt t="74740" x="3492500" y="2551113"/>
          <p14:tracePt t="74747" x="3484563" y="2559050"/>
          <p14:tracePt t="74755" x="3476625" y="2584450"/>
          <p14:tracePt t="74763" x="3476625" y="2600325"/>
          <p14:tracePt t="74770" x="3467100" y="2624138"/>
          <p14:tracePt t="74778" x="3459163" y="2647950"/>
          <p14:tracePt t="74786" x="3451225" y="2671763"/>
          <p14:tracePt t="74792" x="3443288" y="2695575"/>
          <p14:tracePt t="74800" x="3435350" y="2711450"/>
          <p14:tracePt t="74808" x="3427413" y="2743200"/>
          <p14:tracePt t="74816" x="3411538" y="2782888"/>
          <p14:tracePt t="74822" x="3395663" y="2822575"/>
          <p14:tracePt t="74830" x="3387725" y="2846388"/>
          <p14:tracePt t="74838" x="3371850" y="2862263"/>
          <p14:tracePt t="74845" x="3363913" y="2878138"/>
          <p14:tracePt t="74853" x="3355975" y="2901950"/>
          <p14:tracePt t="74860" x="3348038" y="2919413"/>
          <p14:tracePt t="74867" x="3332163" y="2927350"/>
          <p14:tracePt t="74875" x="3316288" y="2951163"/>
          <p14:tracePt t="74887" x="3316288" y="2967038"/>
          <p14:tracePt t="74890" x="3300413" y="2982913"/>
          <p14:tracePt t="74897" x="3300413" y="2990850"/>
          <p14:tracePt t="74905" x="3292475" y="3014663"/>
          <p14:tracePt t="74912" x="3284538" y="3014663"/>
          <p14:tracePt t="74921" x="3284538" y="3022600"/>
          <p14:tracePt t="74928" x="3276600" y="3030538"/>
          <p14:tracePt t="74936" x="3276600" y="3038475"/>
          <p14:tracePt t="74950" x="3268663" y="3046413"/>
          <p14:tracePt t="74957" x="3268663" y="3054350"/>
          <p14:tracePt t="74965" x="3260725" y="3062288"/>
          <p14:tracePt t="74973" x="3260725" y="3070225"/>
          <p14:tracePt t="74980" x="3252788" y="3086100"/>
          <p14:tracePt t="74996" x="3252788" y="3094038"/>
          <p14:tracePt t="75003" x="3244850" y="3109913"/>
          <p14:tracePt t="75010" x="3236913" y="3109913"/>
          <p14:tracePt t="75019" x="3236913" y="3125788"/>
          <p14:tracePt t="75033" x="3228975" y="3133725"/>
          <p14:tracePt t="75047" x="3228975" y="3141663"/>
          <p14:tracePt t="75062" x="3221038" y="3149600"/>
          <p14:tracePt t="75071" x="3221038" y="3157538"/>
          <p14:tracePt t="75086" x="3213100" y="3165475"/>
          <p14:tracePt t="75100" x="3213100" y="3173413"/>
          <p14:tracePt t="75116" x="3213100" y="3189288"/>
          <p14:tracePt t="75130" x="3213100" y="3197225"/>
          <p14:tracePt t="75138" x="3205163" y="3205163"/>
          <p14:tracePt t="75145" x="3205163" y="3213100"/>
          <p14:tracePt t="75167" x="3205163" y="3221038"/>
          <p14:tracePt t="75190" x="3205163" y="3228975"/>
          <p14:tracePt t="75438" x="3205163" y="3236913"/>
          <p14:tracePt t="75445" x="3205163" y="3244850"/>
          <p14:tracePt t="75460" x="3205163" y="3252788"/>
          <p14:tracePt t="75490" x="3205163" y="3262313"/>
          <p14:tracePt t="75738" x="3205163" y="3270250"/>
          <p14:tracePt t="75746" x="3205163" y="3278188"/>
          <p14:tracePt t="75761" x="3189288" y="3294063"/>
          <p14:tracePt t="75768" x="3189288" y="3309938"/>
          <p14:tracePt t="75775" x="3165475" y="3341688"/>
          <p14:tracePt t="75783" x="3133725" y="3365500"/>
          <p14:tracePt t="75790" x="3117850" y="3397250"/>
          <p14:tracePt t="75798" x="3084513" y="3421063"/>
          <p14:tracePt t="75805" x="3068638" y="3452813"/>
          <p14:tracePt t="75813" x="3036888" y="3492500"/>
          <p14:tracePt t="75820" x="3005138" y="3524250"/>
          <p14:tracePt t="75827" x="2989263" y="3548063"/>
          <p14:tracePt t="75835" x="2973388" y="3571875"/>
          <p14:tracePt t="75844" x="2941638" y="3605213"/>
          <p14:tracePt t="75850" x="2933700" y="3621088"/>
          <p14:tracePt t="75858" x="2925763" y="3621088"/>
          <p14:tracePt t="75869" x="2925763" y="3629025"/>
          <p14:tracePt t="75993" x="2933700" y="3629025"/>
          <p14:tracePt t="76000" x="2941638" y="3629025"/>
          <p14:tracePt t="76007" x="2941638" y="3621088"/>
          <p14:tracePt t="76615" x="2949575" y="3621088"/>
          <p14:tracePt t="76623" x="2949575" y="3613150"/>
          <p14:tracePt t="76630" x="2965450" y="3595688"/>
          <p14:tracePt t="76638" x="2981325" y="3579813"/>
          <p14:tracePt t="76645" x="3005138" y="3563938"/>
          <p14:tracePt t="76653" x="3044825" y="3532188"/>
          <p14:tracePt t="76660" x="3092450" y="3500438"/>
          <p14:tracePt t="76668" x="3149600" y="3468688"/>
          <p14:tracePt t="76675" x="3213100" y="3444875"/>
          <p14:tracePt t="76683" x="3236913" y="3429000"/>
          <p14:tracePt t="76690" x="3300413" y="3405188"/>
          <p14:tracePt t="76698" x="3348038" y="3389313"/>
          <p14:tracePt t="76705" x="3387725" y="3373438"/>
          <p14:tracePt t="76714" x="3411538" y="3365500"/>
          <p14:tracePt t="76725" x="3435350" y="3365500"/>
          <p14:tracePt t="76728" x="3443288" y="3365500"/>
          <p14:tracePt t="76735" x="3451225" y="3365500"/>
          <p14:tracePt t="76750" x="3459163" y="3365500"/>
          <p14:tracePt t="77292" x="3467100" y="3365500"/>
          <p14:tracePt t="77305" x="3476625" y="3365500"/>
          <p14:tracePt t="77313" x="3484563" y="3373438"/>
          <p14:tracePt t="77320" x="3492500" y="3389313"/>
          <p14:tracePt t="77328" x="3500438" y="3397250"/>
          <p14:tracePt t="77335" x="3500438" y="3405188"/>
          <p14:tracePt t="77343" x="3508375" y="3421063"/>
          <p14:tracePt t="77350" x="3508375" y="3429000"/>
          <p14:tracePt t="77358" x="3508375" y="3436938"/>
          <p14:tracePt t="77366" x="3508375" y="3460750"/>
          <p14:tracePt t="77373" x="3508375" y="3476625"/>
          <p14:tracePt t="77388" x="3508375" y="3484563"/>
          <p14:tracePt t="77403" x="3508375" y="3492500"/>
          <p14:tracePt t="77418" x="3508375" y="3500438"/>
          <p14:tracePt t="77658" x="3516313" y="3500438"/>
          <p14:tracePt t="77681" x="3524250" y="3500438"/>
          <p14:tracePt t="77688" x="3524250" y="3508375"/>
          <p14:tracePt t="77695" x="3532188" y="3508375"/>
          <p14:tracePt t="77778" x="3540125" y="3508375"/>
          <p14:tracePt t="78041" x="3540125" y="3516313"/>
          <p14:tracePt t="78055" x="3548063" y="3524250"/>
          <p14:tracePt t="78063" x="3556000" y="3532188"/>
          <p14:tracePt t="78071" x="3556000" y="3548063"/>
          <p14:tracePt t="78086" x="3563938" y="3556000"/>
          <p14:tracePt t="78092" x="3563938" y="3563938"/>
          <p14:tracePt t="78100" x="3571875" y="3571875"/>
          <p14:tracePt t="78115" x="3579813" y="3579813"/>
          <p14:tracePt t="78130" x="3579813" y="3587750"/>
          <p14:tracePt t="78153" x="3579813" y="3595688"/>
          <p14:tracePt t="78160" x="3579813" y="3605213"/>
          <p14:tracePt t="78236" x="3587750" y="3605213"/>
          <p14:tracePt t="78243" x="3587750" y="3613150"/>
          <p14:tracePt t="78250" x="3595688" y="3613150"/>
          <p14:tracePt t="78273" x="3595688" y="3621088"/>
          <p14:tracePt t="78281" x="3611563" y="3621088"/>
          <p14:tracePt t="78303" x="3619500" y="3629025"/>
          <p14:tracePt t="78310" x="3627438" y="3636963"/>
          <p14:tracePt t="78318" x="3635375" y="3636963"/>
          <p14:tracePt t="78326" x="3643313" y="3644900"/>
          <p14:tracePt t="78332" x="3651250" y="3652838"/>
          <p14:tracePt t="78341" x="3667125" y="3652838"/>
          <p14:tracePt t="78347" x="3667125" y="3660775"/>
          <p14:tracePt t="78355" x="3683000" y="3660775"/>
          <p14:tracePt t="78363" x="3690938" y="3668713"/>
          <p14:tracePt t="78372" x="3698875" y="3668713"/>
          <p14:tracePt t="78378" x="3714750" y="3676650"/>
          <p14:tracePt t="78386" x="3722688" y="3676650"/>
          <p14:tracePt t="78393" x="3746500" y="3676650"/>
          <p14:tracePt t="78400" x="3754438" y="3676650"/>
          <p14:tracePt t="78407" x="3762375" y="3676650"/>
          <p14:tracePt t="78415" x="3770313" y="3684588"/>
          <p14:tracePt t="78423" x="3778250" y="3684588"/>
          <p14:tracePt t="78430" x="3786188" y="3684588"/>
          <p14:tracePt t="78438" x="3794125" y="3684588"/>
          <p14:tracePt t="78468" x="3802063" y="3684588"/>
          <p14:tracePt t="79368" x="3810000" y="3684588"/>
          <p14:tracePt t="79375" x="3825875" y="3684588"/>
          <p14:tracePt t="79382" x="3833813" y="3668713"/>
          <p14:tracePt t="79391" x="3859213" y="3668713"/>
          <p14:tracePt t="79398" x="3867150" y="3660775"/>
          <p14:tracePt t="79405" x="3875088" y="3660775"/>
          <p14:tracePt t="79412" x="3883025" y="3652838"/>
          <p14:tracePt t="79427" x="3890963" y="3652838"/>
          <p14:tracePt t="79600" x="3898900" y="3652838"/>
          <p14:tracePt t="79608" x="3906838" y="3644900"/>
          <p14:tracePt t="79615" x="3914775" y="3644900"/>
          <p14:tracePt t="79623" x="3922713" y="3644900"/>
          <p14:tracePt t="79638" x="3930650" y="3636963"/>
          <p14:tracePt t="79646" x="3946525" y="3629025"/>
          <p14:tracePt t="79660" x="3962400" y="3613150"/>
          <p14:tracePt t="79668" x="3994150" y="3605213"/>
          <p14:tracePt t="79675" x="4010025" y="3587750"/>
          <p14:tracePt t="79682" x="4025900" y="3579813"/>
          <p14:tracePt t="79690" x="4057650" y="3563938"/>
          <p14:tracePt t="79698" x="4081463" y="3548063"/>
          <p14:tracePt t="79705" x="4105275" y="3532188"/>
          <p14:tracePt t="79714" x="4129088" y="3516313"/>
          <p14:tracePt t="79720" x="4168775" y="3484563"/>
          <p14:tracePt t="79728" x="4210050" y="3452813"/>
          <p14:tracePt t="79735" x="4233863" y="3429000"/>
          <p14:tracePt t="79742" x="4273550" y="3381375"/>
          <p14:tracePt t="79750" x="4305300" y="3341688"/>
          <p14:tracePt t="79758" x="4329113" y="3325813"/>
          <p14:tracePt t="79765" x="4368800" y="3278188"/>
          <p14:tracePt t="79772" x="4408488" y="3228975"/>
          <p14:tracePt t="79781" x="4440238" y="3181350"/>
          <p14:tracePt t="79788" x="4464050" y="3133725"/>
          <p14:tracePt t="79796" x="4495800" y="3086100"/>
          <p14:tracePt t="79803" x="4519613" y="3038475"/>
          <p14:tracePt t="79810" x="4543425" y="2990850"/>
          <p14:tracePt t="79818" x="4567238" y="2935288"/>
          <p14:tracePt t="79826" x="4584700" y="2886075"/>
          <p14:tracePt t="79832" x="4608513" y="2854325"/>
          <p14:tracePt t="79841" x="4608513" y="2822575"/>
          <p14:tracePt t="79848" x="4624388" y="2790825"/>
          <p14:tracePt t="79855" x="4640263" y="2743200"/>
          <p14:tracePt t="79863" x="4648200" y="2727325"/>
          <p14:tracePt t="79871" x="4648200" y="2719388"/>
          <p14:tracePt t="79882" x="4648200" y="2703513"/>
          <p14:tracePt t="79886" x="4656138" y="2695575"/>
          <p14:tracePt t="79895" x="4664075" y="2687638"/>
          <p14:tracePt t="79901" x="4664075" y="2679700"/>
          <p14:tracePt t="79907" x="4672013" y="2671763"/>
          <p14:tracePt t="79915" x="4679950" y="2655888"/>
          <p14:tracePt t="79923" x="4687888" y="2647950"/>
          <p14:tracePt t="79932" x="4695825" y="2640013"/>
          <p14:tracePt t="79938" x="4695825" y="2624138"/>
          <p14:tracePt t="79946" x="4711700" y="2616200"/>
          <p14:tracePt t="79953" x="4719638" y="2600325"/>
          <p14:tracePt t="79960" x="4735513" y="2584450"/>
          <p14:tracePt t="79968" x="4743450" y="2566988"/>
          <p14:tracePt t="79975" x="4759325" y="2551113"/>
          <p14:tracePt t="79982" x="4775200" y="2519363"/>
          <p14:tracePt t="79990" x="4791075" y="2503488"/>
          <p14:tracePt t="79998" x="4799013" y="2487613"/>
          <p14:tracePt t="80005" x="4830763" y="2463800"/>
          <p14:tracePt t="80013" x="4830763" y="2455863"/>
          <p14:tracePt t="80020" x="4854575" y="2432050"/>
          <p14:tracePt t="80029" x="4870450" y="2400300"/>
          <p14:tracePt t="80036" x="4894263" y="2384425"/>
          <p14:tracePt t="80042" x="4918075" y="2352675"/>
          <p14:tracePt t="80050" x="4933950" y="2328863"/>
          <p14:tracePt t="80058" x="4967288" y="2297113"/>
          <p14:tracePt t="80065" x="4999038" y="2265363"/>
          <p14:tracePt t="80073" x="5030788" y="2233613"/>
          <p14:tracePt t="80081" x="5062538" y="2208213"/>
          <p14:tracePt t="80088" x="5078413" y="2192338"/>
          <p14:tracePt t="80096" x="5094288" y="2176463"/>
          <p14:tracePt t="80103" x="5118100" y="2160588"/>
          <p14:tracePt t="80110" x="5141913" y="2144713"/>
          <p14:tracePt t="80118" x="5165725" y="2128838"/>
          <p14:tracePt t="80125" x="5181600" y="2120900"/>
          <p14:tracePt t="80132" x="5205413" y="2097088"/>
          <p14:tracePt t="80140" x="5221288" y="2089150"/>
          <p14:tracePt t="80148" x="5237163" y="2081213"/>
          <p14:tracePt t="80156" x="5253038" y="2073275"/>
          <p14:tracePt t="80163" x="5276850" y="2057400"/>
          <p14:tracePt t="80170" x="5300663" y="2041525"/>
          <p14:tracePt t="80177" x="5318125" y="2041525"/>
          <p14:tracePt t="80185" x="5334000" y="2033588"/>
          <p14:tracePt t="80193" x="5349875" y="2025650"/>
          <p14:tracePt t="80200" x="5365750" y="2025650"/>
          <p14:tracePt t="80207" x="5373688" y="2025650"/>
          <p14:tracePt t="80215" x="5373688" y="2017713"/>
          <p14:tracePt t="80223" x="5389563" y="2017713"/>
          <p14:tracePt t="80232" x="5397500" y="2009775"/>
          <p14:tracePt t="80238" x="5405438" y="2009775"/>
          <p14:tracePt t="80253" x="5413375" y="2001838"/>
          <p14:tracePt t="80260" x="5421313" y="2001838"/>
          <p14:tracePt t="80268" x="5429250" y="2001838"/>
          <p14:tracePt t="80282" x="5437188" y="2001838"/>
          <p14:tracePt t="80298" x="5445125" y="2001838"/>
          <p14:tracePt t="80312" x="5453063" y="2001838"/>
          <p14:tracePt t="80328" x="5461000" y="2001838"/>
          <p14:tracePt t="80343" x="5468938" y="2001838"/>
          <p14:tracePt t="80358" x="5476875" y="2001838"/>
          <p14:tracePt t="80372" x="5484813" y="2001838"/>
          <p14:tracePt t="80381" x="5492750" y="2001838"/>
          <p14:tracePt t="80387" x="5500688" y="2001838"/>
          <p14:tracePt t="80396" x="5508625" y="2001838"/>
          <p14:tracePt t="80402" x="5524500" y="2001838"/>
          <p14:tracePt t="80410" x="5532438" y="2001838"/>
          <p14:tracePt t="80418" x="5548313" y="2001838"/>
          <p14:tracePt t="80432" x="5556250" y="2001838"/>
          <p14:tracePt t="81205" x="5548313" y="2017713"/>
          <p14:tracePt t="81214" x="5516563" y="2041525"/>
          <p14:tracePt t="81220" x="5492750" y="2057400"/>
          <p14:tracePt t="81228" x="5453063" y="2081213"/>
          <p14:tracePt t="81235" x="5405438" y="2105025"/>
          <p14:tracePt t="81242" x="5357813" y="2136775"/>
          <p14:tracePt t="81250" x="5300663" y="2176463"/>
          <p14:tracePt t="81258" x="5253038" y="2216150"/>
          <p14:tracePt t="81265" x="5189538" y="2265363"/>
          <p14:tracePt t="81273" x="5141913" y="2312988"/>
          <p14:tracePt t="81280" x="5094288" y="2352675"/>
          <p14:tracePt t="81288" x="5054600" y="2400300"/>
          <p14:tracePt t="81296" x="5014913" y="2439988"/>
          <p14:tracePt t="81303" x="4991100" y="2479675"/>
          <p14:tracePt t="81310" x="4975225" y="2503488"/>
          <p14:tracePt t="81317" x="4943475" y="2535238"/>
          <p14:tracePt t="81325" x="4926013" y="2559050"/>
          <p14:tracePt t="81333" x="4910138" y="2576513"/>
          <p14:tracePt t="81340" x="4894263" y="2592388"/>
          <p14:tracePt t="81348" x="4878388" y="2608263"/>
          <p14:tracePt t="81355" x="4862513" y="2624138"/>
          <p14:tracePt t="81364" x="4846638" y="2647950"/>
          <p14:tracePt t="81370" x="4830763" y="2655888"/>
          <p14:tracePt t="81377" x="4806950" y="2687638"/>
          <p14:tracePt t="81387" x="4791075" y="2695575"/>
          <p14:tracePt t="81392" x="4767263" y="2711450"/>
          <p14:tracePt t="81400" x="4743450" y="2743200"/>
          <p14:tracePt t="81408" x="4711700" y="2767013"/>
          <p14:tracePt t="81415" x="4695825" y="2790825"/>
          <p14:tracePt t="81423" x="4664075" y="2822575"/>
          <p14:tracePt t="81430" x="4640263" y="2838450"/>
          <p14:tracePt t="81438" x="4616450" y="2870200"/>
          <p14:tracePt t="81446" x="4608513" y="2878138"/>
          <p14:tracePt t="81452" x="4592638" y="2886075"/>
          <p14:tracePt t="81460" x="4584700" y="2901950"/>
          <p14:tracePt t="81467" x="4559300" y="2919413"/>
          <p14:tracePt t="81475" x="4551363" y="2927350"/>
          <p14:tracePt t="81482" x="4535488" y="2943225"/>
          <p14:tracePt t="81490" x="4519613" y="2951163"/>
          <p14:tracePt t="81498" x="4511675" y="2959100"/>
          <p14:tracePt t="81505" x="4495800" y="2967038"/>
          <p14:tracePt t="81513" x="4479925" y="2974975"/>
          <p14:tracePt t="81520" x="4464050" y="2990850"/>
          <p14:tracePt t="81527" x="4448175" y="2998788"/>
          <p14:tracePt t="81535" x="4424363" y="3014663"/>
          <p14:tracePt t="81542" x="4408488" y="3022600"/>
          <p14:tracePt t="81550" x="4392613" y="3038475"/>
          <p14:tracePt t="81558" x="4376738" y="3046413"/>
          <p14:tracePt t="81566" x="4360863" y="3046413"/>
          <p14:tracePt t="81572" x="4344988" y="3062288"/>
          <p14:tracePt t="81582" x="4321175" y="3070225"/>
          <p14:tracePt t="81588" x="4305300" y="3086100"/>
          <p14:tracePt t="81596" x="4289425" y="3086100"/>
          <p14:tracePt t="81603" x="4257675" y="3101975"/>
          <p14:tracePt t="81610" x="4233863" y="3117850"/>
          <p14:tracePt t="81618" x="4210050" y="3133725"/>
          <p14:tracePt t="81625" x="4168775" y="3157538"/>
          <p14:tracePt t="81632" x="4144963" y="3173413"/>
          <p14:tracePt t="81640" x="4113213" y="3197225"/>
          <p14:tracePt t="81648" x="4065588" y="3221038"/>
          <p14:tracePt t="81655" x="4041775" y="3236913"/>
          <p14:tracePt t="81663" x="4025900" y="3244850"/>
          <p14:tracePt t="81670" x="4010025" y="3252788"/>
          <p14:tracePt t="81678" x="3994150" y="3262313"/>
          <p14:tracePt t="81686" x="3986213" y="3262313"/>
          <p14:tracePt t="81693" x="3986213" y="3270250"/>
          <p14:tracePt t="81708" x="3978275" y="3270250"/>
          <p14:tracePt t="81730" x="3978275" y="3278188"/>
          <p14:tracePt t="81738" x="3970338" y="3278188"/>
          <p14:tracePt t="81747" x="3970338" y="3286125"/>
          <p14:tracePt t="81760" x="3962400" y="3286125"/>
          <p14:tracePt t="81768" x="3954463" y="3286125"/>
          <p14:tracePt t="81776" x="3946525" y="3286125"/>
          <p14:tracePt t="81783" x="3938588" y="3294063"/>
          <p14:tracePt t="81790" x="3930650" y="3294063"/>
          <p14:tracePt t="81805" x="3922713" y="3294063"/>
          <p14:tracePt t="81813" x="3914775" y="3302000"/>
          <p14:tracePt t="81820" x="3906838" y="3302000"/>
          <p14:tracePt t="81828" x="3906838" y="3309938"/>
          <p14:tracePt t="81835" x="3898900" y="3309938"/>
          <p14:tracePt t="81850" x="3890963" y="3309938"/>
          <p14:tracePt t="81858" x="3890963" y="3317875"/>
          <p14:tracePt t="81865" x="3883025" y="3317875"/>
          <p14:tracePt t="81874" x="3875088" y="3317875"/>
          <p14:tracePt t="81888" x="3875088" y="3325813"/>
          <p14:tracePt t="81896" x="3867150" y="3325813"/>
          <p14:tracePt t="81903" x="3859213" y="3325813"/>
          <p14:tracePt t="81910" x="3851275" y="3325813"/>
          <p14:tracePt t="81917" x="3851275" y="3333750"/>
          <p14:tracePt t="81925" x="3843338" y="3341688"/>
          <p14:tracePt t="81940" x="3833813" y="3341688"/>
          <p14:tracePt t="81964" x="3833813" y="3349625"/>
          <p14:tracePt t="82000" x="3825875" y="3349625"/>
          <p14:tracePt t="83013" x="3825875" y="3373438"/>
          <p14:tracePt t="83021" x="3833813" y="3389313"/>
          <p14:tracePt t="83030" x="3833813" y="3405188"/>
          <p14:tracePt t="83037" x="3843338" y="3413125"/>
          <p14:tracePt t="83050" x="3851275" y="3429000"/>
          <p14:tracePt t="83059" x="3859213" y="3429000"/>
          <p14:tracePt t="83065" x="3859213" y="3436938"/>
          <p14:tracePt t="83088" x="3867150" y="3436938"/>
          <p14:tracePt t="83283" x="3875088" y="3436938"/>
          <p14:tracePt t="83290" x="3890963" y="3436938"/>
          <p14:tracePt t="83297" x="3906838" y="3436938"/>
          <p14:tracePt t="83305" x="3938588" y="3444875"/>
          <p14:tracePt t="83312" x="3986213" y="3452813"/>
          <p14:tracePt t="83320" x="4041775" y="3468688"/>
          <p14:tracePt t="83327" x="4097338" y="3484563"/>
          <p14:tracePt t="83335" x="4152900" y="3492500"/>
          <p14:tracePt t="83343" x="4217988" y="3508375"/>
          <p14:tracePt t="83350" x="4281488" y="3516313"/>
          <p14:tracePt t="83358" x="4352925" y="3524250"/>
          <p14:tracePt t="83365" x="4432300" y="3532188"/>
          <p14:tracePt t="83373" x="4503738" y="3556000"/>
          <p14:tracePt t="83380" x="4576763" y="3563938"/>
          <p14:tracePt t="83387" x="4640263" y="3571875"/>
          <p14:tracePt t="83395" x="4695825" y="3571875"/>
          <p14:tracePt t="83403" x="4735513" y="3571875"/>
          <p14:tracePt t="83410" x="4759325" y="3571875"/>
          <p14:tracePt t="83417" x="4783138" y="3571875"/>
          <p14:tracePt t="83425" x="4791075" y="3571875"/>
          <p14:tracePt t="83433" x="4799013" y="3571875"/>
          <p14:tracePt t="83442" x="4806950" y="3571875"/>
          <p14:tracePt t="83606" x="4814888" y="3571875"/>
          <p14:tracePt t="83613" x="4822825" y="3571875"/>
          <p14:tracePt t="83620" x="4846638" y="3571875"/>
          <p14:tracePt t="83628" x="4870450" y="3571875"/>
          <p14:tracePt t="83636" x="4894263" y="3571875"/>
          <p14:tracePt t="83642" x="4933950" y="3571875"/>
          <p14:tracePt t="83650" x="4967288" y="3571875"/>
          <p14:tracePt t="83658" x="5030788" y="3571875"/>
          <p14:tracePt t="83666" x="5086350" y="3579813"/>
          <p14:tracePt t="83674" x="5133975" y="3579813"/>
          <p14:tracePt t="83680" x="5181600" y="3579813"/>
          <p14:tracePt t="83687" x="5213350" y="3579813"/>
          <p14:tracePt t="83695" x="5237163" y="3587750"/>
          <p14:tracePt t="83704" x="5260975" y="3587750"/>
          <p14:tracePt t="83710" x="5284788" y="3587750"/>
          <p14:tracePt t="83718" x="5300663" y="3587750"/>
          <p14:tracePt t="83725" x="5310188" y="3587750"/>
          <p14:tracePt t="83732" x="5326063" y="3587750"/>
          <p14:tracePt t="83741" x="5334000" y="3587750"/>
          <p14:tracePt t="83748" x="5349875" y="3587750"/>
          <p14:tracePt t="83755" x="5357813" y="3587750"/>
          <p14:tracePt t="83763" x="5365750" y="3587750"/>
          <p14:tracePt t="83770" x="5373688" y="3587750"/>
          <p14:tracePt t="83779" x="5381625" y="3587750"/>
          <p14:tracePt t="83785" x="5397500" y="3587750"/>
          <p14:tracePt t="83792" x="5405438" y="3587750"/>
          <p14:tracePt t="83800" x="5421313" y="3587750"/>
          <p14:tracePt t="83809" x="5437188" y="3587750"/>
          <p14:tracePt t="83815" x="5445125" y="3587750"/>
          <p14:tracePt t="83824" x="5461000" y="3587750"/>
          <p14:tracePt t="83830" x="5468938" y="3587750"/>
          <p14:tracePt t="83838" x="5484813" y="3587750"/>
          <p14:tracePt t="83854" x="5492750" y="3587750"/>
          <p14:tracePt t="83860" x="5492750" y="3579813"/>
          <p14:tracePt t="83883" x="5500688" y="3579813"/>
          <p14:tracePt t="83943" x="5508625" y="3579813"/>
          <p14:tracePt t="83980" x="5516563" y="3579813"/>
          <p14:tracePt t="83996" x="5524500" y="3579813"/>
          <p14:tracePt t="84003" x="5532438" y="3579813"/>
          <p14:tracePt t="84010" x="5540375" y="3579813"/>
          <p14:tracePt t="84018" x="5556250" y="3579813"/>
          <p14:tracePt t="84033" x="5564188" y="3579813"/>
          <p14:tracePt t="84040" x="5572125" y="3579813"/>
          <p14:tracePt t="84048" x="5580063" y="3579813"/>
          <p14:tracePt t="84056" x="5595938" y="3579813"/>
          <p14:tracePt t="84070" x="5611813" y="3571875"/>
          <p14:tracePt t="84077" x="5635625" y="3548063"/>
          <p14:tracePt t="84085" x="5635625" y="3524250"/>
          <p14:tracePt t="84092" x="5651500" y="3484563"/>
          <p14:tracePt t="84100" x="5659438" y="3452813"/>
          <p14:tracePt t="84108" x="5659438" y="3429000"/>
          <p14:tracePt t="84115" x="5659438" y="3389313"/>
          <p14:tracePt t="84124" x="5659438" y="3357563"/>
          <p14:tracePt t="84142" x="5659438" y="3302000"/>
          <p14:tracePt t="84145" x="5659438" y="3270250"/>
          <p14:tracePt t="84152" x="5659438" y="3244850"/>
          <p14:tracePt t="84160" x="5659438" y="3228975"/>
          <p14:tracePt t="84167" x="5659438" y="3205163"/>
          <p14:tracePt t="84183" x="5659438" y="3197225"/>
          <p14:tracePt t="84190" x="5659438" y="3189288"/>
          <p14:tracePt t="84197" x="5659438" y="3181350"/>
          <p14:tracePt t="84206" x="5659438" y="3173413"/>
          <p14:tracePt t="84220" x="5659438" y="3165475"/>
          <p14:tracePt t="84243" x="5659438" y="3157538"/>
          <p14:tracePt t="84258" x="5651500" y="3157538"/>
          <p14:tracePt t="84265" x="5651500" y="3149600"/>
          <p14:tracePt t="84273" x="5643563" y="3149600"/>
          <p14:tracePt t="84280" x="5643563" y="3141663"/>
          <p14:tracePt t="84288" x="5635625" y="3141663"/>
          <p14:tracePt t="84295" x="5627688" y="3125788"/>
          <p14:tracePt t="84303" x="5611813" y="3117850"/>
          <p14:tracePt t="84310" x="5595938" y="3101975"/>
          <p14:tracePt t="84317" x="5588000" y="3094038"/>
          <p14:tracePt t="84325" x="5572125" y="3086100"/>
          <p14:tracePt t="84333" x="5564188" y="3086100"/>
          <p14:tracePt t="84340" x="5556250" y="3078163"/>
          <p14:tracePt t="84347" x="5548313" y="3078163"/>
          <p14:tracePt t="84356" x="5548313" y="3070225"/>
          <p14:tracePt t="84363" x="5540375" y="3070225"/>
          <p14:tracePt t="84370" x="5524500" y="3070225"/>
          <p14:tracePt t="84378" x="5516563" y="3070225"/>
          <p14:tracePt t="84385" x="5508625" y="3070225"/>
          <p14:tracePt t="84393" x="5500688" y="3070225"/>
          <p14:tracePt t="84400" x="5492750" y="3078163"/>
          <p14:tracePt t="84408" x="5468938" y="3086100"/>
          <p14:tracePt t="84416" x="5468938" y="3094038"/>
          <p14:tracePt t="84422" x="5453063" y="3109913"/>
          <p14:tracePt t="84430" x="5437188" y="3117850"/>
          <p14:tracePt t="84438" x="5413375" y="3149600"/>
          <p14:tracePt t="84445" x="5405438" y="3157538"/>
          <p14:tracePt t="84453" x="5381625" y="3181350"/>
          <p14:tracePt t="84460" x="5373688" y="3197225"/>
          <p14:tracePt t="84467" x="5365750" y="3197225"/>
          <p14:tracePt t="84475" x="5357813" y="3221038"/>
          <p14:tracePt t="84484" x="5341938" y="3252788"/>
          <p14:tracePt t="84492" x="5326063" y="3278188"/>
          <p14:tracePt t="84498" x="5326063" y="3294063"/>
          <p14:tracePt t="84506" x="5310188" y="3317875"/>
          <p14:tracePt t="84512" x="5300663" y="3341688"/>
          <p14:tracePt t="84520" x="5300663" y="3365500"/>
          <p14:tracePt t="84528" x="5292725" y="3397250"/>
          <p14:tracePt t="84535" x="5292725" y="3413125"/>
          <p14:tracePt t="84542" x="5284788" y="3444875"/>
          <p14:tracePt t="84550" x="5284788" y="3468688"/>
          <p14:tracePt t="84559" x="5284788" y="3492500"/>
          <p14:tracePt t="84565" x="5284788" y="3508375"/>
          <p14:tracePt t="84573" x="5284788" y="3524250"/>
          <p14:tracePt t="84580" x="5284788" y="3556000"/>
          <p14:tracePt t="84589" x="5284788" y="3571875"/>
          <p14:tracePt t="84595" x="5284788" y="3587750"/>
          <p14:tracePt t="84602" x="5292725" y="3605213"/>
          <p14:tracePt t="84610" x="5310188" y="3613150"/>
          <p14:tracePt t="84618" x="5318125" y="3636963"/>
          <p14:tracePt t="84625" x="5334000" y="3652838"/>
          <p14:tracePt t="84632" x="5357813" y="3668713"/>
          <p14:tracePt t="84641" x="5381625" y="3692525"/>
          <p14:tracePt t="84648" x="5397500" y="3708400"/>
          <p14:tracePt t="84656" x="5421313" y="3724275"/>
          <p14:tracePt t="84663" x="5437188" y="3740150"/>
          <p14:tracePt t="84670" x="5445125" y="3748088"/>
          <p14:tracePt t="84678" x="5461000" y="3748088"/>
          <p14:tracePt t="84685" x="5468938" y="3756025"/>
          <p14:tracePt t="84693" x="5476875" y="3756025"/>
          <p14:tracePt t="84700" x="5484813" y="3763963"/>
          <p14:tracePt t="84708" x="5492750" y="3763963"/>
          <p14:tracePt t="84715" x="5500688" y="3763963"/>
          <p14:tracePt t="84723" x="5508625" y="3771900"/>
          <p14:tracePt t="84730" x="5516563" y="3771900"/>
          <p14:tracePt t="84738" x="5540375" y="3771900"/>
          <p14:tracePt t="84752" x="5572125" y="3771900"/>
          <p14:tracePt t="84760" x="5603875" y="3771900"/>
          <p14:tracePt t="84768" x="5635625" y="3763963"/>
          <p14:tracePt t="84775" x="5651500" y="3756025"/>
          <p14:tracePt t="84783" x="5692775" y="3732213"/>
          <p14:tracePt t="84792" x="5732463" y="3700463"/>
          <p14:tracePt t="84798" x="5748338" y="3684588"/>
          <p14:tracePt t="84806" x="5780088" y="3652838"/>
          <p14:tracePt t="84813" x="5803900" y="3613150"/>
          <p14:tracePt t="84820" x="5827713" y="3595688"/>
          <p14:tracePt t="84827" x="5835650" y="3571875"/>
          <p14:tracePt t="84835" x="5859463" y="3540125"/>
          <p14:tracePt t="84843" x="5867400" y="3524250"/>
          <p14:tracePt t="84850" x="5875338" y="3500438"/>
          <p14:tracePt t="84858" x="5883275" y="3476625"/>
          <p14:tracePt t="84865" x="5883275" y="3452813"/>
          <p14:tracePt t="84872" x="5883275" y="3421063"/>
          <p14:tracePt t="84890" x="5883275" y="3381375"/>
          <p14:tracePt t="84895" x="5875338" y="3357563"/>
          <p14:tracePt t="84902" x="5859463" y="3325813"/>
          <p14:tracePt t="84910" x="5851525" y="3302000"/>
          <p14:tracePt t="84918" x="5827713" y="3278188"/>
          <p14:tracePt t="84925" x="5819775" y="3252788"/>
          <p14:tracePt t="84933" x="5811838" y="3244850"/>
          <p14:tracePt t="84941" x="5788025" y="3221038"/>
          <p14:tracePt t="84948" x="5780088" y="3205163"/>
          <p14:tracePt t="84955" x="5764213" y="3189288"/>
          <p14:tracePt t="84963" x="5756275" y="3181350"/>
          <p14:tracePt t="84971" x="5732463" y="3165475"/>
          <p14:tracePt t="84978" x="5732463" y="3157538"/>
          <p14:tracePt t="84985" x="5724525" y="3157538"/>
          <p14:tracePt t="84992" x="5724525" y="3149600"/>
          <p14:tracePt t="85008" x="5716588" y="3149600"/>
          <p14:tracePt t="85030" x="5708650" y="3149600"/>
          <p14:tracePt t="85039" x="5700713" y="3149600"/>
          <p14:tracePt t="85045" x="5692775" y="3149600"/>
          <p14:tracePt t="85052" x="5684838" y="3149600"/>
          <p14:tracePt t="85060" x="5676900" y="3149600"/>
          <p14:tracePt t="85068" x="5667375" y="3149600"/>
          <p14:tracePt t="85075" x="5651500" y="3157538"/>
          <p14:tracePt t="85082" x="5643563" y="3165475"/>
          <p14:tracePt t="85090" x="5635625" y="3165475"/>
          <p14:tracePt t="85098" x="5627688" y="3173413"/>
          <p14:tracePt t="85105" x="5611813" y="3181350"/>
          <p14:tracePt t="85113" x="5603875" y="3189288"/>
          <p14:tracePt t="85120" x="5588000" y="3197225"/>
          <p14:tracePt t="85128" x="5580063" y="3205163"/>
          <p14:tracePt t="85136" x="5572125" y="3221038"/>
          <p14:tracePt t="85143" x="5564188" y="3221038"/>
          <p14:tracePt t="85150" x="5564188" y="3236913"/>
          <p14:tracePt t="85158" x="5556250" y="3236913"/>
          <p14:tracePt t="85165" x="5556250" y="3244850"/>
          <p14:tracePt t="85173" x="5548313" y="3244850"/>
          <p14:tracePt t="85180" x="5548313" y="3252788"/>
          <p14:tracePt t="88560" x="5859463" y="3325813"/>
          <p14:tracePt t="88562" x="5922963" y="3341688"/>
          <p14:tracePt t="88564" x="5978525" y="3357563"/>
          <p14:tracePt t="88570" x="6034088" y="3373438"/>
          <p14:tracePt t="88578" x="6075363" y="3381375"/>
          <p14:tracePt t="88586" x="6115050" y="3397250"/>
          <p14:tracePt t="88593" x="6138863" y="3397250"/>
          <p14:tracePt t="88601" x="6170613" y="3413125"/>
          <p14:tracePt t="88608" x="6186488" y="3421063"/>
          <p14:tracePt t="88615" x="6202363" y="3429000"/>
          <p14:tracePt t="88622" x="6210300" y="3429000"/>
          <p14:tracePt t="88728" x="6218238" y="3429000"/>
          <p14:tracePt t="88737" x="6226175" y="3429000"/>
          <p14:tracePt t="88743" x="6234113" y="3436938"/>
          <p14:tracePt t="88751" x="6242050" y="3436938"/>
          <p14:tracePt t="88758" x="6257925" y="3444875"/>
          <p14:tracePt t="88766" x="6281738" y="3444875"/>
          <p14:tracePt t="88773" x="6297613" y="3452813"/>
          <p14:tracePt t="88780" x="6321425" y="3460750"/>
          <p14:tracePt t="88787" x="6337300" y="3468688"/>
          <p14:tracePt t="88795" x="6345238" y="3468688"/>
          <p14:tracePt t="88803" x="6353175" y="3476625"/>
          <p14:tracePt t="88833" x="6361113" y="3476625"/>
          <p14:tracePt t="89299" x="0" y="0"/>
        </p14:tracePtLst>
        <p14:tracePtLst>
          <p14:tracePt t="95382" x="2989263" y="4768850"/>
          <p14:tracePt t="95486" x="3005138" y="4768850"/>
          <p14:tracePt t="95494" x="3013075" y="4768850"/>
          <p14:tracePt t="95500" x="3028950" y="4776788"/>
          <p14:tracePt t="95509" x="3044825" y="4784725"/>
          <p14:tracePt t="95516" x="3068638" y="4792663"/>
          <p14:tracePt t="95526" x="3117850" y="4800600"/>
          <p14:tracePt t="95531" x="3173413" y="4800600"/>
          <p14:tracePt t="95540" x="3236913" y="4808538"/>
          <p14:tracePt t="95547" x="3332163" y="4816475"/>
          <p14:tracePt t="95553" x="3435350" y="4816475"/>
          <p14:tracePt t="95560" x="3524250" y="4816475"/>
          <p14:tracePt t="95569" x="3651250" y="4816475"/>
          <p14:tracePt t="95577" x="3794125" y="4800600"/>
          <p14:tracePt t="95584" x="3938588" y="4768850"/>
          <p14:tracePt t="95591" x="4121150" y="4745038"/>
          <p14:tracePt t="95598" x="4217988" y="4729163"/>
          <p14:tracePt t="95607" x="4321175" y="4697413"/>
          <p14:tracePt t="95613" x="4368800" y="4673600"/>
          <p14:tracePt t="95620" x="4424363" y="4649788"/>
          <p14:tracePt t="95628" x="4471988" y="4616450"/>
          <p14:tracePt t="95637" x="4511675" y="4576763"/>
          <p14:tracePt t="95643" x="4535488" y="4545013"/>
          <p14:tracePt t="95651" x="4551363" y="4529138"/>
          <p14:tracePt t="95659" x="4551363" y="4513263"/>
          <p14:tracePt t="95665" x="4551363" y="4497388"/>
          <p14:tracePt t="95674" x="4551363" y="4481513"/>
          <p14:tracePt t="95681" x="4551363" y="4465638"/>
          <p14:tracePt t="95688" x="4551363" y="4441825"/>
          <p14:tracePt t="95696" x="4559300" y="4433888"/>
          <p14:tracePt t="95703" x="4559300" y="4410075"/>
          <p14:tracePt t="95711" x="4559300" y="4362450"/>
          <p14:tracePt t="95718" x="4559300" y="4338638"/>
          <p14:tracePt t="95726" x="4535488" y="4291013"/>
          <p14:tracePt t="95733" x="4503738" y="4233863"/>
          <p14:tracePt t="95740" x="4464050" y="4178300"/>
          <p14:tracePt t="95748" x="4424363" y="4122738"/>
          <p14:tracePt t="95757" x="4376738" y="4083050"/>
          <p14:tracePt t="95763" x="4329113" y="4051300"/>
          <p14:tracePt t="95771" x="4281488" y="4019550"/>
          <p14:tracePt t="95778" x="4200525" y="3971925"/>
          <p14:tracePt t="95786" x="4144963" y="3938588"/>
          <p14:tracePt t="95793" x="4089400" y="3922713"/>
          <p14:tracePt t="95801" x="4041775" y="3906838"/>
          <p14:tracePt t="95810" x="3994150" y="3898900"/>
          <p14:tracePt t="95816" x="3962400" y="3898900"/>
          <p14:tracePt t="95824" x="3930650" y="3890963"/>
          <p14:tracePt t="95831" x="3906838" y="3890963"/>
          <p14:tracePt t="95839" x="3875088" y="3890963"/>
          <p14:tracePt t="95845" x="3825875" y="3890963"/>
          <p14:tracePt t="95854" x="3794125" y="3890963"/>
          <p14:tracePt t="95860" x="3762375" y="3890963"/>
          <p14:tracePt t="95868" x="3730625" y="3890963"/>
          <p14:tracePt t="95893" x="3603625" y="3922713"/>
          <p14:tracePt t="95898" x="3563938" y="3930650"/>
          <p14:tracePt t="95906" x="3524250" y="3948113"/>
          <p14:tracePt t="95913" x="3484563" y="3963988"/>
          <p14:tracePt t="95921" x="3435350" y="3971925"/>
          <p14:tracePt t="95928" x="3379788" y="3987800"/>
          <p14:tracePt t="95936" x="3340100" y="3987800"/>
          <p14:tracePt t="95943" x="3292475" y="3995738"/>
          <p14:tracePt t="95951" x="3252788" y="3995738"/>
          <p14:tracePt t="95959" x="3197225" y="4003675"/>
          <p14:tracePt t="95966" x="3165475" y="4003675"/>
          <p14:tracePt t="95973" x="3141663" y="4003675"/>
          <p14:tracePt t="95980" x="3092450" y="4003675"/>
          <p14:tracePt t="95988" x="3068638" y="4003675"/>
          <p14:tracePt t="95995" x="3052763" y="4003675"/>
          <p14:tracePt t="96003" x="3036888" y="4003675"/>
          <p14:tracePt t="96010" x="3021013" y="4003675"/>
          <p14:tracePt t="96027" x="3005138" y="4003675"/>
          <p14:tracePt t="96033" x="3005138" y="4011613"/>
          <p14:tracePt t="96040" x="2997200" y="4011613"/>
          <p14:tracePt t="96056" x="2989263" y="4011613"/>
          <p14:tracePt t="96063" x="2981325" y="4019550"/>
          <p14:tracePt t="96070" x="2973388" y="4019550"/>
          <p14:tracePt t="96078" x="2965450" y="4019550"/>
          <p14:tracePt t="96086" x="2941638" y="4027488"/>
          <p14:tracePt t="96093" x="2925763" y="4035425"/>
          <p14:tracePt t="96100" x="2901950" y="4043363"/>
          <p14:tracePt t="96109" x="2894013" y="4043363"/>
          <p14:tracePt t="96115" x="2878138" y="4059238"/>
          <p14:tracePt t="96124" x="2870200" y="4059238"/>
          <p14:tracePt t="96138" x="2862263" y="4067175"/>
          <p14:tracePt t="96153" x="2854325" y="4067175"/>
          <p14:tracePt t="96184" x="2862263" y="4067175"/>
          <p14:tracePt t="96191" x="2894013" y="4067175"/>
          <p14:tracePt t="96198" x="2941638" y="4067175"/>
          <p14:tracePt t="96206" x="3013075" y="4067175"/>
          <p14:tracePt t="96214" x="3109913" y="4067175"/>
          <p14:tracePt t="96220" x="3213100" y="4067175"/>
          <p14:tracePt t="96228" x="3308350" y="4067175"/>
          <p14:tracePt t="96235" x="3467100" y="4067175"/>
          <p14:tracePt t="96243" x="3667125" y="4067175"/>
          <p14:tracePt t="96251" x="3890963" y="4083050"/>
          <p14:tracePt t="96259" x="4233863" y="4083050"/>
          <p14:tracePt t="96265" x="4511675" y="4083050"/>
          <p14:tracePt t="96274" x="4687888" y="4083050"/>
          <p14:tracePt t="96280" x="4951413" y="4083050"/>
          <p14:tracePt t="96288" x="5213350" y="4083050"/>
          <p14:tracePt t="96295" x="5405438" y="4083050"/>
          <p14:tracePt t="96303" x="5588000" y="4083050"/>
          <p14:tracePt t="96310" x="5692775" y="4083050"/>
          <p14:tracePt t="96318" x="5795963" y="4083050"/>
          <p14:tracePt t="96326" x="5851525" y="4083050"/>
          <p14:tracePt t="96333" x="5891213" y="4075113"/>
          <p14:tracePt t="96341" x="5946775" y="4067175"/>
          <p14:tracePt t="96348" x="5994400" y="4067175"/>
          <p14:tracePt t="96357" x="6010275" y="4067175"/>
          <p14:tracePt t="96363" x="6010275" y="4059238"/>
          <p14:tracePt t="97196" x="6026150" y="4075113"/>
          <p14:tracePt t="97203" x="6043613" y="4083050"/>
          <p14:tracePt t="97211" x="6051550" y="4090988"/>
          <p14:tracePt t="97218" x="6067425" y="4114800"/>
          <p14:tracePt t="97226" x="6075363" y="4122738"/>
          <p14:tracePt t="97234" x="6091238" y="4130675"/>
          <p14:tracePt t="97240" x="6107113" y="4138613"/>
          <p14:tracePt t="97248" x="6122988" y="4154488"/>
          <p14:tracePt t="97256" x="6138863" y="4162425"/>
          <p14:tracePt t="97263" x="6154738" y="4170363"/>
          <p14:tracePt t="97270" x="6162675" y="4170363"/>
          <p14:tracePt t="97278" x="6170613" y="4178300"/>
          <p14:tracePt t="97285" x="6178550" y="4178300"/>
          <p14:tracePt t="97340" x="6178550" y="4186238"/>
          <p14:tracePt t="97354" x="6178550" y="4194175"/>
          <p14:tracePt t="97370" x="6178550" y="4202113"/>
          <p14:tracePt t="97375" x="6178550" y="4210050"/>
          <p14:tracePt t="98553" x="6178550" y="4217988"/>
          <p14:tracePt t="98561" x="6154738" y="4233863"/>
          <p14:tracePt t="98569" x="6115050" y="4257675"/>
          <p14:tracePt t="98578" x="6067425" y="4281488"/>
          <p14:tracePt t="98583" x="6026150" y="4298950"/>
          <p14:tracePt t="98591" x="5970588" y="4322763"/>
          <p14:tracePt t="98598" x="5899150" y="4338638"/>
          <p14:tracePt t="98607" x="5835650" y="4354513"/>
          <p14:tracePt t="98614" x="5756275" y="4370388"/>
          <p14:tracePt t="98622" x="5692775" y="4378325"/>
          <p14:tracePt t="98631" x="5635625" y="4394200"/>
          <p14:tracePt t="98636" x="5595938" y="4402138"/>
          <p14:tracePt t="98646" x="5548313" y="4410075"/>
          <p14:tracePt t="98651" x="5524500" y="4418013"/>
          <p14:tracePt t="98662" x="5508625" y="4418013"/>
          <p14:tracePt t="98665" x="5492750" y="4418013"/>
          <p14:tracePt t="98673" x="5484813" y="4418013"/>
          <p14:tracePt t="98689" x="5468938" y="4418013"/>
          <p14:tracePt t="98696" x="5461000" y="4418013"/>
          <p14:tracePt t="98703" x="5445125" y="4425950"/>
          <p14:tracePt t="98711" x="5437188" y="4425950"/>
          <p14:tracePt t="98720" x="5413375" y="4433888"/>
          <p14:tracePt t="98731" x="5397500" y="4433888"/>
          <p14:tracePt t="98734" x="5365750" y="4433888"/>
          <p14:tracePt t="98741" x="5326063" y="4441825"/>
          <p14:tracePt t="98748" x="5284788" y="4441825"/>
          <p14:tracePt t="98755" x="5237163" y="4449763"/>
          <p14:tracePt t="98763" x="5181600" y="4457700"/>
          <p14:tracePt t="98770" x="5118100" y="4473575"/>
          <p14:tracePt t="98779" x="5062538" y="4481513"/>
          <p14:tracePt t="98786" x="5006975" y="4489450"/>
          <p14:tracePt t="98793" x="4975225" y="4497388"/>
          <p14:tracePt t="98802" x="4943475" y="4497388"/>
          <p14:tracePt t="98811" x="4894263" y="4497388"/>
          <p14:tracePt t="98816" x="4862513" y="4497388"/>
          <p14:tracePt t="98823" x="4838700" y="4497388"/>
          <p14:tracePt t="98831" x="4822825" y="4497388"/>
          <p14:tracePt t="98838" x="4799013" y="4497388"/>
          <p14:tracePt t="98845" x="4791075" y="4497388"/>
          <p14:tracePt t="98853" x="4775200" y="4497388"/>
          <p14:tracePt t="98861" x="4767263" y="4497388"/>
          <p14:tracePt t="98868" x="4759325" y="4497388"/>
          <p14:tracePt t="98876" x="4751388" y="4497388"/>
          <p14:tracePt t="98895" x="4743450" y="4497388"/>
          <p14:tracePt t="98906" x="4735513" y="4497388"/>
          <p14:tracePt t="98913" x="4727575" y="4497388"/>
          <p14:tracePt t="98921" x="4719638" y="4497388"/>
          <p14:tracePt t="98936" x="4711700" y="4497388"/>
          <p14:tracePt t="98943" x="4703763" y="4497388"/>
          <p14:tracePt t="98951" x="4695825" y="4497388"/>
          <p14:tracePt t="99161" x="4679950" y="4489450"/>
          <p14:tracePt t="99170" x="4672013" y="4489450"/>
          <p14:tracePt t="99176" x="4656138" y="4481513"/>
          <p14:tracePt t="99185" x="4648200" y="4481513"/>
          <p14:tracePt t="99191" x="4624388" y="4473575"/>
          <p14:tracePt t="99198" x="4608513" y="4465638"/>
          <p14:tracePt t="99206" x="4576763" y="4457700"/>
          <p14:tracePt t="99214" x="4559300" y="4449763"/>
          <p14:tracePt t="99221" x="4543425" y="4449763"/>
          <p14:tracePt t="99228" x="4535488" y="4441825"/>
          <p14:tracePt t="99288" x="4551363" y="4441825"/>
          <p14:tracePt t="99296" x="4576763" y="4433888"/>
          <p14:tracePt t="99303" x="4616450" y="4425950"/>
          <p14:tracePt t="99311" x="4664075" y="4418013"/>
          <p14:tracePt t="99319" x="4727575" y="4418013"/>
          <p14:tracePt t="99325" x="4791075" y="4410075"/>
          <p14:tracePt t="99333" x="4854575" y="4402138"/>
          <p14:tracePt t="99340" x="4933950" y="4402138"/>
          <p14:tracePt t="99348" x="4999038" y="4394200"/>
          <p14:tracePt t="99356" x="5062538" y="4394200"/>
          <p14:tracePt t="99363" x="5126038" y="4394200"/>
          <p14:tracePt t="99371" x="5189538" y="4394200"/>
          <p14:tracePt t="99378" x="5245100" y="4394200"/>
          <p14:tracePt t="99385" x="5284788" y="4394200"/>
          <p14:tracePt t="99393" x="5334000" y="4394200"/>
          <p14:tracePt t="99402" x="5373688" y="4394200"/>
          <p14:tracePt t="99408" x="5405438" y="4394200"/>
          <p14:tracePt t="99415" x="5437188" y="4394200"/>
          <p14:tracePt t="99423" x="5453063" y="4394200"/>
          <p14:tracePt t="99430" x="5476875" y="4394200"/>
          <p14:tracePt t="99438" x="5492750" y="4394200"/>
          <p14:tracePt t="99445" x="5500688" y="4394200"/>
          <p14:tracePt t="99453" x="5508625" y="4386263"/>
          <p14:tracePt t="99460" x="5516563" y="4386263"/>
          <p14:tracePt t="99475" x="5524500" y="4386263"/>
          <p14:tracePt t="99513" x="5532438" y="4386263"/>
          <p14:tracePt t="99536" x="5532438" y="4378325"/>
          <p14:tracePt t="99558" x="5540375" y="4378325"/>
          <p14:tracePt t="99573" x="5548313" y="4378325"/>
          <p14:tracePt t="99588" x="5564188" y="4378325"/>
          <p14:tracePt t="99603" x="5572125" y="4378325"/>
          <p14:tracePt t="99619" x="5580063" y="4378325"/>
          <p14:tracePt t="99625" x="5588000" y="4370388"/>
          <p14:tracePt t="99633" x="5595938" y="4370388"/>
          <p14:tracePt t="99640" x="5603875" y="4370388"/>
          <p14:tracePt t="99648" x="5611813" y="4370388"/>
          <p14:tracePt t="99768" x="5603875" y="4370388"/>
          <p14:tracePt t="99783" x="5595938" y="4370388"/>
          <p14:tracePt t="99798" x="5588000" y="4370388"/>
          <p14:tracePt t="99813" x="5564188" y="4370388"/>
          <p14:tracePt t="99821" x="5548313" y="4370388"/>
          <p14:tracePt t="99828" x="5532438" y="4370388"/>
          <p14:tracePt t="99836" x="5492750" y="4370388"/>
          <p14:tracePt t="99843" x="5468938" y="4370388"/>
          <p14:tracePt t="99852" x="5429250" y="4378325"/>
          <p14:tracePt t="99859" x="5397500" y="4386263"/>
          <p14:tracePt t="99865" x="5357813" y="4386263"/>
          <p14:tracePt t="99873" x="5300663" y="4394200"/>
          <p14:tracePt t="99880" x="5253038" y="4402138"/>
          <p14:tracePt t="99889" x="5197475" y="4410075"/>
          <p14:tracePt t="99897" x="5157788" y="4410075"/>
          <p14:tracePt t="99905" x="5126038" y="4410075"/>
          <p14:tracePt t="99910" x="5102225" y="4410075"/>
          <p14:tracePt t="99919" x="5070475" y="4410075"/>
          <p14:tracePt t="99926" x="5038725" y="4410075"/>
          <p14:tracePt t="99936" x="5014913" y="4410075"/>
          <p14:tracePt t="99940" x="4991100" y="4410075"/>
          <p14:tracePt t="99948" x="4959350" y="4410075"/>
          <p14:tracePt t="99956" x="4918075" y="4410075"/>
          <p14:tracePt t="99963" x="4878388" y="4410075"/>
          <p14:tracePt t="99972" x="4854575" y="4410075"/>
          <p14:tracePt t="99978" x="4822825" y="4410075"/>
          <p14:tracePt t="99985" x="4791075" y="4410075"/>
          <p14:tracePt t="99993" x="4743450" y="4410075"/>
          <p14:tracePt t="100002" x="4711700" y="4410075"/>
          <p14:tracePt t="100008" x="4672013" y="4410075"/>
          <p14:tracePt t="100016" x="4648200" y="4410075"/>
          <p14:tracePt t="100023" x="4616450" y="4410075"/>
          <p14:tracePt t="100030" x="4576763" y="4402138"/>
          <p14:tracePt t="100038" x="4543425" y="4394200"/>
          <p14:tracePt t="100046" x="4511675" y="4394200"/>
          <p14:tracePt t="100053" x="4479925" y="4394200"/>
          <p14:tracePt t="100062" x="4440238" y="4394200"/>
          <p14:tracePt t="100068" x="4416425" y="4394200"/>
          <p14:tracePt t="100075" x="4384675" y="4394200"/>
          <p14:tracePt t="100083" x="4368800" y="4394200"/>
          <p14:tracePt t="100090" x="4344988" y="4394200"/>
          <p14:tracePt t="100098" x="4329113" y="4394200"/>
          <p14:tracePt t="100106" x="4313238" y="4394200"/>
          <p14:tracePt t="100113" x="4305300" y="4394200"/>
          <p14:tracePt t="100122" x="4297363" y="4394200"/>
          <p14:tracePt t="100128" x="4281488" y="4394200"/>
          <p14:tracePt t="100143" x="4273550" y="4394200"/>
          <p14:tracePt t="100767" x="0" y="0"/>
        </p14:tracePtLst>
        <p14:tracePtLst>
          <p14:tracePt t="102942" x="6951663" y="5686425"/>
          <p14:tracePt t="102948" x="6935788" y="5686425"/>
          <p14:tracePt t="102957" x="6935788" y="5678488"/>
          <p14:tracePt t="102963" x="6927850" y="5678488"/>
          <p14:tracePt t="102972" x="6927850" y="5670550"/>
          <p14:tracePt t="102978" x="6919913" y="5670550"/>
          <p14:tracePt t="102985" x="6911975" y="5653088"/>
          <p14:tracePt t="103001" x="6911975" y="5645150"/>
          <p14:tracePt t="103008" x="6911975" y="5629275"/>
          <p14:tracePt t="103016" x="6911975" y="5613400"/>
          <p14:tracePt t="103025" x="6911975" y="5589588"/>
          <p14:tracePt t="103033" x="6927850" y="5565775"/>
          <p14:tracePt t="103040" x="6959600" y="5518150"/>
          <p14:tracePt t="103045" x="6983413" y="5478463"/>
          <p14:tracePt t="103054" x="7015163" y="5430838"/>
          <p14:tracePt t="103060" x="7031038" y="5407025"/>
          <p14:tracePt t="103069" x="7046913" y="5367338"/>
          <p14:tracePt t="103075" x="7078663" y="5327650"/>
          <p14:tracePt t="103083" x="7102475" y="5278438"/>
          <p14:tracePt t="103093" x="7126288" y="5238750"/>
          <p14:tracePt t="103098" x="7159625" y="5191125"/>
          <p14:tracePt t="103106" x="7183438" y="5151438"/>
          <p14:tracePt t="103113" x="7215188" y="5095875"/>
          <p14:tracePt t="103124" x="7231063" y="5072063"/>
          <p14:tracePt t="103129" x="7239000" y="5056188"/>
          <p14:tracePt t="103145" x="7239000" y="5040313"/>
          <p14:tracePt t="103151" x="7246938" y="5024438"/>
          <p14:tracePt t="103158" x="7246938" y="5016500"/>
          <p14:tracePt t="103168" x="7246938" y="5000625"/>
          <p14:tracePt t="103173" x="7246938" y="4984750"/>
          <p14:tracePt t="103180" x="7246938" y="4959350"/>
          <p14:tracePt t="103188" x="7246938" y="4935538"/>
          <p14:tracePt t="103196" x="7246938" y="4903788"/>
          <p14:tracePt t="103205" x="7246938" y="4856163"/>
          <p14:tracePt t="103210" x="7246938" y="4816475"/>
          <p14:tracePt t="103218" x="7246938" y="4784725"/>
          <p14:tracePt t="103226" x="7246938" y="4737100"/>
          <p14:tracePt t="103233" x="7246938" y="4697413"/>
          <p14:tracePt t="103241" x="7223125" y="4608513"/>
          <p14:tracePt t="103248" x="7199313" y="4560888"/>
          <p14:tracePt t="103256" x="7151688" y="4497388"/>
          <p14:tracePt t="103263" x="7102475" y="4433888"/>
          <p14:tracePt t="103270" x="7054850" y="4370388"/>
          <p14:tracePt t="103278" x="6999288" y="4314825"/>
          <p14:tracePt t="103287" x="6935788" y="4233863"/>
          <p14:tracePt t="103293" x="6840538" y="4146550"/>
          <p14:tracePt t="103301" x="6743700" y="4083050"/>
          <p14:tracePt t="103308" x="6656388" y="4035425"/>
          <p14:tracePt t="103316" x="6561138" y="3987800"/>
          <p14:tracePt t="103323" x="6489700" y="3956050"/>
          <p14:tracePt t="103330" x="6392863" y="3906838"/>
          <p14:tracePt t="103339" x="6297613" y="3883025"/>
          <p14:tracePt t="103346" x="6186488" y="3843338"/>
          <p14:tracePt t="103355" x="6083300" y="3835400"/>
          <p14:tracePt t="103361" x="5946775" y="3827463"/>
          <p14:tracePt t="103368" x="5835650" y="3827463"/>
          <p14:tracePt t="103375" x="5740400" y="3827463"/>
          <p14:tracePt t="103383" x="5611813" y="3859213"/>
          <p14:tracePt t="103404" x="5357813" y="3922713"/>
          <p14:tracePt t="103406" x="5253038" y="3956050"/>
          <p14:tracePt t="103413" x="5141913" y="3987800"/>
          <p14:tracePt t="103420" x="5046663" y="4003675"/>
          <p14:tracePt t="103428" x="4975225" y="4019550"/>
          <p14:tracePt t="103437" x="4886325" y="4035425"/>
          <p14:tracePt t="103443" x="4799013" y="4043363"/>
          <p14:tracePt t="103451" x="4703763" y="4051300"/>
          <p14:tracePt t="103458" x="4624388" y="4059238"/>
          <p14:tracePt t="103465" x="4511675" y="4067175"/>
          <p14:tracePt t="103473" x="4432300" y="4067175"/>
          <p14:tracePt t="103481" x="4352925" y="4067175"/>
          <p14:tracePt t="103489" x="4273550" y="4075113"/>
          <p14:tracePt t="103496" x="4192588" y="4083050"/>
          <p14:tracePt t="103503" x="4105275" y="4098925"/>
          <p14:tracePt t="103511" x="4041775" y="4114800"/>
          <p14:tracePt t="103518" x="3978275" y="4130675"/>
          <p14:tracePt t="103526" x="3922713" y="4138613"/>
          <p14:tracePt t="103533" x="3875088" y="4154488"/>
          <p14:tracePt t="103541" x="3817938" y="4170363"/>
          <p14:tracePt t="103548" x="3786188" y="4178300"/>
          <p14:tracePt t="103556" x="3738563" y="4202113"/>
          <p14:tracePt t="103563" x="3714750" y="4210050"/>
          <p14:tracePt t="103570" x="3667125" y="4233863"/>
          <p14:tracePt t="103578" x="3651250" y="4241800"/>
          <p14:tracePt t="103587" x="3619500" y="4257675"/>
          <p14:tracePt t="103593" x="3595688" y="4281488"/>
          <p14:tracePt t="103600" x="3563938" y="4298950"/>
          <p14:tracePt t="103608" x="3540125" y="4322763"/>
          <p14:tracePt t="103615" x="3516313" y="4330700"/>
          <p14:tracePt t="103623" x="3492500" y="4354513"/>
          <p14:tracePt t="103631" x="3476625" y="4362450"/>
          <p14:tracePt t="103639" x="3467100" y="4370388"/>
          <p14:tracePt t="103646" x="3451225" y="4378325"/>
          <p14:tracePt t="103653" x="3435350" y="4394200"/>
          <p14:tracePt t="103661" x="3427413" y="4402138"/>
          <p14:tracePt t="103668" x="3411538" y="4410075"/>
          <p14:tracePt t="103675" x="3403600" y="4418013"/>
          <p14:tracePt t="103683" x="3387725" y="4433888"/>
          <p14:tracePt t="103690" x="3379788" y="4441825"/>
          <p14:tracePt t="103698" x="3371850" y="4449763"/>
          <p14:tracePt t="103706" x="3355975" y="4457700"/>
          <p14:tracePt t="103713" x="3348038" y="4465638"/>
          <p14:tracePt t="103720" x="3332163" y="4473575"/>
          <p14:tracePt t="103729" x="3324225" y="4481513"/>
          <p14:tracePt t="103737" x="3308350" y="4497388"/>
          <p14:tracePt t="103743" x="3284538" y="4513263"/>
          <p14:tracePt t="103750" x="3252788" y="4521200"/>
          <p14:tracePt t="103758" x="3228975" y="4537075"/>
          <p14:tracePt t="103765" x="3189288" y="4552950"/>
          <p14:tracePt t="103773" x="3149600" y="4584700"/>
          <p14:tracePt t="103780" x="3109913" y="4600575"/>
          <p14:tracePt t="103788" x="3068638" y="4633913"/>
          <p14:tracePt t="103795" x="3028950" y="4649788"/>
          <p14:tracePt t="103803" x="2981325" y="4673600"/>
          <p14:tracePt t="103810" x="2909888" y="4705350"/>
          <p14:tracePt t="103819" x="2878138" y="4721225"/>
          <p14:tracePt t="103826" x="2854325" y="4729163"/>
          <p14:tracePt t="103833" x="2838450" y="4745038"/>
          <p14:tracePt t="103840" x="2822575" y="4745038"/>
          <p14:tracePt t="103848" x="2814638" y="4752975"/>
          <p14:tracePt t="103856" x="2806700" y="4760913"/>
          <p14:tracePt t="103863" x="2790825" y="4760913"/>
          <p14:tracePt t="103889" x="2782888" y="4768850"/>
          <p14:tracePt t="103893" x="2774950" y="4768850"/>
          <p14:tracePt t="103901" x="2774950" y="4776788"/>
          <p14:tracePt t="103908" x="2767013" y="4776788"/>
          <p14:tracePt t="103983" x="2759075" y="4776788"/>
          <p14:tracePt t="104006" x="2751138" y="4784725"/>
          <p14:tracePt t="104021" x="2741613" y="4784725"/>
          <p14:tracePt t="104028" x="2733675" y="4784725"/>
          <p14:tracePt t="104037" x="2733675" y="4792663"/>
          <p14:tracePt t="104043" x="2725738" y="4792663"/>
          <p14:tracePt t="104058" x="2717800" y="4792663"/>
          <p14:tracePt t="104066" x="2717800" y="4800600"/>
          <p14:tracePt t="104080" x="2717800" y="4808538"/>
          <p14:tracePt t="104111" x="2709863" y="4808538"/>
          <p14:tracePt t="104171" x="2701925" y="4808538"/>
          <p14:tracePt t="104868" x="2693988" y="4808538"/>
          <p14:tracePt t="104898" x="2686050" y="4792663"/>
          <p14:tracePt t="104913" x="2686050" y="4784725"/>
          <p14:tracePt t="104920" x="2678113" y="4784725"/>
          <p14:tracePt t="105206" x="2670175" y="4784725"/>
          <p14:tracePt t="105243" x="2662238" y="4784725"/>
          <p14:tracePt t="105559" x="2670175" y="4784725"/>
          <p14:tracePt t="105573" x="2678113" y="4784725"/>
          <p14:tracePt t="105580" x="2686050" y="4776788"/>
          <p14:tracePt t="105588" x="2693988" y="4776788"/>
          <p14:tracePt t="105596" x="2701925" y="4776788"/>
          <p14:tracePt t="105603" x="2717800" y="4768850"/>
          <p14:tracePt t="105610" x="2725738" y="4768850"/>
          <p14:tracePt t="105618" x="2733675" y="4768850"/>
          <p14:tracePt t="105626" x="2741613" y="4768850"/>
          <p14:tracePt t="105633" x="2751138" y="4768850"/>
          <p14:tracePt t="105641" x="2759075" y="4768850"/>
          <p14:tracePt t="105649" x="2774950" y="4768850"/>
          <p14:tracePt t="105656" x="2782888" y="4768850"/>
          <p14:tracePt t="105671" x="2798763" y="4768850"/>
          <p14:tracePt t="105686" x="2806700" y="4768850"/>
          <p14:tracePt t="105693" x="2814638" y="4760913"/>
          <p14:tracePt t="105701" x="2822575" y="4760913"/>
          <p14:tracePt t="105723" x="2830513" y="4760913"/>
          <p14:tracePt t="105745" x="2838450" y="4760913"/>
          <p14:tracePt t="105768" x="2846388" y="4760913"/>
          <p14:tracePt t="105776" x="2854325" y="4760913"/>
          <p14:tracePt t="105792" x="2862263" y="4760913"/>
          <p14:tracePt t="105805" x="2870200" y="4760913"/>
          <p14:tracePt t="105820" x="2878138" y="4760913"/>
          <p14:tracePt t="105835" x="2886075" y="4760913"/>
          <p14:tracePt t="105851" x="2894013" y="4760913"/>
          <p14:tracePt t="105866" x="2901950" y="4760913"/>
          <p14:tracePt t="105876" x="2909888" y="4760913"/>
          <p14:tracePt t="105887" x="2917825" y="4760913"/>
          <p14:tracePt t="105888" x="2933700" y="4760913"/>
          <p14:tracePt t="105903" x="2941638" y="4760913"/>
          <p14:tracePt t="105911" x="2957513" y="4760913"/>
          <p14:tracePt t="105918" x="2965450" y="4760913"/>
          <p14:tracePt t="105926" x="2973388" y="4760913"/>
          <p14:tracePt t="105933" x="2989263" y="4760913"/>
          <p14:tracePt t="105940" x="2997200" y="4760913"/>
          <p14:tracePt t="105949" x="3005138" y="4760913"/>
          <p14:tracePt t="105955" x="3013075" y="4760913"/>
          <p14:tracePt t="105963" x="3036888" y="4760913"/>
          <p14:tracePt t="105971" x="3044825" y="4760913"/>
          <p14:tracePt t="105978" x="3052763" y="4760913"/>
          <p14:tracePt t="105985" x="3068638" y="4752975"/>
          <p14:tracePt t="106001" x="3076575" y="4752975"/>
          <p14:tracePt t="106016" x="3084513" y="4752975"/>
          <p14:tracePt t="106053" x="3092450" y="4752975"/>
          <p14:tracePt t="107261" x="3109913" y="4752975"/>
          <p14:tracePt t="107268" x="3117850" y="4752975"/>
          <p14:tracePt t="107275" x="3125788" y="4752975"/>
          <p14:tracePt t="107291" x="3133725" y="4752975"/>
          <p14:tracePt t="107298" x="3149600" y="4752975"/>
          <p14:tracePt t="107306" x="3157538" y="4752975"/>
          <p14:tracePt t="107313" x="3165475" y="4752975"/>
          <p14:tracePt t="107321" x="3173413" y="4752975"/>
          <p14:tracePt t="107328" x="3181350" y="4752975"/>
          <p14:tracePt t="107336" x="3189288" y="4752975"/>
          <p14:tracePt t="107343" x="3197225" y="4752975"/>
          <p14:tracePt t="107351" x="3205163" y="4752975"/>
          <p14:tracePt t="107359" x="3213100" y="4752975"/>
          <p14:tracePt t="107366" x="3221038" y="4752975"/>
          <p14:tracePt t="107373" x="3228975" y="4752975"/>
          <p14:tracePt t="107380" x="3236913" y="4752975"/>
          <p14:tracePt t="107388" x="3244850" y="4752975"/>
          <p14:tracePt t="107396" x="3252788" y="4752975"/>
          <p14:tracePt t="107403" x="3260725" y="4752975"/>
          <p14:tracePt t="107411" x="3284538" y="4752975"/>
          <p14:tracePt t="107425" x="3308350" y="4760913"/>
          <p14:tracePt t="107433" x="3324225" y="4760913"/>
          <p14:tracePt t="107440" x="3340100" y="4760913"/>
          <p14:tracePt t="107448" x="3371850" y="4768850"/>
          <p14:tracePt t="107456" x="3411538" y="4776788"/>
          <p14:tracePt t="107464" x="3435350" y="4776788"/>
          <p14:tracePt t="107471" x="3459163" y="4776788"/>
          <p14:tracePt t="107478" x="3484563" y="4784725"/>
          <p14:tracePt t="107485" x="3508375" y="4784725"/>
          <p14:tracePt t="107493" x="3540125" y="4784725"/>
          <p14:tracePt t="107502" x="3571875" y="4792663"/>
          <p14:tracePt t="107508" x="3595688" y="4792663"/>
          <p14:tracePt t="107515" x="3619500" y="4792663"/>
          <p14:tracePt t="107523" x="3635375" y="4792663"/>
          <p14:tracePt t="107530" x="3659188" y="4792663"/>
          <p14:tracePt t="107538" x="3667125" y="4792663"/>
          <p14:tracePt t="107545" x="3690938" y="4792663"/>
          <p14:tracePt t="107553" x="3706813" y="4792663"/>
          <p14:tracePt t="107569" x="3714750" y="4792663"/>
          <p14:tracePt t="107576" x="3730625" y="4792663"/>
          <p14:tracePt t="107583" x="3738563" y="4792663"/>
          <p14:tracePt t="107591" x="3746500" y="4792663"/>
          <p14:tracePt t="107605" x="3754438" y="4792663"/>
          <p14:tracePt t="107613" x="3762375" y="4792663"/>
          <p14:tracePt t="107621" x="3770313" y="4792663"/>
          <p14:tracePt t="107628" x="3778250" y="4792663"/>
          <p14:tracePt t="107643" x="3786188" y="4792663"/>
          <p14:tracePt t="107658" x="3794125" y="4792663"/>
          <p14:tracePt t="107665" x="3802063" y="4792663"/>
          <p14:tracePt t="107680" x="3810000" y="4792663"/>
          <p14:tracePt t="107703" x="3817938" y="4792663"/>
          <p14:tracePt t="107725" x="3825875" y="4792663"/>
          <p14:tracePt t="107734" x="3833813" y="4792663"/>
          <p14:tracePt t="107756" x="3843338" y="4792663"/>
          <p14:tracePt t="107981" x="3843338" y="4800600"/>
          <p14:tracePt t="108476" x="3843338" y="4808538"/>
          <p14:tracePt t="108483" x="3851275" y="4816475"/>
          <p14:tracePt t="108491" x="3859213" y="4832350"/>
          <p14:tracePt t="108501" x="3859213" y="4848225"/>
          <p14:tracePt t="108506" x="3867150" y="4856163"/>
          <p14:tracePt t="108513" x="3875088" y="4872038"/>
          <p14:tracePt t="108522" x="3875088" y="4879975"/>
          <p14:tracePt t="108528" x="3883025" y="4887913"/>
          <p14:tracePt t="108538" x="3883025" y="4903788"/>
          <p14:tracePt t="108551" x="3890963" y="4911725"/>
          <p14:tracePt t="108768" x="3890963" y="4903788"/>
          <p14:tracePt t="108775" x="3883025" y="4887913"/>
          <p14:tracePt t="108783" x="3883025" y="4879975"/>
          <p14:tracePt t="108790" x="3875088" y="4872038"/>
          <p14:tracePt t="108798" x="3867150" y="4864100"/>
          <p14:tracePt t="108813" x="3867150" y="4856163"/>
          <p14:tracePt t="108821" x="3867150" y="4848225"/>
          <p14:tracePt t="109008" x="3859213" y="4848225"/>
          <p14:tracePt t="109015" x="3859213" y="4840288"/>
          <p14:tracePt t="109023" x="3851275" y="4824413"/>
          <p14:tracePt t="109030" x="3843338" y="4824413"/>
          <p14:tracePt t="109038" x="3833813" y="4808538"/>
          <p14:tracePt t="109046" x="3825875" y="4800600"/>
          <p14:tracePt t="109053" x="3817938" y="4792663"/>
          <p14:tracePt t="109061" x="3810000" y="4784725"/>
          <p14:tracePt t="109069" x="3802063" y="4776788"/>
          <p14:tracePt t="109076" x="3794125" y="4760913"/>
          <p14:tracePt t="109083" x="3794125" y="4752975"/>
          <p14:tracePt t="109090" x="3786188" y="4745038"/>
          <p14:tracePt t="109098" x="3778250" y="4729163"/>
          <p14:tracePt t="109113" x="3778250" y="4721225"/>
          <p14:tracePt t="109122" x="3770313" y="4713288"/>
          <p14:tracePt t="109128" x="3770313" y="4705350"/>
          <p14:tracePt t="109143" x="3770313" y="4697413"/>
          <p14:tracePt t="109151" x="3762375" y="4697413"/>
          <p14:tracePt t="109158" x="3762375" y="4689475"/>
          <p14:tracePt t="109188" x="3762375" y="4681538"/>
          <p14:tracePt t="109210" x="3762375" y="4673600"/>
          <p14:tracePt t="109234" x="3762375" y="4665663"/>
          <p14:tracePt t="109248" x="3762375" y="4657725"/>
          <p14:tracePt t="109256" x="3770313" y="4657725"/>
          <p14:tracePt t="109263" x="3770313" y="4641850"/>
          <p14:tracePt t="109271" x="3778250" y="4641850"/>
          <p14:tracePt t="109278" x="3786188" y="4633913"/>
          <p14:tracePt t="109287" x="3786188" y="4616450"/>
          <p14:tracePt t="109293" x="3794125" y="4608513"/>
          <p14:tracePt t="109301" x="3802063" y="4592638"/>
          <p14:tracePt t="109308" x="3802063" y="4584700"/>
          <p14:tracePt t="109316" x="3810000" y="4576763"/>
          <p14:tracePt t="109323" x="3810000" y="4560888"/>
          <p14:tracePt t="109330" x="3817938" y="4552950"/>
          <p14:tracePt t="109338" x="3817938" y="4529138"/>
          <p14:tracePt t="109345" x="3817938" y="4513263"/>
          <p14:tracePt t="109355" x="3825875" y="4489450"/>
          <p14:tracePt t="109360" x="3825875" y="4473575"/>
          <p14:tracePt t="109369" x="3825875" y="4457700"/>
          <p14:tracePt t="109376" x="3825875" y="4441825"/>
          <p14:tracePt t="109383" x="3810000" y="4425950"/>
          <p14:tracePt t="109391" x="3802063" y="4410075"/>
          <p14:tracePt t="109398" x="3786188" y="4402138"/>
          <p14:tracePt t="109406" x="3778250" y="4394200"/>
          <p14:tracePt t="109413" x="3770313" y="4386263"/>
          <p14:tracePt t="109421" x="3762375" y="4378325"/>
          <p14:tracePt t="109428" x="3754438" y="4378325"/>
          <p14:tracePt t="109451" x="3754438" y="4370388"/>
          <p14:tracePt t="109548" x="3746500" y="4370388"/>
          <p14:tracePt t="109556" x="3738563" y="4370388"/>
          <p14:tracePt t="109563" x="3730625" y="4378325"/>
          <p14:tracePt t="109571" x="3714750" y="4386263"/>
          <p14:tracePt t="109578" x="3706813" y="4386263"/>
          <p14:tracePt t="109585" x="3698875" y="4402138"/>
          <p14:tracePt t="109593" x="3675063" y="4410075"/>
          <p14:tracePt t="109601" x="3667125" y="4425950"/>
          <p14:tracePt t="109608" x="3659188" y="4425950"/>
          <p14:tracePt t="109616" x="3643313" y="4441825"/>
          <p14:tracePt t="109623" x="3635375" y="4449763"/>
          <p14:tracePt t="109630" x="3627438" y="4465638"/>
          <p14:tracePt t="109638" x="3619500" y="4481513"/>
          <p14:tracePt t="109645" x="3611563" y="4489450"/>
          <p14:tracePt t="109654" x="3603625" y="4505325"/>
          <p14:tracePt t="109660" x="3595688" y="4513263"/>
          <p14:tracePt t="109669" x="3595688" y="4529138"/>
          <p14:tracePt t="109676" x="3595688" y="4537075"/>
          <p14:tracePt t="109685" x="3595688" y="4552950"/>
          <p14:tracePt t="109691" x="3595688" y="4568825"/>
          <p14:tracePt t="109698" x="3595688" y="4576763"/>
          <p14:tracePt t="109706" x="3595688" y="4584700"/>
          <p14:tracePt t="109713" x="3595688" y="4600575"/>
          <p14:tracePt t="109728" x="3595688" y="4608513"/>
          <p14:tracePt t="109736" x="3595688" y="4616450"/>
          <p14:tracePt t="109743" x="3595688" y="4624388"/>
          <p14:tracePt t="109758" x="3595688" y="4633913"/>
          <p14:tracePt t="109766" x="3595688" y="4641850"/>
          <p14:tracePt t="109773" x="3595688" y="4649788"/>
          <p14:tracePt t="109781" x="3603625" y="4649788"/>
          <p14:tracePt t="109788" x="3603625" y="4657725"/>
          <p14:tracePt t="109796" x="3611563" y="4657725"/>
          <p14:tracePt t="109804" x="3611563" y="4673600"/>
          <p14:tracePt t="109810" x="3619500" y="4673600"/>
          <p14:tracePt t="109833" x="3627438" y="4673600"/>
          <p14:tracePt t="109840" x="3627438" y="4681538"/>
          <p14:tracePt t="109863" x="3635375" y="4681538"/>
          <p14:tracePt t="109878" x="3643313" y="4681538"/>
          <p14:tracePt t="109893" x="3651250" y="4681538"/>
          <p14:tracePt t="109902" x="3659188" y="4681538"/>
          <p14:tracePt t="109908" x="3667125" y="4681538"/>
          <p14:tracePt t="109918" x="3683000" y="4665663"/>
          <p14:tracePt t="109924" x="3690938" y="4665663"/>
          <p14:tracePt t="109931" x="3698875" y="4657725"/>
          <p14:tracePt t="109938" x="3730625" y="4633913"/>
          <p14:tracePt t="109946" x="3746500" y="4624388"/>
          <p14:tracePt t="109953" x="3762375" y="4600575"/>
          <p14:tracePt t="109961" x="3794125" y="4568825"/>
          <p14:tracePt t="109968" x="3817938" y="4545013"/>
          <p14:tracePt t="109976" x="3833813" y="4513263"/>
          <p14:tracePt t="109984" x="3843338" y="4505325"/>
          <p14:tracePt t="109990" x="3843338" y="4489450"/>
          <p14:tracePt t="110005" x="3843338" y="4481513"/>
          <p14:tracePt t="110020" x="3843338" y="4473575"/>
          <p14:tracePt t="110066" x="3833813" y="4473575"/>
          <p14:tracePt t="110080" x="3817938" y="4473575"/>
          <p14:tracePt t="110089" x="3817938" y="4481513"/>
          <p14:tracePt t="110095" x="3802063" y="4497388"/>
          <p14:tracePt t="110103" x="3794125" y="4497388"/>
          <p14:tracePt t="110111" x="3778250" y="4521200"/>
          <p14:tracePt t="110118" x="3762375" y="4529138"/>
          <p14:tracePt t="110126" x="3746500" y="4537075"/>
          <p14:tracePt t="110134" x="3738563" y="4545013"/>
          <p14:tracePt t="110140" x="3722688" y="4560888"/>
          <p14:tracePt t="110156" x="3714750" y="4568825"/>
          <p14:tracePt t="110163" x="3706813" y="4576763"/>
          <p14:tracePt t="110178" x="3706813" y="4584700"/>
          <p14:tracePt t="110208" x="3706813" y="4592638"/>
          <p14:tracePt t="110231" x="3706813" y="4600575"/>
          <p14:tracePt t="110253" x="3706813" y="4608513"/>
          <p14:tracePt t="110262" x="3706813" y="4616450"/>
          <p14:tracePt t="110290" x="3706813" y="4624388"/>
          <p14:tracePt t="110328" x="3714750" y="4624388"/>
          <p14:tracePt t="110343" x="3722688" y="4624388"/>
          <p14:tracePt t="110373" x="3730625" y="4624388"/>
          <p14:tracePt t="110380" x="3738563" y="4624388"/>
          <p14:tracePt t="110388" x="3746500" y="4624388"/>
          <p14:tracePt t="110403" x="3754438" y="4624388"/>
          <p14:tracePt t="110411" x="3754438" y="4616450"/>
          <p14:tracePt t="110501" x="3746500" y="4616450"/>
          <p14:tracePt t="110516" x="3738563" y="4616450"/>
          <p14:tracePt t="110531" x="3730625" y="4616450"/>
          <p14:tracePt t="110557" x="3730625" y="4624388"/>
          <p14:tracePt t="111603" x="3722688" y="4624388"/>
          <p14:tracePt t="111738" x="3714750" y="4624388"/>
          <p14:tracePt t="111769" x="3706813" y="4633913"/>
          <p14:tracePt t="111813" x="3698875" y="4633913"/>
          <p14:tracePt t="112001" x="3690938" y="4633913"/>
          <p14:tracePt t="112766" x="3675063" y="4624388"/>
          <p14:tracePt t="112773" x="3627438" y="4608513"/>
          <p14:tracePt t="112780" x="3579813" y="4584700"/>
          <p14:tracePt t="112788" x="3508375" y="4560888"/>
          <p14:tracePt t="112796" x="3419475" y="4529138"/>
          <p14:tracePt t="112803" x="3340100" y="4513263"/>
          <p14:tracePt t="112810" x="3268663" y="4505325"/>
          <p14:tracePt t="112818" x="3189288" y="4481513"/>
          <p14:tracePt t="112826" x="3125788" y="4465638"/>
          <p14:tracePt t="112833" x="3068638" y="4449763"/>
          <p14:tracePt t="112841" x="3028950" y="4433888"/>
          <p14:tracePt t="112848" x="3013075" y="4425950"/>
          <p14:tracePt t="112857" x="3005138" y="4425950"/>
          <p14:tracePt t="112863" x="3005138" y="4418013"/>
          <p14:tracePt t="112871" x="2997200" y="4410075"/>
          <p14:tracePt t="112878" x="2997200" y="4394200"/>
          <p14:tracePt t="112885" x="2997200" y="4378325"/>
          <p14:tracePt t="112893" x="3005138" y="4330700"/>
          <p14:tracePt t="112900" x="3044825" y="4281488"/>
          <p14:tracePt t="112909" x="3076575" y="4210050"/>
          <p14:tracePt t="112916" x="3125788" y="4130675"/>
          <p14:tracePt t="112924" x="3157538" y="4027488"/>
          <p14:tracePt t="112930" x="3213100" y="3875088"/>
          <p14:tracePt t="112938" x="3252788" y="3740150"/>
          <p14:tracePt t="112945" x="3284538" y="3571875"/>
          <p14:tracePt t="112953" x="3324225" y="3405188"/>
          <p14:tracePt t="112960" x="3332163" y="3244850"/>
          <p14:tracePt t="112968" x="3332163" y="3094038"/>
          <p14:tracePt t="112976" x="3332163" y="2974975"/>
          <p14:tracePt t="112983" x="3292475" y="2830513"/>
          <p14:tracePt t="112991" x="3228975" y="2711450"/>
          <p14:tracePt t="112998" x="3165475" y="2566988"/>
          <p14:tracePt t="113007" x="3052763" y="2344738"/>
          <p14:tracePt t="113013" x="2997200" y="2216150"/>
          <p14:tracePt t="113022" x="2909888" y="2089150"/>
          <p14:tracePt t="113029" x="2854325" y="2001838"/>
          <p14:tracePt t="113037" x="2798763" y="1922463"/>
          <p14:tracePt t="113044" x="2751138" y="1849438"/>
          <p14:tracePt t="113051" x="2709863" y="1793875"/>
          <p14:tracePt t="113062" x="2678113" y="1754188"/>
          <p14:tracePt t="113065" x="2662238" y="1730375"/>
          <p14:tracePt t="113076" x="2662238" y="1714500"/>
          <p14:tracePt t="113081" x="2654300" y="1706563"/>
          <p14:tracePt t="113088" x="2654300" y="1698625"/>
          <p14:tracePt t="113111" x="2670175" y="1682750"/>
          <p14:tracePt t="113120" x="2686050" y="1674813"/>
          <p14:tracePt t="113127" x="2725738" y="1658938"/>
          <p14:tracePt t="113133" x="2774950" y="1635125"/>
          <p14:tracePt t="113143" x="2814638" y="1611313"/>
          <p14:tracePt t="113148" x="2854325" y="1595438"/>
          <p14:tracePt t="113156" x="2901950" y="1563688"/>
          <p14:tracePt t="113163" x="2949575" y="1530350"/>
          <p14:tracePt t="113170" x="2989263" y="1514475"/>
          <p14:tracePt t="113178" x="3036888" y="1490663"/>
          <p14:tracePt t="113186" x="3092450" y="1458913"/>
          <p14:tracePt t="113194" x="3141663" y="1443038"/>
          <p14:tracePt t="113200" x="3197225" y="1419225"/>
          <p14:tracePt t="113209" x="3244850" y="1403350"/>
          <p14:tracePt t="113216" x="3284538" y="1379538"/>
          <p14:tracePt t="113226" x="3316288" y="1363663"/>
          <p14:tracePt t="113231" x="3340100" y="1355725"/>
          <p14:tracePt t="113240" x="3371850" y="1347788"/>
          <p14:tracePt t="113246" x="3411538" y="1339850"/>
          <p14:tracePt t="113253" x="3443288" y="1331913"/>
          <p14:tracePt t="113260" x="3508375" y="1331913"/>
          <p14:tracePt t="113268" x="3532188" y="1331913"/>
          <p14:tracePt t="113278" x="3556000" y="1331913"/>
          <p14:tracePt t="113286" x="3595688" y="1355725"/>
          <p14:tracePt t="113291" x="3635375" y="1387475"/>
          <p14:tracePt t="113298" x="3659188" y="1419225"/>
          <p14:tracePt t="113307" x="3690938" y="1443038"/>
          <p14:tracePt t="113313" x="3706813" y="1466850"/>
          <p14:tracePt t="113320" x="3738563" y="1490663"/>
          <p14:tracePt t="113328" x="3754438" y="1506538"/>
          <p14:tracePt t="113335" x="3770313" y="1522413"/>
          <p14:tracePt t="113344" x="3778250" y="1530350"/>
          <p14:tracePt t="113351" x="3786188" y="1547813"/>
          <p14:tracePt t="113373" x="3786188" y="1555750"/>
          <p14:tracePt t="113388" x="3786188" y="1563688"/>
          <p14:tracePt t="113396" x="3786188" y="1571625"/>
          <p14:tracePt t="113411" x="3786188" y="1579563"/>
          <p14:tracePt t="113418" x="3778250" y="1595438"/>
          <p14:tracePt t="113426" x="3778250" y="1611313"/>
          <p14:tracePt t="113435" x="3770313" y="1635125"/>
          <p14:tracePt t="113441" x="3754438" y="1658938"/>
          <p14:tracePt t="113448" x="3746500" y="1698625"/>
          <p14:tracePt t="113456" x="3738563" y="1714500"/>
          <p14:tracePt t="113464" x="3730625" y="1730375"/>
          <p14:tracePt t="113472" x="3722688" y="1746250"/>
          <p14:tracePt t="113478" x="3722688" y="1762125"/>
          <p14:tracePt t="113486" x="3714750" y="1778000"/>
          <p14:tracePt t="113493" x="3706813" y="1785938"/>
          <p14:tracePt t="113509" x="3698875" y="1793875"/>
          <p14:tracePt t="113531" x="3698875" y="1801813"/>
          <p14:tracePt t="113538" x="3690938" y="1801813"/>
          <p14:tracePt t="113546" x="3683000" y="1801813"/>
          <p14:tracePt t="113553" x="3683000" y="1809750"/>
          <p14:tracePt t="113561" x="3683000" y="1817688"/>
          <p14:tracePt t="113568" x="3675063" y="1825625"/>
          <p14:tracePt t="113576" x="3659188" y="1841500"/>
          <p14:tracePt t="113584" x="3659188" y="1849438"/>
          <p14:tracePt t="113591" x="3643313" y="1865313"/>
          <p14:tracePt t="113598" x="3627438" y="1890713"/>
          <p14:tracePt t="113606" x="3611563" y="1906588"/>
          <p14:tracePt t="113613" x="3595688" y="1930400"/>
          <p14:tracePt t="113622" x="3571875" y="1962150"/>
          <p14:tracePt t="113628" x="3563938" y="1970088"/>
          <p14:tracePt t="113637" x="3540125" y="1993900"/>
          <p14:tracePt t="113643" x="3532188" y="2009775"/>
          <p14:tracePt t="113650" x="3516313" y="2025650"/>
          <p14:tracePt t="113659" x="3500438" y="2041525"/>
          <p14:tracePt t="113666" x="3476625" y="2057400"/>
          <p14:tracePt t="113673" x="3451225" y="2073275"/>
          <p14:tracePt t="113680" x="3435350" y="2073275"/>
          <p14:tracePt t="113689" x="3419475" y="2073275"/>
          <p14:tracePt t="113697" x="3411538" y="2081213"/>
          <p14:tracePt t="113703" x="3403600" y="2081213"/>
          <p14:tracePt t="113710" x="3395663" y="2081213"/>
          <p14:tracePt t="113718" x="3387725" y="2081213"/>
          <p14:tracePt t="113725" x="3379788" y="2081213"/>
          <p14:tracePt t="113734" x="3371850" y="2081213"/>
          <p14:tracePt t="113740" x="3371850" y="2073275"/>
          <p14:tracePt t="113748" x="3371850" y="2049463"/>
          <p14:tracePt t="113757" x="3371850" y="2041525"/>
          <p14:tracePt t="113763" x="3371850" y="2025650"/>
          <p14:tracePt t="113771" x="3379788" y="2017713"/>
          <p14:tracePt t="113778" x="3387725" y="1993900"/>
          <p14:tracePt t="113786" x="3403600" y="1978025"/>
          <p14:tracePt t="113793" x="3419475" y="1962150"/>
          <p14:tracePt t="113801" x="3459163" y="1930400"/>
          <p14:tracePt t="113808" x="3484563" y="1906588"/>
          <p14:tracePt t="113816" x="3540125" y="1873250"/>
          <p14:tracePt t="113823" x="3571875" y="1849438"/>
          <p14:tracePt t="113832" x="3627438" y="1817688"/>
          <p14:tracePt t="113840" x="3667125" y="1809750"/>
          <p14:tracePt t="113846" x="3714750" y="1793875"/>
          <p14:tracePt t="113854" x="3746500" y="1778000"/>
          <p14:tracePt t="113861" x="3778250" y="1762125"/>
          <p14:tracePt t="113868" x="3817938" y="1746250"/>
          <p14:tracePt t="113891" x="3825875" y="1746250"/>
          <p14:tracePt t="113928" x="3825875" y="1762125"/>
          <p14:tracePt t="113935" x="3825875" y="1778000"/>
          <p14:tracePt t="113943" x="3817938" y="1785938"/>
          <p14:tracePt t="113951" x="3817938" y="1809750"/>
          <p14:tracePt t="113958" x="3802063" y="1833563"/>
          <p14:tracePt t="113966" x="3794125" y="1857375"/>
          <p14:tracePt t="113972" x="3770313" y="1898650"/>
          <p14:tracePt t="113980" x="3762375" y="1938338"/>
          <p14:tracePt t="113989" x="3746500" y="1954213"/>
          <p14:tracePt t="113996" x="3730625" y="1985963"/>
          <p14:tracePt t="114003" x="3730625" y="2001838"/>
          <p14:tracePt t="114010" x="3706813" y="2025650"/>
          <p14:tracePt t="114018" x="3706813" y="2041525"/>
          <p14:tracePt t="114025" x="3690938" y="2065338"/>
          <p14:tracePt t="114033" x="3683000" y="2073275"/>
          <p14:tracePt t="114041" x="3683000" y="2097088"/>
          <p14:tracePt t="114048" x="3659188" y="2112963"/>
          <p14:tracePt t="114057" x="3651250" y="2128838"/>
          <p14:tracePt t="114064" x="3627438" y="2152650"/>
          <p14:tracePt t="114070" x="3611563" y="2176463"/>
          <p14:tracePt t="114078" x="3579813" y="2200275"/>
          <p14:tracePt t="114086" x="3556000" y="2233613"/>
          <p14:tracePt t="114093" x="3540125" y="2249488"/>
          <p14:tracePt t="114101" x="3500438" y="2289175"/>
          <p14:tracePt t="114108" x="3427413" y="2368550"/>
          <p14:tracePt t="114115" x="3371850" y="2439988"/>
          <p14:tracePt t="114123" x="3300413" y="2511425"/>
          <p14:tracePt t="114130" x="3228975" y="2592388"/>
          <p14:tracePt t="114139" x="3181350" y="2647950"/>
          <p14:tracePt t="114146" x="3109913" y="2743200"/>
          <p14:tracePt t="114153" x="3021013" y="2838450"/>
          <p14:tracePt t="114160" x="2965450" y="2919413"/>
          <p14:tracePt t="114168" x="2886075" y="3022600"/>
          <p14:tracePt t="114175" x="2798763" y="3141663"/>
          <p14:tracePt t="114183" x="2725738" y="3244850"/>
          <p14:tracePt t="114191" x="2638425" y="3381375"/>
          <p14:tracePt t="114198" x="2606675" y="3444875"/>
          <p14:tracePt t="114206" x="2559050" y="3532188"/>
          <p14:tracePt t="114214" x="2519363" y="3629025"/>
          <p14:tracePt t="114220" x="2487613" y="3700463"/>
          <p14:tracePt t="114228" x="2471738" y="3779838"/>
          <p14:tracePt t="114236" x="2471738" y="3851275"/>
          <p14:tracePt t="114243" x="2463800" y="3906838"/>
          <p14:tracePt t="114250" x="2463800" y="3979863"/>
          <p14:tracePt t="114258" x="2463800" y="4035425"/>
          <p14:tracePt t="114266" x="2463800" y="4106863"/>
          <p14:tracePt t="114274" x="2463800" y="4162425"/>
          <p14:tracePt t="114281" x="2463800" y="4225925"/>
          <p14:tracePt t="114289" x="2463800" y="4273550"/>
          <p14:tracePt t="114295" x="2463800" y="4306888"/>
          <p14:tracePt t="114303" x="2479675" y="4354513"/>
          <p14:tracePt t="114310" x="2495550" y="4394200"/>
          <p14:tracePt t="114318" x="2511425" y="4433888"/>
          <p14:tracePt t="114325" x="2519363" y="4457700"/>
          <p14:tracePt t="114333" x="2519363" y="4473575"/>
          <p14:tracePt t="114341" x="2535238" y="4505325"/>
          <p14:tracePt t="114348" x="2543175" y="4521200"/>
          <p14:tracePt t="114363" x="2551113" y="4529138"/>
          <p14:tracePt t="114370" x="2551113" y="4537075"/>
          <p14:tracePt t="114401" x="2551113" y="4545013"/>
          <p14:tracePt t="114408" x="2559050" y="4545013"/>
          <p14:tracePt t="114423" x="2566988" y="4552950"/>
          <p14:tracePt t="114468" x="2574925" y="4552950"/>
          <p14:tracePt t="114671" x="2582863" y="4537075"/>
          <p14:tracePt t="114678" x="2598738" y="4513263"/>
          <p14:tracePt t="114685" x="2614613" y="4489450"/>
          <p14:tracePt t="114693" x="2654300" y="4425950"/>
          <p14:tracePt t="114701" x="2709863" y="4362450"/>
          <p14:tracePt t="114708" x="2767013" y="4298950"/>
          <p14:tracePt t="114716" x="2878138" y="4202113"/>
          <p14:tracePt t="114723" x="3005138" y="4075113"/>
          <p14:tracePt t="114730" x="3165475" y="3938588"/>
          <p14:tracePt t="114738" x="3340100" y="3795713"/>
          <p14:tracePt t="114746" x="3476625" y="3684588"/>
          <p14:tracePt t="114753" x="3563938" y="3613150"/>
          <p14:tracePt t="114761" x="3683000" y="3508375"/>
          <p14:tracePt t="114768" x="3754438" y="3436938"/>
          <p14:tracePt t="114776" x="3859213" y="3325813"/>
          <p14:tracePt t="114783" x="3962400" y="3205163"/>
          <p14:tracePt t="114791" x="4065588" y="3101975"/>
          <p14:tracePt t="114798" x="4176713" y="2982913"/>
          <p14:tracePt t="114806" x="4281488" y="2862263"/>
          <p14:tracePt t="114813" x="4352925" y="2798763"/>
          <p14:tracePt t="114820" x="4448175" y="2695575"/>
          <p14:tracePt t="114828" x="4543425" y="2584450"/>
          <p14:tracePt t="114836" x="4648200" y="2495550"/>
          <p14:tracePt t="114848" x="4711700" y="2416175"/>
          <p14:tracePt t="114851" x="4775200" y="2344738"/>
          <p14:tracePt t="114858" x="4830763" y="2289175"/>
          <p14:tracePt t="114866" x="4870450" y="2233613"/>
          <p14:tracePt t="114873" x="4902200" y="2184400"/>
          <p14:tracePt t="114882" x="4918075" y="2152650"/>
          <p14:tracePt t="114888" x="4943475" y="2120900"/>
          <p14:tracePt t="114897" x="4959350" y="2097088"/>
          <p14:tracePt t="114903" x="4959350" y="2081213"/>
          <p14:tracePt t="114911" x="4975225" y="2065338"/>
          <p14:tracePt t="114918" x="4991100" y="2041525"/>
          <p14:tracePt t="114926" x="5006975" y="2017713"/>
          <p14:tracePt t="114933" x="5022850" y="2001838"/>
          <p14:tracePt t="114940" x="5038725" y="1978025"/>
          <p14:tracePt t="114948" x="5046663" y="1970088"/>
          <p14:tracePt t="114955" x="5062538" y="1946275"/>
          <p14:tracePt t="114963" x="5078413" y="1922463"/>
          <p14:tracePt t="114970" x="5102225" y="1898650"/>
          <p14:tracePt t="114978" x="5126038" y="1865313"/>
          <p14:tracePt t="114985" x="5157788" y="1833563"/>
          <p14:tracePt t="114993" x="5189538" y="1793875"/>
          <p14:tracePt t="115001" x="5221288" y="1754188"/>
          <p14:tracePt t="115008" x="5245100" y="1714500"/>
          <p14:tracePt t="115016" x="5276850" y="1658938"/>
          <p14:tracePt t="115023" x="5300663" y="1611313"/>
          <p14:tracePt t="115030" x="5318125" y="1555750"/>
          <p14:tracePt t="115038" x="5318125" y="1514475"/>
          <p14:tracePt t="115046" x="5326063" y="1458913"/>
          <p14:tracePt t="115053" x="5334000" y="1419225"/>
          <p14:tracePt t="115061" x="5334000" y="1403350"/>
          <p14:tracePt t="115068" x="5334000" y="1379538"/>
          <p14:tracePt t="115076" x="5318125" y="1363663"/>
          <p14:tracePt t="115083" x="5300663" y="1355725"/>
          <p14:tracePt t="115090" x="5276850" y="1339850"/>
          <p14:tracePt t="115098" x="5253038" y="1331913"/>
          <p14:tracePt t="115105" x="5229225" y="1331913"/>
          <p14:tracePt t="115114" x="5205413" y="1331913"/>
          <p14:tracePt t="115121" x="5165725" y="1323975"/>
          <p14:tracePt t="115128" x="5118100" y="1323975"/>
          <p14:tracePt t="115137" x="5086350" y="1323975"/>
          <p14:tracePt t="115143" x="5030788" y="1323975"/>
          <p14:tracePt t="115150" x="4983163" y="1339850"/>
          <p14:tracePt t="115158" x="4943475" y="1347788"/>
          <p14:tracePt t="115165" x="4918075" y="1363663"/>
          <p14:tracePt t="115173" x="4870450" y="1387475"/>
          <p14:tracePt t="115180" x="4830763" y="1411288"/>
          <p14:tracePt t="115189" x="4783138" y="1435100"/>
          <p14:tracePt t="115196" x="4743450" y="1458913"/>
          <p14:tracePt t="115203" x="4719638" y="1482725"/>
          <p14:tracePt t="115211" x="4679950" y="1514475"/>
          <p14:tracePt t="115218" x="4632325" y="1547813"/>
          <p14:tracePt t="115227" x="4592638" y="1587500"/>
          <p14:tracePt t="115233" x="4535488" y="1627188"/>
          <p14:tracePt t="115241" x="4495800" y="1666875"/>
          <p14:tracePt t="115248" x="4456113" y="1706563"/>
          <p14:tracePt t="115256" x="4440238" y="1722438"/>
          <p14:tracePt t="115264" x="4400550" y="1762125"/>
          <p14:tracePt t="115271" x="4344988" y="1801813"/>
          <p14:tracePt t="115279" x="4337050" y="1841500"/>
          <p14:tracePt t="115285" x="4321175" y="1865313"/>
          <p14:tracePt t="115294" x="4313238" y="1881188"/>
          <p14:tracePt t="115301" x="4305300" y="1906588"/>
          <p14:tracePt t="115308" x="4305300" y="1938338"/>
          <p14:tracePt t="115316" x="4297363" y="1962150"/>
          <p14:tracePt t="115323" x="4297363" y="1993900"/>
          <p14:tracePt t="115330" x="4297363" y="2033588"/>
          <p14:tracePt t="115339" x="4289425" y="2065338"/>
          <p14:tracePt t="115346" x="4289425" y="2089150"/>
          <p14:tracePt t="115353" x="4289425" y="2120900"/>
          <p14:tracePt t="115362" x="4289425" y="2136775"/>
          <p14:tracePt t="115369" x="4289425" y="2160588"/>
          <p14:tracePt t="115376" x="4289425" y="2176463"/>
          <p14:tracePt t="115383" x="4289425" y="2184400"/>
          <p14:tracePt t="115391" x="4297363" y="2192338"/>
          <p14:tracePt t="115398" x="4297363" y="2200275"/>
          <p14:tracePt t="115405" x="4305300" y="2208213"/>
          <p14:tracePt t="115414" x="4313238" y="2208213"/>
          <p14:tracePt t="115428" x="4321175" y="2216150"/>
          <p14:tracePt t="115436" x="4329113" y="2216150"/>
          <p14:tracePt t="115444" x="4337050" y="2216150"/>
          <p14:tracePt t="115451" x="4344988" y="2216150"/>
          <p14:tracePt t="115458" x="4352925" y="2216150"/>
          <p14:tracePt t="115465" x="4368800" y="2216150"/>
          <p14:tracePt t="115473" x="4384675" y="2216150"/>
          <p14:tracePt t="115480" x="4408488" y="2216150"/>
          <p14:tracePt t="115488" x="4448175" y="2200275"/>
          <p14:tracePt t="115497" x="4479925" y="2184400"/>
          <p14:tracePt t="115503" x="4503738" y="2160588"/>
          <p14:tracePt t="115511" x="4535488" y="2136775"/>
          <p14:tracePt t="115518" x="4551363" y="2120900"/>
          <p14:tracePt t="115527" x="4576763" y="2105025"/>
          <p14:tracePt t="115533" x="4600575" y="2073275"/>
          <p14:tracePt t="115540" x="4608513" y="2065338"/>
          <p14:tracePt t="115548" x="4616450" y="2041525"/>
          <p14:tracePt t="115555" x="4624388" y="2041525"/>
          <p14:tracePt t="115564" x="4632325" y="2033588"/>
          <p14:tracePt t="115571" x="4632325" y="2025650"/>
          <p14:tracePt t="115577" x="4632325" y="2017713"/>
          <p14:tracePt t="115639" x="4624388" y="2017713"/>
          <p14:tracePt t="115646" x="4608513" y="2017713"/>
          <p14:tracePt t="115654" x="4600575" y="2017713"/>
          <p14:tracePt t="115661" x="4584700" y="2025650"/>
          <p14:tracePt t="115668" x="4567238" y="2033588"/>
          <p14:tracePt t="115676" x="4543425" y="2041525"/>
          <p14:tracePt t="115683" x="4527550" y="2057400"/>
          <p14:tracePt t="115690" x="4495800" y="2073275"/>
          <p14:tracePt t="115698" x="4479925" y="2089150"/>
          <p14:tracePt t="115706" x="4456113" y="2097088"/>
          <p14:tracePt t="115715" x="4416425" y="2128838"/>
          <p14:tracePt t="115721" x="4400550" y="2136775"/>
          <p14:tracePt t="115729" x="4376738" y="2152650"/>
          <p14:tracePt t="115735" x="4360863" y="2168525"/>
          <p14:tracePt t="115744" x="4352925" y="2184400"/>
          <p14:tracePt t="115750" x="4329113" y="2200275"/>
          <p14:tracePt t="115758" x="4321175" y="2208213"/>
          <p14:tracePt t="115766" x="4305300" y="2241550"/>
          <p14:tracePt t="115773" x="4281488" y="2257425"/>
          <p14:tracePt t="115780" x="4273550" y="2273300"/>
          <p14:tracePt t="115788" x="4233863" y="2312988"/>
          <p14:tracePt t="115796" x="4210050" y="2336800"/>
          <p14:tracePt t="115803" x="4152900" y="2384425"/>
          <p14:tracePt t="115811" x="4097338" y="2447925"/>
          <p14:tracePt t="115818" x="4033838" y="2503488"/>
          <p14:tracePt t="115825" x="3986213" y="2559050"/>
          <p14:tracePt t="115833" x="3930650" y="2624138"/>
          <p14:tracePt t="115841" x="3867150" y="2679700"/>
          <p14:tracePt t="115848" x="3817938" y="2735263"/>
          <p14:tracePt t="115856" x="3746500" y="2806700"/>
          <p14:tracePt t="115863" x="3683000" y="2878138"/>
          <p14:tracePt t="115871" x="3627438" y="2951163"/>
          <p14:tracePt t="115879" x="3571875" y="3014663"/>
          <p14:tracePt t="115885" x="3524250" y="3078163"/>
          <p14:tracePt t="115894" x="3476625" y="3133725"/>
          <p14:tracePt t="115900" x="3427413" y="3221038"/>
          <p14:tracePt t="115908" x="3363913" y="3309938"/>
          <p14:tracePt t="115915" x="3308350" y="3413125"/>
          <p14:tracePt t="115923" x="3236913" y="3540125"/>
          <p14:tracePt t="115930" x="3189288" y="3629025"/>
          <p14:tracePt t="115938" x="3117850" y="3763963"/>
          <p14:tracePt t="115946" x="3052763" y="3922713"/>
          <p14:tracePt t="115953" x="2981325" y="4067175"/>
          <p14:tracePt t="115961" x="2901950" y="4233863"/>
          <p14:tracePt t="115968" x="2854325" y="4330700"/>
          <p14:tracePt t="115975" x="2814638" y="4425950"/>
          <p14:tracePt t="115984" x="2790825" y="4481513"/>
          <p14:tracePt t="115993" x="2759075" y="4560888"/>
          <p14:tracePt t="115998" x="2733675" y="4616450"/>
          <p14:tracePt t="116006" x="2717800" y="4681538"/>
          <p14:tracePt t="116013" x="2701925" y="4729163"/>
          <p14:tracePt t="116021" x="2693988" y="4768850"/>
          <p14:tracePt t="116030" x="2686050" y="4800600"/>
          <p14:tracePt t="116036" x="2678113" y="4816475"/>
          <p14:tracePt t="116044" x="2670175" y="4840288"/>
          <p14:tracePt t="116050" x="2662238" y="4864100"/>
          <p14:tracePt t="116059" x="2662238" y="4887913"/>
          <p14:tracePt t="116065" x="2654300" y="4903788"/>
          <p14:tracePt t="116073" x="2654300" y="4919663"/>
          <p14:tracePt t="116080" x="2646363" y="4927600"/>
          <p14:tracePt t="116089" x="2646363" y="4943475"/>
          <p14:tracePt t="116096" x="2646363" y="4951413"/>
          <p14:tracePt t="116112" x="2646363" y="4959350"/>
          <p14:tracePt t="116133" x="2646363" y="4967288"/>
          <p14:tracePt t="116156" x="2654300" y="4967288"/>
          <p14:tracePt t="116163" x="2662238" y="4967288"/>
          <p14:tracePt t="116179" x="2678113" y="4967288"/>
          <p14:tracePt t="116185" x="2686050" y="4959350"/>
          <p14:tracePt t="116199" x="2709863" y="4959350"/>
          <p14:tracePt t="116201" x="2733675" y="4951413"/>
          <p14:tracePt t="116209" x="2759075" y="4943475"/>
          <p14:tracePt t="116215" x="2806700" y="4927600"/>
          <p14:tracePt t="116223" x="2838450" y="4911725"/>
          <p14:tracePt t="116230" x="2878138" y="4895850"/>
          <p14:tracePt t="116238" x="2901950" y="4887913"/>
          <p14:tracePt t="116246" x="2949575" y="4864100"/>
          <p14:tracePt t="116253" x="2973388" y="4840288"/>
          <p14:tracePt t="116261" x="3005138" y="4824413"/>
          <p14:tracePt t="116268" x="3021013" y="4792663"/>
          <p14:tracePt t="116276" x="3044825" y="4784725"/>
          <p14:tracePt t="116283" x="3060700" y="4752975"/>
          <p14:tracePt t="116291" x="3068638" y="4745038"/>
          <p14:tracePt t="116298" x="3084513" y="4729163"/>
          <p14:tracePt t="116305" x="3092450" y="4721225"/>
          <p14:tracePt t="116320" x="3092450" y="4713288"/>
          <p14:tracePt t="116329" x="3092450" y="4705350"/>
          <p14:tracePt t="116396" x="3092450" y="4697413"/>
          <p14:tracePt t="116568" x="3092450" y="4689475"/>
          <p14:tracePt t="116598" x="3092450" y="4681538"/>
          <p14:tracePt t="116605" x="3092450" y="4673600"/>
          <p14:tracePt t="116613" x="3100388" y="4673600"/>
          <p14:tracePt t="116628" x="3109913" y="4665663"/>
          <p14:tracePt t="116643" x="3125788" y="4665663"/>
          <p14:tracePt t="116650" x="3125788" y="4657725"/>
          <p14:tracePt t="116659" x="3133725" y="4657725"/>
          <p14:tracePt t="116667" x="3141663" y="4657725"/>
          <p14:tracePt t="116673" x="3157538" y="4657725"/>
          <p14:tracePt t="116681" x="3173413" y="4649788"/>
          <p14:tracePt t="116688" x="3197225" y="4649788"/>
          <p14:tracePt t="116695" x="3213100" y="4649788"/>
          <p14:tracePt t="116703" x="3244850" y="4641850"/>
          <p14:tracePt t="116711" x="3260725" y="4633913"/>
          <p14:tracePt t="116718" x="3292475" y="4633913"/>
          <p14:tracePt t="116726" x="3308350" y="4633913"/>
          <p14:tracePt t="116733" x="3340100" y="4633913"/>
          <p14:tracePt t="116741" x="3355975" y="4624388"/>
          <p14:tracePt t="116748" x="3371850" y="4624388"/>
          <p14:tracePt t="116755" x="3395663" y="4624388"/>
          <p14:tracePt t="116763" x="3403600" y="4624388"/>
          <p14:tracePt t="116770" x="3419475" y="4624388"/>
          <p14:tracePt t="116778" x="3427413" y="4624388"/>
          <p14:tracePt t="116786" x="3435350" y="4624388"/>
          <p14:tracePt t="116801" x="3435350" y="4616450"/>
          <p14:tracePt t="116846" x="3443288" y="4616450"/>
          <p14:tracePt t="116943" x="3459163" y="4616450"/>
          <p14:tracePt t="116950" x="3484563" y="4616450"/>
          <p14:tracePt t="116959" x="3492500" y="4616450"/>
          <p14:tracePt t="116965" x="3516313" y="4616450"/>
          <p14:tracePt t="116973" x="3532188" y="4616450"/>
          <p14:tracePt t="116980" x="3556000" y="4616450"/>
          <p14:tracePt t="116988" x="3571875" y="4616450"/>
          <p14:tracePt t="116995" x="3595688" y="4608513"/>
          <p14:tracePt t="117003" x="3611563" y="4608513"/>
          <p14:tracePt t="117011" x="3627438" y="4608513"/>
          <p14:tracePt t="117019" x="3651250" y="4600575"/>
          <p14:tracePt t="117026" x="3659188" y="4600575"/>
          <p14:tracePt t="117033" x="3667125" y="4600575"/>
          <p14:tracePt t="117042" x="3683000" y="4600575"/>
          <p14:tracePt t="117056" x="3690938" y="4600575"/>
          <p14:tracePt t="117363" x="3698875" y="4600575"/>
          <p14:tracePt t="117371" x="3706813" y="4600575"/>
          <p14:tracePt t="117378" x="3714750" y="4600575"/>
          <p14:tracePt t="117386" x="3722688" y="4600575"/>
          <p14:tracePt t="117393" x="3730625" y="4600575"/>
          <p14:tracePt t="117401" x="3738563" y="4600575"/>
          <p14:tracePt t="117416" x="3746500" y="4600575"/>
          <p14:tracePt t="117935" x="3746500" y="4608513"/>
          <p14:tracePt t="117963" x="3754438" y="4608513"/>
          <p14:tracePt t="118218" x="3754438" y="4616450"/>
          <p14:tracePt t="118249" x="3754438" y="4624388"/>
          <p14:tracePt t="118256" x="3754438" y="4633913"/>
          <p14:tracePt t="118278" x="3754438" y="4641850"/>
          <p14:tracePt t="118833" x="3762375" y="4641850"/>
          <p14:tracePt t="118840" x="3770313" y="4649788"/>
          <p14:tracePt t="118857" x="3786188" y="4665663"/>
          <p14:tracePt t="118863" x="3794125" y="4665663"/>
          <p14:tracePt t="118871" x="3810000" y="4681538"/>
          <p14:tracePt t="118893" x="3875088" y="4713288"/>
          <p14:tracePt t="118900" x="3883025" y="4721225"/>
          <p14:tracePt t="118908" x="3906838" y="4729163"/>
          <p14:tracePt t="118916" x="3922713" y="4745038"/>
          <p14:tracePt t="118924" x="3938588" y="4752975"/>
          <p14:tracePt t="118931" x="3954463" y="4760913"/>
          <p14:tracePt t="118939" x="3970338" y="4768850"/>
          <p14:tracePt t="118946" x="3978275" y="4776788"/>
          <p14:tracePt t="118953" x="3986213" y="4776788"/>
          <p14:tracePt t="118961" x="3994150" y="4776788"/>
          <p14:tracePt t="118969" x="3994150" y="4784725"/>
          <p14:tracePt t="119306" x="3994150" y="4792663"/>
          <p14:tracePt t="119320" x="3994150" y="4800600"/>
          <p14:tracePt t="119336" x="3994150" y="4816475"/>
          <p14:tracePt t="119350" x="3994150" y="4824413"/>
          <p14:tracePt t="119358" x="3994150" y="4832350"/>
          <p14:tracePt t="119388" x="3994150" y="4840288"/>
          <p14:tracePt t="119666" x="3994150" y="4848225"/>
          <p14:tracePt t="119690" x="3994150" y="4856163"/>
          <p14:tracePt t="119696" x="3986213" y="4856163"/>
          <p14:tracePt t="119703" x="3986213" y="4864100"/>
          <p14:tracePt t="119718" x="3986213" y="4872038"/>
          <p14:tracePt t="119725" x="3986213" y="4879975"/>
          <p14:tracePt t="119733" x="3986213" y="4887913"/>
          <p14:tracePt t="119741" x="3978275" y="4887913"/>
          <p14:tracePt t="119748" x="3978275" y="4895850"/>
          <p14:tracePt t="119771" x="3978275" y="4903788"/>
          <p14:tracePt t="119785" x="3978275" y="4911725"/>
          <p14:tracePt t="119800" x="3978275" y="4919663"/>
          <p14:tracePt t="119809" x="3970338" y="4919663"/>
          <p14:tracePt t="120236" x="3970338" y="4927600"/>
          <p14:tracePt t="120536" x="3978275" y="4927600"/>
          <p14:tracePt t="120543" x="3978275" y="4935538"/>
          <p14:tracePt t="120558" x="3978275" y="4943475"/>
          <p14:tracePt t="120588" x="3986213" y="4943475"/>
          <p14:tracePt t="120604" x="3986213" y="4951413"/>
          <p14:tracePt t="120843" x="3994150" y="4951413"/>
          <p14:tracePt t="120949" x="4002088" y="4951413"/>
          <p14:tracePt t="120971" x="4010025" y="4959350"/>
          <p14:tracePt t="121001" x="4010025" y="4967288"/>
          <p14:tracePt t="121008" x="4010025" y="4976813"/>
          <p14:tracePt t="121025" x="4010025" y="4984750"/>
          <p14:tracePt t="121031" x="4017963" y="4984750"/>
          <p14:tracePt t="121038" x="4017963" y="4992688"/>
          <p14:tracePt t="121106" x="4025900" y="4992688"/>
          <p14:tracePt t="122711" x="4025900" y="5000625"/>
          <p14:tracePt t="122727" x="4025900" y="5008563"/>
          <p14:tracePt t="123093" x="4025900" y="5016500"/>
          <p14:tracePt t="123446" x="4025900" y="5024438"/>
          <p14:tracePt t="123462" x="4025900" y="5032375"/>
          <p14:tracePt t="123477" x="4025900" y="5040313"/>
          <p14:tracePt t="123499" x="4025900" y="5048250"/>
          <p14:tracePt t="123573" x="4025900" y="5056188"/>
          <p14:tracePt t="123589" x="4025900" y="5064125"/>
          <p14:tracePt t="123603" x="4025900" y="5072063"/>
          <p14:tracePt t="123633" x="4025900" y="5080000"/>
          <p14:tracePt t="123663" x="4025900" y="5087938"/>
          <p14:tracePt t="123716" x="4025900" y="5095875"/>
          <p14:tracePt t="124031" x="4025900" y="5103813"/>
          <p14:tracePt t="124061" x="4025900" y="5111750"/>
          <p14:tracePt t="124077" x="4017963" y="5111750"/>
          <p14:tracePt t="124083" x="4017963" y="5119688"/>
          <p14:tracePt t="124143" x="4017963" y="5127625"/>
          <p14:tracePt t="125373" x="4025900" y="5127625"/>
          <p14:tracePt t="125380" x="4041775" y="5119688"/>
          <p14:tracePt t="125388" x="4065588" y="5111750"/>
          <p14:tracePt t="125396" x="4089400" y="5103813"/>
          <p14:tracePt t="125403" x="4113213" y="5103813"/>
          <p14:tracePt t="125410" x="4137025" y="5095875"/>
          <p14:tracePt t="125418" x="4144963" y="5087938"/>
          <p14:tracePt t="125425" x="4152900" y="5080000"/>
          <p14:tracePt t="125433" x="4160838" y="5080000"/>
          <p14:tracePt t="125440" x="4168775" y="5080000"/>
          <p14:tracePt t="125448" x="4176713" y="5080000"/>
          <p14:tracePt t="125456" x="4176713" y="5072063"/>
          <p14:tracePt t="125465" x="4184650" y="5072063"/>
          <p14:tracePt t="126056" x="4176713" y="5072063"/>
          <p14:tracePt t="126063" x="4168775" y="5072063"/>
          <p14:tracePt t="126071" x="4160838" y="5072063"/>
          <p14:tracePt t="126078" x="4144963" y="5072063"/>
          <p14:tracePt t="126086" x="4137025" y="5072063"/>
          <p14:tracePt t="126100" x="4137025" y="5064125"/>
          <p14:tracePt t="126108" x="4129088" y="5064125"/>
          <p14:tracePt t="126116" x="4121150" y="5064125"/>
          <p14:tracePt t="126132" x="4113213" y="5064125"/>
          <p14:tracePt t="126146" x="4105275" y="5064125"/>
          <p14:tracePt t="126161" x="4097338" y="5064125"/>
          <p14:tracePt t="126168" x="4089400" y="5064125"/>
          <p14:tracePt t="126176" x="4081463" y="5064125"/>
          <p14:tracePt t="126185" x="4073525" y="5064125"/>
          <p14:tracePt t="126191" x="4065588" y="5056188"/>
          <p14:tracePt t="126199" x="4057650" y="5056188"/>
          <p14:tracePt t="126205" x="4041775" y="5048250"/>
          <p14:tracePt t="126214" x="4033838" y="5048250"/>
          <p14:tracePt t="126220" x="4017963" y="5048250"/>
          <p14:tracePt t="126228" x="4002088" y="5048250"/>
          <p14:tracePt t="126236" x="3994150" y="5048250"/>
          <p14:tracePt t="126243" x="3986213" y="5048250"/>
          <p14:tracePt t="126250" x="3970338" y="5040313"/>
          <p14:tracePt t="126258" x="3954463" y="5040313"/>
          <p14:tracePt t="126266" x="3938588" y="5032375"/>
          <p14:tracePt t="126273" x="3930650" y="5032375"/>
          <p14:tracePt t="126280" x="3914775" y="5032375"/>
          <p14:tracePt t="126288" x="3898900" y="5032375"/>
          <p14:tracePt t="126297" x="3890963" y="5032375"/>
          <p14:tracePt t="126303" x="3883025" y="5032375"/>
          <p14:tracePt t="126310" x="3859213" y="5032375"/>
          <p14:tracePt t="126318" x="3851275" y="5032375"/>
          <p14:tracePt t="126326" x="3833813" y="5032375"/>
          <p14:tracePt t="126333" x="3817938" y="5032375"/>
          <p14:tracePt t="126340" x="3802063" y="5032375"/>
          <p14:tracePt t="126348" x="3794125" y="5032375"/>
          <p14:tracePt t="126355" x="3778250" y="5032375"/>
          <p14:tracePt t="126364" x="3754438" y="5032375"/>
          <p14:tracePt t="126371" x="3746500" y="5032375"/>
          <p14:tracePt t="126378" x="3730625" y="5032375"/>
          <p14:tracePt t="126386" x="3714750" y="5032375"/>
          <p14:tracePt t="126393" x="3698875" y="5032375"/>
          <p14:tracePt t="126401" x="3675063" y="5040313"/>
          <p14:tracePt t="126408" x="3651250" y="5040313"/>
          <p14:tracePt t="126416" x="3627438" y="5040313"/>
          <p14:tracePt t="126423" x="3603625" y="5048250"/>
          <p14:tracePt t="126430" x="3587750" y="5056188"/>
          <p14:tracePt t="126438" x="3571875" y="5064125"/>
          <p14:tracePt t="126447" x="3556000" y="5064125"/>
          <p14:tracePt t="126453" x="3540125" y="5072063"/>
          <p14:tracePt t="126461" x="3524250" y="5080000"/>
          <p14:tracePt t="126468" x="3516313" y="5080000"/>
          <p14:tracePt t="126476" x="3500438" y="5087938"/>
          <p14:tracePt t="126483" x="3492500" y="5095875"/>
          <p14:tracePt t="126490" x="3484563" y="5095875"/>
          <p14:tracePt t="126498" x="3467100" y="5103813"/>
          <p14:tracePt t="126506" x="3451225" y="5111750"/>
          <p14:tracePt t="126520" x="3435350" y="5119688"/>
          <p14:tracePt t="126529" x="3427413" y="5127625"/>
          <p14:tracePt t="126535" x="3419475" y="5127625"/>
          <p14:tracePt t="126543" x="3411538" y="5135563"/>
          <p14:tracePt t="126550" x="3403600" y="5143500"/>
          <p14:tracePt t="126558" x="3395663" y="5143500"/>
          <p14:tracePt t="126573" x="3387725" y="5151438"/>
          <p14:tracePt t="126589" x="3371850" y="5159375"/>
          <p14:tracePt t="126601" x="3371850" y="5167313"/>
          <p14:tracePt t="126604" x="3363913" y="5167313"/>
          <p14:tracePt t="126611" x="3363913" y="5175250"/>
          <p14:tracePt t="126625" x="3363913" y="5183188"/>
          <p14:tracePt t="126641" x="3363913" y="5191125"/>
          <p14:tracePt t="126656" x="3363913" y="5199063"/>
          <p14:tracePt t="126663" x="3363913" y="5207000"/>
          <p14:tracePt t="126678" x="3363913" y="5214938"/>
          <p14:tracePt t="126686" x="3371850" y="5214938"/>
          <p14:tracePt t="126693" x="3379788" y="5230813"/>
          <p14:tracePt t="126700" x="3387725" y="5230813"/>
          <p14:tracePt t="126708" x="3395663" y="5238750"/>
          <p14:tracePt t="126715" x="3403600" y="5246688"/>
          <p14:tracePt t="126723" x="3411538" y="5246688"/>
          <p14:tracePt t="126730" x="3427413" y="5254625"/>
          <p14:tracePt t="126738" x="3435350" y="5262563"/>
          <p14:tracePt t="126747" x="3451225" y="5270500"/>
          <p14:tracePt t="126753" x="3459163" y="5278438"/>
          <p14:tracePt t="126760" x="3476625" y="5278438"/>
          <p14:tracePt t="126768" x="3492500" y="5286375"/>
          <p14:tracePt t="126775" x="3516313" y="5294313"/>
          <p14:tracePt t="126783" x="3540125" y="5294313"/>
          <p14:tracePt t="126790" x="3563938" y="5294313"/>
          <p14:tracePt t="126798" x="3587750" y="5294313"/>
          <p14:tracePt t="126805" x="3619500" y="5294313"/>
          <p14:tracePt t="126814" x="3635375" y="5302250"/>
          <p14:tracePt t="126820" x="3659188" y="5302250"/>
          <p14:tracePt t="126828" x="3675063" y="5302250"/>
          <p14:tracePt t="126835" x="3698875" y="5302250"/>
          <p14:tracePt t="126843" x="3730625" y="5310188"/>
          <p14:tracePt t="126851" x="3754438" y="5310188"/>
          <p14:tracePt t="126858" x="3786188" y="5310188"/>
          <p14:tracePt t="126866" x="3817938" y="5310188"/>
          <p14:tracePt t="126873" x="3843338" y="5310188"/>
          <p14:tracePt t="126883" x="3859213" y="5310188"/>
          <p14:tracePt t="126888" x="3883025" y="5310188"/>
          <p14:tracePt t="126897" x="3906838" y="5310188"/>
          <p14:tracePt t="126903" x="3938588" y="5310188"/>
          <p14:tracePt t="126911" x="3954463" y="5310188"/>
          <p14:tracePt t="126918" x="3962400" y="5310188"/>
          <p14:tracePt t="126926" x="3970338" y="5310188"/>
          <p14:tracePt t="126933" x="3978275" y="5310188"/>
          <p14:tracePt t="126940" x="3994150" y="5302250"/>
          <p14:tracePt t="126949" x="4010025" y="5294313"/>
          <p14:tracePt t="126955" x="4025900" y="5294313"/>
          <p14:tracePt t="126965" x="4041775" y="5286375"/>
          <p14:tracePt t="126970" x="4065588" y="5270500"/>
          <p14:tracePt t="126980" x="4081463" y="5270500"/>
          <p14:tracePt t="126985" x="4105275" y="5262563"/>
          <p14:tracePt t="126993" x="4129088" y="5246688"/>
          <p14:tracePt t="127000" x="4144963" y="5238750"/>
          <p14:tracePt t="127008" x="4168775" y="5230813"/>
          <p14:tracePt t="127016" x="4176713" y="5222875"/>
          <p14:tracePt t="127023" x="4192588" y="5214938"/>
          <p14:tracePt t="127032" x="4200525" y="5199063"/>
          <p14:tracePt t="127038" x="4210050" y="5199063"/>
          <p14:tracePt t="127046" x="4217988" y="5191125"/>
          <p14:tracePt t="127053" x="4225925" y="5183188"/>
          <p14:tracePt t="127061" x="4225925" y="5175250"/>
          <p14:tracePt t="127076" x="4225925" y="5167313"/>
          <p14:tracePt t="127083" x="4233863" y="5167313"/>
          <p14:tracePt t="127090" x="4233863" y="5159375"/>
          <p14:tracePt t="127098" x="4233863" y="5151438"/>
          <p14:tracePt t="127113" x="4233863" y="5143500"/>
          <p14:tracePt t="127120" x="4233863" y="5135563"/>
          <p14:tracePt t="127128" x="4233863" y="5127625"/>
          <p14:tracePt t="127137" x="4233863" y="5119688"/>
          <p14:tracePt t="127143" x="4233863" y="5103813"/>
          <p14:tracePt t="127151" x="4225925" y="5095875"/>
          <p14:tracePt t="127158" x="4225925" y="5080000"/>
          <p14:tracePt t="127166" x="4210050" y="5064125"/>
          <p14:tracePt t="127173" x="4200525" y="5056188"/>
          <p14:tracePt t="127181" x="4192588" y="5048250"/>
          <p14:tracePt t="127188" x="4184650" y="5040313"/>
          <p14:tracePt t="127196" x="4168775" y="5032375"/>
          <p14:tracePt t="127203" x="4152900" y="5016500"/>
          <p14:tracePt t="127210" x="4144963" y="5016500"/>
          <p14:tracePt t="127218" x="4137025" y="5008563"/>
          <p14:tracePt t="127225" x="4113213" y="5000625"/>
          <p14:tracePt t="127233" x="4105275" y="4992688"/>
          <p14:tracePt t="127240" x="4081463" y="4992688"/>
          <p14:tracePt t="127249" x="4065588" y="4992688"/>
          <p14:tracePt t="127256" x="4041775" y="4984750"/>
          <p14:tracePt t="127263" x="4025900" y="4984750"/>
          <p14:tracePt t="127270" x="4002088" y="4976813"/>
          <p14:tracePt t="127278" x="3978275" y="4976813"/>
          <p14:tracePt t="127285" x="3954463" y="4976813"/>
          <p14:tracePt t="127293" x="3922713" y="4976813"/>
          <p14:tracePt t="127300" x="3898900" y="4976813"/>
          <p14:tracePt t="127308" x="3867150" y="4976813"/>
          <p14:tracePt t="127315" x="3851275" y="4984750"/>
          <p14:tracePt t="127323" x="3817938" y="4984750"/>
          <p14:tracePt t="127331" x="3786188" y="4992688"/>
          <p14:tracePt t="127338" x="3746500" y="5000625"/>
          <p14:tracePt t="127347" x="3730625" y="5008563"/>
          <p14:tracePt t="127353" x="3714750" y="5016500"/>
          <p14:tracePt t="127361" x="3698875" y="5016500"/>
          <p14:tracePt t="127368" x="3683000" y="5016500"/>
          <p14:tracePt t="127376" x="3667125" y="5024438"/>
          <p14:tracePt t="127383" x="3643313" y="5024438"/>
          <p14:tracePt t="127391" x="3635375" y="5032375"/>
          <p14:tracePt t="127399" x="3611563" y="5040313"/>
          <p14:tracePt t="127406" x="3603625" y="5040313"/>
          <p14:tracePt t="127412" x="3579813" y="5056188"/>
          <p14:tracePt t="127421" x="3563938" y="5056188"/>
          <p14:tracePt t="127428" x="3548063" y="5064125"/>
          <p14:tracePt t="127435" x="3540125" y="5072063"/>
          <p14:tracePt t="127443" x="3516313" y="5080000"/>
          <p14:tracePt t="127450" x="3500438" y="5087938"/>
          <p14:tracePt t="127458" x="3484563" y="5095875"/>
          <p14:tracePt t="127465" x="3467100" y="5103813"/>
          <p14:tracePt t="127474" x="3451225" y="5103813"/>
          <p14:tracePt t="127481" x="3443288" y="5111750"/>
          <p14:tracePt t="127488" x="3435350" y="5119688"/>
          <p14:tracePt t="127497" x="3419475" y="5119688"/>
          <p14:tracePt t="127512" x="3411538" y="5127625"/>
          <p14:tracePt t="127518" x="3403600" y="5135563"/>
          <p14:tracePt t="127525" x="3395663" y="5135563"/>
          <p14:tracePt t="127540" x="3387725" y="5135563"/>
          <p14:tracePt t="127549" x="3387725" y="5143500"/>
          <p14:tracePt t="127579" x="3387725" y="5151438"/>
          <p14:tracePt t="127600" x="3387725" y="5159375"/>
          <p14:tracePt t="127608" x="3387725" y="5167313"/>
          <p14:tracePt t="127624" x="3387725" y="5175250"/>
          <p14:tracePt t="127647" x="3387725" y="5183188"/>
          <p14:tracePt t="127663" x="3387725" y="5191125"/>
          <p14:tracePt t="127668" x="3395663" y="5191125"/>
          <p14:tracePt t="127676" x="3403600" y="5199063"/>
          <p14:tracePt t="127691" x="3411538" y="5199063"/>
          <p14:tracePt t="127698" x="3411538" y="5207000"/>
          <p14:tracePt t="127706" x="3419475" y="5207000"/>
          <p14:tracePt t="127720" x="3427413" y="5207000"/>
          <p14:tracePt t="127729" x="3435350" y="5207000"/>
          <p14:tracePt t="127743" x="3443288" y="5214938"/>
          <p14:tracePt t="127758" x="3451225" y="5214938"/>
          <p14:tracePt t="127773" x="3459163" y="5214938"/>
          <p14:tracePt t="127781" x="3467100" y="5214938"/>
          <p14:tracePt t="127796" x="3476625" y="5214938"/>
          <p14:tracePt t="127803" x="3484563" y="5214938"/>
          <p14:tracePt t="127810" x="3492500" y="5214938"/>
          <p14:tracePt t="127818" x="3500438" y="5214938"/>
          <p14:tracePt t="127826" x="3524250" y="5214938"/>
          <p14:tracePt t="127833" x="3548063" y="5214938"/>
          <p14:tracePt t="127840" x="3563938" y="5214938"/>
          <p14:tracePt t="127848" x="3579813" y="5214938"/>
          <p14:tracePt t="127855" x="3595688" y="5214938"/>
          <p14:tracePt t="127863" x="3619500" y="5214938"/>
          <p14:tracePt t="127872" x="3627438" y="5214938"/>
          <p14:tracePt t="127888" x="3651250" y="5214938"/>
          <p14:tracePt t="127902" x="3659188" y="5214938"/>
          <p14:tracePt t="127915" x="3675063" y="5214938"/>
          <p14:tracePt t="127923" x="3690938" y="5222875"/>
          <p14:tracePt t="127931" x="3698875" y="5230813"/>
          <p14:tracePt t="127938" x="3714750" y="5230813"/>
          <p14:tracePt t="127946" x="3722688" y="5230813"/>
          <p14:tracePt t="127953" x="3730625" y="5230813"/>
          <p14:tracePt t="127961" x="3738563" y="5230813"/>
          <p14:tracePt t="127968" x="3746500" y="5238750"/>
          <p14:tracePt t="127976" x="3754438" y="5238750"/>
          <p14:tracePt t="127983" x="3762375" y="5246688"/>
          <p14:tracePt t="127999" x="3770313" y="5246688"/>
          <p14:tracePt t="128020" x="3778250" y="5246688"/>
          <p14:tracePt t="128133" x="3786188" y="5246688"/>
          <p14:tracePt t="128164" x="3794125" y="5246688"/>
          <p14:tracePt t="130513" x="3802063" y="5246688"/>
          <p14:tracePt t="131756" x="3810000" y="5246688"/>
          <p14:tracePt t="131763" x="3825875" y="5246688"/>
          <p14:tracePt t="131771" x="3833813" y="5246688"/>
          <p14:tracePt t="131780" x="3851275" y="5246688"/>
          <p14:tracePt t="131786" x="3859213" y="5238750"/>
          <p14:tracePt t="131793" x="3875088" y="5230813"/>
          <p14:tracePt t="131800" x="3898900" y="5230813"/>
          <p14:tracePt t="131808" x="3906838" y="5230813"/>
          <p14:tracePt t="131815" x="3922713" y="5222875"/>
          <p14:tracePt t="131823" x="3930650" y="5222875"/>
          <p14:tracePt t="131838" x="3938588" y="5214938"/>
          <p14:tracePt t="131853" x="3954463" y="5214938"/>
          <p14:tracePt t="131862" x="3962400" y="5214938"/>
          <p14:tracePt t="131868" x="3970338" y="5214938"/>
          <p14:tracePt t="131875" x="3978275" y="5214938"/>
          <p14:tracePt t="131898" x="3986213" y="5214938"/>
          <p14:tracePt t="131913" x="3994150" y="5214938"/>
          <p14:tracePt t="131920" x="4002088" y="5214938"/>
          <p14:tracePt t="131936" x="4010025" y="5214938"/>
          <p14:tracePt t="131943" x="4025900" y="5214938"/>
          <p14:tracePt t="131951" x="4041775" y="5214938"/>
          <p14:tracePt t="131958" x="4041775" y="5207000"/>
          <p14:tracePt t="131965" x="4057650" y="5207000"/>
          <p14:tracePt t="131973" x="4073525" y="5207000"/>
          <p14:tracePt t="131982" x="4081463" y="5207000"/>
          <p14:tracePt t="131988" x="4105275" y="5207000"/>
          <p14:tracePt t="131996" x="4129088" y="5199063"/>
          <p14:tracePt t="132003" x="4152900" y="5199063"/>
          <p14:tracePt t="132012" x="4160838" y="5191125"/>
          <p14:tracePt t="132018" x="4168775" y="5191125"/>
          <p14:tracePt t="132026" x="4184650" y="5191125"/>
          <p14:tracePt t="132033" x="4200525" y="5191125"/>
          <p14:tracePt t="132048" x="4210050" y="5191125"/>
          <p14:tracePt t="132055" x="4217988" y="5191125"/>
          <p14:tracePt t="132063" x="4225925" y="5191125"/>
          <p14:tracePt t="132070" x="4233863" y="5191125"/>
          <p14:tracePt t="132079" x="4241800" y="5191125"/>
          <p14:tracePt t="132085" x="4249738" y="5191125"/>
          <p14:tracePt t="132094" x="4257675" y="5191125"/>
          <p14:tracePt t="132101" x="4265613" y="5191125"/>
          <p14:tracePt t="132108" x="4281488" y="5191125"/>
          <p14:tracePt t="132116" x="4289425" y="5183188"/>
          <p14:tracePt t="132123" x="4297363" y="5183188"/>
          <p14:tracePt t="132131" x="4313238" y="5183188"/>
          <p14:tracePt t="132138" x="4344988" y="5175250"/>
          <p14:tracePt t="132146" x="4368800" y="5175250"/>
          <p14:tracePt t="132153" x="4392613" y="5167313"/>
          <p14:tracePt t="132162" x="4424363" y="5167313"/>
          <p14:tracePt t="132168" x="4440238" y="5167313"/>
          <p14:tracePt t="132175" x="4471988" y="5159375"/>
          <p14:tracePt t="132184" x="4495800" y="5151438"/>
          <p14:tracePt t="132191" x="4519613" y="5143500"/>
          <p14:tracePt t="132198" x="4543425" y="5143500"/>
          <p14:tracePt t="132206" x="4567238" y="5135563"/>
          <p14:tracePt t="132214" x="4584700" y="5135563"/>
          <p14:tracePt t="132221" x="4592638" y="5135563"/>
          <p14:tracePt t="132230" x="4600575" y="5135563"/>
          <p14:tracePt t="132236" x="4616450" y="5135563"/>
          <p14:tracePt t="132250" x="4624388" y="5135563"/>
          <p14:tracePt t="132311" x="4632325" y="5135563"/>
          <p14:tracePt t="132814" x="4632325" y="5143500"/>
          <p14:tracePt t="132821" x="4624388" y="5143500"/>
          <p14:tracePt t="132836" x="4616450" y="5151438"/>
          <p14:tracePt t="132843" x="4608513" y="5151438"/>
          <p14:tracePt t="132851" x="4608513" y="5159375"/>
          <p14:tracePt t="132858" x="4600575" y="5159375"/>
          <p14:tracePt t="132874" x="4600575" y="5167313"/>
          <p14:tracePt t="132896" x="4592638" y="5175250"/>
          <p14:tracePt t="133226" x="4584700" y="5175250"/>
          <p14:tracePt t="133233" x="4576763" y="5175250"/>
          <p14:tracePt t="133241" x="4567238" y="5183188"/>
          <p14:tracePt t="133256" x="4551363" y="5183188"/>
          <p14:tracePt t="133263" x="4535488" y="5183188"/>
          <p14:tracePt t="133271" x="4519613" y="5183188"/>
          <p14:tracePt t="133278" x="4495800" y="5183188"/>
          <p14:tracePt t="133285" x="4471988" y="5183188"/>
          <p14:tracePt t="133293" x="4456113" y="5183188"/>
          <p14:tracePt t="133301" x="4432300" y="5183188"/>
          <p14:tracePt t="133309" x="4424363" y="5183188"/>
          <p14:tracePt t="133317" x="4408488" y="5183188"/>
          <p14:tracePt t="133325" x="4392613" y="5183188"/>
          <p14:tracePt t="133338" x="4384675" y="5183188"/>
          <p14:tracePt t="133353" x="4376738" y="5183188"/>
          <p14:tracePt t="133361" x="4376738" y="5191125"/>
          <p14:tracePt t="133496" x="4376738" y="5199063"/>
          <p14:tracePt t="133503" x="4368800" y="5199063"/>
          <p14:tracePt t="133519" x="4360863" y="5207000"/>
          <p14:tracePt t="133534" x="4360863" y="5214938"/>
          <p14:tracePt t="133540" x="4352925" y="5214938"/>
          <p14:tracePt t="133549" x="4352925" y="5222875"/>
          <p14:tracePt t="133556" x="4344988" y="5222875"/>
          <p14:tracePt t="133563" x="4344988" y="5230813"/>
          <p14:tracePt t="133570" x="4337050" y="5230813"/>
          <p14:tracePt t="133578" x="4321175" y="5230813"/>
          <p14:tracePt t="133593" x="4313238" y="5230813"/>
          <p14:tracePt t="133601" x="4305300" y="5230813"/>
          <p14:tracePt t="133608" x="4305300" y="5238750"/>
          <p14:tracePt t="133616" x="4297363" y="5238750"/>
          <p14:tracePt t="133631" x="4289425" y="5238750"/>
          <p14:tracePt t="133646" x="4281488" y="5238750"/>
          <p14:tracePt t="133653" x="4281488" y="5246688"/>
          <p14:tracePt t="133668" x="4273550" y="5246688"/>
          <p14:tracePt t="133728" x="4265613" y="5246688"/>
          <p14:tracePt t="133878" x="4273550" y="5246688"/>
          <p14:tracePt t="133886" x="4289425" y="5246688"/>
          <p14:tracePt t="133893" x="4313238" y="5238750"/>
          <p14:tracePt t="133901" x="4337050" y="5222875"/>
          <p14:tracePt t="133908" x="4376738" y="5207000"/>
          <p14:tracePt t="133917" x="4400550" y="5199063"/>
          <p14:tracePt t="133923" x="4448175" y="5191125"/>
          <p14:tracePt t="133931" x="4479925" y="5175250"/>
          <p14:tracePt t="133938" x="4519613" y="5159375"/>
          <p14:tracePt t="133946" x="4551363" y="5151438"/>
          <p14:tracePt t="133953" x="4567238" y="5143500"/>
          <p14:tracePt t="133960" x="4592638" y="5135563"/>
          <p14:tracePt t="133968" x="4608513" y="5127625"/>
          <p14:tracePt t="133976" x="4640263" y="5119688"/>
          <p14:tracePt t="133983" x="4656138" y="5119688"/>
          <p14:tracePt t="133990" x="4672013" y="5111750"/>
          <p14:tracePt t="133999" x="4672013" y="5103813"/>
          <p14:tracePt t="134005" x="4687888" y="5103813"/>
          <p14:tracePt t="134021" x="4695825" y="5103813"/>
          <p14:tracePt t="134035" x="4703763" y="5103813"/>
          <p14:tracePt t="134043" x="4711700" y="5103813"/>
          <p14:tracePt t="134059" x="4719638" y="5103813"/>
          <p14:tracePt t="134073" x="4727575" y="5103813"/>
          <p14:tracePt t="134088" x="4735513" y="5103813"/>
          <p14:tracePt t="134096" x="4743450" y="5103813"/>
          <p14:tracePt t="134103" x="4751388" y="5103813"/>
          <p14:tracePt t="134110" x="4767263" y="5103813"/>
          <p14:tracePt t="134118" x="4791075" y="5111750"/>
          <p14:tracePt t="134132" x="4814888" y="5111750"/>
          <p14:tracePt t="134140" x="4846638" y="5119688"/>
          <p14:tracePt t="134149" x="4926013" y="5135563"/>
          <p14:tracePt t="134155" x="4967288" y="5143500"/>
          <p14:tracePt t="134163" x="5022850" y="5159375"/>
          <p14:tracePt t="134170" x="5070475" y="5167313"/>
          <p14:tracePt t="134178" x="5102225" y="5175250"/>
          <p14:tracePt t="134185" x="5149850" y="5183188"/>
          <p14:tracePt t="134193" x="5173663" y="5191125"/>
          <p14:tracePt t="134201" x="5197475" y="5199063"/>
          <p14:tracePt t="134208" x="5221288" y="5199063"/>
          <p14:tracePt t="134216" x="5237163" y="5199063"/>
          <p14:tracePt t="134223" x="5245100" y="5199063"/>
          <p14:tracePt t="134232" x="5253038" y="5199063"/>
          <p14:tracePt t="134245" x="5260975" y="5199063"/>
          <p14:tracePt t="134486" x="5260975" y="5207000"/>
          <p14:tracePt t="134500" x="5253038" y="5214938"/>
          <p14:tracePt t="134510" x="5245100" y="5222875"/>
          <p14:tracePt t="134515" x="5237163" y="5222875"/>
          <p14:tracePt t="134523" x="5221288" y="5230813"/>
          <p14:tracePt t="134531" x="5213350" y="5238750"/>
          <p14:tracePt t="134538" x="5205413" y="5246688"/>
          <p14:tracePt t="134546" x="5181600" y="5262563"/>
          <p14:tracePt t="134553" x="5173663" y="5262563"/>
          <p14:tracePt t="134561" x="5165725" y="5270500"/>
          <p14:tracePt t="134569" x="5149850" y="5278438"/>
          <p14:tracePt t="134575" x="5141913" y="5278438"/>
          <p14:tracePt t="134583" x="5133975" y="5294313"/>
          <p14:tracePt t="134591" x="5126038" y="5294313"/>
          <p14:tracePt t="134598" x="5118100" y="5294313"/>
          <p14:tracePt t="134607" x="5118100" y="5302250"/>
          <p14:tracePt t="134613" x="5110163" y="5302250"/>
          <p14:tracePt t="134628" x="5102225" y="5310188"/>
          <p14:tracePt t="134651" x="5094288" y="5310188"/>
          <p14:tracePt t="134659" x="5094288" y="5319713"/>
          <p14:tracePt t="134665" x="5086350" y="5319713"/>
          <p14:tracePt t="134688" x="5078413" y="5319713"/>
          <p14:tracePt t="134695" x="5070475" y="5319713"/>
          <p14:tracePt t="134704" x="5062538" y="5327650"/>
          <p14:tracePt t="134711" x="5046663" y="5335588"/>
          <p14:tracePt t="134718" x="5038725" y="5335588"/>
          <p14:tracePt t="134725" x="5030788" y="5335588"/>
          <p14:tracePt t="134733" x="5014913" y="5335588"/>
          <p14:tracePt t="134741" x="5006975" y="5335588"/>
          <p14:tracePt t="134756" x="4991100" y="5335588"/>
          <p14:tracePt t="134763" x="4983163" y="5335588"/>
          <p14:tracePt t="134771" x="4975225" y="5335588"/>
          <p14:tracePt t="134778" x="4967288" y="5335588"/>
          <p14:tracePt t="134785" x="4959350" y="5335588"/>
          <p14:tracePt t="134809" x="4951413" y="5335588"/>
          <p14:tracePt t="134815" x="4943475" y="5335588"/>
          <p14:tracePt t="134823" x="4933950" y="5335588"/>
          <p14:tracePt t="134839" x="4926013" y="5327650"/>
          <p14:tracePt t="134853" x="4918075" y="5327650"/>
          <p14:tracePt t="134861" x="4910138" y="5327650"/>
          <p14:tracePt t="134868" x="4902200" y="5327650"/>
          <p14:tracePt t="134893" x="4894263" y="5327650"/>
          <p14:tracePt t="134920" x="4886325" y="5327650"/>
          <p14:tracePt t="134951" x="4886325" y="5319713"/>
          <p14:tracePt t="134988" x="4886325" y="5310188"/>
          <p14:tracePt t="134996" x="4894263" y="5310188"/>
          <p14:tracePt t="135003" x="4918075" y="5302250"/>
          <p14:tracePt t="135010" x="4933950" y="5302250"/>
          <p14:tracePt t="135018" x="4951413" y="5302250"/>
          <p14:tracePt t="135027" x="4975225" y="5302250"/>
          <p14:tracePt t="135033" x="4999038" y="5302250"/>
          <p14:tracePt t="135042" x="5022850" y="5302250"/>
          <p14:tracePt t="135048" x="5046663" y="5302250"/>
          <p14:tracePt t="135055" x="5062538" y="5302250"/>
          <p14:tracePt t="135063" x="5078413" y="5302250"/>
          <p14:tracePt t="135070" x="5086350" y="5302250"/>
          <p14:tracePt t="135078" x="5102225" y="5302250"/>
          <p14:tracePt t="135094" x="5110163" y="5294313"/>
          <p14:tracePt t="135116" x="5118100" y="5294313"/>
          <p14:tracePt t="135243" x="5110163" y="5294313"/>
          <p14:tracePt t="135259" x="5094288" y="5286375"/>
          <p14:tracePt t="135266" x="5070475" y="5286375"/>
          <p14:tracePt t="135274" x="5030788" y="5278438"/>
          <p14:tracePt t="135280" x="4991100" y="5270500"/>
          <p14:tracePt t="135288" x="4951413" y="5270500"/>
          <p14:tracePt t="135295" x="4918075" y="5270500"/>
          <p14:tracePt t="135303" x="4886325" y="5270500"/>
          <p14:tracePt t="135311" x="4862513" y="5270500"/>
          <p14:tracePt t="135318" x="4838700" y="5270500"/>
          <p14:tracePt t="135326" x="4830763" y="5270500"/>
          <p14:tracePt t="135333" x="4822825" y="5270500"/>
          <p14:tracePt t="135348" x="4814888" y="5270500"/>
          <p14:tracePt t="135401" x="4806950" y="5270500"/>
          <p14:tracePt t="135476" x="4814888" y="5270500"/>
          <p14:tracePt t="135483" x="4822825" y="5270500"/>
          <p14:tracePt t="135491" x="4830763" y="5270500"/>
          <p14:tracePt t="135498" x="4846638" y="5270500"/>
          <p14:tracePt t="135505" x="4862513" y="5270500"/>
          <p14:tracePt t="135513" x="4878388" y="5270500"/>
          <p14:tracePt t="135520" x="4902200" y="5270500"/>
          <p14:tracePt t="135528" x="4910138" y="5270500"/>
          <p14:tracePt t="135535" x="4933950" y="5270500"/>
          <p14:tracePt t="135544" x="4967288" y="5270500"/>
          <p14:tracePt t="135550" x="4991100" y="5270500"/>
          <p14:tracePt t="135559" x="5014913" y="5270500"/>
          <p14:tracePt t="135565" x="5038725" y="5270500"/>
          <p14:tracePt t="135574" x="5070475" y="5270500"/>
          <p14:tracePt t="135580" x="5094288" y="5270500"/>
          <p14:tracePt t="135588" x="5118100" y="5270500"/>
          <p14:tracePt t="135596" x="5133975" y="5270500"/>
          <p14:tracePt t="135603" x="5157788" y="5270500"/>
          <p14:tracePt t="135610" x="5165725" y="5270500"/>
          <p14:tracePt t="135746" x="5149850" y="5270500"/>
          <p14:tracePt t="135753" x="5141913" y="5270500"/>
          <p14:tracePt t="135760" x="5118100" y="5278438"/>
          <p14:tracePt t="135768" x="5110163" y="5278438"/>
          <p14:tracePt t="135776" x="5078413" y="5278438"/>
          <p14:tracePt t="135783" x="5046663" y="5286375"/>
          <p14:tracePt t="135791" x="5030788" y="5286375"/>
          <p14:tracePt t="135798" x="5006975" y="5294313"/>
          <p14:tracePt t="135806" x="4999038" y="5294313"/>
          <p14:tracePt t="135813" x="4991100" y="5294313"/>
          <p14:tracePt t="135821" x="4983163" y="5294313"/>
          <p14:tracePt t="135941" x="4991100" y="5294313"/>
          <p14:tracePt t="135948" x="5006975" y="5294313"/>
          <p14:tracePt t="135956" x="5030788" y="5294313"/>
          <p14:tracePt t="135963" x="5070475" y="5294313"/>
          <p14:tracePt t="135970" x="5102225" y="5294313"/>
          <p14:tracePt t="135978" x="5126038" y="5294313"/>
          <p14:tracePt t="135986" x="5157788" y="5294313"/>
          <p14:tracePt t="135993" x="5197475" y="5294313"/>
          <p14:tracePt t="136000" x="5229225" y="5294313"/>
          <p14:tracePt t="136008" x="5253038" y="5294313"/>
          <p14:tracePt t="136015" x="5260975" y="5294313"/>
          <p14:tracePt t="136025" x="5268913" y="5294313"/>
          <p14:tracePt t="136203" x="5260975" y="5294313"/>
          <p14:tracePt t="136213" x="5260975" y="5302250"/>
          <p14:tracePt t="136233" x="5253038" y="5302250"/>
          <p14:tracePt t="136548" x="5237163" y="5310188"/>
          <p14:tracePt t="136555" x="5221288" y="5310188"/>
          <p14:tracePt t="136564" x="5205413" y="5319713"/>
          <p14:tracePt t="136571" x="5189538" y="5319713"/>
          <p14:tracePt t="136578" x="5165725" y="5319713"/>
          <p14:tracePt t="136586" x="5126038" y="5319713"/>
          <p14:tracePt t="136593" x="5094288" y="5319713"/>
          <p14:tracePt t="136601" x="5062538" y="5319713"/>
          <p14:tracePt t="136608" x="5030788" y="5319713"/>
          <p14:tracePt t="136616" x="5006975" y="5319713"/>
          <p14:tracePt t="136623" x="4975225" y="5319713"/>
          <p14:tracePt t="136631" x="4959350" y="5319713"/>
          <p14:tracePt t="136638" x="4943475" y="5319713"/>
          <p14:tracePt t="136782" x="4967288" y="5319713"/>
          <p14:tracePt t="136788" x="4983163" y="5319713"/>
          <p14:tracePt t="136796" x="5014913" y="5319713"/>
          <p14:tracePt t="136803" x="5038725" y="5319713"/>
          <p14:tracePt t="136811" x="5070475" y="5310188"/>
          <p14:tracePt t="136818" x="5133975" y="5302250"/>
          <p14:tracePt t="136826" x="5181600" y="5286375"/>
          <p14:tracePt t="136833" x="5229225" y="5278438"/>
          <p14:tracePt t="136840" x="5292725" y="5270500"/>
          <p14:tracePt t="136849" x="5349875" y="5254625"/>
          <p14:tracePt t="136856" x="5381625" y="5246688"/>
          <p14:tracePt t="136864" x="5421313" y="5238750"/>
          <p14:tracePt t="136871" x="5461000" y="5230813"/>
          <p14:tracePt t="136878" x="5500688" y="5222875"/>
          <p14:tracePt t="136898" x="5524500" y="5214938"/>
          <p14:tracePt t="136900" x="5532438" y="5214938"/>
          <p14:tracePt t="136908" x="5540375" y="5214938"/>
          <p14:tracePt t="136916" x="5548313" y="5214938"/>
          <p14:tracePt t="136931" x="5556250" y="5214938"/>
          <p14:tracePt t="136946" x="5564188" y="5214938"/>
          <p14:tracePt t="136976" x="5572125" y="5214938"/>
          <p14:tracePt t="136990" x="5580063" y="5214938"/>
          <p14:tracePt t="137014" x="5588000" y="5214938"/>
          <p14:tracePt t="137020" x="5595938" y="5214938"/>
          <p14:tracePt t="137028" x="5603875" y="5214938"/>
          <p14:tracePt t="137036" x="5611813" y="5214938"/>
          <p14:tracePt t="137043" x="5619750" y="5214938"/>
          <p14:tracePt t="137051" x="5627688" y="5214938"/>
          <p14:tracePt t="137058" x="5635625" y="5214938"/>
          <p14:tracePt t="137074" x="5651500" y="5214938"/>
          <p14:tracePt t="137080" x="5667375" y="5214938"/>
          <p14:tracePt t="137088" x="5700713" y="5214938"/>
          <p14:tracePt t="137096" x="5708650" y="5214938"/>
          <p14:tracePt t="137111" x="5716588" y="5214938"/>
          <p14:tracePt t="137126" x="5724525" y="5214938"/>
          <p14:tracePt t="138093" x="5716588" y="5214938"/>
          <p14:tracePt t="138100" x="5716588" y="5222875"/>
          <p14:tracePt t="138783" x="5708650" y="5222875"/>
          <p14:tracePt t="138799" x="5708650" y="5230813"/>
          <p14:tracePt t="138810" x="5700713" y="5230813"/>
          <p14:tracePt t="141969" x="5684838" y="5278438"/>
          <p14:tracePt t="141971" x="5684838" y="5286375"/>
          <p14:tracePt t="141994" x="5684838" y="5294313"/>
          <p14:tracePt t="142001" x="5676900" y="5294313"/>
          <p14:tracePt t="142011" x="5676900" y="5302250"/>
          <p14:tracePt t="142016" x="5676900" y="5310188"/>
          <p14:tracePt t="142025" x="5667375" y="5310188"/>
          <p14:tracePt t="142031" x="5667375" y="5319713"/>
          <p14:tracePt t="142038" x="5659438" y="5327650"/>
          <p14:tracePt t="142047" x="5651500" y="5335588"/>
          <p14:tracePt t="142054" x="5651500" y="5343525"/>
          <p14:tracePt t="142060" x="5635625" y="5351463"/>
          <p14:tracePt t="142069" x="5635625" y="5359400"/>
          <p14:tracePt t="142077" x="5627688" y="5359400"/>
          <p14:tracePt t="142087" x="5627688" y="5367338"/>
          <p14:tracePt t="142099" x="5627688" y="5375275"/>
          <p14:tracePt t="142106" x="5619750" y="5375275"/>
          <p14:tracePt t="142113" x="5611813" y="5375275"/>
          <p14:tracePt t="142122" x="5611813" y="5383213"/>
          <p14:tracePt t="143194" x="5619750" y="5383213"/>
          <p14:tracePt t="143208" x="5627688" y="5367338"/>
          <p14:tracePt t="143215" x="5643563" y="5367338"/>
          <p14:tracePt t="143224" x="5667375" y="5367338"/>
          <p14:tracePt t="143231" x="5700713" y="5359400"/>
          <p14:tracePt t="143238" x="5748338" y="5351463"/>
          <p14:tracePt t="143246" x="5803900" y="5335588"/>
          <p14:tracePt t="143254" x="5835650" y="5327650"/>
          <p14:tracePt t="143262" x="5891213" y="5327650"/>
          <p14:tracePt t="143269" x="5922963" y="5319713"/>
          <p14:tracePt t="143276" x="5970588" y="5319713"/>
          <p14:tracePt t="143283" x="6010275" y="5310188"/>
          <p14:tracePt t="143290" x="6059488" y="5302250"/>
          <p14:tracePt t="143298" x="6091238" y="5294313"/>
          <p14:tracePt t="143307" x="6130925" y="5294313"/>
          <p14:tracePt t="143313" x="6154738" y="5294313"/>
          <p14:tracePt t="143321" x="6170613" y="5286375"/>
          <p14:tracePt t="143329" x="6194425" y="5278438"/>
          <p14:tracePt t="143337" x="6210300" y="5278438"/>
          <p14:tracePt t="143343" x="6226175" y="5270500"/>
          <p14:tracePt t="143352" x="6242050" y="5270500"/>
          <p14:tracePt t="143360" x="6249988" y="5270500"/>
          <p14:tracePt t="143366" x="6249988" y="5262563"/>
          <p14:tracePt t="143373" x="6265863" y="5254625"/>
          <p14:tracePt t="143388" x="6273800" y="5254625"/>
          <p14:tracePt t="143396" x="6289675" y="5246688"/>
          <p14:tracePt t="143404" x="6305550" y="5238750"/>
          <p14:tracePt t="143410" x="6321425" y="5238750"/>
          <p14:tracePt t="143419" x="6345238" y="5230813"/>
          <p14:tracePt t="143425" x="6376988" y="5230813"/>
          <p14:tracePt t="143433" x="6402388" y="5230813"/>
          <p14:tracePt t="143441" x="6434138" y="5230813"/>
          <p14:tracePt t="143448" x="6465888" y="5214938"/>
          <p14:tracePt t="143456" x="6497638" y="5207000"/>
          <p14:tracePt t="143463" x="6529388" y="5207000"/>
          <p14:tracePt t="143473" x="6577013" y="5199063"/>
          <p14:tracePt t="143479" x="6608763" y="5191125"/>
          <p14:tracePt t="143487" x="6632575" y="5183188"/>
          <p14:tracePt t="143495" x="6672263" y="5183188"/>
          <p14:tracePt t="143501" x="6704013" y="5175250"/>
          <p14:tracePt t="143508" x="6727825" y="5175250"/>
          <p14:tracePt t="143516" x="6751638" y="5175250"/>
          <p14:tracePt t="143523" x="6784975" y="5167313"/>
          <p14:tracePt t="143531" x="6800850" y="5167313"/>
          <p14:tracePt t="143538" x="6816725" y="5167313"/>
          <p14:tracePt t="143546" x="6832600" y="5167313"/>
          <p14:tracePt t="143553" x="6848475" y="5167313"/>
          <p14:tracePt t="143561" x="6864350" y="5167313"/>
          <p14:tracePt t="143569" x="6880225" y="5167313"/>
          <p14:tracePt t="143575" x="6896100" y="5167313"/>
          <p14:tracePt t="143583" x="6904038" y="5167313"/>
          <p14:tracePt t="143590" x="6927850" y="5167313"/>
          <p14:tracePt t="143598" x="6935788" y="5167313"/>
          <p14:tracePt t="143605" x="6943725" y="5167313"/>
          <p14:tracePt t="143613" x="6951663" y="5167313"/>
          <p14:tracePt t="143628" x="6967538" y="5167313"/>
          <p14:tracePt t="143637" x="6975475" y="5167313"/>
          <p14:tracePt t="143652" x="6983413" y="5167313"/>
          <p14:tracePt t="143658" x="6999288" y="5167313"/>
          <p14:tracePt t="143666" x="7015163" y="5175250"/>
          <p14:tracePt t="143675" x="7054850" y="5175250"/>
          <p14:tracePt t="143682" x="7078663" y="5183188"/>
          <p14:tracePt t="143688" x="7102475" y="5191125"/>
          <p14:tracePt t="143696" x="7135813" y="5191125"/>
          <p14:tracePt t="143706" x="7175500" y="5199063"/>
          <p14:tracePt t="143711" x="7207250" y="5199063"/>
          <p14:tracePt t="143722" x="7262813" y="5207000"/>
          <p14:tracePt t="143726" x="7286625" y="5207000"/>
          <p14:tracePt t="143737" x="7318375" y="5207000"/>
          <p14:tracePt t="143741" x="7358063" y="5207000"/>
          <p14:tracePt t="143749" x="7405688" y="5207000"/>
          <p14:tracePt t="143756" x="7453313" y="5207000"/>
          <p14:tracePt t="143764" x="7502525" y="5207000"/>
          <p14:tracePt t="143771" x="7566025" y="5207000"/>
          <p14:tracePt t="143780" x="7637463" y="5207000"/>
          <p14:tracePt t="143787" x="7716838" y="5207000"/>
          <p14:tracePt t="143793" x="7796213" y="5207000"/>
          <p14:tracePt t="143803" x="7877175" y="5207000"/>
          <p14:tracePt t="143812" x="7924800" y="5207000"/>
          <p14:tracePt t="143816" x="8004175" y="5207000"/>
          <p14:tracePt t="143823" x="8051800" y="5207000"/>
          <p14:tracePt t="143832" x="8099425" y="5199063"/>
          <p14:tracePt t="143839" x="8131175" y="5199063"/>
          <p14:tracePt t="143847" x="8154988" y="5191125"/>
          <p14:tracePt t="143855" x="8162925" y="5191125"/>
          <p14:tracePt t="143870" x="8170863" y="5191125"/>
          <p14:tracePt t="143915" x="8178800" y="5191125"/>
          <p14:tracePt t="144011" x="8186738" y="5191125"/>
          <p14:tracePt t="144026" x="8202613" y="5191125"/>
          <p14:tracePt t="144034" x="8210550" y="5191125"/>
          <p14:tracePt t="144040" x="8226425" y="5191125"/>
          <p14:tracePt t="144048" x="8235950" y="5191125"/>
          <p14:tracePt t="144056" x="8243888" y="5183188"/>
          <p14:tracePt t="144063" x="8259763" y="5183188"/>
          <p14:tracePt t="144070" x="8275638" y="5175250"/>
          <p14:tracePt t="144078" x="8283575" y="5175250"/>
          <p14:tracePt t="144086" x="8291513" y="5167313"/>
          <p14:tracePt t="144093" x="8291513" y="5159375"/>
          <p14:tracePt t="144101" x="8299450" y="5159375"/>
          <p14:tracePt t="144108" x="8299450" y="5151438"/>
          <p14:tracePt t="144115" x="8307388" y="5151438"/>
          <p14:tracePt t="144123" x="8315325" y="5151438"/>
          <p14:tracePt t="144130" x="8315325" y="5143500"/>
          <p14:tracePt t="144138" x="8323263" y="5143500"/>
          <p14:tracePt t="144154" x="8331200" y="5143500"/>
          <p14:tracePt t="144161" x="8331200" y="5135563"/>
          <p14:tracePt t="144168" x="8339138" y="5135563"/>
          <p14:tracePt t="144176" x="8347075" y="5135563"/>
          <p14:tracePt t="144191" x="8347075" y="5127625"/>
          <p14:tracePt t="144506" x="8339138" y="5135563"/>
          <p14:tracePt t="144513" x="8299450" y="5159375"/>
          <p14:tracePt t="144521" x="8259763" y="5191125"/>
          <p14:tracePt t="144528" x="8218488" y="5214938"/>
          <p14:tracePt t="144535" x="8170863" y="5254625"/>
          <p14:tracePt t="144543" x="8115300" y="5286375"/>
          <p14:tracePt t="144551" x="8067675" y="5327650"/>
          <p14:tracePt t="144558" x="8020050" y="5367338"/>
          <p14:tracePt t="144566" x="7988300" y="5399088"/>
          <p14:tracePt t="144575" x="7964488" y="5414963"/>
          <p14:tracePt t="144583" x="7948613" y="5430838"/>
          <p14:tracePt t="144589" x="7932738" y="5438775"/>
          <p14:tracePt t="144596" x="7924800" y="5454650"/>
          <p14:tracePt t="144603" x="7908925" y="5462588"/>
          <p14:tracePt t="144611" x="7908925" y="5470525"/>
          <p14:tracePt t="144618" x="7900988" y="5470525"/>
          <p14:tracePt t="144626" x="7900988" y="5478463"/>
          <p14:tracePt t="144633" x="7893050" y="5478463"/>
          <p14:tracePt t="144641" x="7885113" y="5486400"/>
          <p14:tracePt t="144649" x="7877175" y="5494338"/>
          <p14:tracePt t="144655" x="7869238" y="5494338"/>
          <p14:tracePt t="144663" x="7851775" y="5502275"/>
          <p14:tracePt t="144671" x="7835900" y="5510213"/>
          <p14:tracePt t="144678" x="7820025" y="5510213"/>
          <p14:tracePt t="144685" x="7788275" y="5518150"/>
          <p14:tracePt t="144693" x="7756525" y="5526088"/>
          <p14:tracePt t="144701" x="7716838" y="5534025"/>
          <p14:tracePt t="144708" x="7677150" y="5534025"/>
          <p14:tracePt t="144716" x="7645400" y="5541963"/>
          <p14:tracePt t="144723" x="7621588" y="5541963"/>
          <p14:tracePt t="144730" x="7589838" y="5541963"/>
          <p14:tracePt t="144738" x="7566025" y="5541963"/>
          <p14:tracePt t="144746" x="7526338" y="5541963"/>
          <p14:tracePt t="144753" x="7493000" y="5541963"/>
          <p14:tracePt t="144760" x="7453313" y="5541963"/>
          <p14:tracePt t="144768" x="7429500" y="5541963"/>
          <p14:tracePt t="144776" x="7413625" y="5541963"/>
          <p14:tracePt t="144783" x="7389813" y="5541963"/>
          <p14:tracePt t="144791" x="7366000" y="5541963"/>
          <p14:tracePt t="144799" x="7342188" y="5541963"/>
          <p14:tracePt t="144806" x="7318375" y="5541963"/>
          <p14:tracePt t="144813" x="7278688" y="5534025"/>
          <p14:tracePt t="144821" x="7262813" y="5534025"/>
          <p14:tracePt t="144828" x="7231063" y="5526088"/>
          <p14:tracePt t="144836" x="7215188" y="5526088"/>
          <p14:tracePt t="144843" x="7191375" y="5518150"/>
          <p14:tracePt t="144851" x="7183438" y="5518150"/>
          <p14:tracePt t="144858" x="7175500" y="5518150"/>
          <p14:tracePt t="144866" x="7167563" y="5518150"/>
          <p14:tracePt t="145181" x="7167563" y="5526088"/>
          <p14:tracePt t="145189" x="7167563" y="5541963"/>
          <p14:tracePt t="145196" x="7167563" y="5557838"/>
          <p14:tracePt t="145203" x="7175500" y="5565775"/>
          <p14:tracePt t="145211" x="7175500" y="5581650"/>
          <p14:tracePt t="145218" x="7175500" y="5605463"/>
          <p14:tracePt t="145226" x="7175500" y="5629275"/>
          <p14:tracePt t="145233" x="7175500" y="5637213"/>
          <p14:tracePt t="145241" x="7183438" y="5645150"/>
          <p14:tracePt t="145248" x="7183438" y="5662613"/>
          <p14:tracePt t="145255" x="7183438" y="5670550"/>
          <p14:tracePt t="145263" x="7183438" y="5678488"/>
          <p14:tracePt t="145272" x="7183438" y="5686425"/>
          <p14:tracePt t="145286" x="7191375" y="5694363"/>
          <p14:tracePt t="145293" x="7191375" y="5702300"/>
          <p14:tracePt t="145300" x="7191375" y="5710238"/>
          <p14:tracePt t="145308" x="7191375" y="5718175"/>
          <p14:tracePt t="145324" x="7191375" y="5734050"/>
          <p14:tracePt t="145340" x="7191375" y="5741988"/>
          <p14:tracePt t="145346" x="7191375" y="5757863"/>
          <p14:tracePt t="145361" x="7183438" y="5765800"/>
          <p14:tracePt t="145368" x="7183438" y="5773738"/>
          <p14:tracePt t="145376" x="7183438" y="5781675"/>
          <p14:tracePt t="145383" x="7183438" y="5797550"/>
          <p14:tracePt t="145391" x="7183438" y="5805488"/>
          <p14:tracePt t="145398" x="7175500" y="5813425"/>
          <p14:tracePt t="145406" x="7167563" y="5829300"/>
          <p14:tracePt t="145413" x="7167563" y="5845175"/>
          <p14:tracePt t="145422" x="7167563" y="5853113"/>
          <p14:tracePt t="145428" x="7167563" y="5861050"/>
          <p14:tracePt t="145443" x="7167563" y="5868988"/>
          <p14:tracePt t="145450" x="7159625" y="5868988"/>
          <p14:tracePt t="145458" x="7159625" y="5876925"/>
          <p14:tracePt t="145549" x="7151688" y="5876925"/>
          <p14:tracePt t="145563" x="7143750" y="5876925"/>
          <p14:tracePt t="145578" x="7135813" y="5876925"/>
          <p14:tracePt t="145593" x="7126288" y="5876925"/>
          <p14:tracePt t="145601" x="7118350" y="5876925"/>
          <p14:tracePt t="145608" x="7110413" y="5876925"/>
          <p14:tracePt t="145616" x="7102475" y="5876925"/>
          <p14:tracePt t="145630" x="7094538" y="5876925"/>
          <p14:tracePt t="145639" x="7086600" y="5876925"/>
          <p14:tracePt t="145646" x="7070725" y="5876925"/>
          <p14:tracePt t="145653" x="7062788" y="5876925"/>
          <p14:tracePt t="145660" x="7031038" y="5861050"/>
          <p14:tracePt t="145668" x="7015163" y="5853113"/>
          <p14:tracePt t="145676" x="6991350" y="5853113"/>
          <p14:tracePt t="145685" x="6967538" y="5845175"/>
          <p14:tracePt t="145690" x="6943725" y="5837238"/>
          <p14:tracePt t="145698" x="6927850" y="5829300"/>
          <p14:tracePt t="145705" x="6919913" y="5829300"/>
          <p14:tracePt t="145714" x="6904038" y="5821363"/>
          <p14:tracePt t="145724" x="6880225" y="5813425"/>
          <p14:tracePt t="145729" x="6864350" y="5805488"/>
          <p14:tracePt t="145736" x="6856413" y="5805488"/>
          <p14:tracePt t="145743" x="6848475" y="5805488"/>
          <p14:tracePt t="145750" x="6840538" y="5797550"/>
          <p14:tracePt t="145758" x="6832600" y="5797550"/>
          <p14:tracePt t="145766" x="6824663" y="5797550"/>
          <p14:tracePt t="145781" x="6816725" y="5797550"/>
          <p14:tracePt t="145796" x="6808788" y="5797550"/>
          <p14:tracePt t="145803" x="6800850" y="5797550"/>
          <p14:tracePt t="145818" x="6792913" y="5797550"/>
          <p14:tracePt t="145826" x="6769100" y="5797550"/>
          <p14:tracePt t="145833" x="6751638" y="5797550"/>
          <p14:tracePt t="145840" x="6743700" y="5805488"/>
          <p14:tracePt t="145848" x="6719888" y="5805488"/>
          <p14:tracePt t="145856" x="6688138" y="5805488"/>
          <p14:tracePt t="145863" x="6672263" y="5805488"/>
          <p14:tracePt t="145872" x="6640513" y="5805488"/>
          <p14:tracePt t="145879" x="6600825" y="5813425"/>
          <p14:tracePt t="145891" x="6569075" y="5813425"/>
          <p14:tracePt t="145893" x="6537325" y="5821363"/>
          <p14:tracePt t="145901" x="6505575" y="5821363"/>
          <p14:tracePt t="145908" x="6465888" y="5837238"/>
          <p14:tracePt t="145916" x="6450013" y="5837238"/>
          <p14:tracePt t="145923" x="6402388" y="5845175"/>
          <p14:tracePt t="145931" x="6384925" y="5853113"/>
          <p14:tracePt t="145938" x="6369050" y="5853113"/>
          <p14:tracePt t="145946" x="6353175" y="5853113"/>
          <p14:tracePt t="145953" x="6345238" y="5853113"/>
          <p14:tracePt t="145961" x="6337300" y="5853113"/>
          <p14:tracePt t="145968" x="6337300" y="5861050"/>
          <p14:tracePt t="145976" x="6329363" y="5861050"/>
          <p14:tracePt t="145991" x="6321425" y="5861050"/>
          <p14:tracePt t="146001" x="6313488" y="5861050"/>
          <p14:tracePt t="146013" x="6305550" y="5868988"/>
          <p14:tracePt t="146029" x="6297613" y="5868988"/>
          <p14:tracePt t="146043" x="6281738" y="5876925"/>
          <p14:tracePt t="146058" x="6273800" y="5876925"/>
          <p14:tracePt t="146074" x="6265863" y="5876925"/>
          <p14:tracePt t="146081" x="6257925" y="5876925"/>
          <p14:tracePt t="146089" x="6249988" y="5876925"/>
          <p14:tracePt t="146095" x="6242050" y="5876925"/>
          <p14:tracePt t="146104" x="6234113" y="5876925"/>
          <p14:tracePt t="146111" x="6226175" y="5876925"/>
          <p14:tracePt t="146126" x="6218238" y="5884863"/>
          <p14:tracePt t="146133" x="6210300" y="5884863"/>
          <p14:tracePt t="146141" x="6202363" y="5884863"/>
          <p14:tracePt t="146148" x="6186488" y="5884863"/>
          <p14:tracePt t="146156" x="6178550" y="5884863"/>
          <p14:tracePt t="146163" x="6170613" y="5884863"/>
          <p14:tracePt t="146171" x="6162675" y="5884863"/>
          <p14:tracePt t="146178" x="6154738" y="5884863"/>
          <p14:tracePt t="146185" x="6138863" y="5884863"/>
          <p14:tracePt t="146193" x="6107113" y="5884863"/>
          <p14:tracePt t="146201" x="6083300" y="5884863"/>
          <p14:tracePt t="146208" x="6059488" y="5884863"/>
          <p14:tracePt t="146216" x="6043613" y="5884863"/>
          <p14:tracePt t="146223" x="6018213" y="5884863"/>
          <p14:tracePt t="146231" x="6002338" y="5884863"/>
          <p14:tracePt t="146239" x="5978525" y="5884863"/>
          <p14:tracePt t="146247" x="5954713" y="5884863"/>
          <p14:tracePt t="146255" x="5930900" y="5884863"/>
          <p14:tracePt t="146260" x="5915025" y="5884863"/>
          <p14:tracePt t="146268" x="5899150" y="5884863"/>
          <p14:tracePt t="146276" x="5875338" y="5884863"/>
          <p14:tracePt t="146283" x="5851525" y="5884863"/>
          <p14:tracePt t="146291" x="5819775" y="5884863"/>
          <p14:tracePt t="146298" x="5795963" y="5884863"/>
          <p14:tracePt t="146306" x="5772150" y="5884863"/>
          <p14:tracePt t="146314" x="5740400" y="5884863"/>
          <p14:tracePt t="146321" x="5716588" y="5884863"/>
          <p14:tracePt t="146328" x="5684838" y="5884863"/>
          <p14:tracePt t="146336" x="5651500" y="5884863"/>
          <p14:tracePt t="146343" x="5619750" y="5884863"/>
          <p14:tracePt t="146350" x="5588000" y="5884863"/>
          <p14:tracePt t="146358" x="5556250" y="5884863"/>
          <p14:tracePt t="146366" x="5532438" y="5884863"/>
          <p14:tracePt t="146374" x="5500688" y="5884863"/>
          <p14:tracePt t="146380" x="5476875" y="5884863"/>
          <p14:tracePt t="146388" x="5445125" y="5884863"/>
          <p14:tracePt t="146395" x="5413375" y="5884863"/>
          <p14:tracePt t="146404" x="5381625" y="5884863"/>
          <p14:tracePt t="146411" x="5341938" y="5884863"/>
          <p14:tracePt t="146418" x="5318125" y="5884863"/>
          <p14:tracePt t="146426" x="5292725" y="5884863"/>
          <p14:tracePt t="146433" x="5268913" y="5884863"/>
          <p14:tracePt t="146441" x="5253038" y="5884863"/>
          <p14:tracePt t="146448" x="5221288" y="5884863"/>
          <p14:tracePt t="146456" x="5205413" y="5884863"/>
          <p14:tracePt t="146463" x="5189538" y="5884863"/>
          <p14:tracePt t="146471" x="5181600" y="5884863"/>
          <p14:tracePt t="146478" x="5165725" y="5884863"/>
          <p14:tracePt t="146486" x="5149850" y="5884863"/>
          <p14:tracePt t="146493" x="5141913" y="5884863"/>
          <p14:tracePt t="146501" x="5133975" y="5884863"/>
          <p14:tracePt t="146508" x="5118100" y="5884863"/>
          <p14:tracePt t="146516" x="5110163" y="5884863"/>
          <p14:tracePt t="146531" x="5094288" y="5884863"/>
          <p14:tracePt t="146546" x="5086350" y="5884863"/>
          <p14:tracePt t="146554" x="5078413" y="5884863"/>
          <p14:tracePt t="146568" x="5070475" y="5884863"/>
          <p14:tracePt t="146590" x="5062538" y="5884863"/>
          <p14:tracePt t="146673" x="5054600" y="5884863"/>
          <p14:tracePt t="146688" x="5046663" y="5884863"/>
          <p14:tracePt t="146705" x="5038725" y="5884863"/>
          <p14:tracePt t="146710" x="5030788" y="5884863"/>
          <p14:tracePt t="146718" x="5014913" y="5884863"/>
          <p14:tracePt t="146725" x="4999038" y="5884863"/>
          <p14:tracePt t="146733" x="4983163" y="5884863"/>
          <p14:tracePt t="146741" x="4959350" y="5884863"/>
          <p14:tracePt t="146748" x="4943475" y="5884863"/>
          <p14:tracePt t="146756" x="4918075" y="5884863"/>
          <p14:tracePt t="146763" x="4894263" y="5884863"/>
          <p14:tracePt t="146771" x="4862513" y="5884863"/>
          <p14:tracePt t="146779" x="4838700" y="5884863"/>
          <p14:tracePt t="146786" x="4822825" y="5884863"/>
          <p14:tracePt t="146793" x="4806950" y="5884863"/>
          <p14:tracePt t="146801" x="4783138" y="5876925"/>
          <p14:tracePt t="146808" x="4751388" y="5876925"/>
          <p14:tracePt t="146816" x="4719638" y="5876925"/>
          <p14:tracePt t="146823" x="4687888" y="5876925"/>
          <p14:tracePt t="146831" x="4656138" y="5876925"/>
          <p14:tracePt t="146838" x="4624388" y="5876925"/>
          <p14:tracePt t="146846" x="4576763" y="5876925"/>
          <p14:tracePt t="146856" x="4535488" y="5876925"/>
          <p14:tracePt t="146861" x="4487863" y="5884863"/>
          <p14:tracePt t="146868" x="4456113" y="5892800"/>
          <p14:tracePt t="146875" x="4400550" y="5900738"/>
          <p14:tracePt t="146889" x="4360863" y="5900738"/>
          <p14:tracePt t="146891" x="4321175" y="5908675"/>
          <p14:tracePt t="146898" x="4281488" y="5908675"/>
          <p14:tracePt t="146906" x="4233863" y="5908675"/>
          <p14:tracePt t="146913" x="4168775" y="5908675"/>
          <p14:tracePt t="146922" x="4121150" y="5908675"/>
          <p14:tracePt t="146928" x="4065588" y="5908675"/>
          <p14:tracePt t="146936" x="4033838" y="5908675"/>
          <p14:tracePt t="146943" x="3986213" y="5908675"/>
          <p14:tracePt t="146950" x="3930650" y="5900738"/>
          <p14:tracePt t="146958" x="3890963" y="5900738"/>
          <p14:tracePt t="146966" x="3851275" y="5900738"/>
          <p14:tracePt t="146973" x="3810000" y="5892800"/>
          <p14:tracePt t="146980" x="3778250" y="5892800"/>
          <p14:tracePt t="146989" x="3754438" y="5884863"/>
          <p14:tracePt t="146997" x="3722688" y="5884863"/>
          <p14:tracePt t="147004" x="3690938" y="5876925"/>
          <p14:tracePt t="147011" x="3667125" y="5876925"/>
          <p14:tracePt t="147018" x="3635375" y="5876925"/>
          <p14:tracePt t="147026" x="3611563" y="5868988"/>
          <p14:tracePt t="147033" x="3595688" y="5861050"/>
          <p14:tracePt t="147041" x="3579813" y="5861050"/>
          <p14:tracePt t="147048" x="3563938" y="5853113"/>
          <p14:tracePt t="147056" x="3548063" y="5853113"/>
          <p14:tracePt t="147063" x="3532188" y="5853113"/>
          <p14:tracePt t="147071" x="3516313" y="5853113"/>
          <p14:tracePt t="147078" x="3508375" y="5853113"/>
          <p14:tracePt t="147086" x="3492500" y="5845175"/>
          <p14:tracePt t="147101" x="3484563" y="5837238"/>
          <p14:tracePt t="147108" x="3467100" y="5837238"/>
          <p14:tracePt t="147115" x="3443288" y="5829300"/>
          <p14:tracePt t="147124" x="3435350" y="5829300"/>
          <p14:tracePt t="147131" x="3411538" y="5821363"/>
          <p14:tracePt t="147139" x="3395663" y="5813425"/>
          <p14:tracePt t="147146" x="3371850" y="5813425"/>
          <p14:tracePt t="147153" x="3348038" y="5813425"/>
          <p14:tracePt t="147161" x="3324225" y="5805488"/>
          <p14:tracePt t="147168" x="3316288" y="5797550"/>
          <p14:tracePt t="147175" x="3308350" y="5797550"/>
          <p14:tracePt t="147184" x="3292475" y="5789613"/>
          <p14:tracePt t="147198" x="3284538" y="5789613"/>
          <p14:tracePt t="147206" x="3276600" y="5781675"/>
          <p14:tracePt t="147214" x="3268663" y="5781675"/>
          <p14:tracePt t="147221" x="3268663" y="5773738"/>
          <p14:tracePt t="147228" x="3260725" y="5765800"/>
          <p14:tracePt t="147243" x="3260725" y="5757863"/>
          <p14:tracePt t="147251" x="3252788" y="5734050"/>
          <p14:tracePt t="147258" x="3252788" y="5726113"/>
          <p14:tracePt t="147266" x="3244850" y="5710238"/>
          <p14:tracePt t="147273" x="3244850" y="5702300"/>
          <p14:tracePt t="147281" x="3244850" y="5686425"/>
          <p14:tracePt t="147289" x="3244850" y="5670550"/>
          <p14:tracePt t="147296" x="3252788" y="5653088"/>
          <p14:tracePt t="147304" x="3260725" y="5637213"/>
          <p14:tracePt t="147311" x="3276600" y="5621338"/>
          <p14:tracePt t="147318" x="3292475" y="5597525"/>
          <p14:tracePt t="147326" x="3300413" y="5581650"/>
          <p14:tracePt t="147336" x="3324225" y="5565775"/>
          <p14:tracePt t="147342" x="3332163" y="5557838"/>
          <p14:tracePt t="147348" x="3348038" y="5549900"/>
          <p14:tracePt t="147356" x="3363913" y="5549900"/>
          <p14:tracePt t="147363" x="3371850" y="5541963"/>
          <p14:tracePt t="147371" x="3387725" y="5534025"/>
          <p14:tracePt t="147378" x="3403600" y="5526088"/>
          <p14:tracePt t="147385" x="3427413" y="5526088"/>
          <p14:tracePt t="147393" x="3443288" y="5526088"/>
          <p14:tracePt t="147401" x="3459163" y="5526088"/>
          <p14:tracePt t="147408" x="3467100" y="5526088"/>
          <p14:tracePt t="147416" x="3484563" y="5526088"/>
          <p14:tracePt t="147423" x="3500438" y="5526088"/>
          <p14:tracePt t="147432" x="3516313" y="5526088"/>
          <p14:tracePt t="147439" x="3532188" y="5526088"/>
          <p14:tracePt t="147446" x="3556000" y="5526088"/>
          <p14:tracePt t="147455" x="3571875" y="5526088"/>
          <p14:tracePt t="147461" x="3595688" y="5526088"/>
          <p14:tracePt t="147468" x="3627438" y="5526088"/>
          <p14:tracePt t="147476" x="3651250" y="5526088"/>
          <p14:tracePt t="147483" x="3683000" y="5526088"/>
          <p14:tracePt t="147490" x="3706813" y="5526088"/>
          <p14:tracePt t="147498" x="3738563" y="5526088"/>
          <p14:tracePt t="147506" x="3762375" y="5534025"/>
          <p14:tracePt t="147513" x="3802063" y="5534025"/>
          <p14:tracePt t="147521" x="3825875" y="5534025"/>
          <p14:tracePt t="147528" x="3859213" y="5541963"/>
          <p14:tracePt t="147537" x="3890963" y="5541963"/>
          <p14:tracePt t="147543" x="3922713" y="5541963"/>
          <p14:tracePt t="147550" x="3946525" y="5541963"/>
          <p14:tracePt t="147558" x="3978275" y="5541963"/>
          <p14:tracePt t="147566" x="4010025" y="5541963"/>
          <p14:tracePt t="147573" x="4057650" y="5549900"/>
          <p14:tracePt t="147580" x="4089400" y="5549900"/>
          <p14:tracePt t="147590" x="4121150" y="5557838"/>
          <p14:tracePt t="147595" x="4152900" y="5557838"/>
          <p14:tracePt t="147604" x="4176713" y="5557838"/>
          <p14:tracePt t="147610" x="4217988" y="5557838"/>
          <p14:tracePt t="147618" x="4249738" y="5557838"/>
          <p14:tracePt t="147626" x="4289425" y="5557838"/>
          <p14:tracePt t="147633" x="4321175" y="5557838"/>
          <p14:tracePt t="147640" x="4352925" y="5557838"/>
          <p14:tracePt t="147648" x="4384675" y="5557838"/>
          <p14:tracePt t="147656" x="4408488" y="5557838"/>
          <p14:tracePt t="147663" x="4440238" y="5557838"/>
          <p14:tracePt t="147670" x="4464050" y="5557838"/>
          <p14:tracePt t="147678" x="4495800" y="5557838"/>
          <p14:tracePt t="147686" x="4527550" y="5557838"/>
          <p14:tracePt t="147693" x="4559300" y="5557838"/>
          <p14:tracePt t="147701" x="4584700" y="5557838"/>
          <p14:tracePt t="147708" x="4616450" y="5557838"/>
          <p14:tracePt t="147716" x="4664075" y="5549900"/>
          <p14:tracePt t="147723" x="4695825" y="5549900"/>
          <p14:tracePt t="147730" x="4735513" y="5549900"/>
          <p14:tracePt t="147739" x="4775200" y="5549900"/>
          <p14:tracePt t="147746" x="4791075" y="5549900"/>
          <p14:tracePt t="147754" x="4822825" y="5549900"/>
          <p14:tracePt t="147761" x="4846638" y="5549900"/>
          <p14:tracePt t="147768" x="4886325" y="5549900"/>
          <p14:tracePt t="147775" x="4902200" y="5549900"/>
          <p14:tracePt t="147783" x="4926013" y="5557838"/>
          <p14:tracePt t="147791" x="4951413" y="5557838"/>
          <p14:tracePt t="147798" x="4975225" y="5565775"/>
          <p14:tracePt t="147806" x="4991100" y="5573713"/>
          <p14:tracePt t="147813" x="5006975" y="5573713"/>
          <p14:tracePt t="147821" x="5030788" y="5589588"/>
          <p14:tracePt t="147828" x="5046663" y="5605463"/>
          <p14:tracePt t="147837" x="5062538" y="5605463"/>
          <p14:tracePt t="147843" x="5078413" y="5621338"/>
          <p14:tracePt t="147850" x="5102225" y="5629275"/>
          <p14:tracePt t="147858" x="5110163" y="5645150"/>
          <p14:tracePt t="147866" x="5126038" y="5645150"/>
          <p14:tracePt t="147873" x="5157788" y="5662613"/>
          <p14:tracePt t="147881" x="5165725" y="5678488"/>
          <p14:tracePt t="147889" x="5181600" y="5686425"/>
          <p14:tracePt t="147896" x="5205413" y="5702300"/>
          <p14:tracePt t="147903" x="5213350" y="5710238"/>
          <p14:tracePt t="147911" x="5221288" y="5718175"/>
          <p14:tracePt t="147918" x="5229225" y="5734050"/>
          <p14:tracePt t="147926" x="5237163" y="5741988"/>
          <p14:tracePt t="147933" x="5237163" y="5749925"/>
          <p14:tracePt t="147940" x="5253038" y="5757863"/>
          <p14:tracePt t="147948" x="5253038" y="5765800"/>
          <p14:tracePt t="147956" x="5260975" y="5781675"/>
          <p14:tracePt t="147971" x="5260975" y="5789613"/>
          <p14:tracePt t="147979" x="5268913" y="5797550"/>
          <p14:tracePt t="147986" x="5284788" y="5813425"/>
          <p14:tracePt t="147993" x="5284788" y="5821363"/>
          <p14:tracePt t="148001" x="5292725" y="5829300"/>
          <p14:tracePt t="148008" x="5292725" y="5837238"/>
          <p14:tracePt t="148023" x="5292725" y="5845175"/>
          <p14:tracePt t="148030" x="5300663" y="5853113"/>
          <p14:tracePt t="148039" x="5300663" y="5861050"/>
          <p14:tracePt t="148053" x="5300663" y="5876925"/>
          <p14:tracePt t="148069" x="5300663" y="5884863"/>
          <p14:tracePt t="148083" x="5300663" y="5892800"/>
          <p14:tracePt t="148099" x="5292725" y="5908675"/>
          <p14:tracePt t="148106" x="5284788" y="5916613"/>
          <p14:tracePt t="148113" x="5276850" y="5924550"/>
          <p14:tracePt t="148122" x="5253038" y="5932488"/>
          <p14:tracePt t="148128" x="5229225" y="5932488"/>
          <p14:tracePt t="148137" x="5205413" y="5948363"/>
          <p14:tracePt t="148143" x="5173663" y="5956300"/>
          <p14:tracePt t="148151" x="5126038" y="5972175"/>
          <p14:tracePt t="148158" x="5078413" y="5988050"/>
          <p14:tracePt t="148165" x="5022850" y="5995988"/>
          <p14:tracePt t="148173" x="4967288" y="6013450"/>
          <p14:tracePt t="148181" x="4910138" y="6021388"/>
          <p14:tracePt t="148189" x="4854575" y="6029325"/>
          <p14:tracePt t="148196" x="4814888" y="6037263"/>
          <p14:tracePt t="148203" x="4759325" y="6037263"/>
          <p14:tracePt t="148210" x="4719638" y="6037263"/>
          <p14:tracePt t="148219" x="4679950" y="6037263"/>
          <p14:tracePt t="148226" x="4640263" y="6037263"/>
          <p14:tracePt t="148233" x="4600575" y="6037263"/>
          <p14:tracePt t="148241" x="4559300" y="6037263"/>
          <p14:tracePt t="148248" x="4535488" y="6037263"/>
          <p14:tracePt t="148256" x="4487863" y="6037263"/>
          <p14:tracePt t="148263" x="4464050" y="6037263"/>
          <p14:tracePt t="148271" x="4432300" y="6037263"/>
          <p14:tracePt t="148279" x="4400550" y="6037263"/>
          <p14:tracePt t="148287" x="4368800" y="6037263"/>
          <p14:tracePt t="148293" x="4337050" y="6037263"/>
          <p14:tracePt t="148301" x="4305300" y="6037263"/>
          <p14:tracePt t="148309" x="4273550" y="6037263"/>
          <p14:tracePt t="148316" x="4225925" y="6037263"/>
          <p14:tracePt t="148323" x="4200525" y="6037263"/>
          <p14:tracePt t="148330" x="4168775" y="6037263"/>
          <p14:tracePt t="148339" x="4121150" y="6029325"/>
          <p14:tracePt t="148345" x="4081463" y="6021388"/>
          <p14:tracePt t="148353" x="4025900" y="6013450"/>
          <p14:tracePt t="148361" x="3986213" y="6013450"/>
          <p14:tracePt t="148369" x="3946525" y="6005513"/>
          <p14:tracePt t="148376" x="3906838" y="6005513"/>
          <p14:tracePt t="148385" x="3883025" y="6005513"/>
          <p14:tracePt t="148390" x="3859213" y="6005513"/>
          <p14:tracePt t="148398" x="3843338" y="6005513"/>
          <p14:tracePt t="148405" x="3817938" y="5995988"/>
          <p14:tracePt t="148413" x="3810000" y="5995988"/>
          <p14:tracePt t="148422" x="3802063" y="5995988"/>
          <p14:tracePt t="148428" x="3786188" y="5995988"/>
          <p14:tracePt t="148436" x="3770313" y="5995988"/>
          <p14:tracePt t="148443" x="3746500" y="5995988"/>
          <p14:tracePt t="148450" x="3730625" y="5995988"/>
          <p14:tracePt t="148459" x="3706813" y="5995988"/>
          <p14:tracePt t="148465" x="3651250" y="5995988"/>
          <p14:tracePt t="148473" x="3627438" y="5995988"/>
          <p14:tracePt t="148480" x="3587750" y="5995988"/>
          <p14:tracePt t="148489" x="3556000" y="5995988"/>
          <p14:tracePt t="148497" x="3532188" y="5995988"/>
          <p14:tracePt t="148508" x="3508375" y="6005513"/>
          <p14:tracePt t="148512" x="3492500" y="6005513"/>
          <p14:tracePt t="148519" x="3467100" y="6005513"/>
          <p14:tracePt t="148526" x="3459163" y="6013450"/>
          <p14:tracePt t="148534" x="3451225" y="6013450"/>
          <p14:tracePt t="148540" x="3443288" y="6013450"/>
          <p14:tracePt t="148646" x="3435350" y="6013450"/>
          <p14:tracePt t="148721" x="3451225" y="6013450"/>
          <p14:tracePt t="148728" x="3459163" y="6013450"/>
          <p14:tracePt t="148743" x="3476625" y="6013450"/>
          <p14:tracePt t="148751" x="3492500" y="6013450"/>
          <p14:tracePt t="148758" x="3500438" y="6013450"/>
          <p14:tracePt t="148766" x="3524250" y="6013450"/>
          <p14:tracePt t="148773" x="3540125" y="6013450"/>
          <p14:tracePt t="148781" x="3548063" y="6013450"/>
          <p14:tracePt t="148789" x="3571875" y="6013450"/>
          <p14:tracePt t="148795" x="3587750" y="6013450"/>
          <p14:tracePt t="148803" x="3611563" y="6013450"/>
          <p14:tracePt t="148810" x="3627438" y="6013450"/>
          <p14:tracePt t="148819" x="3651250" y="6013450"/>
          <p14:tracePt t="148825" x="3675063" y="6013450"/>
          <p14:tracePt t="148833" x="3690938" y="6013450"/>
          <p14:tracePt t="148841" x="3714750" y="6013450"/>
          <p14:tracePt t="148848" x="3738563" y="6013450"/>
          <p14:tracePt t="148855" x="3770313" y="6013450"/>
          <p14:tracePt t="148863" x="3802063" y="6013450"/>
          <p14:tracePt t="148870" x="3833813" y="6013450"/>
          <p14:tracePt t="148878" x="3859213" y="6013450"/>
          <p14:tracePt t="148888" x="3883025" y="6013450"/>
          <p14:tracePt t="148893" x="3914775" y="6013450"/>
          <p14:tracePt t="148902" x="3946525" y="6013450"/>
          <p14:tracePt t="148908" x="3978275" y="6013450"/>
          <p14:tracePt t="148916" x="4010025" y="6013450"/>
          <p14:tracePt t="148923" x="4041775" y="6013450"/>
          <p14:tracePt t="148931" x="4081463" y="6013450"/>
          <p14:tracePt t="148938" x="4097338" y="6013450"/>
          <p14:tracePt t="148945" x="4129088" y="6013450"/>
          <p14:tracePt t="148954" x="4160838" y="6013450"/>
          <p14:tracePt t="148961" x="4192588" y="6013450"/>
          <p14:tracePt t="148969" x="4225925" y="6013450"/>
          <p14:tracePt t="148976" x="4257675" y="6013450"/>
          <p14:tracePt t="148983" x="4281488" y="6013450"/>
          <p14:tracePt t="148990" x="4305300" y="6013450"/>
          <p14:tracePt t="148998" x="4337050" y="6013450"/>
          <p14:tracePt t="149006" x="4360863" y="6013450"/>
          <p14:tracePt t="149013" x="4392613" y="6013450"/>
          <p14:tracePt t="149021" x="4416425" y="6013450"/>
          <p14:tracePt t="149028" x="4440238" y="6013450"/>
          <p14:tracePt t="149035" x="4464050" y="6013450"/>
          <p14:tracePt t="149043" x="4527550" y="6013450"/>
          <p14:tracePt t="149052" x="4576763" y="6013450"/>
          <p14:tracePt t="149058" x="4616450" y="6013450"/>
          <p14:tracePt t="149066" x="4664075" y="6013450"/>
          <p14:tracePt t="149073" x="4695825" y="6013450"/>
          <p14:tracePt t="149080" x="4727575" y="6013450"/>
          <p14:tracePt t="149089" x="4743450" y="6013450"/>
          <p14:tracePt t="149096" x="4759325" y="6013450"/>
          <p14:tracePt t="149103" x="4783138" y="6013450"/>
          <p14:tracePt t="149111" x="4799013" y="6013450"/>
          <p14:tracePt t="149119" x="4822825" y="6013450"/>
          <p14:tracePt t="149126" x="4830763" y="6013450"/>
          <p14:tracePt t="149141" x="4846638" y="6013450"/>
          <p14:tracePt t="149148" x="4862513" y="6013450"/>
          <p14:tracePt t="149163" x="4870450" y="6013450"/>
          <p14:tracePt t="149171" x="4886325" y="6013450"/>
          <p14:tracePt t="149178" x="4902200" y="6013450"/>
          <p14:tracePt t="149186" x="4910138" y="6013450"/>
          <p14:tracePt t="149193" x="4918075" y="6013450"/>
          <p14:tracePt t="149201" x="4926013" y="6013450"/>
          <p14:tracePt t="149208" x="4933950" y="6013450"/>
          <p14:tracePt t="149216" x="4951413" y="6013450"/>
          <p14:tracePt t="149223" x="4967288" y="6013450"/>
          <p14:tracePt t="149231" x="4983163" y="6013450"/>
          <p14:tracePt t="149238" x="4991100" y="6005513"/>
          <p14:tracePt t="149245" x="4999038" y="6005513"/>
          <p14:tracePt t="149253" x="5006975" y="6005513"/>
          <p14:tracePt t="149269" x="5014913" y="5995988"/>
          <p14:tracePt t="149276" x="5022850" y="5995988"/>
          <p14:tracePt t="149283" x="5022850" y="5988050"/>
          <p14:tracePt t="149292" x="5030788" y="5988050"/>
          <p14:tracePt t="150296" x="5014913" y="5988050"/>
          <p14:tracePt t="150303" x="4975225" y="5988050"/>
          <p14:tracePt t="150310" x="4926013" y="5988050"/>
          <p14:tracePt t="150318" x="4870450" y="6005513"/>
          <p14:tracePt t="150326" x="4806950" y="6013450"/>
          <p14:tracePt t="150333" x="4735513" y="6029325"/>
          <p14:tracePt t="150340" x="4648200" y="6045200"/>
          <p14:tracePt t="150348" x="4559300" y="6061075"/>
          <p14:tracePt t="150356" x="4479925" y="6076950"/>
          <p14:tracePt t="150364" x="4408488" y="6092825"/>
          <p14:tracePt t="150370" x="4352925" y="6108700"/>
          <p14:tracePt t="150378" x="4297363" y="6116638"/>
          <p14:tracePt t="150386" x="4257675" y="6116638"/>
          <p14:tracePt t="150393" x="4233863" y="6116638"/>
          <p14:tracePt t="150401" x="4200525" y="6116638"/>
          <p14:tracePt t="150408" x="4176713" y="6116638"/>
          <p14:tracePt t="150416" x="4152900" y="6116638"/>
          <p14:tracePt t="150423" x="4137025" y="6116638"/>
          <p14:tracePt t="150431" x="4113213" y="6116638"/>
          <p14:tracePt t="150439" x="4105275" y="6116638"/>
          <p14:tracePt t="150446" x="4097338" y="6116638"/>
          <p14:tracePt t="150454" x="4089400" y="6116638"/>
          <p14:tracePt t="150461" x="4081463" y="6116638"/>
          <p14:tracePt t="150468" x="4073525" y="6116638"/>
          <p14:tracePt t="150483" x="4065588" y="6116638"/>
          <p14:tracePt t="150491" x="4049713" y="6116638"/>
          <p14:tracePt t="150499" x="4033838" y="6108700"/>
          <p14:tracePt t="150506" x="4010025" y="6108700"/>
          <p14:tracePt t="150513" x="3986213" y="6108700"/>
          <p14:tracePt t="150521" x="3970338" y="6108700"/>
          <p14:tracePt t="150529" x="3946525" y="6108700"/>
          <p14:tracePt t="150537" x="3906838" y="6108700"/>
          <p14:tracePt t="150543" x="3883025" y="6108700"/>
          <p14:tracePt t="150551" x="3851275" y="6100763"/>
          <p14:tracePt t="150558" x="3825875" y="6092825"/>
          <p14:tracePt t="150566" x="3802063" y="6084888"/>
          <p14:tracePt t="150573" x="3778250" y="6076950"/>
          <p14:tracePt t="150581" x="3762375" y="6076950"/>
          <p14:tracePt t="150590" x="3738563" y="6069013"/>
          <p14:tracePt t="150596" x="3714750" y="6069013"/>
          <p14:tracePt t="150603" x="3698875" y="6061075"/>
          <p14:tracePt t="150611" x="3690938" y="6061075"/>
          <p14:tracePt t="150619" x="3683000" y="6061075"/>
          <p14:tracePt t="150633" x="3675063" y="6061075"/>
          <p14:tracePt t="150640" x="3667125" y="6053138"/>
          <p14:tracePt t="150656" x="3667125" y="6045200"/>
          <p14:tracePt t="150663" x="3659188" y="6045200"/>
          <p14:tracePt t="150678" x="3651250" y="6037263"/>
          <p14:tracePt t="150687" x="3643313" y="6037263"/>
          <p14:tracePt t="150694" x="3635375" y="6029325"/>
          <p14:tracePt t="150700" x="3627438" y="6029325"/>
          <p14:tracePt t="150708" x="3619500" y="6021388"/>
          <p14:tracePt t="150715" x="3603625" y="6021388"/>
          <p14:tracePt t="150723" x="3595688" y="6021388"/>
          <p14:tracePt t="150739" x="3579813" y="6013450"/>
          <p14:tracePt t="150753" x="3571875" y="6013450"/>
          <p14:tracePt t="150768" x="3563938" y="6013450"/>
          <p14:tracePt t="150798" x="3556000" y="6013450"/>
          <p14:tracePt t="153424" x="3563938" y="6013450"/>
          <p14:tracePt t="153446" x="3563938" y="6005513"/>
          <p14:tracePt t="153468" x="3571875" y="6005513"/>
          <p14:tracePt t="153829" x="3579813" y="5995988"/>
          <p14:tracePt t="153876" x="3579813" y="5988050"/>
          <p14:tracePt t="153881" x="3587750" y="5988050"/>
          <p14:tracePt t="156109" x="3770313" y="5995988"/>
          <p14:tracePt t="156115" x="3786188" y="5995988"/>
          <p14:tracePt t="156123" x="3802063" y="6005513"/>
          <p14:tracePt t="156131" x="3825875" y="6005513"/>
          <p14:tracePt t="156138" x="3843338" y="6005513"/>
          <p14:tracePt t="156146" x="3867150" y="6005513"/>
          <p14:tracePt t="156153" x="3890963" y="6005513"/>
          <p14:tracePt t="156161" x="3906838" y="6005513"/>
          <p14:tracePt t="156168" x="3922713" y="6005513"/>
          <p14:tracePt t="156177" x="3938588" y="6005513"/>
          <p14:tracePt t="156191" x="3946525" y="6005513"/>
          <p14:tracePt t="156198" x="3954463" y="6005513"/>
          <p14:tracePt t="156206" x="3962400" y="6005513"/>
          <p14:tracePt t="156213" x="3970338" y="6005513"/>
          <p14:tracePt t="156221" x="3986213" y="6005513"/>
          <p14:tracePt t="156236" x="4002088" y="6005513"/>
          <p14:tracePt t="156244" x="4010025" y="6005513"/>
          <p14:tracePt t="156251" x="4025900" y="6005513"/>
          <p14:tracePt t="156258" x="4049713" y="6005513"/>
          <p14:tracePt t="156266" x="4065588" y="5995988"/>
          <p14:tracePt t="156273" x="4097338" y="5988050"/>
          <p14:tracePt t="156281" x="4137025" y="5972175"/>
          <p14:tracePt t="156288" x="4168775" y="5964238"/>
          <p14:tracePt t="156296" x="4200525" y="5956300"/>
          <p14:tracePt t="156303" x="4233863" y="5940425"/>
          <p14:tracePt t="156313" x="4265613" y="5932488"/>
          <p14:tracePt t="156319" x="4289425" y="5924550"/>
          <p14:tracePt t="156327" x="4329113" y="5924550"/>
          <p14:tracePt t="156333" x="4337050" y="5924550"/>
          <p14:tracePt t="156341" x="4360863" y="5924550"/>
          <p14:tracePt t="156348" x="4368800" y="5924550"/>
          <p14:tracePt t="156356" x="4376738" y="5924550"/>
          <p14:tracePt t="156370" x="4392613" y="5924550"/>
          <p14:tracePt t="156379" x="4408488" y="5924550"/>
          <p14:tracePt t="156385" x="4416425" y="5924550"/>
          <p14:tracePt t="156393" x="4440238" y="5924550"/>
          <p14:tracePt t="156401" x="4456113" y="5924550"/>
          <p14:tracePt t="156409" x="4479925" y="5924550"/>
          <p14:tracePt t="156416" x="4511675" y="5932488"/>
          <p14:tracePt t="156423" x="4543425" y="5940425"/>
          <p14:tracePt t="156431" x="4576763" y="5948363"/>
          <p14:tracePt t="156439" x="4592638" y="5956300"/>
          <p14:tracePt t="156446" x="4616450" y="5956300"/>
          <p14:tracePt t="156453" x="4640263" y="5956300"/>
          <p14:tracePt t="156461" x="4656138" y="5964238"/>
          <p14:tracePt t="156469" x="4672013" y="5964238"/>
          <p14:tracePt t="156476" x="4695825" y="5964238"/>
          <p14:tracePt t="156484" x="4695825" y="5972175"/>
          <p14:tracePt t="156491" x="4711700" y="5972175"/>
          <p14:tracePt t="156498" x="4727575" y="5972175"/>
          <p14:tracePt t="156506" x="4743450" y="5972175"/>
          <p14:tracePt t="156513" x="4759325" y="5972175"/>
          <p14:tracePt t="156521" x="4775200" y="5972175"/>
          <p14:tracePt t="156529" x="4791075" y="5972175"/>
          <p14:tracePt t="156536" x="4799013" y="5972175"/>
          <p14:tracePt t="156543" x="4814888" y="5972175"/>
          <p14:tracePt t="156551" x="4838700" y="5972175"/>
          <p14:tracePt t="156559" x="4854575" y="5972175"/>
          <p14:tracePt t="156566" x="4870450" y="5972175"/>
          <p14:tracePt t="156573" x="4878388" y="5972175"/>
          <p14:tracePt t="156581" x="4894263" y="5972175"/>
          <p14:tracePt t="156589" x="4910138" y="5972175"/>
          <p14:tracePt t="156595" x="4943475" y="5972175"/>
          <p14:tracePt t="156603" x="4959350" y="5972175"/>
          <p14:tracePt t="156611" x="4975225" y="5972175"/>
          <p14:tracePt t="156618" x="4991100" y="5972175"/>
          <p14:tracePt t="156626" x="5014913" y="5972175"/>
          <p14:tracePt t="156633" x="5030788" y="5972175"/>
          <p14:tracePt t="156640" x="5046663" y="5972175"/>
          <p14:tracePt t="156648" x="5070475" y="5980113"/>
          <p14:tracePt t="156656" x="5086350" y="5980113"/>
          <p14:tracePt t="156663" x="5110163" y="5980113"/>
          <p14:tracePt t="156672" x="5133975" y="5980113"/>
          <p14:tracePt t="156680" x="5157788" y="5980113"/>
          <p14:tracePt t="156686" x="5165725" y="5980113"/>
          <p14:tracePt t="156693" x="5173663" y="5980113"/>
          <p14:tracePt t="156701" x="5189538" y="5980113"/>
          <p14:tracePt t="156709" x="5205413" y="5980113"/>
          <p14:tracePt t="156716" x="5213350" y="5980113"/>
          <p14:tracePt t="156738" x="5221288" y="5980113"/>
          <p14:tracePt t="157226" x="5229225" y="5980113"/>
          <p14:tracePt t="157233" x="5237163" y="5980113"/>
          <p14:tracePt t="157240" x="5260975" y="5988050"/>
          <p14:tracePt t="157249" x="5276850" y="5988050"/>
          <p14:tracePt t="157256" x="5284788" y="5988050"/>
          <p14:tracePt t="157263" x="5292725" y="5988050"/>
          <p14:tracePt t="157271" x="5310188" y="5995988"/>
          <p14:tracePt t="157616" x="5318125" y="5995988"/>
          <p14:tracePt t="157623" x="5326063" y="5995988"/>
          <p14:tracePt t="157631" x="5334000" y="5995988"/>
          <p14:tracePt t="157638" x="5341938" y="6005513"/>
          <p14:tracePt t="157645" x="5349875" y="6005513"/>
          <p14:tracePt t="157661" x="5357813" y="6005513"/>
          <p14:tracePt t="157676" x="5365750" y="6005513"/>
          <p14:tracePt t="157826" x="5373688" y="6005513"/>
          <p14:tracePt t="157841" x="5381625" y="6005513"/>
          <p14:tracePt t="157849" x="5389563" y="6005513"/>
          <p14:tracePt t="157856" x="5405438" y="6005513"/>
          <p14:tracePt t="157865" x="5413375" y="6005513"/>
          <p14:tracePt t="157871" x="5429250" y="6005513"/>
          <p14:tracePt t="157887" x="5437188" y="6005513"/>
          <p14:tracePt t="157893" x="5461000" y="6005513"/>
          <p14:tracePt t="157900" x="5468938" y="6005513"/>
          <p14:tracePt t="157908" x="5484813" y="6005513"/>
          <p14:tracePt t="157923" x="5500688" y="6005513"/>
          <p14:tracePt t="157934" x="5508625" y="6005513"/>
          <p14:tracePt t="157938" x="5516563" y="6013450"/>
          <p14:tracePt t="157946" x="5532438" y="6013450"/>
          <p14:tracePt t="157953" x="5540375" y="6013450"/>
          <p14:tracePt t="157960" x="5556250" y="6013450"/>
          <p14:tracePt t="157968" x="5564188" y="6021388"/>
          <p14:tracePt t="157975" x="5572125" y="6021388"/>
          <p14:tracePt t="157984" x="5580063" y="6021388"/>
          <p14:tracePt t="157990" x="5588000" y="6021388"/>
          <p14:tracePt t="158000" x="5595938" y="6021388"/>
          <p14:tracePt t="158005" x="5603875" y="6021388"/>
          <p14:tracePt t="158014" x="5611813" y="6021388"/>
          <p14:tracePt t="161759" x="0" y="0"/>
        </p14:tracePtLst>
        <p14:tracePtLst>
          <p14:tracePt t="167263" x="5588000" y="3779838"/>
          <p14:tracePt t="167277" x="5580063" y="3779838"/>
          <p14:tracePt t="167283" x="5572125" y="3779838"/>
          <p14:tracePt t="167308" x="5564188" y="3779838"/>
          <p14:tracePt t="167322" x="5564188" y="3787775"/>
          <p14:tracePt t="167331" x="5556250" y="3787775"/>
          <p14:tracePt t="167358" x="5556250" y="3795713"/>
          <p14:tracePt t="167405" x="5556250" y="3803650"/>
          <p14:tracePt t="167434" x="5556250" y="3811588"/>
          <p14:tracePt t="167449" x="5556250" y="3819525"/>
          <p14:tracePt t="167456" x="5564188" y="3819525"/>
          <p14:tracePt t="167465" x="5564188" y="3827463"/>
          <p14:tracePt t="167471" x="5572125" y="3843338"/>
          <p14:tracePt t="167480" x="5580063" y="3859213"/>
          <p14:tracePt t="167486" x="5580063" y="3875088"/>
          <p14:tracePt t="167495" x="5595938" y="3898900"/>
          <p14:tracePt t="167501" x="5611813" y="3930650"/>
          <p14:tracePt t="167509" x="5627688" y="3963988"/>
          <p14:tracePt t="167516" x="5627688" y="4011613"/>
          <p14:tracePt t="167523" x="5635625" y="4043363"/>
          <p14:tracePt t="167531" x="5635625" y="4098925"/>
          <p14:tracePt t="167538" x="5635625" y="4162425"/>
          <p14:tracePt t="167546" x="5627688" y="4225925"/>
          <p14:tracePt t="167554" x="5588000" y="4354513"/>
          <p14:tracePt t="167561" x="5508625" y="4521200"/>
          <p14:tracePt t="167568" x="5381625" y="4697413"/>
          <p14:tracePt t="167576" x="5229225" y="4879975"/>
          <p14:tracePt t="167583" x="5070475" y="5080000"/>
          <p14:tracePt t="167591" x="4926013" y="5207000"/>
          <p14:tracePt t="167599" x="4759325" y="5375275"/>
          <p14:tracePt t="167606" x="4624388" y="5486400"/>
          <p14:tracePt t="167613" x="4511675" y="5573713"/>
          <p14:tracePt t="167621" x="4432300" y="5613400"/>
          <p14:tracePt t="167629" x="4329113" y="5670550"/>
          <p14:tracePt t="167637" x="4297363" y="5678488"/>
          <p14:tracePt t="167644" x="4273550" y="5686425"/>
          <p14:tracePt t="167652" x="4265613" y="5686425"/>
          <p14:tracePt t="167666" x="4257675" y="5686425"/>
          <p14:tracePt t="167749" x="4249738" y="5686425"/>
          <p14:tracePt t="167764" x="4233863" y="5686425"/>
          <p14:tracePt t="167771" x="4225925" y="5686425"/>
          <p14:tracePt t="167779" x="4200525" y="5678488"/>
          <p14:tracePt t="167786" x="4176713" y="5670550"/>
          <p14:tracePt t="167794" x="4160838" y="5670550"/>
          <p14:tracePt t="167801" x="4129088" y="5653088"/>
          <p14:tracePt t="167809" x="4081463" y="5645150"/>
          <p14:tracePt t="167816" x="4041775" y="5629275"/>
          <p14:tracePt t="167824" x="4017963" y="5629275"/>
          <p14:tracePt t="167831" x="3978275" y="5605463"/>
          <p14:tracePt t="167838" x="3946525" y="5605463"/>
          <p14:tracePt t="167846" x="3906838" y="5597525"/>
          <p14:tracePt t="167853" x="3883025" y="5589588"/>
          <p14:tracePt t="167861" x="3851275" y="5581650"/>
          <p14:tracePt t="167870" x="3817938" y="5565775"/>
          <p14:tracePt t="167876" x="3778250" y="5557838"/>
          <p14:tracePt t="167884" x="3746500" y="5557838"/>
          <p14:tracePt t="167891" x="3722688" y="5557838"/>
          <p14:tracePt t="167899" x="3698875" y="5557838"/>
          <p14:tracePt t="167906" x="3659188" y="5557838"/>
          <p14:tracePt t="167914" x="3611563" y="5557838"/>
          <p14:tracePt t="167921" x="3571875" y="5557838"/>
          <p14:tracePt t="167928" x="3524250" y="5557838"/>
          <p14:tracePt t="167936" x="3427413" y="5557838"/>
          <p14:tracePt t="167944" x="3387725" y="5573713"/>
          <p14:tracePt t="167951" x="3348038" y="5581650"/>
          <p14:tracePt t="167959" x="3332163" y="5581650"/>
          <p14:tracePt t="167965" x="3316288" y="5589588"/>
          <p14:tracePt t="167973" x="3308350" y="5597525"/>
          <p14:tracePt t="168064" x="3324225" y="5597525"/>
          <p14:tracePt t="168071" x="3379788" y="5597525"/>
          <p14:tracePt t="168079" x="3427413" y="5605463"/>
          <p14:tracePt t="168086" x="3500438" y="5605463"/>
          <p14:tracePt t="168095" x="3595688" y="5605463"/>
          <p14:tracePt t="168102" x="3690938" y="5605463"/>
          <p14:tracePt t="168109" x="3817938" y="5605463"/>
          <p14:tracePt t="168116" x="3970338" y="5605463"/>
          <p14:tracePt t="168123" x="4121150" y="5605463"/>
          <p14:tracePt t="168131" x="4281488" y="5605463"/>
          <p14:tracePt t="168138" x="4432300" y="5605463"/>
          <p14:tracePt t="168146" x="4543425" y="5613400"/>
          <p14:tracePt t="168153" x="4679950" y="5621338"/>
          <p14:tracePt t="168160" x="4767263" y="5621338"/>
          <p14:tracePt t="168169" x="4862513" y="5645150"/>
          <p14:tracePt t="168177" x="4951413" y="5653088"/>
          <p14:tracePt t="168184" x="5022850" y="5653088"/>
          <p14:tracePt t="168191" x="5094288" y="5662613"/>
          <p14:tracePt t="168198" x="5149850" y="5662613"/>
          <p14:tracePt t="168206" x="5181600" y="5670550"/>
          <p14:tracePt t="168213" x="5229225" y="5670550"/>
          <p14:tracePt t="168221" x="5260975" y="5678488"/>
          <p14:tracePt t="168229" x="5284788" y="5678488"/>
          <p14:tracePt t="168236" x="5300663" y="5678488"/>
          <p14:tracePt t="168244" x="5318125" y="5678488"/>
          <p14:tracePt t="168251" x="5334000" y="5678488"/>
          <p14:tracePt t="168258" x="5341938" y="5686425"/>
          <p14:tracePt t="168266" x="5349875" y="5686425"/>
          <p14:tracePt t="168281" x="5357813" y="5686425"/>
          <p14:tracePt t="168342" x="5357813" y="5694363"/>
          <p14:tracePt t="168348" x="5357813" y="5702300"/>
          <p14:tracePt t="168356" x="5341938" y="5702300"/>
          <p14:tracePt t="168363" x="5310188" y="5710238"/>
          <p14:tracePt t="168371" x="5253038" y="5718175"/>
          <p14:tracePt t="168379" x="5149850" y="5726113"/>
          <p14:tracePt t="168386" x="5014913" y="5726113"/>
          <p14:tracePt t="168395" x="4822825" y="5726113"/>
          <p14:tracePt t="168401" x="4584700" y="5726113"/>
          <p14:tracePt t="168409" x="4321175" y="5726113"/>
          <p14:tracePt t="168416" x="4144963" y="5726113"/>
          <p14:tracePt t="168423" x="3914775" y="5726113"/>
          <p14:tracePt t="168431" x="3690938" y="5726113"/>
          <p14:tracePt t="168439" x="3532188" y="5749925"/>
          <p14:tracePt t="168446" x="3435350" y="5757863"/>
          <p14:tracePt t="168453" x="3363913" y="5773738"/>
          <p14:tracePt t="168460" x="3340100" y="5781675"/>
          <p14:tracePt t="168469" x="3324225" y="5781675"/>
          <p14:tracePt t="168536" x="3348038" y="5781675"/>
          <p14:tracePt t="168545" x="3355975" y="5781675"/>
          <p14:tracePt t="168551" x="3371850" y="5773738"/>
          <p14:tracePt t="168560" x="3403600" y="5765800"/>
          <p14:tracePt t="168566" x="3427413" y="5757863"/>
          <p14:tracePt t="168573" x="3467100" y="5749925"/>
          <p14:tracePt t="168581" x="3524250" y="5734050"/>
          <p14:tracePt t="168589" x="3579813" y="5726113"/>
          <p14:tracePt t="168596" x="3635375" y="5710238"/>
          <p14:tracePt t="168603" x="3683000" y="5710238"/>
          <p14:tracePt t="168611" x="3754438" y="5702300"/>
          <p14:tracePt t="168619" x="3786188" y="5702300"/>
          <p14:tracePt t="168627" x="3825875" y="5702300"/>
          <p14:tracePt t="168633" x="3875088" y="5702300"/>
          <p14:tracePt t="168641" x="3898900" y="5702300"/>
          <p14:tracePt t="168649" x="3922713" y="5702300"/>
          <p14:tracePt t="168656" x="3946525" y="5702300"/>
          <p14:tracePt t="168663" x="3978275" y="5702300"/>
          <p14:tracePt t="168671" x="3994150" y="5710238"/>
          <p14:tracePt t="168679" x="4017963" y="5710238"/>
          <p14:tracePt t="168686" x="4041775" y="5718175"/>
          <p14:tracePt t="168694" x="4057650" y="5718175"/>
          <p14:tracePt t="168701" x="4081463" y="5718175"/>
          <p14:tracePt t="168709" x="4105275" y="5726113"/>
          <p14:tracePt t="168716" x="4113213" y="5726113"/>
          <p14:tracePt t="168723" x="4137025" y="5726113"/>
          <p14:tracePt t="168731" x="4144963" y="5726113"/>
          <p14:tracePt t="168738" x="4152900" y="5726113"/>
          <p14:tracePt t="168746" x="4160838" y="5726113"/>
          <p14:tracePt t="168761" x="4168775" y="5726113"/>
          <p14:tracePt t="170142" x="4176713" y="5726113"/>
          <p14:tracePt t="170921" x="4184650" y="5726113"/>
          <p14:tracePt t="171086" x="4192588" y="5726113"/>
          <p14:tracePt t="171784" x="4200525" y="5726113"/>
          <p14:tracePt t="171822" x="4210050" y="5726113"/>
          <p14:tracePt t="171859" x="4217988" y="5726113"/>
          <p14:tracePt t="172121" x="4217988" y="5710238"/>
          <p14:tracePt t="172128" x="4233863" y="5678488"/>
          <p14:tracePt t="172136" x="4249738" y="5629275"/>
          <p14:tracePt t="172144" x="4265613" y="5541963"/>
          <p14:tracePt t="172151" x="4289425" y="5422900"/>
          <p14:tracePt t="172159" x="4305300" y="5335588"/>
          <p14:tracePt t="172166" x="4313238" y="5207000"/>
          <p14:tracePt t="172173" x="4313238" y="5072063"/>
          <p14:tracePt t="172183" x="4313238" y="4943475"/>
          <p14:tracePt t="172188" x="4313238" y="4824413"/>
          <p14:tracePt t="172196" x="4313238" y="4713288"/>
          <p14:tracePt t="172204" x="4321175" y="4633913"/>
          <p14:tracePt t="172212" x="4321175" y="4552950"/>
          <p14:tracePt t="172218" x="4329113" y="4441825"/>
          <p14:tracePt t="172226" x="4337050" y="4330700"/>
          <p14:tracePt t="172233" x="4352925" y="4217988"/>
          <p14:tracePt t="172241" x="4360863" y="4090988"/>
          <p14:tracePt t="172248" x="4376738" y="3956050"/>
          <p14:tracePt t="172256" x="4384675" y="3811588"/>
          <p14:tracePt t="172264" x="4384675" y="3732213"/>
          <p14:tracePt t="172271" x="4384675" y="3636963"/>
          <p14:tracePt t="172280" x="4384675" y="3524250"/>
          <p14:tracePt t="172286" x="4384675" y="3444875"/>
          <p14:tracePt t="172293" x="4384675" y="3357563"/>
          <p14:tracePt t="172301" x="4376738" y="3286125"/>
          <p14:tracePt t="172309" x="4368800" y="3236913"/>
          <p14:tracePt t="172316" x="4352925" y="3165475"/>
          <p14:tracePt t="172323" x="4344988" y="3109913"/>
          <p14:tracePt t="172331" x="4337050" y="3038475"/>
          <p14:tracePt t="172339" x="4329113" y="3006725"/>
          <p14:tracePt t="172348" x="4313238" y="2959100"/>
          <p14:tracePt t="172354" x="4305300" y="2927350"/>
          <p14:tracePt t="172362" x="4289425" y="2901950"/>
          <p14:tracePt t="172370" x="4273550" y="2854325"/>
          <p14:tracePt t="172376" x="4257675" y="2814638"/>
          <p14:tracePt t="172384" x="4241800" y="2782888"/>
          <p14:tracePt t="172391" x="4217988" y="2735263"/>
          <p14:tracePt t="172398" x="4192588" y="2687638"/>
          <p14:tracePt t="172406" x="4168775" y="2640013"/>
          <p14:tracePt t="172414" x="4144963" y="2600325"/>
          <p14:tracePt t="172421" x="4121150" y="2566988"/>
          <p14:tracePt t="172429" x="4089400" y="2503488"/>
          <p14:tracePt t="172437" x="4065588" y="2463800"/>
          <p14:tracePt t="172444" x="4041775" y="2416175"/>
          <p14:tracePt t="172451" x="4017963" y="2360613"/>
          <p14:tracePt t="172458" x="4002088" y="2305050"/>
          <p14:tracePt t="172466" x="3986213" y="2224088"/>
          <p14:tracePt t="172474" x="3970338" y="2168525"/>
          <p14:tracePt t="172482" x="3954463" y="2112963"/>
          <p14:tracePt t="172489" x="3946525" y="2065338"/>
          <p14:tracePt t="172496" x="3930650" y="2033588"/>
          <p14:tracePt t="172503" x="3922713" y="1985963"/>
          <p14:tracePt t="172512" x="3906838" y="1946275"/>
          <p14:tracePt t="172519" x="3890963" y="1930400"/>
          <p14:tracePt t="172526" x="3883025" y="1906588"/>
          <p14:tracePt t="172534" x="3875088" y="1890713"/>
          <p14:tracePt t="172542" x="3867150" y="1881188"/>
          <p14:tracePt t="172586" x="3859213" y="1881188"/>
          <p14:tracePt t="172601" x="3851275" y="1881188"/>
          <p14:tracePt t="172616" x="3843338" y="1881188"/>
          <p14:tracePt t="172623" x="3833813" y="1881188"/>
          <p14:tracePt t="172631" x="3817938" y="1890713"/>
          <p14:tracePt t="172639" x="3810000" y="1890713"/>
          <p14:tracePt t="172647" x="3802063" y="1906588"/>
          <p14:tracePt t="172653" x="3794125" y="1906588"/>
          <p14:tracePt t="172662" x="3786188" y="1914525"/>
          <p14:tracePt t="172669" x="3770313" y="1922463"/>
          <p14:tracePt t="172684" x="3762375" y="1930400"/>
          <p14:tracePt t="172691" x="3746500" y="1946275"/>
          <p14:tracePt t="172698" x="3746500" y="1954213"/>
          <p14:tracePt t="172706" x="3730625" y="1962150"/>
          <p14:tracePt t="172721" x="3722688" y="1978025"/>
          <p14:tracePt t="172730" x="3714750" y="1978025"/>
          <p14:tracePt t="172736" x="3706813" y="1993900"/>
          <p14:tracePt t="172751" x="3698875" y="1993900"/>
          <p14:tracePt t="172758" x="3698875" y="2001838"/>
          <p14:tracePt t="172886" x="3698875" y="2009775"/>
          <p14:tracePt t="172901" x="3698875" y="2017713"/>
          <p14:tracePt t="172908" x="3690938" y="2025650"/>
          <p14:tracePt t="172923" x="3690938" y="2041525"/>
          <p14:tracePt t="172931" x="3683000" y="2041525"/>
          <p14:tracePt t="172938" x="3675063" y="2049463"/>
          <p14:tracePt t="172947" x="3667125" y="2057400"/>
          <p14:tracePt t="172953" x="3659188" y="2073275"/>
          <p14:tracePt t="172962" x="3651250" y="2081213"/>
          <p14:tracePt t="172968" x="3635375" y="2089150"/>
          <p14:tracePt t="172976" x="3619500" y="2105025"/>
          <p14:tracePt t="172984" x="3611563" y="2112963"/>
          <p14:tracePt t="172991" x="3595688" y="2128838"/>
          <p14:tracePt t="172998" x="3587750" y="2136775"/>
          <p14:tracePt t="173005" x="3571875" y="2152650"/>
          <p14:tracePt t="173014" x="3556000" y="2168525"/>
          <p14:tracePt t="173021" x="3540125" y="2176463"/>
          <p14:tracePt t="173029" x="3532188" y="2192338"/>
          <p14:tracePt t="173036" x="3508375" y="2200275"/>
          <p14:tracePt t="173044" x="3500438" y="2216150"/>
          <p14:tracePt t="173051" x="3484563" y="2216150"/>
          <p14:tracePt t="173058" x="3467100" y="2233613"/>
          <p14:tracePt t="173066" x="3459163" y="2241550"/>
          <p14:tracePt t="173073" x="3443288" y="2249488"/>
          <p14:tracePt t="173081" x="3435350" y="2257425"/>
          <p14:tracePt t="173097" x="3427413" y="2257425"/>
          <p14:tracePt t="173104" x="3419475" y="2257425"/>
          <p14:tracePt t="173118" x="3419475" y="2265363"/>
          <p14:tracePt t="173194" x="3427413" y="2265363"/>
          <p14:tracePt t="173201" x="3435350" y="2265363"/>
          <p14:tracePt t="173208" x="3451225" y="2265363"/>
          <p14:tracePt t="173216" x="3476625" y="2265363"/>
          <p14:tracePt t="173223" x="3508375" y="2265363"/>
          <p14:tracePt t="173231" x="3532188" y="2265363"/>
          <p14:tracePt t="173239" x="3579813" y="2265363"/>
          <p14:tracePt t="173246" x="3635375" y="2265363"/>
          <p14:tracePt t="173253" x="3698875" y="2265363"/>
          <p14:tracePt t="173261" x="3762375" y="2265363"/>
          <p14:tracePt t="173268" x="3825875" y="2265363"/>
          <p14:tracePt t="173276" x="3875088" y="2265363"/>
          <p14:tracePt t="173283" x="3922713" y="2265363"/>
          <p14:tracePt t="173291" x="3978275" y="2265363"/>
          <p14:tracePt t="173299" x="4010025" y="2265363"/>
          <p14:tracePt t="173306" x="4049713" y="2265363"/>
          <p14:tracePt t="173314" x="4081463" y="2265363"/>
          <p14:tracePt t="173321" x="4097338" y="2265363"/>
          <p14:tracePt t="173328" x="4121150" y="2265363"/>
          <p14:tracePt t="173336" x="4144963" y="2265363"/>
          <p14:tracePt t="173344" x="4168775" y="2265363"/>
          <p14:tracePt t="173351" x="4210050" y="2265363"/>
          <p14:tracePt t="173358" x="4217988" y="2265363"/>
          <p14:tracePt t="173366" x="4225925" y="2265363"/>
          <p14:tracePt t="173373" x="4233863" y="2265363"/>
          <p14:tracePt t="173389" x="4241800" y="2265363"/>
          <p14:tracePt t="173508" x="4273550" y="2265363"/>
          <p14:tracePt t="173515" x="4297363" y="2265363"/>
          <p14:tracePt t="173523" x="4329113" y="2265363"/>
          <p14:tracePt t="173531" x="4352925" y="2265363"/>
          <p14:tracePt t="173539" x="4376738" y="2273300"/>
          <p14:tracePt t="173546" x="4416425" y="2273300"/>
          <p14:tracePt t="173553" x="4464050" y="2273300"/>
          <p14:tracePt t="173561" x="4527550" y="2273300"/>
          <p14:tracePt t="173568" x="4567238" y="2273300"/>
          <p14:tracePt t="173576" x="4632325" y="2273300"/>
          <p14:tracePt t="173583" x="4679950" y="2273300"/>
          <p14:tracePt t="173591" x="4735513" y="2273300"/>
          <p14:tracePt t="173599" x="4799013" y="2265363"/>
          <p14:tracePt t="173607" x="4838700" y="2257425"/>
          <p14:tracePt t="173613" x="4886325" y="2257425"/>
          <p14:tracePt t="173621" x="4926013" y="2249488"/>
          <p14:tracePt t="173629" x="4967288" y="2241550"/>
          <p14:tracePt t="173636" x="4991100" y="2241550"/>
          <p14:tracePt t="173644" x="5006975" y="2241550"/>
          <p14:tracePt t="173652" x="5014913" y="2241550"/>
          <p14:tracePt t="173658" x="5030788" y="2241550"/>
          <p14:tracePt t="173667" x="5054600" y="2233613"/>
          <p14:tracePt t="173674" x="5070475" y="2233613"/>
          <p14:tracePt t="173681" x="5086350" y="2233613"/>
          <p14:tracePt t="173689" x="5126038" y="2233613"/>
          <p14:tracePt t="173696" x="5165725" y="2233613"/>
          <p14:tracePt t="173704" x="5213350" y="2233613"/>
          <p14:tracePt t="173711" x="5260975" y="2233613"/>
          <p14:tracePt t="173718" x="5318125" y="2224088"/>
          <p14:tracePt t="173727" x="5373688" y="2224088"/>
          <p14:tracePt t="173736" x="5437188" y="2224088"/>
          <p14:tracePt t="173741" x="5468938" y="2216150"/>
          <p14:tracePt t="173749" x="5516563" y="2216150"/>
          <p14:tracePt t="173756" x="5548313" y="2216150"/>
          <p14:tracePt t="173763" x="5572125" y="2216150"/>
          <p14:tracePt t="173771" x="5595938" y="2216150"/>
          <p14:tracePt t="173779" x="5603875" y="2216150"/>
          <p14:tracePt t="173786" x="5611813" y="2216150"/>
          <p14:tracePt t="173810" x="5619750" y="2216150"/>
          <p14:tracePt t="173928" x="5627688" y="2216150"/>
          <p14:tracePt t="173936" x="5635625" y="2216150"/>
          <p14:tracePt t="173944" x="5643563" y="2216150"/>
          <p14:tracePt t="173951" x="5659438" y="2224088"/>
          <p14:tracePt t="173959" x="5676900" y="2224088"/>
          <p14:tracePt t="173966" x="5692775" y="2224088"/>
          <p14:tracePt t="173974" x="5700713" y="2224088"/>
          <p14:tracePt t="173981" x="5716588" y="2233613"/>
          <p14:tracePt t="173989" x="5724525" y="2233613"/>
          <p14:tracePt t="174003" x="5740400" y="2241550"/>
          <p14:tracePt t="174011" x="5748338" y="2241550"/>
          <p14:tracePt t="174027" x="5756275" y="2241550"/>
          <p14:tracePt t="174124" x="5764213" y="2241550"/>
          <p14:tracePt t="174138" x="5772150" y="2241550"/>
          <p14:tracePt t="174154" x="5788025" y="2241550"/>
          <p14:tracePt t="174161" x="5795963" y="2241550"/>
          <p14:tracePt t="174169" x="5811838" y="2241550"/>
          <p14:tracePt t="174177" x="5819775" y="2241550"/>
          <p14:tracePt t="174183" x="5835650" y="2241550"/>
          <p14:tracePt t="174191" x="5851525" y="2241550"/>
          <p14:tracePt t="174199" x="5859463" y="2241550"/>
          <p14:tracePt t="174206" x="5867400" y="2241550"/>
          <p14:tracePt t="174214" x="5883275" y="2241550"/>
          <p14:tracePt t="174221" x="5891213" y="2241550"/>
          <p14:tracePt t="174236" x="5907088" y="2241550"/>
          <p14:tracePt t="174251" x="5915025" y="2241550"/>
          <p14:tracePt t="174274" x="5922963" y="2241550"/>
          <p14:tracePt t="174296" x="5930900" y="2241550"/>
          <p14:tracePt t="174327" x="5938838" y="2241550"/>
          <p14:tracePt t="174911" x="5946775" y="2241550"/>
          <p14:tracePt t="176006" x="5946775" y="2249488"/>
          <p14:tracePt t="176014" x="5922963" y="2289175"/>
          <p14:tracePt t="176021" x="5867400" y="2392363"/>
          <p14:tracePt t="176029" x="5827713" y="2471738"/>
          <p14:tracePt t="176036" x="5756275" y="2592388"/>
          <p14:tracePt t="176043" x="5700713" y="2711450"/>
          <p14:tracePt t="176051" x="5611813" y="2878138"/>
          <p14:tracePt t="176058" x="5564188" y="2990850"/>
          <p14:tracePt t="176067" x="5532438" y="3094038"/>
          <p14:tracePt t="176074" x="5500688" y="3165475"/>
          <p14:tracePt t="176081" x="5476875" y="3236913"/>
          <p14:tracePt t="176090" x="5461000" y="3294063"/>
          <p14:tracePt t="176096" x="5453063" y="3325813"/>
          <p14:tracePt t="176104" x="5453063" y="3341688"/>
          <p14:tracePt t="176111" x="5453063" y="3357563"/>
          <p14:tracePt t="176126" x="5453063" y="3365500"/>
          <p14:tracePt t="176464" x="5461000" y="3365500"/>
          <p14:tracePt t="176473" x="5468938" y="3365500"/>
          <p14:tracePt t="176480" x="5468938" y="3357563"/>
          <p14:tracePt t="176488" x="5476875" y="3357563"/>
          <p14:tracePt t="176494" x="5484813" y="3357563"/>
          <p14:tracePt t="177214" x="5476875" y="3357563"/>
          <p14:tracePt t="177574" x="5468938" y="3357563"/>
          <p14:tracePt t="177590" x="5461000" y="3357563"/>
          <p14:tracePt t="177604" x="5445125" y="3357563"/>
          <p14:tracePt t="177621" x="5429250" y="3349625"/>
          <p14:tracePt t="177628" x="5421313" y="3349625"/>
          <p14:tracePt t="177636" x="5405438" y="3349625"/>
          <p14:tracePt t="177641" x="5389563" y="3349625"/>
          <p14:tracePt t="177648" x="5381625" y="3349625"/>
          <p14:tracePt t="177656" x="5365750" y="3341688"/>
          <p14:tracePt t="177665" x="5341938" y="3333750"/>
          <p14:tracePt t="177671" x="5318125" y="3333750"/>
          <p14:tracePt t="177679" x="5292725" y="3325813"/>
          <p14:tracePt t="177686" x="5260975" y="3325813"/>
          <p14:tracePt t="177693" x="5229225" y="3325813"/>
          <p14:tracePt t="177701" x="5197475" y="3325813"/>
          <p14:tracePt t="177709" x="5165725" y="3325813"/>
          <p14:tracePt t="177716" x="5118100" y="3325813"/>
          <p14:tracePt t="177723" x="5086350" y="3325813"/>
          <p14:tracePt t="177732" x="5054600" y="3333750"/>
          <p14:tracePt t="177738" x="5006975" y="3341688"/>
          <p14:tracePt t="177746" x="4951413" y="3341688"/>
          <p14:tracePt t="177754" x="4926013" y="3341688"/>
          <p14:tracePt t="177761" x="4894263" y="3341688"/>
          <p14:tracePt t="177769" x="4870450" y="3341688"/>
          <p14:tracePt t="177776" x="4838700" y="3341688"/>
          <p14:tracePt t="177785" x="4806950" y="3341688"/>
          <p14:tracePt t="177792" x="4775200" y="3341688"/>
          <p14:tracePt t="177799" x="4743450" y="3341688"/>
          <p14:tracePt t="177806" x="4687888" y="3341688"/>
          <p14:tracePt t="177815" x="4648200" y="3341688"/>
          <p14:tracePt t="177821" x="4592638" y="3341688"/>
          <p14:tracePt t="177828" x="4551363" y="3341688"/>
          <p14:tracePt t="177836" x="4503738" y="3349625"/>
          <p14:tracePt t="177843" x="4448175" y="3357563"/>
          <p14:tracePt t="177851" x="4400550" y="3357563"/>
          <p14:tracePt t="177859" x="4360863" y="3365500"/>
          <p14:tracePt t="177866" x="4305300" y="3373438"/>
          <p14:tracePt t="177874" x="4241800" y="3381375"/>
          <p14:tracePt t="177884" x="4176713" y="3397250"/>
          <p14:tracePt t="177889" x="4113213" y="3413125"/>
          <p14:tracePt t="177897" x="4057650" y="3429000"/>
          <p14:tracePt t="177903" x="3986213" y="3452813"/>
          <p14:tracePt t="177911" x="3962400" y="3468688"/>
          <p14:tracePt t="177918" x="3906838" y="3492500"/>
          <p14:tracePt t="177926" x="3833813" y="3516313"/>
          <p14:tracePt t="177934" x="3770313" y="3548063"/>
          <p14:tracePt t="177941" x="3714750" y="3563938"/>
          <p14:tracePt t="177948" x="3643313" y="3595688"/>
          <p14:tracePt t="177956" x="3587750" y="3621088"/>
          <p14:tracePt t="177965" x="3540125" y="3636963"/>
          <p14:tracePt t="177972" x="3484563" y="3676650"/>
          <p14:tracePt t="177978" x="3435350" y="3708400"/>
          <p14:tracePt t="177987" x="3379788" y="3740150"/>
          <p14:tracePt t="177994" x="3332163" y="3771900"/>
          <p14:tracePt t="178001" x="3284538" y="3811588"/>
          <p14:tracePt t="178008" x="3252788" y="3835400"/>
          <p14:tracePt t="178016" x="3213100" y="3890963"/>
          <p14:tracePt t="178023" x="3189288" y="3914775"/>
          <p14:tracePt t="178031" x="3133725" y="3987800"/>
          <p14:tracePt t="178039" x="3117850" y="4019550"/>
          <p14:tracePt t="178047" x="3100388" y="4051300"/>
          <p14:tracePt t="178053" x="3092450" y="4075113"/>
          <p14:tracePt t="178061" x="3092450" y="4098925"/>
          <p14:tracePt t="178069" x="3092450" y="4114800"/>
          <p14:tracePt t="178076" x="3092450" y="4138613"/>
          <p14:tracePt t="178084" x="3092450" y="4162425"/>
          <p14:tracePt t="178091" x="3092450" y="4186238"/>
          <p14:tracePt t="178099" x="3100388" y="4210050"/>
          <p14:tracePt t="178106" x="3125788" y="4241800"/>
          <p14:tracePt t="178114" x="3149600" y="4257675"/>
          <p14:tracePt t="178121" x="3181350" y="4281488"/>
          <p14:tracePt t="178129" x="3205163" y="4306888"/>
          <p14:tracePt t="178137" x="3260725" y="4322763"/>
          <p14:tracePt t="178144" x="3300413" y="4346575"/>
          <p14:tracePt t="178152" x="3355975" y="4370388"/>
          <p14:tracePt t="178158" x="3403600" y="4394200"/>
          <p14:tracePt t="178166" x="3443288" y="4410075"/>
          <p14:tracePt t="178173" x="3476625" y="4425950"/>
          <p14:tracePt t="178181" x="3532188" y="4441825"/>
          <p14:tracePt t="178189" x="3579813" y="4449763"/>
          <p14:tracePt t="178196" x="3619500" y="4465638"/>
          <p14:tracePt t="178203" x="3667125" y="4473575"/>
          <p14:tracePt t="178211" x="3730625" y="4473575"/>
          <p14:tracePt t="178218" x="3778250" y="4481513"/>
          <p14:tracePt t="178226" x="3843338" y="4481513"/>
          <p14:tracePt t="178234" x="3914775" y="4481513"/>
          <p14:tracePt t="178241" x="3986213" y="4481513"/>
          <p14:tracePt t="178250" x="4065588" y="4473575"/>
          <p14:tracePt t="178256" x="4129088" y="4457700"/>
          <p14:tracePt t="178264" x="4184650" y="4441825"/>
          <p14:tracePt t="178271" x="4265613" y="4410075"/>
          <p14:tracePt t="178278" x="4321175" y="4386263"/>
          <p14:tracePt t="178286" x="4376738" y="4354513"/>
          <p14:tracePt t="178293" x="4424363" y="4322763"/>
          <p14:tracePt t="178301" x="4448175" y="4298950"/>
          <p14:tracePt t="178309" x="4464050" y="4265613"/>
          <p14:tracePt t="178316" x="4464050" y="4241800"/>
          <p14:tracePt t="178323" x="4464050" y="4225925"/>
          <p14:tracePt t="178330" x="4464050" y="4194175"/>
          <p14:tracePt t="178340" x="4464050" y="4170363"/>
          <p14:tracePt t="178346" x="4471988" y="4138613"/>
          <p14:tracePt t="178353" x="4471988" y="4106863"/>
          <p14:tracePt t="178361" x="4479925" y="4075113"/>
          <p14:tracePt t="178368" x="4487863" y="4043363"/>
          <p14:tracePt t="178376" x="4495800" y="4027488"/>
          <p14:tracePt t="178384" x="4503738" y="3987800"/>
          <p14:tracePt t="178391" x="4519613" y="3956050"/>
          <p14:tracePt t="178399" x="4527550" y="3906838"/>
          <p14:tracePt t="178406" x="4551363" y="3867150"/>
          <p14:tracePt t="178414" x="4559300" y="3835400"/>
          <p14:tracePt t="178421" x="4576763" y="3795713"/>
          <p14:tracePt t="178428" x="4584700" y="3771900"/>
          <p14:tracePt t="178436" x="4600575" y="3740150"/>
          <p14:tracePt t="178444" x="4632325" y="3700463"/>
          <p14:tracePt t="178451" x="4648200" y="3660775"/>
          <p14:tracePt t="178458" x="4656138" y="3636963"/>
          <p14:tracePt t="178466" x="4672013" y="3595688"/>
          <p14:tracePt t="178473" x="4687888" y="3540125"/>
          <p14:tracePt t="178481" x="4695825" y="3492500"/>
          <p14:tracePt t="178489" x="4695825" y="3436938"/>
          <p14:tracePt t="178497" x="4695825" y="3381375"/>
          <p14:tracePt t="178504" x="4695825" y="3317875"/>
          <p14:tracePt t="178512" x="4695825" y="3252788"/>
          <p14:tracePt t="178519" x="4695825" y="3181350"/>
          <p14:tracePt t="178527" x="4695825" y="3133725"/>
          <p14:tracePt t="178533" x="4672013" y="3070225"/>
          <p14:tracePt t="178542" x="4648200" y="3022600"/>
          <p14:tracePt t="178549" x="4624388" y="2974975"/>
          <p14:tracePt t="178556" x="4592638" y="2943225"/>
          <p14:tracePt t="178564" x="4576763" y="2927350"/>
          <p14:tracePt t="178571" x="4559300" y="2919413"/>
          <p14:tracePt t="178579" x="4551363" y="2909888"/>
          <p14:tracePt t="178586" x="4551363" y="2901950"/>
          <p14:tracePt t="178593" x="4543425" y="2901950"/>
          <p14:tracePt t="178608" x="4535488" y="2901950"/>
          <p14:tracePt t="178623" x="4527550" y="2909888"/>
          <p14:tracePt t="178631" x="4519613" y="2909888"/>
          <p14:tracePt t="178638" x="4519613" y="2919413"/>
          <p14:tracePt t="178647" x="4503738" y="2935288"/>
          <p14:tracePt t="178654" x="4503738" y="2943225"/>
          <p14:tracePt t="178661" x="4495800" y="2959100"/>
          <p14:tracePt t="178676" x="4487863" y="2967038"/>
          <p14:tracePt t="178691" x="4487863" y="2974975"/>
          <p14:tracePt t="178902" x="4487863" y="2982913"/>
          <p14:tracePt t="178908" x="4487863" y="2990850"/>
          <p14:tracePt t="178931" x="4487863" y="2998788"/>
          <p14:tracePt t="178946" x="4487863" y="3006725"/>
          <p14:tracePt t="178968" x="4487863" y="3014663"/>
          <p14:tracePt t="178991" x="4487863" y="3022600"/>
          <p14:tracePt t="179103" x="4487863" y="3030538"/>
          <p14:tracePt t="179111" x="4487863" y="3038475"/>
          <p14:tracePt t="179118" x="4487863" y="3046413"/>
          <p14:tracePt t="179126" x="4495800" y="3062288"/>
          <p14:tracePt t="179133" x="4511675" y="3094038"/>
          <p14:tracePt t="179141" x="4527550" y="3117850"/>
          <p14:tracePt t="179149" x="4559300" y="3157538"/>
          <p14:tracePt t="179157" x="4608513" y="3205163"/>
          <p14:tracePt t="179163" x="4656138" y="3270250"/>
          <p14:tracePt t="179171" x="4719638" y="3325813"/>
          <p14:tracePt t="179178" x="4775200" y="3389313"/>
          <p14:tracePt t="179186" x="4870450" y="3460750"/>
          <p14:tracePt t="179193" x="4967288" y="3532188"/>
          <p14:tracePt t="179200" x="5094288" y="3621088"/>
          <p14:tracePt t="179208" x="5245100" y="3716338"/>
          <p14:tracePt t="179216" x="5389563" y="3795713"/>
          <p14:tracePt t="179223" x="5556250" y="3875088"/>
          <p14:tracePt t="179231" x="5716588" y="3948113"/>
          <p14:tracePt t="179239" x="5875338" y="4011613"/>
          <p14:tracePt t="179246" x="5962650" y="4051300"/>
          <p14:tracePt t="179254" x="6099175" y="4098925"/>
          <p14:tracePt t="179261" x="6194425" y="4122738"/>
          <p14:tracePt t="179269" x="6257925" y="4146550"/>
          <p14:tracePt t="179276" x="6337300" y="4178300"/>
          <p14:tracePt t="179284" x="6392863" y="4194175"/>
          <p14:tracePt t="179291" x="6457950" y="4210050"/>
          <p14:tracePt t="179299" x="6473825" y="4210050"/>
          <p14:tracePt t="179307" x="6489700" y="4210050"/>
          <p14:tracePt t="179314" x="6497638" y="4217988"/>
          <p14:tracePt t="179321" x="6505575" y="4217988"/>
          <p14:tracePt t="179494" x="6505575" y="4225925"/>
          <p14:tracePt t="179501" x="6505575" y="4233863"/>
          <p14:tracePt t="179509" x="6505575" y="4249738"/>
          <p14:tracePt t="179516" x="6505575" y="4273550"/>
          <p14:tracePt t="179523" x="6489700" y="4314825"/>
          <p14:tracePt t="179531" x="6473825" y="4354513"/>
          <p14:tracePt t="179539" x="6457950" y="4410075"/>
          <p14:tracePt t="179546" x="6442075" y="4465638"/>
          <p14:tracePt t="179554" x="6434138" y="4521200"/>
          <p14:tracePt t="179561" x="6426200" y="4560888"/>
          <p14:tracePt t="179568" x="6418263" y="4592638"/>
          <p14:tracePt t="179577" x="6410325" y="4608513"/>
          <p14:tracePt t="179583" x="6410325" y="4624388"/>
          <p14:tracePt t="179591" x="6410325" y="4641850"/>
          <p14:tracePt t="179598" x="6402388" y="4665663"/>
          <p14:tracePt t="179606" x="6392863" y="4673600"/>
          <p14:tracePt t="179614" x="6392863" y="4681538"/>
          <p14:tracePt t="179622" x="6384925" y="4705350"/>
          <p14:tracePt t="179629" x="6376988" y="4713288"/>
          <p14:tracePt t="179636" x="6369050" y="4737100"/>
          <p14:tracePt t="179644" x="6369050" y="4745038"/>
          <p14:tracePt t="179651" x="6353175" y="4768850"/>
          <p14:tracePt t="179659" x="6353175" y="4776788"/>
          <p14:tracePt t="179666" x="6353175" y="4784725"/>
          <p14:tracePt t="179673" x="6337300" y="4800600"/>
          <p14:tracePt t="179682" x="6329363" y="4816475"/>
          <p14:tracePt t="179689" x="6329363" y="4832350"/>
          <p14:tracePt t="179696" x="6313488" y="4848225"/>
          <p14:tracePt t="179703" x="6313488" y="4864100"/>
          <p14:tracePt t="179711" x="6305550" y="4872038"/>
          <p14:tracePt t="179719" x="6305550" y="4879975"/>
          <p14:tracePt t="179734" x="6297613" y="4879975"/>
          <p14:tracePt t="179742" x="6297613" y="4887913"/>
          <p14:tracePt t="179816" x="6281738" y="4887913"/>
          <p14:tracePt t="179824" x="6257925" y="4879975"/>
          <p14:tracePt t="179831" x="6242050" y="4879975"/>
          <p14:tracePt t="179839" x="6202363" y="4864100"/>
          <p14:tracePt t="179846" x="6122988" y="4848225"/>
          <p14:tracePt t="179853" x="6018213" y="4824413"/>
          <p14:tracePt t="179861" x="5899150" y="4808538"/>
          <p14:tracePt t="179868" x="5780088" y="4800600"/>
          <p14:tracePt t="179877" x="5635625" y="4792663"/>
          <p14:tracePt t="179895" x="5349875" y="4792663"/>
          <p14:tracePt t="179898" x="5221288" y="4792663"/>
          <p14:tracePt t="179906" x="5126038" y="4792663"/>
          <p14:tracePt t="179914" x="5046663" y="4792663"/>
          <p14:tracePt t="179921" x="4975225" y="4792663"/>
          <p14:tracePt t="179928" x="4918075" y="4792663"/>
          <p14:tracePt t="179936" x="4854575" y="4792663"/>
          <p14:tracePt t="179944" x="4822825" y="4800600"/>
          <p14:tracePt t="179951" x="4783138" y="4808538"/>
          <p14:tracePt t="179959" x="4759325" y="4808538"/>
          <p14:tracePt t="179966" x="4743450" y="4808538"/>
          <p14:tracePt t="179973" x="4735513" y="4808538"/>
          <p14:tracePt t="179981" x="4727575" y="4816475"/>
          <p14:tracePt t="179988" x="4711700" y="4824413"/>
          <p14:tracePt t="179996" x="4695825" y="4832350"/>
          <p14:tracePt t="180003" x="4679950" y="4840288"/>
          <p14:tracePt t="180011" x="4640263" y="4856163"/>
          <p14:tracePt t="180019" x="4616450" y="4872038"/>
          <p14:tracePt t="180026" x="4567238" y="4887913"/>
          <p14:tracePt t="180033" x="4511675" y="4911725"/>
          <p14:tracePt t="180042" x="4448175" y="4935538"/>
          <p14:tracePt t="180048" x="4376738" y="4984750"/>
          <p14:tracePt t="180056" x="4305300" y="5008563"/>
          <p14:tracePt t="180063" x="4225925" y="5048250"/>
          <p14:tracePt t="180071" x="4168775" y="5072063"/>
          <p14:tracePt t="180079" x="4105275" y="5111750"/>
          <p14:tracePt t="180086" x="4041775" y="5143500"/>
          <p14:tracePt t="180095" x="3986213" y="5167313"/>
          <p14:tracePt t="180101" x="3938588" y="5199063"/>
          <p14:tracePt t="180110" x="3890963" y="5214938"/>
          <p14:tracePt t="180116" x="3859213" y="5230813"/>
          <p14:tracePt t="180123" x="3833813" y="5246688"/>
          <p14:tracePt t="180131" x="3817938" y="5262563"/>
          <p14:tracePt t="180139" x="3802063" y="5270500"/>
          <p14:tracePt t="180146" x="3786188" y="5278438"/>
          <p14:tracePt t="180154" x="3770313" y="5278438"/>
          <p14:tracePt t="180161" x="3762375" y="5286375"/>
          <p14:tracePt t="180168" x="3746500" y="5294313"/>
          <p14:tracePt t="180183" x="3730625" y="5302250"/>
          <p14:tracePt t="180192" x="3722688" y="5302250"/>
          <p14:tracePt t="180199" x="3698875" y="5310188"/>
          <p14:tracePt t="180206" x="3683000" y="5310188"/>
          <p14:tracePt t="180214" x="3667125" y="5310188"/>
          <p14:tracePt t="180221" x="3651250" y="5319713"/>
          <p14:tracePt t="180228" x="3643313" y="5319713"/>
          <p14:tracePt t="180236" x="3619500" y="5319713"/>
          <p14:tracePt t="180244" x="3611563" y="5327650"/>
          <p14:tracePt t="180251" x="3603625" y="5327650"/>
          <p14:tracePt t="180259" x="3595688" y="5327650"/>
          <p14:tracePt t="180266" x="3587750" y="5327650"/>
          <p14:tracePt t="180273" x="3579813" y="5327650"/>
          <p14:tracePt t="180333" x="3571875" y="5327650"/>
          <p14:tracePt t="180349" x="3563938" y="5327650"/>
          <p14:tracePt t="180356" x="3556000" y="5327650"/>
          <p14:tracePt t="180363" x="3540125" y="5327650"/>
          <p14:tracePt t="180371" x="3524250" y="5327650"/>
          <p14:tracePt t="180378" x="3508375" y="5327650"/>
          <p14:tracePt t="180386" x="3492500" y="5327650"/>
          <p14:tracePt t="180394" x="3459163" y="5327650"/>
          <p14:tracePt t="180401" x="3435350" y="5327650"/>
          <p14:tracePt t="180409" x="3403600" y="5327650"/>
          <p14:tracePt t="180416" x="3363913" y="5327650"/>
          <p14:tracePt t="180423" x="3308350" y="5319713"/>
          <p14:tracePt t="180431" x="3260725" y="5310188"/>
          <p14:tracePt t="180439" x="3205163" y="5302250"/>
          <p14:tracePt t="180446" x="3133725" y="5294313"/>
          <p14:tracePt t="180453" x="3052763" y="5286375"/>
          <p14:tracePt t="180461" x="2973388" y="5278438"/>
          <p14:tracePt t="180468" x="2894013" y="5278438"/>
          <p14:tracePt t="180475" x="2822575" y="5278438"/>
          <p14:tracePt t="180483" x="2782888" y="5278438"/>
          <p14:tracePt t="180492" x="2725738" y="5278438"/>
          <p14:tracePt t="180499" x="2678113" y="5278438"/>
          <p14:tracePt t="180505" x="2646363" y="5278438"/>
          <p14:tracePt t="180513" x="2622550" y="5278438"/>
          <p14:tracePt t="180521" x="2598738" y="5286375"/>
          <p14:tracePt t="180528" x="2582863" y="5286375"/>
          <p14:tracePt t="180536" x="2559050" y="5294313"/>
          <p14:tracePt t="180543" x="2543175" y="5294313"/>
          <p14:tracePt t="180550" x="2519363" y="5302250"/>
          <p14:tracePt t="180560" x="2503488" y="5302250"/>
          <p14:tracePt t="180566" x="2487613" y="5310188"/>
          <p14:tracePt t="180574" x="2479675" y="5310188"/>
          <p14:tracePt t="180581" x="2463800" y="5319713"/>
          <p14:tracePt t="180589" x="2455863" y="5319713"/>
          <p14:tracePt t="180611" x="2447925" y="5319713"/>
          <p14:tracePt t="180642" x="2439988" y="5319713"/>
          <p14:tracePt t="180686" x="2432050" y="5319713"/>
          <p14:tracePt t="180813" x="2439988" y="5319713"/>
          <p14:tracePt t="180820" x="2455863" y="5319713"/>
          <p14:tracePt t="180830" x="2463800" y="5319713"/>
          <p14:tracePt t="180836" x="2487613" y="5319713"/>
          <p14:tracePt t="180844" x="2495550" y="5319713"/>
          <p14:tracePt t="180851" x="2511425" y="5319713"/>
          <p14:tracePt t="180859" x="2535238" y="5319713"/>
          <p14:tracePt t="180866" x="2559050" y="5319713"/>
          <p14:tracePt t="180873" x="2590800" y="5319713"/>
          <p14:tracePt t="180880" x="2630488" y="5319713"/>
          <p14:tracePt t="180893" x="2670175" y="5327650"/>
          <p14:tracePt t="180896" x="2701925" y="5327650"/>
          <p14:tracePt t="180903" x="2767013" y="5335588"/>
          <p14:tracePt t="180911" x="2814638" y="5343525"/>
          <p14:tracePt t="180918" x="2838450" y="5343525"/>
          <p14:tracePt t="180927" x="2854325" y="5343525"/>
          <p14:tracePt t="180933" x="2862263" y="5343525"/>
          <p14:tracePt t="180949" x="2870200" y="5343525"/>
          <p14:tracePt t="181106" x="2862263" y="5343525"/>
          <p14:tracePt t="181113" x="2838450" y="5343525"/>
          <p14:tracePt t="181121" x="2782888" y="5343525"/>
          <p14:tracePt t="181129" x="2741613" y="5343525"/>
          <p14:tracePt t="181136" x="2693988" y="5343525"/>
          <p14:tracePt t="181144" x="2654300" y="5343525"/>
          <p14:tracePt t="181151" x="2622550" y="5343525"/>
          <p14:tracePt t="181158" x="2590800" y="5343525"/>
          <p14:tracePt t="181166" x="2559050" y="5343525"/>
          <p14:tracePt t="181174" x="2519363" y="5343525"/>
          <p14:tracePt t="181181" x="2487613" y="5343525"/>
          <p14:tracePt t="181188" x="2471738" y="5335588"/>
          <p14:tracePt t="181196" x="2447925" y="5335588"/>
          <p14:tracePt t="181203" x="2432050" y="5335588"/>
          <p14:tracePt t="181211" x="2416175" y="5335588"/>
          <p14:tracePt t="181219" x="2408238" y="5335588"/>
          <p14:tracePt t="181226" x="2384425" y="5335588"/>
          <p14:tracePt t="181234" x="2366963" y="5335588"/>
          <p14:tracePt t="181241" x="2351088" y="5335588"/>
          <p14:tracePt t="181249" x="2343150" y="5335588"/>
          <p14:tracePt t="181257" x="2335213" y="5335588"/>
          <p14:tracePt t="181264" x="2319338" y="5335588"/>
          <p14:tracePt t="181271" x="2311400" y="5335588"/>
          <p14:tracePt t="181563" x="2319338" y="5335588"/>
          <p14:tracePt t="181572" x="2327275" y="5335588"/>
          <p14:tracePt t="181578" x="2335213" y="5335588"/>
          <p14:tracePt t="181587" x="2343150" y="5335588"/>
          <p14:tracePt t="181593" x="2359025" y="5335588"/>
          <p14:tracePt t="181601" x="2366963" y="5335588"/>
          <p14:tracePt t="181608" x="2374900" y="5335588"/>
          <p14:tracePt t="181616" x="2392363" y="5343525"/>
          <p14:tracePt t="181631" x="2408238" y="5351463"/>
          <p14:tracePt t="181639" x="2416175" y="5351463"/>
          <p14:tracePt t="181646" x="2439988" y="5351463"/>
          <p14:tracePt t="181656" x="2455863" y="5351463"/>
          <p14:tracePt t="181661" x="2463800" y="5351463"/>
          <p14:tracePt t="181670" x="2479675" y="5359400"/>
          <p14:tracePt t="181676" x="2495550" y="5359400"/>
          <p14:tracePt t="181683" x="2511425" y="5359400"/>
          <p14:tracePt t="181691" x="2527300" y="5359400"/>
          <p14:tracePt t="181698" x="2543175" y="5359400"/>
          <p14:tracePt t="181707" x="2559050" y="5359400"/>
          <p14:tracePt t="181713" x="2566988" y="5359400"/>
          <p14:tracePt t="181781" x="2574925" y="5359400"/>
          <p14:tracePt t="181804" x="2582863" y="5359400"/>
          <p14:tracePt t="181811" x="2590800" y="5359400"/>
          <p14:tracePt t="181826" x="2598738" y="5359400"/>
          <p14:tracePt t="181849" x="2606675" y="5359400"/>
          <p14:tracePt t="181872" x="2614613" y="5359400"/>
          <p14:tracePt t="182173" x="0" y="0"/>
        </p14:tracePtLst>
      </p14:laserTraceLst>
    </p:ext>
    <p:ext uri="{E180D4A7-C9FB-4DFB-919C-405C955672EB}">
      <p14:showEvtLst xmlns:p14="http://schemas.microsoft.com/office/powerpoint/2010/main">
        <p14:playEvt time="45" objId="53"/>
        <p14:stopEvt time="189272" objId="5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3513E2-FBC9-421C-95DD-264ED0EEA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2p4s4">
            <a:hlinkClick r:id="" action="ppaction://media"/>
            <a:extLst>
              <a:ext uri="{FF2B5EF4-FFF2-40B4-BE49-F238E27FC236}">
                <a16:creationId xmlns:a16="http://schemas.microsoft.com/office/drawing/2014/main" id="{81B7976A-5A0C-4B90-A227-0FB8FE251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44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54"/>
    </mc:Choice>
    <mc:Fallback xmlns="">
      <p:transition spd="slow" advTm="103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66" x="3492500" y="255588"/>
          <p14:tracePt t="13914" x="3500438" y="255588"/>
          <p14:tracePt t="13922" x="3508375" y="255588"/>
          <p14:tracePt t="13929" x="3516313" y="255588"/>
          <p14:tracePt t="13938" x="3532188" y="247650"/>
          <p14:tracePt t="13944" x="3540125" y="247650"/>
          <p14:tracePt t="13954" x="3548063" y="247650"/>
          <p14:tracePt t="13959" x="3563938" y="247650"/>
          <p14:tracePt t="13976" x="3571875" y="247650"/>
          <p14:tracePt t="13982" x="3579813" y="247650"/>
          <p14:tracePt t="13991" x="3595688" y="247650"/>
          <p14:tracePt t="13998" x="3603625" y="247650"/>
          <p14:tracePt t="14008" x="3635375" y="255588"/>
          <p14:tracePt t="14011" x="3667125" y="271463"/>
          <p14:tracePt t="14021" x="3706813" y="295275"/>
          <p14:tracePt t="14027" x="3754438" y="327025"/>
          <p14:tracePt t="14034" x="3810000" y="358775"/>
          <p14:tracePt t="14041" x="3859213" y="406400"/>
          <p14:tracePt t="14048" x="3914775" y="454025"/>
          <p14:tracePt t="14058" x="3986213" y="509588"/>
          <p14:tracePt t="14064" x="4033838" y="558800"/>
          <p14:tracePt t="14074" x="4089400" y="606425"/>
          <p14:tracePt t="14092" x="4233863" y="757238"/>
          <p14:tracePt t="14094" x="4273550" y="828675"/>
          <p14:tracePt t="14102" x="4305300" y="885825"/>
          <p14:tracePt t="14109" x="4313238" y="917575"/>
          <p14:tracePt t="14118" x="4329113" y="973138"/>
          <p14:tracePt t="14126" x="4337050" y="1052513"/>
          <p14:tracePt t="14133" x="4337050" y="1108075"/>
          <p14:tracePt t="14139" x="4337050" y="1171575"/>
          <p14:tracePt t="14148" x="4337050" y="1212850"/>
          <p14:tracePt t="14155" x="4337050" y="1244600"/>
          <p14:tracePt t="14161" x="4337050" y="1268413"/>
          <p14:tracePt t="14170" x="4329113" y="1292225"/>
          <p14:tracePt t="14176" x="4329113" y="1308100"/>
          <p14:tracePt t="14186" x="4321175" y="1331913"/>
          <p14:tracePt t="14192" x="4321175" y="1347788"/>
          <p14:tracePt t="14199" x="4321175" y="1363663"/>
          <p14:tracePt t="14207" x="4321175" y="1379538"/>
          <p14:tracePt t="14214" x="4321175" y="1395413"/>
          <p14:tracePt t="14222" x="4321175" y="1411288"/>
          <p14:tracePt t="14229" x="4321175" y="1427163"/>
          <p14:tracePt t="14237" x="4321175" y="1443038"/>
          <p14:tracePt t="14243" x="4329113" y="1450975"/>
          <p14:tracePt t="14253" x="4329113" y="1466850"/>
          <p14:tracePt t="14266" x="4337050" y="1474788"/>
          <p14:tracePt t="14274" x="4337050" y="1482725"/>
          <p14:tracePt t="14281" x="4337050" y="1490663"/>
          <p14:tracePt t="14289" x="4344988" y="1490663"/>
          <p14:tracePt t="14296" x="4344988" y="1498600"/>
          <p14:tracePt t="14305" x="4352925" y="1498600"/>
          <p14:tracePt t="14318" x="4352925" y="1506538"/>
          <p14:tracePt t="14341" x="4352925" y="1514475"/>
          <p14:tracePt t="14349" x="4360863" y="1522413"/>
          <p14:tracePt t="14357" x="4360863" y="1530350"/>
          <p14:tracePt t="14371" x="4368800" y="1547813"/>
          <p14:tracePt t="14379" x="4376738" y="1555750"/>
          <p14:tracePt t="14386" x="4376738" y="1563688"/>
          <p14:tracePt t="14394" x="4376738" y="1579563"/>
          <p14:tracePt t="14401" x="4376738" y="1603375"/>
          <p14:tracePt t="14409" x="4384675" y="1627188"/>
          <p14:tracePt t="14424" x="4392613" y="1643063"/>
          <p14:tracePt t="14431" x="4392613" y="1658938"/>
          <p14:tracePt t="14439" x="4392613" y="1674813"/>
          <p14:tracePt t="14446" x="4392613" y="1690688"/>
          <p14:tracePt t="14456" x="4392613" y="1698625"/>
          <p14:tracePt t="14461" x="4392613" y="1714500"/>
          <p14:tracePt t="14469" x="4392613" y="1722438"/>
          <p14:tracePt t="14476" x="4392613" y="1738313"/>
          <p14:tracePt t="14484" x="4392613" y="1746250"/>
          <p14:tracePt t="14491" x="4392613" y="1754188"/>
          <p14:tracePt t="14498" x="4392613" y="1770063"/>
          <p14:tracePt t="14514" x="4384675" y="1778000"/>
          <p14:tracePt t="14521" x="4376738" y="1785938"/>
          <p14:tracePt t="14529" x="4376738" y="1793875"/>
          <p14:tracePt t="14536" x="4360863" y="1801813"/>
          <p14:tracePt t="14544" x="4352925" y="1809750"/>
          <p14:tracePt t="14551" x="4337050" y="1833563"/>
          <p14:tracePt t="14559" x="4329113" y="1841500"/>
          <p14:tracePt t="14566" x="4313238" y="1857375"/>
          <p14:tracePt t="14574" x="4297363" y="1873250"/>
          <p14:tracePt t="14581" x="4281488" y="1881188"/>
          <p14:tracePt t="14590" x="4265613" y="1898650"/>
          <p14:tracePt t="14596" x="4249738" y="1906588"/>
          <p14:tracePt t="14604" x="4241800" y="1922463"/>
          <p14:tracePt t="14611" x="4233863" y="1922463"/>
          <p14:tracePt t="14626" x="4225925" y="1930400"/>
          <p14:tracePt t="14649" x="4217988" y="1930400"/>
          <p14:tracePt t="14814" x="4217988" y="1922463"/>
          <p14:tracePt t="14821" x="4217988" y="1914525"/>
          <p14:tracePt t="14829" x="4217988" y="1906588"/>
          <p14:tracePt t="14836" x="4225925" y="1898650"/>
          <p14:tracePt t="14843" x="4241800" y="1890713"/>
          <p14:tracePt t="14852" x="4257675" y="1881188"/>
          <p14:tracePt t="14860" x="4281488" y="1865313"/>
          <p14:tracePt t="14866" x="4297363" y="1857375"/>
          <p14:tracePt t="14874" x="4321175" y="1849438"/>
          <p14:tracePt t="14881" x="4344988" y="1841500"/>
          <p14:tracePt t="14889" x="4376738" y="1833563"/>
          <p14:tracePt t="14897" x="4408488" y="1825625"/>
          <p14:tracePt t="14903" x="4448175" y="1809750"/>
          <p14:tracePt t="14911" x="4471988" y="1809750"/>
          <p14:tracePt t="14919" x="4503738" y="1809750"/>
          <p14:tracePt t="14927" x="4527550" y="1809750"/>
          <p14:tracePt t="14934" x="4551363" y="1809750"/>
          <p14:tracePt t="14943" x="4576763" y="1809750"/>
          <p14:tracePt t="14949" x="4608513" y="1809750"/>
          <p14:tracePt t="14956" x="4640263" y="1809750"/>
          <p14:tracePt t="14964" x="4679950" y="1809750"/>
          <p14:tracePt t="14971" x="4711700" y="1809750"/>
          <p14:tracePt t="14980" x="4759325" y="1809750"/>
          <p14:tracePt t="14986" x="4791075" y="1801813"/>
          <p14:tracePt t="14995" x="4822825" y="1801813"/>
          <p14:tracePt t="15001" x="4862513" y="1793875"/>
          <p14:tracePt t="15010" x="4894263" y="1793875"/>
          <p14:tracePt t="15018" x="4926013" y="1785938"/>
          <p14:tracePt t="15023" x="4951413" y="1785938"/>
          <p14:tracePt t="15031" x="4967288" y="1778000"/>
          <p14:tracePt t="15039" x="4975225" y="1778000"/>
          <p14:tracePt t="15047" x="4999038" y="1778000"/>
          <p14:tracePt t="15062" x="5014913" y="1778000"/>
          <p14:tracePt t="15069" x="5022850" y="1778000"/>
          <p14:tracePt t="15078" x="5030788" y="1778000"/>
          <p14:tracePt t="15093" x="5038725" y="1778000"/>
          <p14:tracePt t="15099" x="5046663" y="1778000"/>
          <p14:tracePt t="15106" x="5054600" y="1778000"/>
          <p14:tracePt t="15114" x="5078413" y="1778000"/>
          <p14:tracePt t="15129" x="5094288" y="1778000"/>
          <p14:tracePt t="15136" x="5118100" y="1778000"/>
          <p14:tracePt t="15144" x="5133975" y="1778000"/>
          <p14:tracePt t="15151" x="5157788" y="1778000"/>
          <p14:tracePt t="15160" x="5181600" y="1778000"/>
          <p14:tracePt t="15167" x="5205413" y="1778000"/>
          <p14:tracePt t="15174" x="5221288" y="1778000"/>
          <p14:tracePt t="15181" x="5245100" y="1778000"/>
          <p14:tracePt t="15189" x="5276850" y="1778000"/>
          <p14:tracePt t="15196" x="5292725" y="1778000"/>
          <p14:tracePt t="15205" x="5310188" y="1778000"/>
          <p14:tracePt t="15212" x="5334000" y="1778000"/>
          <p14:tracePt t="15219" x="5357813" y="1778000"/>
          <p14:tracePt t="15226" x="5373688" y="1778000"/>
          <p14:tracePt t="15234" x="5397500" y="1778000"/>
          <p14:tracePt t="15243" x="5413375" y="1778000"/>
          <p14:tracePt t="15249" x="5437188" y="1778000"/>
          <p14:tracePt t="15256" x="5468938" y="1778000"/>
          <p14:tracePt t="15263" x="5492750" y="1778000"/>
          <p14:tracePt t="15271" x="5516563" y="1778000"/>
          <p14:tracePt t="15279" x="5532438" y="1778000"/>
          <p14:tracePt t="15286" x="5556250" y="1778000"/>
          <p14:tracePt t="15294" x="5580063" y="1778000"/>
          <p14:tracePt t="15301" x="5603875" y="1778000"/>
          <p14:tracePt t="15309" x="5627688" y="1778000"/>
          <p14:tracePt t="15317" x="5651500" y="1778000"/>
          <p14:tracePt t="15324" x="5676900" y="1778000"/>
          <p14:tracePt t="15331" x="5692775" y="1778000"/>
          <p14:tracePt t="15339" x="5724525" y="1778000"/>
          <p14:tracePt t="15346" x="5740400" y="1778000"/>
          <p14:tracePt t="15354" x="5764213" y="1778000"/>
          <p14:tracePt t="15362" x="5788025" y="1778000"/>
          <p14:tracePt t="15369" x="5811838" y="1778000"/>
          <p14:tracePt t="15376" x="5835650" y="1778000"/>
          <p14:tracePt t="15384" x="5859463" y="1785938"/>
          <p14:tracePt t="15392" x="5891213" y="1785938"/>
          <p14:tracePt t="15399" x="5907088" y="1785938"/>
          <p14:tracePt t="15406" x="5938838" y="1785938"/>
          <p14:tracePt t="15414" x="5962650" y="1785938"/>
          <p14:tracePt t="15421" x="5994400" y="1785938"/>
          <p14:tracePt t="15429" x="6018213" y="1793875"/>
          <p14:tracePt t="15436" x="6051550" y="1793875"/>
          <p14:tracePt t="15444" x="6075363" y="1793875"/>
          <p14:tracePt t="15451" x="6099175" y="1793875"/>
          <p14:tracePt t="15460" x="6130925" y="1793875"/>
          <p14:tracePt t="15466" x="6154738" y="1793875"/>
          <p14:tracePt t="15474" x="6186488" y="1793875"/>
          <p14:tracePt t="15481" x="6210300" y="1793875"/>
          <p14:tracePt t="15489" x="6242050" y="1793875"/>
          <p14:tracePt t="15496" x="6265863" y="1793875"/>
          <p14:tracePt t="15503" x="6289675" y="1793875"/>
          <p14:tracePt t="15512" x="6313488" y="1793875"/>
          <p14:tracePt t="15518" x="6337300" y="1801813"/>
          <p14:tracePt t="15527" x="6369050" y="1801813"/>
          <p14:tracePt t="15534" x="6384925" y="1801813"/>
          <p14:tracePt t="15542" x="6410325" y="1801813"/>
          <p14:tracePt t="15548" x="6418263" y="1801813"/>
          <p14:tracePt t="15557" x="6434138" y="1801813"/>
          <p14:tracePt t="15669" x="6426200" y="1809750"/>
          <p14:tracePt t="15677" x="6418263" y="1809750"/>
          <p14:tracePt t="15683" x="6410325" y="1809750"/>
          <p14:tracePt t="15692" x="6392863" y="1825625"/>
          <p14:tracePt t="15699" x="6369050" y="1833563"/>
          <p14:tracePt t="15706" x="6353175" y="1833563"/>
          <p14:tracePt t="15714" x="6329363" y="1833563"/>
          <p14:tracePt t="15721" x="6297613" y="1841500"/>
          <p14:tracePt t="15729" x="6257925" y="1849438"/>
          <p14:tracePt t="15737" x="6226175" y="1857375"/>
          <p14:tracePt t="15745" x="6186488" y="1857375"/>
          <p14:tracePt t="15751" x="6162675" y="1865313"/>
          <p14:tracePt t="15759" x="6115050" y="1865313"/>
          <p14:tracePt t="15766" x="6075363" y="1873250"/>
          <p14:tracePt t="15774" x="6034088" y="1881188"/>
          <p14:tracePt t="15782" x="5994400" y="1881188"/>
          <p14:tracePt t="15788" x="5954713" y="1881188"/>
          <p14:tracePt t="15796" x="5915025" y="1881188"/>
          <p14:tracePt t="15803" x="5883275" y="1890713"/>
          <p14:tracePt t="15812" x="5851525" y="1890713"/>
          <p14:tracePt t="15819" x="5811838" y="1890713"/>
          <p14:tracePt t="15828" x="5772150" y="1890713"/>
          <p14:tracePt t="15834" x="5724525" y="1898650"/>
          <p14:tracePt t="15842" x="5684838" y="1898650"/>
          <p14:tracePt t="15849" x="5580063" y="1898650"/>
          <p14:tracePt t="15856" x="5524500" y="1898650"/>
          <p14:tracePt t="15863" x="5437188" y="1898650"/>
          <p14:tracePt t="15871" x="5357813" y="1898650"/>
          <p14:tracePt t="15878" x="5292725" y="1898650"/>
          <p14:tracePt t="15886" x="5205413" y="1898650"/>
          <p14:tracePt t="15894" x="5110163" y="1898650"/>
          <p14:tracePt t="15901" x="5030788" y="1898650"/>
          <p14:tracePt t="15909" x="4951413" y="1898650"/>
          <p14:tracePt t="15916" x="4870450" y="1898650"/>
          <p14:tracePt t="15924" x="4775200" y="1906588"/>
          <p14:tracePt t="15931" x="4687888" y="1914525"/>
          <p14:tracePt t="15939" x="4592638" y="1930400"/>
          <p14:tracePt t="15946" x="4495800" y="1946275"/>
          <p14:tracePt t="15954" x="4408488" y="1954213"/>
          <p14:tracePt t="15962" x="4344988" y="1962150"/>
          <p14:tracePt t="15969" x="4265613" y="1970088"/>
          <p14:tracePt t="15978" x="4192588" y="1970088"/>
          <p14:tracePt t="15984" x="4121150" y="1978025"/>
          <p14:tracePt t="15992" x="4065588" y="1978025"/>
          <p14:tracePt t="15999" x="4010025" y="1985963"/>
          <p14:tracePt t="16006" x="3978275" y="1985963"/>
          <p14:tracePt t="16014" x="3930650" y="1985963"/>
          <p14:tracePt t="16022" x="3898900" y="1985963"/>
          <p14:tracePt t="16029" x="3875088" y="1985963"/>
          <p14:tracePt t="16036" x="3859213" y="1985963"/>
          <p14:tracePt t="16044" x="3851275" y="1985963"/>
          <p14:tracePt t="16051" x="3825875" y="1985963"/>
          <p14:tracePt t="16059" x="3810000" y="1985963"/>
          <p14:tracePt t="16066" x="3794125" y="1985963"/>
          <p14:tracePt t="16078" x="3778250" y="1985963"/>
          <p14:tracePt t="16081" x="3770313" y="1985963"/>
          <p14:tracePt t="16088" x="3746500" y="1978025"/>
          <p14:tracePt t="16096" x="3738563" y="1978025"/>
          <p14:tracePt t="16104" x="3714750" y="1978025"/>
          <p14:tracePt t="16111" x="3706813" y="1978025"/>
          <p14:tracePt t="16119" x="3698875" y="1978025"/>
          <p14:tracePt t="16127" x="3690938" y="1978025"/>
          <p14:tracePt t="16133" x="3683000" y="1978025"/>
          <p14:tracePt t="16239" x="3683000" y="1970088"/>
          <p14:tracePt t="16254" x="3698875" y="1962150"/>
          <p14:tracePt t="16261" x="3714750" y="1954213"/>
          <p14:tracePt t="16270" x="3722688" y="1946275"/>
          <p14:tracePt t="16277" x="3738563" y="1946275"/>
          <p14:tracePt t="16284" x="3762375" y="1938338"/>
          <p14:tracePt t="16292" x="3778250" y="1922463"/>
          <p14:tracePt t="16299" x="3802063" y="1922463"/>
          <p14:tracePt t="16306" x="3825875" y="1914525"/>
          <p14:tracePt t="16314" x="3843338" y="1906588"/>
          <p14:tracePt t="16321" x="3859213" y="1898650"/>
          <p14:tracePt t="16329" x="3890963" y="1890713"/>
          <p14:tracePt t="16336" x="3914775" y="1890713"/>
          <p14:tracePt t="16344" x="3930650" y="1881188"/>
          <p14:tracePt t="16352" x="3954463" y="1881188"/>
          <p14:tracePt t="16358" x="3978275" y="1881188"/>
          <p14:tracePt t="16366" x="4002088" y="1881188"/>
          <p14:tracePt t="16375" x="4025900" y="1881188"/>
          <p14:tracePt t="16381" x="4049713" y="1881188"/>
          <p14:tracePt t="16389" x="4081463" y="1881188"/>
          <p14:tracePt t="16396" x="4121150" y="1881188"/>
          <p14:tracePt t="16404" x="4152900" y="1881188"/>
          <p14:tracePt t="16411" x="4192588" y="1881188"/>
          <p14:tracePt t="16419" x="4217988" y="1881188"/>
          <p14:tracePt t="16426" x="4249738" y="1881188"/>
          <p14:tracePt t="16434" x="4281488" y="1881188"/>
          <p14:tracePt t="16442" x="4313238" y="1881188"/>
          <p14:tracePt t="16449" x="4344988" y="1881188"/>
          <p14:tracePt t="16457" x="4376738" y="1890713"/>
          <p14:tracePt t="16464" x="4408488" y="1890713"/>
          <p14:tracePt t="16471" x="4432300" y="1890713"/>
          <p14:tracePt t="16478" x="4464050" y="1890713"/>
          <p14:tracePt t="16486" x="4503738" y="1890713"/>
          <p14:tracePt t="16494" x="4535488" y="1890713"/>
          <p14:tracePt t="16501" x="4592638" y="1890713"/>
          <p14:tracePt t="16509" x="4632325" y="1890713"/>
          <p14:tracePt t="16516" x="4664075" y="1890713"/>
          <p14:tracePt t="16525" x="4719638" y="1890713"/>
          <p14:tracePt t="16531" x="4767263" y="1890713"/>
          <p14:tracePt t="16539" x="4799013" y="1890713"/>
          <p14:tracePt t="16546" x="4838700" y="1890713"/>
          <p14:tracePt t="16554" x="4870450" y="1890713"/>
          <p14:tracePt t="16561" x="4910138" y="1890713"/>
          <p14:tracePt t="16569" x="4943475" y="1881188"/>
          <p14:tracePt t="16576" x="4967288" y="1881188"/>
          <p14:tracePt t="16584" x="4983163" y="1873250"/>
          <p14:tracePt t="16592" x="5006975" y="1873250"/>
          <p14:tracePt t="16599" x="5030788" y="1873250"/>
          <p14:tracePt t="16606" x="5078413" y="1873250"/>
          <p14:tracePt t="16614" x="5102225" y="1865313"/>
          <p14:tracePt t="16621" x="5126038" y="1857375"/>
          <p14:tracePt t="16629" x="5149850" y="1857375"/>
          <p14:tracePt t="16636" x="5173663" y="1849438"/>
          <p14:tracePt t="16644" x="5189538" y="1841500"/>
          <p14:tracePt t="16651" x="5213350" y="1841500"/>
          <p14:tracePt t="16660" x="5237163" y="1833563"/>
          <p14:tracePt t="16666" x="5260975" y="1825625"/>
          <p14:tracePt t="16675" x="5276850" y="1825625"/>
          <p14:tracePt t="16681" x="5292725" y="1817688"/>
          <p14:tracePt t="16689" x="5310188" y="1817688"/>
          <p14:tracePt t="16697" x="5326063" y="1817688"/>
          <p14:tracePt t="16705" x="5341938" y="1817688"/>
          <p14:tracePt t="16712" x="5365750" y="1817688"/>
          <p14:tracePt t="16719" x="5389563" y="1817688"/>
          <p14:tracePt t="16727" x="5405438" y="1817688"/>
          <p14:tracePt t="16734" x="5429250" y="1817688"/>
          <p14:tracePt t="16742" x="5445125" y="1817688"/>
          <p14:tracePt t="16749" x="5468938" y="1817688"/>
          <p14:tracePt t="16756" x="5476875" y="1817688"/>
          <p14:tracePt t="16764" x="5500688" y="1817688"/>
          <p14:tracePt t="16772" x="5516563" y="1825625"/>
          <p14:tracePt t="16778" x="5524500" y="1825625"/>
          <p14:tracePt t="16786" x="5548313" y="1833563"/>
          <p14:tracePt t="16794" x="5564188" y="1833563"/>
          <p14:tracePt t="16801" x="5572125" y="1841500"/>
          <p14:tracePt t="16811" x="5588000" y="1849438"/>
          <p14:tracePt t="16816" x="5603875" y="1849438"/>
          <p14:tracePt t="16825" x="5619750" y="1857375"/>
          <p14:tracePt t="16831" x="5627688" y="1865313"/>
          <p14:tracePt t="16839" x="5643563" y="1865313"/>
          <p14:tracePt t="16846" x="5659438" y="1873250"/>
          <p14:tracePt t="16854" x="5667375" y="1873250"/>
          <p14:tracePt t="16861" x="5676900" y="1873250"/>
          <p14:tracePt t="16869" x="5692775" y="1873250"/>
          <p14:tracePt t="16885" x="5700713" y="1873250"/>
          <p14:tracePt t="16892" x="5716588" y="1873250"/>
          <p14:tracePt t="16899" x="5724525" y="1873250"/>
          <p14:tracePt t="16906" x="5732463" y="1873250"/>
          <p14:tracePt t="16914" x="5740400" y="1873250"/>
          <p14:tracePt t="16929" x="5748338" y="1873250"/>
          <p14:tracePt t="16937" x="5756275" y="1873250"/>
          <p14:tracePt t="16951" x="5764213" y="1873250"/>
          <p14:tracePt t="16981" x="5772150" y="1873250"/>
          <p14:tracePt t="16997" x="5780088" y="1873250"/>
          <p14:tracePt t="17004" x="5788025" y="1865313"/>
          <p14:tracePt t="17011" x="5803900" y="1857375"/>
          <p14:tracePt t="17019" x="5811838" y="1849438"/>
          <p14:tracePt t="17027" x="5819775" y="1849438"/>
          <p14:tracePt t="17034" x="5835650" y="1841500"/>
          <p14:tracePt t="17041" x="5843588" y="1833563"/>
          <p14:tracePt t="17048" x="5851525" y="1825625"/>
          <p14:tracePt t="17057" x="5867400" y="1817688"/>
          <p14:tracePt t="17063" x="5883275" y="1817688"/>
          <p14:tracePt t="17071" x="5891213" y="1809750"/>
          <p14:tracePt t="17078" x="5907088" y="1809750"/>
          <p14:tracePt t="17086" x="5907088" y="1801813"/>
          <p14:tracePt t="17094" x="5915025" y="1801813"/>
          <p14:tracePt t="17101" x="5930900" y="1793875"/>
          <p14:tracePt t="17109" x="5938838" y="1793875"/>
          <p14:tracePt t="17116" x="5946775" y="1785938"/>
          <p14:tracePt t="17125" x="5962650" y="1785938"/>
          <p14:tracePt t="17131" x="5970588" y="1785938"/>
          <p14:tracePt t="17139" x="5978525" y="1785938"/>
          <p14:tracePt t="17146" x="5986463" y="1785938"/>
          <p14:tracePt t="17154" x="6002338" y="1785938"/>
          <p14:tracePt t="17161" x="6018213" y="1785938"/>
          <p14:tracePt t="17168" x="6026150" y="1785938"/>
          <p14:tracePt t="17177" x="6034088" y="1785938"/>
          <p14:tracePt t="17192" x="6043613" y="1785938"/>
          <p14:tracePt t="17207" x="6051550" y="1785938"/>
          <p14:tracePt t="17214" x="6059488" y="1785938"/>
          <p14:tracePt t="17221" x="6067425" y="1785938"/>
          <p14:tracePt t="17236" x="6083300" y="1785938"/>
          <p14:tracePt t="17244" x="6091238" y="1785938"/>
          <p14:tracePt t="17259" x="6107113" y="1785938"/>
          <p14:tracePt t="17274" x="6115050" y="1785938"/>
          <p14:tracePt t="17289" x="6122988" y="1785938"/>
          <p14:tracePt t="17304" x="6130925" y="1785938"/>
          <p14:tracePt t="20106" x="6091238" y="1809750"/>
          <p14:tracePt t="20110" x="6083300" y="1817688"/>
          <p14:tracePt t="20117" x="6075363" y="1817688"/>
          <p14:tracePt t="20170" x="6067425" y="1817688"/>
          <p14:tracePt t="20177" x="6067425" y="1825625"/>
          <p14:tracePt t="20184" x="6059488" y="1825625"/>
          <p14:tracePt t="20199" x="6051550" y="1825625"/>
          <p14:tracePt t="20207" x="6051550" y="1833563"/>
          <p14:tracePt t="20214" x="6043613" y="1833563"/>
          <p14:tracePt t="20222" x="6034088" y="1833563"/>
          <p14:tracePt t="20229" x="6034088" y="1841500"/>
          <p14:tracePt t="20244" x="6026150" y="1841500"/>
          <p14:tracePt t="20252" x="6018213" y="1841500"/>
          <p14:tracePt t="20266" x="6018213" y="1849438"/>
          <p14:tracePt t="20274" x="6018213" y="1857375"/>
          <p14:tracePt t="20282" x="6010275" y="1857375"/>
          <p14:tracePt t="20289" x="6002338" y="1857375"/>
          <p14:tracePt t="20304" x="5994400" y="1857375"/>
          <p14:tracePt t="20311" x="5986463" y="1857375"/>
          <p14:tracePt t="20320" x="5986463" y="1865313"/>
          <p14:tracePt t="20327" x="5978525" y="1865313"/>
          <p14:tracePt t="20341" x="5970588" y="1873250"/>
          <p14:tracePt t="20349" x="5962650" y="1881188"/>
          <p14:tracePt t="20357" x="5954713" y="1881188"/>
          <p14:tracePt t="20364" x="5946775" y="1890713"/>
          <p14:tracePt t="20373" x="5938838" y="1898650"/>
          <p14:tracePt t="20379" x="5922963" y="1914525"/>
          <p14:tracePt t="20387" x="5915025" y="1922463"/>
          <p14:tracePt t="20394" x="5891213" y="1930400"/>
          <p14:tracePt t="20401" x="5883275" y="1938338"/>
          <p14:tracePt t="20409" x="5875338" y="1954213"/>
          <p14:tracePt t="20417" x="5859463" y="1954213"/>
          <p14:tracePt t="20424" x="5851525" y="1962150"/>
          <p14:tracePt t="20431" x="5843588" y="1970088"/>
          <p14:tracePt t="20439" x="5835650" y="1970088"/>
          <p14:tracePt t="20446" x="5827713" y="1970088"/>
          <p14:tracePt t="20454" x="5827713" y="1978025"/>
          <p14:tracePt t="21887" x="5819775" y="1978025"/>
          <p14:tracePt t="21894" x="5795963" y="1978025"/>
          <p14:tracePt t="21902" x="5756275" y="1978025"/>
          <p14:tracePt t="21912" x="5732463" y="1978025"/>
          <p14:tracePt t="21918" x="5708650" y="1978025"/>
          <p14:tracePt t="21927" x="5684838" y="1978025"/>
          <p14:tracePt t="21932" x="5667375" y="1978025"/>
          <p14:tracePt t="21939" x="5651500" y="1978025"/>
          <p14:tracePt t="21946" x="5643563" y="1978025"/>
          <p14:tracePt t="21955" x="5635625" y="1978025"/>
          <p14:tracePt t="21970" x="5635625" y="1985963"/>
          <p14:tracePt t="21977" x="5627688" y="1985963"/>
          <p14:tracePt t="21984" x="5619750" y="1993900"/>
          <p14:tracePt t="22006" x="5619750" y="2001838"/>
          <p14:tracePt t="22014" x="5611813" y="2001838"/>
          <p14:tracePt t="22030" x="5611813" y="2009775"/>
          <p14:tracePt t="22036" x="5611813" y="2017713"/>
          <p14:tracePt t="22052" x="5603875" y="2017713"/>
          <p14:tracePt t="22078" x="5603875" y="2025650"/>
          <p14:tracePt t="22188" x="5595938" y="2025650"/>
          <p14:tracePt t="23627" x="5588000" y="2025650"/>
          <p14:tracePt t="23634" x="5564188" y="2025650"/>
          <p14:tracePt t="23641" x="5532438" y="2025650"/>
          <p14:tracePt t="23650" x="5492750" y="2033588"/>
          <p14:tracePt t="23656" x="5461000" y="2033588"/>
          <p14:tracePt t="23664" x="5429250" y="2033588"/>
          <p14:tracePt t="23671" x="5397500" y="2033588"/>
          <p14:tracePt t="23679" x="5381625" y="2033588"/>
          <p14:tracePt t="23686" x="5357813" y="2033588"/>
          <p14:tracePt t="23694" x="5349875" y="2033588"/>
          <p14:tracePt t="23704" x="5334000" y="2033588"/>
          <p14:tracePt t="23709" x="5326063" y="2033588"/>
          <p14:tracePt t="23718" x="5318125" y="2033588"/>
          <p14:tracePt t="23724" x="5310188" y="2033588"/>
          <p14:tracePt t="23739" x="5300663" y="2033588"/>
          <p14:tracePt t="23747" x="5292725" y="2033588"/>
          <p14:tracePt t="23754" x="5276850" y="2025650"/>
          <p14:tracePt t="23761" x="5260975" y="2025650"/>
          <p14:tracePt t="23769" x="5237163" y="2009775"/>
          <p14:tracePt t="23776" x="5197475" y="1993900"/>
          <p14:tracePt t="23784" x="5165725" y="1978025"/>
          <p14:tracePt t="23792" x="5126038" y="1970088"/>
          <p14:tracePt t="23799" x="5094288" y="1962150"/>
          <p14:tracePt t="23806" x="5054600" y="1954213"/>
          <p14:tracePt t="23814" x="5014913" y="1946275"/>
          <p14:tracePt t="23821" x="4999038" y="1938338"/>
          <p14:tracePt t="23829" x="4975225" y="1930400"/>
          <p14:tracePt t="23836" x="4959350" y="1930400"/>
          <p14:tracePt t="23844" x="4943475" y="1922463"/>
          <p14:tracePt t="23852" x="4933950" y="1914525"/>
          <p14:tracePt t="23859" x="4926013" y="1914525"/>
          <p14:tracePt t="25329" x="4933950" y="1914525"/>
          <p14:tracePt t="25336" x="4967288" y="1906588"/>
          <p14:tracePt t="25344" x="4983163" y="1906588"/>
          <p14:tracePt t="25351" x="4999038" y="1906588"/>
          <p14:tracePt t="25359" x="5022850" y="1906588"/>
          <p14:tracePt t="25366" x="5046663" y="1906588"/>
          <p14:tracePt t="25374" x="5062538" y="1898650"/>
          <p14:tracePt t="25381" x="5094288" y="1898650"/>
          <p14:tracePt t="25389" x="5110163" y="1898650"/>
          <p14:tracePt t="25397" x="5126038" y="1890713"/>
          <p14:tracePt t="25404" x="5141913" y="1890713"/>
          <p14:tracePt t="25412" x="5157788" y="1890713"/>
          <p14:tracePt t="25419" x="5181600" y="1890713"/>
          <p14:tracePt t="25428" x="5189538" y="1890713"/>
          <p14:tracePt t="25434" x="5197475" y="1881188"/>
          <p14:tracePt t="25443" x="5213350" y="1873250"/>
          <p14:tracePt t="25449" x="5221288" y="1873250"/>
          <p14:tracePt t="25456" x="5229225" y="1873250"/>
          <p14:tracePt t="25464" x="5237163" y="1873250"/>
          <p14:tracePt t="25472" x="5245100" y="1873250"/>
          <p14:tracePt t="25479" x="5260975" y="1865313"/>
          <p14:tracePt t="25494" x="5268913" y="1865313"/>
          <p14:tracePt t="25501" x="5276850" y="1865313"/>
          <p14:tracePt t="25510" x="5276850" y="1857375"/>
          <p14:tracePt t="25517" x="5284788" y="1857375"/>
          <p14:tracePt t="25524" x="5292725" y="1849438"/>
          <p14:tracePt t="25539" x="5300663" y="1849438"/>
          <p14:tracePt t="25556" x="5310188" y="1849438"/>
          <p14:tracePt t="25578" x="5318125" y="1849438"/>
          <p14:tracePt t="25584" x="5326063" y="1849438"/>
          <p14:tracePt t="25599" x="5334000" y="1849438"/>
          <p14:tracePt t="25614" x="5341938" y="1849438"/>
          <p14:tracePt t="25622" x="5349875" y="1849438"/>
          <p14:tracePt t="25629" x="5357813" y="1849438"/>
          <p14:tracePt t="25645" x="5365750" y="1849438"/>
          <p14:tracePt t="25652" x="5381625" y="1849438"/>
          <p14:tracePt t="25661" x="5389563" y="1849438"/>
          <p14:tracePt t="25667" x="5397500" y="1849438"/>
          <p14:tracePt t="25674" x="5413375" y="1849438"/>
          <p14:tracePt t="25681" x="5421313" y="1849438"/>
          <p14:tracePt t="25689" x="5429250" y="1857375"/>
          <p14:tracePt t="25697" x="5445125" y="1857375"/>
          <p14:tracePt t="25705" x="5461000" y="1857375"/>
          <p14:tracePt t="25711" x="5476875" y="1865313"/>
          <p14:tracePt t="25719" x="5492750" y="1865313"/>
          <p14:tracePt t="25726" x="5508625" y="1865313"/>
          <p14:tracePt t="25734" x="5516563" y="1865313"/>
          <p14:tracePt t="25742" x="5532438" y="1865313"/>
          <p14:tracePt t="25749" x="5548313" y="1873250"/>
          <p14:tracePt t="25756" x="5564188" y="1873250"/>
          <p14:tracePt t="25765" x="5580063" y="1873250"/>
          <p14:tracePt t="25772" x="5595938" y="1881188"/>
          <p14:tracePt t="25786" x="5603875" y="1881188"/>
          <p14:tracePt t="25795" x="5611813" y="1881188"/>
          <p14:tracePt t="25802" x="5619750" y="1881188"/>
          <p14:tracePt t="25809" x="5627688" y="1881188"/>
          <p14:tracePt t="25817" x="5635625" y="1881188"/>
          <p14:tracePt t="25824" x="5643563" y="1881188"/>
          <p14:tracePt t="25839" x="5651500" y="1881188"/>
          <p14:tracePt t="25847" x="5659438" y="1881188"/>
          <p14:tracePt t="25861" x="5667375" y="1881188"/>
          <p14:tracePt t="25869" x="5676900" y="1881188"/>
          <p14:tracePt t="25877" x="5684838" y="1881188"/>
          <p14:tracePt t="25891" x="5692775" y="1881188"/>
          <p14:tracePt t="25899" x="5700713" y="1881188"/>
          <p14:tracePt t="25936" x="5708650" y="1881188"/>
          <p14:tracePt t="25951" x="5716588" y="1881188"/>
          <p14:tracePt t="25968" x="5724525" y="1881188"/>
          <p14:tracePt t="25981" x="5732463" y="1881188"/>
          <p14:tracePt t="26545" x="0" y="0"/>
        </p14:tracePtLst>
        <p14:tracePtLst>
          <p14:tracePt t="35997" x="5476875" y="2519363"/>
          <p14:tracePt t="36040" x="5461000" y="2535238"/>
          <p14:tracePt t="36048" x="5453063" y="2543175"/>
          <p14:tracePt t="36056" x="5437188" y="2551113"/>
          <p14:tracePt t="36093" x="5437188" y="2559050"/>
          <p14:tracePt t="36103" x="5429250" y="2559050"/>
          <p14:tracePt t="36107" x="5421313" y="2566988"/>
          <p14:tracePt t="36118" x="5413375" y="2566988"/>
          <p14:tracePt t="36122" x="5397500" y="2576513"/>
          <p14:tracePt t="36131" x="5373688" y="2592388"/>
          <p14:tracePt t="36138" x="5349875" y="2600325"/>
          <p14:tracePt t="36145" x="5334000" y="2608263"/>
          <p14:tracePt t="36152" x="5318125" y="2616200"/>
          <p14:tracePt t="36167" x="5310188" y="2616200"/>
          <p14:tracePt t="36176" x="5300663" y="2616200"/>
          <p14:tracePt t="36190" x="5292725" y="2616200"/>
          <p14:tracePt t="36205" x="5276850" y="2616200"/>
          <p14:tracePt t="36213" x="5268913" y="2608263"/>
          <p14:tracePt t="36220" x="5253038" y="2592388"/>
          <p14:tracePt t="36228" x="5221288" y="2576513"/>
          <p14:tracePt t="36236" x="5189538" y="2559050"/>
          <p14:tracePt t="36244" x="5149850" y="2535238"/>
          <p14:tracePt t="36251" x="5094288" y="2503488"/>
          <p14:tracePt t="36259" x="5038725" y="2463800"/>
          <p14:tracePt t="36266" x="4991100" y="2432050"/>
          <p14:tracePt t="36272" x="4943475" y="2400300"/>
          <p14:tracePt t="36281" x="4870450" y="2352675"/>
          <p14:tracePt t="36288" x="4791075" y="2305050"/>
          <p14:tracePt t="36294" x="4719638" y="2265363"/>
          <p14:tracePt t="36302" x="4648200" y="2224088"/>
          <p14:tracePt t="36310" x="4576763" y="2176463"/>
          <p14:tracePt t="36318" x="4519613" y="2144713"/>
          <p14:tracePt t="36325" x="4471988" y="2120900"/>
          <p14:tracePt t="36333" x="4432300" y="2097088"/>
          <p14:tracePt t="36340" x="4384675" y="2073275"/>
          <p14:tracePt t="36347" x="4360863" y="2065338"/>
          <p14:tracePt t="36355" x="4337050" y="2049463"/>
          <p14:tracePt t="36362" x="4313238" y="2041525"/>
          <p14:tracePt t="36370" x="4289425" y="2033588"/>
          <p14:tracePt t="36377" x="4265613" y="2017713"/>
          <p14:tracePt t="36385" x="4241800" y="2017713"/>
          <p14:tracePt t="36392" x="4210050" y="2009775"/>
          <p14:tracePt t="36400" x="4184650" y="2009775"/>
          <p14:tracePt t="36407" x="4152900" y="2009775"/>
          <p14:tracePt t="36415" x="4137025" y="2009775"/>
          <p14:tracePt t="36422" x="4121150" y="2009775"/>
          <p14:tracePt t="36430" x="4105275" y="2009775"/>
          <p14:tracePt t="36438" x="4089400" y="2009775"/>
          <p14:tracePt t="36452" x="4081463" y="2009775"/>
          <p14:tracePt t="36468" x="4065588" y="2017713"/>
          <p14:tracePt t="36484" x="4049713" y="2025650"/>
          <p14:tracePt t="36490" x="4033838" y="2033588"/>
          <p14:tracePt t="36497" x="4002088" y="2049463"/>
          <p14:tracePt t="36505" x="3970338" y="2081213"/>
          <p14:tracePt t="36512" x="3922713" y="2112963"/>
          <p14:tracePt t="36520" x="3890963" y="2128838"/>
          <p14:tracePt t="36527" x="3843338" y="2160588"/>
          <p14:tracePt t="36536" x="3802063" y="2184400"/>
          <p14:tracePt t="36543" x="3770313" y="2216150"/>
          <p14:tracePt t="36550" x="3738563" y="2241550"/>
          <p14:tracePt t="36557" x="3714750" y="2249488"/>
          <p14:tracePt t="36565" x="3683000" y="2273300"/>
          <p14:tracePt t="36572" x="3675063" y="2281238"/>
          <p14:tracePt t="36580" x="3659188" y="2289175"/>
          <p14:tracePt t="36587" x="3627438" y="2312988"/>
          <p14:tracePt t="36594" x="3619500" y="2312988"/>
          <p14:tracePt t="36602" x="3587750" y="2344738"/>
          <p14:tracePt t="36610" x="3563938" y="2352675"/>
          <p14:tracePt t="36619" x="3540125" y="2384425"/>
          <p14:tracePt t="36625" x="3524250" y="2400300"/>
          <p14:tracePt t="36633" x="3500438" y="2416175"/>
          <p14:tracePt t="36640" x="3476625" y="2447925"/>
          <p14:tracePt t="36648" x="3443288" y="2479675"/>
          <p14:tracePt t="36655" x="3403600" y="2503488"/>
          <p14:tracePt t="36663" x="3395663" y="2519363"/>
          <p14:tracePt t="36670" x="3371850" y="2543175"/>
          <p14:tracePt t="36677" x="3348038" y="2559050"/>
          <p14:tracePt t="36685" x="3340100" y="2566988"/>
          <p14:tracePt t="36692" x="3324225" y="2584450"/>
          <p14:tracePt t="36700" x="3308350" y="2592388"/>
          <p14:tracePt t="36708" x="3300413" y="2608263"/>
          <p14:tracePt t="36715" x="3284538" y="2624138"/>
          <p14:tracePt t="36722" x="3276600" y="2632075"/>
          <p14:tracePt t="36730" x="3268663" y="2640013"/>
          <p14:tracePt t="36737" x="3260725" y="2655888"/>
          <p14:tracePt t="36745" x="3244850" y="2671763"/>
          <p14:tracePt t="36752" x="3244850" y="2679700"/>
          <p14:tracePt t="36760" x="3236913" y="2687638"/>
          <p14:tracePt t="36767" x="3228975" y="2695575"/>
          <p14:tracePt t="36775" x="3221038" y="2719388"/>
          <p14:tracePt t="36783" x="3205163" y="2743200"/>
          <p14:tracePt t="36790" x="3197225" y="2759075"/>
          <p14:tracePt t="36797" x="3189288" y="2767013"/>
          <p14:tracePt t="36857" x="3189288" y="2759075"/>
          <p14:tracePt t="36866" x="3197225" y="2743200"/>
          <p14:tracePt t="36873" x="3213100" y="2719388"/>
          <p14:tracePt t="36880" x="3244850" y="2695575"/>
          <p14:tracePt t="36887" x="3268663" y="2663825"/>
          <p14:tracePt t="36895" x="3292475" y="2632075"/>
          <p14:tracePt t="36902" x="3332163" y="2600325"/>
          <p14:tracePt t="36910" x="3348038" y="2566988"/>
          <p14:tracePt t="36918" x="3379788" y="2535238"/>
          <p14:tracePt t="36925" x="3403600" y="2511425"/>
          <p14:tracePt t="36933" x="3419475" y="2479675"/>
          <p14:tracePt t="36940" x="3435350" y="2471738"/>
          <p14:tracePt t="36947" x="3435350" y="2463800"/>
          <p14:tracePt t="36955" x="3451225" y="2439988"/>
          <p14:tracePt t="36962" x="3459163" y="2424113"/>
          <p14:tracePt t="36969" x="3484563" y="2400300"/>
          <p14:tracePt t="36977" x="3492500" y="2384425"/>
          <p14:tracePt t="36985" x="3508375" y="2360613"/>
          <p14:tracePt t="36992" x="3516313" y="2352675"/>
          <p14:tracePt t="37000" x="3532188" y="2336800"/>
          <p14:tracePt t="37007" x="3556000" y="2312988"/>
          <p14:tracePt t="37016" x="3571875" y="2297113"/>
          <p14:tracePt t="37023" x="3603625" y="2265363"/>
          <p14:tracePt t="37030" x="3619500" y="2249488"/>
          <p14:tracePt t="37037" x="3643313" y="2224088"/>
          <p14:tracePt t="37045" x="3675063" y="2192338"/>
          <p14:tracePt t="37052" x="3683000" y="2184400"/>
          <p14:tracePt t="37060" x="3706813" y="2152650"/>
          <p14:tracePt t="37068" x="3714750" y="2136775"/>
          <p14:tracePt t="37085" x="3738563" y="2112963"/>
          <p14:tracePt t="37090" x="3746500" y="2105025"/>
          <p14:tracePt t="37097" x="3746500" y="2097088"/>
          <p14:tracePt t="37112" x="3746500" y="2089150"/>
          <p14:tracePt t="37127" x="3746500" y="2081213"/>
          <p14:tracePt t="37135" x="3722688" y="2073275"/>
          <p14:tracePt t="37142" x="3698875" y="2073275"/>
          <p14:tracePt t="37149" x="3667125" y="2073275"/>
          <p14:tracePt t="37157" x="3651250" y="2073275"/>
          <p14:tracePt t="37166" x="3627438" y="2073275"/>
          <p14:tracePt t="37172" x="3603625" y="2073275"/>
          <p14:tracePt t="37180" x="3587750" y="2073275"/>
          <p14:tracePt t="37187" x="3563938" y="2073275"/>
          <p14:tracePt t="37203" x="3556000" y="2073275"/>
          <p14:tracePt t="37210" x="3540125" y="2073275"/>
          <p14:tracePt t="37225" x="3540125" y="2065338"/>
          <p14:tracePt t="37234" x="3540125" y="2057400"/>
          <p14:tracePt t="37240" x="3540125" y="2041525"/>
          <p14:tracePt t="37248" x="3540125" y="2025650"/>
          <p14:tracePt t="37256" x="3540125" y="2017713"/>
          <p14:tracePt t="37263" x="3540125" y="2009775"/>
          <p14:tracePt t="37270" x="3540125" y="2001838"/>
          <p14:tracePt t="37277" x="3540125" y="1985963"/>
          <p14:tracePt t="37293" x="3540125" y="1978025"/>
          <p14:tracePt t="37299" x="3556000" y="1954213"/>
          <p14:tracePt t="37307" x="3563938" y="1946275"/>
          <p14:tracePt t="37316" x="3579813" y="1930400"/>
          <p14:tracePt t="37322" x="3595688" y="1914525"/>
          <p14:tracePt t="37330" x="3619500" y="1906588"/>
          <p14:tracePt t="37337" x="3627438" y="1890713"/>
          <p14:tracePt t="37345" x="3651250" y="1873250"/>
          <p14:tracePt t="37352" x="3667125" y="1857375"/>
          <p14:tracePt t="37360" x="3683000" y="1841500"/>
          <p14:tracePt t="37368" x="3714750" y="1817688"/>
          <p14:tracePt t="37376" x="3730625" y="1809750"/>
          <p14:tracePt t="37383" x="3746500" y="1793875"/>
          <p14:tracePt t="37390" x="3770313" y="1785938"/>
          <p14:tracePt t="37398" x="3802063" y="1754188"/>
          <p14:tracePt t="37406" x="3843338" y="1730375"/>
          <p14:tracePt t="37413" x="3898900" y="1698625"/>
          <p14:tracePt t="37420" x="3946525" y="1666875"/>
          <p14:tracePt t="37427" x="4002088" y="1635125"/>
          <p14:tracePt t="37435" x="4057650" y="1595438"/>
          <p14:tracePt t="37442" x="4121150" y="1563688"/>
          <p14:tracePt t="37449" x="4176713" y="1522413"/>
          <p14:tracePt t="37460" x="4217988" y="1514475"/>
          <p14:tracePt t="37467" x="4249738" y="1490663"/>
          <p14:tracePt t="37472" x="4265613" y="1482725"/>
          <p14:tracePt t="37480" x="4289425" y="1474788"/>
          <p14:tracePt t="37487" x="4297363" y="1474788"/>
          <p14:tracePt t="37495" x="4305300" y="1474788"/>
          <p14:tracePt t="37645" x="4297363" y="1490663"/>
          <p14:tracePt t="37652" x="4297363" y="1498600"/>
          <p14:tracePt t="37660" x="4273550" y="1530350"/>
          <p14:tracePt t="37668" x="4265613" y="1555750"/>
          <p14:tracePt t="37675" x="4241800" y="1571625"/>
          <p14:tracePt t="37683" x="4217988" y="1611313"/>
          <p14:tracePt t="37690" x="4200525" y="1635125"/>
          <p14:tracePt t="37697" x="4168775" y="1674813"/>
          <p14:tracePt t="37706" x="4137025" y="1706563"/>
          <p14:tracePt t="37712" x="4121150" y="1730375"/>
          <p14:tracePt t="37719" x="4105275" y="1746250"/>
          <p14:tracePt t="37727" x="4089400" y="1762125"/>
          <p14:tracePt t="37735" x="4081463" y="1778000"/>
          <p14:tracePt t="37743" x="4057650" y="1801813"/>
          <p14:tracePt t="37750" x="4041775" y="1825625"/>
          <p14:tracePt t="37757" x="4010025" y="1849438"/>
          <p14:tracePt t="37766" x="3994150" y="1873250"/>
          <p14:tracePt t="37772" x="3962400" y="1898650"/>
          <p14:tracePt t="37779" x="3954463" y="1922463"/>
          <p14:tracePt t="37788" x="3922713" y="1946275"/>
          <p14:tracePt t="37795" x="3898900" y="1978025"/>
          <p14:tracePt t="37802" x="3875088" y="1993900"/>
          <p14:tracePt t="37809" x="3851275" y="2009775"/>
          <p14:tracePt t="37818" x="3825875" y="2041525"/>
          <p14:tracePt t="37825" x="3810000" y="2057400"/>
          <p14:tracePt t="37832" x="3778250" y="2089150"/>
          <p14:tracePt t="37840" x="3762375" y="2105025"/>
          <p14:tracePt t="37848" x="3738563" y="2136775"/>
          <p14:tracePt t="37854" x="3714750" y="2160588"/>
          <p14:tracePt t="37862" x="3675063" y="2200275"/>
          <p14:tracePt t="37870" x="3651250" y="2233613"/>
          <p14:tracePt t="37877" x="3627438" y="2257425"/>
          <p14:tracePt t="37885" x="3595688" y="2297113"/>
          <p14:tracePt t="37892" x="3556000" y="2336800"/>
          <p14:tracePt t="37901" x="3524250" y="2376488"/>
          <p14:tracePt t="37907" x="3492500" y="2416175"/>
          <p14:tracePt t="37916" x="3459163" y="2447925"/>
          <p14:tracePt t="37922" x="3443288" y="2487613"/>
          <p14:tracePt t="37929" x="3419475" y="2503488"/>
          <p14:tracePt t="37938" x="3411538" y="2543175"/>
          <p14:tracePt t="37945" x="3395663" y="2551113"/>
          <p14:tracePt t="37954" x="3379788" y="2584450"/>
          <p14:tracePt t="37960" x="3371850" y="2600325"/>
          <p14:tracePt t="37969" x="3355975" y="2616200"/>
          <p14:tracePt t="37976" x="3355975" y="2624138"/>
          <p14:tracePt t="37982" x="3355975" y="2640013"/>
          <p14:tracePt t="37991" x="3340100" y="2655888"/>
          <p14:tracePt t="37998" x="3340100" y="2663825"/>
          <p14:tracePt t="38005" x="3332163" y="2687638"/>
          <p14:tracePt t="38013" x="3324225" y="2711450"/>
          <p14:tracePt t="38020" x="3308350" y="2735263"/>
          <p14:tracePt t="38027" x="3308350" y="2759075"/>
          <p14:tracePt t="38035" x="3292475" y="2774950"/>
          <p14:tracePt t="38042" x="3276600" y="2814638"/>
          <p14:tracePt t="38051" x="3276600" y="2838450"/>
          <p14:tracePt t="38057" x="3268663" y="2838450"/>
          <p14:tracePt t="38066" x="3268663" y="2846388"/>
          <p14:tracePt t="38156" x="3268663" y="2830513"/>
          <p14:tracePt t="38162" x="3292475" y="2798763"/>
          <p14:tracePt t="38170" x="3324225" y="2767013"/>
          <p14:tracePt t="38177" x="3355975" y="2719388"/>
          <p14:tracePt t="38185" x="3395663" y="2663825"/>
          <p14:tracePt t="38193" x="3435350" y="2616200"/>
          <p14:tracePt t="38200" x="3484563" y="2559050"/>
          <p14:tracePt t="38207" x="3548063" y="2487613"/>
          <p14:tracePt t="38215" x="3595688" y="2416175"/>
          <p14:tracePt t="38223" x="3651250" y="2336800"/>
          <p14:tracePt t="38230" x="3690938" y="2273300"/>
          <p14:tracePt t="38237" x="3714750" y="2224088"/>
          <p14:tracePt t="38245" x="3754438" y="2168525"/>
          <p14:tracePt t="38252" x="3762375" y="2120900"/>
          <p14:tracePt t="38260" x="3762375" y="2089150"/>
          <p14:tracePt t="38268" x="3738563" y="2057400"/>
          <p14:tracePt t="38275" x="3698875" y="2049463"/>
          <p14:tracePt t="38283" x="3643313" y="2041525"/>
          <p14:tracePt t="38290" x="3595688" y="2033588"/>
          <p14:tracePt t="38298" x="3556000" y="2033588"/>
          <p14:tracePt t="38305" x="3532188" y="2033588"/>
          <p14:tracePt t="38313" x="3508375" y="2033588"/>
          <p14:tracePt t="38320" x="3492500" y="2033588"/>
          <p14:tracePt t="38335" x="3500438" y="2033588"/>
          <p14:tracePt t="38342" x="3532188" y="2033588"/>
          <p14:tracePt t="38350" x="3579813" y="2033588"/>
          <p14:tracePt t="38358" x="3643313" y="2033588"/>
          <p14:tracePt t="38366" x="3738563" y="2025650"/>
          <p14:tracePt t="38372" x="3859213" y="2025650"/>
          <p14:tracePt t="38379" x="3970338" y="2025650"/>
          <p14:tracePt t="38387" x="4081463" y="2025650"/>
          <p14:tracePt t="38395" x="4176713" y="2025650"/>
          <p14:tracePt t="38402" x="4241800" y="2017713"/>
          <p14:tracePt t="38410" x="4313238" y="2017713"/>
          <p14:tracePt t="38418" x="4376738" y="2001838"/>
          <p14:tracePt t="38425" x="4416425" y="2001838"/>
          <p14:tracePt t="38433" x="4440238" y="1993900"/>
          <p14:tracePt t="38440" x="4448175" y="1985963"/>
          <p14:tracePt t="38449" x="4456113" y="1978025"/>
          <p14:tracePt t="38455" x="4479925" y="1978025"/>
          <p14:tracePt t="38470" x="4487863" y="1970088"/>
          <p14:tracePt t="38477" x="4503738" y="1970088"/>
          <p14:tracePt t="38485" x="4519613" y="1962150"/>
          <p14:tracePt t="38493" x="4543425" y="1946275"/>
          <p14:tracePt t="38500" x="4567238" y="1946275"/>
          <p14:tracePt t="38507" x="4608513" y="1938338"/>
          <p14:tracePt t="38517" x="4648200" y="1922463"/>
          <p14:tracePt t="38522" x="4695825" y="1898650"/>
          <p14:tracePt t="38530" x="4751388" y="1881188"/>
          <p14:tracePt t="38537" x="4799013" y="1865313"/>
          <p14:tracePt t="38545" x="4854575" y="1857375"/>
          <p14:tracePt t="38552" x="4878388" y="1849438"/>
          <p14:tracePt t="38560" x="4910138" y="1833563"/>
          <p14:tracePt t="38567" x="4951413" y="1825625"/>
          <p14:tracePt t="38575" x="4967288" y="1817688"/>
          <p14:tracePt t="38584" x="4991100" y="1809750"/>
          <p14:tracePt t="38590" x="5030788" y="1793875"/>
          <p14:tracePt t="38598" x="5038725" y="1793875"/>
          <p14:tracePt t="38605" x="5054600" y="1785938"/>
          <p14:tracePt t="38613" x="5062538" y="1778000"/>
          <p14:tracePt t="38642" x="5070475" y="1778000"/>
          <p14:tracePt t="38770" x="5070475" y="1793875"/>
          <p14:tracePt t="38777" x="5070475" y="1809750"/>
          <p14:tracePt t="38784" x="5078413" y="1833563"/>
          <p14:tracePt t="38792" x="5078413" y="1849438"/>
          <p14:tracePt t="38800" x="5078413" y="1906588"/>
          <p14:tracePt t="38807" x="5086350" y="1954213"/>
          <p14:tracePt t="38815" x="5086350" y="2001838"/>
          <p14:tracePt t="38823" x="5094288" y="2065338"/>
          <p14:tracePt t="38831" x="5094288" y="2136775"/>
          <p14:tracePt t="38837" x="5102225" y="2216150"/>
          <p14:tracePt t="38845" x="5110163" y="2273300"/>
          <p14:tracePt t="38852" x="5118100" y="2336800"/>
          <p14:tracePt t="38860" x="5118100" y="2392363"/>
          <p14:tracePt t="38867" x="5118100" y="2463800"/>
          <p14:tracePt t="38875" x="5126038" y="2519363"/>
          <p14:tracePt t="38883" x="5149850" y="2592388"/>
          <p14:tracePt t="38890" x="5157788" y="2632075"/>
          <p14:tracePt t="38898" x="5173663" y="2663825"/>
          <p14:tracePt t="38905" x="5189538" y="2687638"/>
          <p14:tracePt t="38912" x="5197475" y="2703513"/>
          <p14:tracePt t="38921" x="5205413" y="2711450"/>
          <p14:tracePt t="38929" x="5213350" y="2727325"/>
          <p14:tracePt t="38936" x="5229225" y="2727325"/>
          <p14:tracePt t="38943" x="5237163" y="2735263"/>
          <p14:tracePt t="38950" x="5245100" y="2735263"/>
          <p14:tracePt t="38966" x="5253038" y="2735263"/>
          <p14:tracePt t="38987" x="5260975" y="2735263"/>
          <p14:tracePt t="39011" x="5268913" y="2735263"/>
          <p14:tracePt t="39017" x="5276850" y="2735263"/>
          <p14:tracePt t="39033" x="5284788" y="2735263"/>
          <p14:tracePt t="39048" x="5284788" y="2743200"/>
          <p14:tracePt t="39083" x="5292725" y="2743200"/>
          <p14:tracePt t="39535" x="5292725" y="2751138"/>
          <p14:tracePt t="39542" x="5341938" y="2782888"/>
          <p14:tracePt t="39550" x="5397500" y="2806700"/>
          <p14:tracePt t="39558" x="5476875" y="2838450"/>
          <p14:tracePt t="39565" x="5572125" y="2886075"/>
          <p14:tracePt t="39572" x="5676900" y="2909888"/>
          <p14:tracePt t="39580" x="5780088" y="2951163"/>
          <p14:tracePt t="39587" x="5883275" y="2982913"/>
          <p14:tracePt t="39595" x="5986463" y="2998788"/>
          <p14:tracePt t="39602" x="6075363" y="3022600"/>
          <p14:tracePt t="39611" x="6170613" y="3038475"/>
          <p14:tracePt t="39618" x="6265863" y="3046413"/>
          <p14:tracePt t="39625" x="6353175" y="3054350"/>
          <p14:tracePt t="39633" x="6418263" y="3062288"/>
          <p14:tracePt t="39641" x="6481763" y="3062288"/>
          <p14:tracePt t="39647" x="6521450" y="3062288"/>
          <p14:tracePt t="39655" x="6545263" y="3062288"/>
          <p14:tracePt t="39662" x="6561138" y="3062288"/>
          <p14:tracePt t="39670" x="6569075" y="3062288"/>
          <p14:tracePt t="41614" x="0" y="0"/>
        </p14:tracePtLst>
        <p14:tracePtLst>
          <p14:tracePt t="59991" x="8466138" y="1036638"/>
          <p14:tracePt t="60191" x="8458200" y="1036638"/>
          <p14:tracePt t="60199" x="8362950" y="1036638"/>
          <p14:tracePt t="60206" x="8267700" y="1036638"/>
          <p14:tracePt t="60213" x="8178800" y="1036638"/>
          <p14:tracePt t="60221" x="8083550" y="1036638"/>
          <p14:tracePt t="60229" x="7980363" y="1036638"/>
          <p14:tracePt t="60235" x="7885113" y="1052513"/>
          <p14:tracePt t="60243" x="7764463" y="1068388"/>
          <p14:tracePt t="60251" x="7661275" y="1084263"/>
          <p14:tracePt t="60258" x="7558088" y="1108075"/>
          <p14:tracePt t="60267" x="7453313" y="1139825"/>
          <p14:tracePt t="60273" x="7334250" y="1179513"/>
          <p14:tracePt t="60282" x="7239000" y="1228725"/>
          <p14:tracePt t="60288" x="7143750" y="1268413"/>
          <p14:tracePt t="60296" x="7062788" y="1316038"/>
          <p14:tracePt t="60303" x="6983413" y="1355725"/>
          <p14:tracePt t="60310" x="6927850" y="1403350"/>
          <p14:tracePt t="60318" x="6856413" y="1450975"/>
          <p14:tracePt t="60325" x="6784975" y="1490663"/>
          <p14:tracePt t="60333" x="6727825" y="1538288"/>
          <p14:tracePt t="60341" x="6680200" y="1571625"/>
          <p14:tracePt t="60348" x="6632575" y="1611313"/>
          <p14:tracePt t="60355" x="6577013" y="1643063"/>
          <p14:tracePt t="60362" x="6529388" y="1674813"/>
          <p14:tracePt t="60371" x="6465888" y="1714500"/>
          <p14:tracePt t="60379" x="6410325" y="1746250"/>
          <p14:tracePt t="60385" x="6361113" y="1778000"/>
          <p14:tracePt t="60393" x="6305550" y="1793875"/>
          <p14:tracePt t="60401" x="6257925" y="1817688"/>
          <p14:tracePt t="60408" x="6210300" y="1841500"/>
          <p14:tracePt t="60415" x="6162675" y="1857375"/>
          <p14:tracePt t="60423" x="6138863" y="1865313"/>
          <p14:tracePt t="60432" x="6122988" y="1873250"/>
          <p14:tracePt t="60438" x="6115050" y="1873250"/>
          <p14:tracePt t="60446" x="6107113" y="1873250"/>
          <p14:tracePt t="60453" x="6099175" y="1873250"/>
          <p14:tracePt t="60460" x="6091238" y="1873250"/>
          <p14:tracePt t="60468" x="6083300" y="1865313"/>
          <p14:tracePt t="60475" x="6075363" y="1849438"/>
          <p14:tracePt t="60483" x="6075363" y="1825625"/>
          <p14:tracePt t="60490" x="6067425" y="1809750"/>
          <p14:tracePt t="60499" x="6051550" y="1778000"/>
          <p14:tracePt t="60505" x="6034088" y="1754188"/>
          <p14:tracePt t="60513" x="6026150" y="1730375"/>
          <p14:tracePt t="60520" x="6018213" y="1698625"/>
          <p14:tracePt t="60529" x="5986463" y="1651000"/>
          <p14:tracePt t="60535" x="5970588" y="1619250"/>
          <p14:tracePt t="60543" x="5938838" y="1563688"/>
          <p14:tracePt t="60550" x="5930900" y="1538288"/>
          <p14:tracePt t="60558" x="5907088" y="1530350"/>
          <p14:tracePt t="60565" x="5899150" y="1522413"/>
          <p14:tracePt t="60573" x="5891213" y="1514475"/>
          <p14:tracePt t="60581" x="5883275" y="1514475"/>
          <p14:tracePt t="60588" x="5875338" y="1514475"/>
          <p14:tracePt t="60596" x="5867400" y="1514475"/>
          <p14:tracePt t="60603" x="5859463" y="1514475"/>
          <p14:tracePt t="60611" x="5851525" y="1514475"/>
          <p14:tracePt t="60618" x="5835650" y="1522413"/>
          <p14:tracePt t="60625" x="5803900" y="1538288"/>
          <p14:tracePt t="60633" x="5780088" y="1563688"/>
          <p14:tracePt t="60641" x="5732463" y="1595438"/>
          <p14:tracePt t="60648" x="5700713" y="1627188"/>
          <p14:tracePt t="60655" x="5651500" y="1666875"/>
          <p14:tracePt t="60662" x="5580063" y="1730375"/>
          <p14:tracePt t="60671" x="5524500" y="1785938"/>
          <p14:tracePt t="60679" x="5445125" y="1857375"/>
          <p14:tracePt t="60686" x="5365750" y="1930400"/>
          <p14:tracePt t="60693" x="5284788" y="2009775"/>
          <p14:tracePt t="60700" x="5221288" y="2073275"/>
          <p14:tracePt t="60708" x="5157788" y="2128838"/>
          <p14:tracePt t="60715" x="5094288" y="2192338"/>
          <p14:tracePt t="60723" x="5046663" y="2233613"/>
          <p14:tracePt t="60731" x="4991100" y="2281238"/>
          <p14:tracePt t="60738" x="4943475" y="2328863"/>
          <p14:tracePt t="60745" x="4894263" y="2368550"/>
          <p14:tracePt t="60755" x="4838700" y="2424113"/>
          <p14:tracePt t="60761" x="4775200" y="2479675"/>
          <p14:tracePt t="60769" x="4703763" y="2543175"/>
          <p14:tracePt t="60775" x="4640263" y="2608263"/>
          <p14:tracePt t="60783" x="4567238" y="2663825"/>
          <p14:tracePt t="60790" x="4495800" y="2727325"/>
          <p14:tracePt t="60798" x="4424363" y="2790825"/>
          <p14:tracePt t="60805" x="4368800" y="2838450"/>
          <p14:tracePt t="60813" x="4297363" y="2886075"/>
          <p14:tracePt t="60820" x="4217988" y="2951163"/>
          <p14:tracePt t="60829" x="4137025" y="2998788"/>
          <p14:tracePt t="60835" x="4073525" y="3046413"/>
          <p14:tracePt t="60843" x="4010025" y="3086100"/>
          <p14:tracePt t="60851" x="3962400" y="3117850"/>
          <p14:tracePt t="60858" x="3906838" y="3157538"/>
          <p14:tracePt t="60865" x="3859213" y="3197225"/>
          <p14:tracePt t="60874" x="3786188" y="3236913"/>
          <p14:tracePt t="60881" x="3730625" y="3270250"/>
          <p14:tracePt t="60888" x="3675063" y="3309938"/>
          <p14:tracePt t="60895" x="3627438" y="3349625"/>
          <p14:tracePt t="60903" x="3579813" y="3381375"/>
          <p14:tracePt t="60910" x="3540125" y="3405188"/>
          <p14:tracePt t="60918" x="3492500" y="3444875"/>
          <p14:tracePt t="60925" x="3443288" y="3492500"/>
          <p14:tracePt t="60933" x="3395663" y="3532188"/>
          <p14:tracePt t="60940" x="3332163" y="3571875"/>
          <p14:tracePt t="60948" x="3276600" y="3621088"/>
          <p14:tracePt t="60956" x="3228975" y="3652838"/>
          <p14:tracePt t="60964" x="3157538" y="3700463"/>
          <p14:tracePt t="60971" x="3084513" y="3756025"/>
          <p14:tracePt t="60979" x="3005138" y="3819525"/>
          <p14:tracePt t="60985" x="2925763" y="3883025"/>
          <p14:tracePt t="60993" x="2838450" y="3971925"/>
          <p14:tracePt t="61001" x="2741613" y="4043363"/>
          <p14:tracePt t="61008" x="2670175" y="4106863"/>
          <p14:tracePt t="61015" x="2574925" y="4186238"/>
          <p14:tracePt t="61023" x="2495550" y="4257675"/>
          <p14:tracePt t="61031" x="2416175" y="4322763"/>
          <p14:tracePt t="61039" x="2366963" y="4370388"/>
          <p14:tracePt t="61046" x="2319338" y="4410075"/>
          <p14:tracePt t="61053" x="2271713" y="4449763"/>
          <p14:tracePt t="61062" x="2239963" y="4481513"/>
          <p14:tracePt t="61081" x="2200275" y="4521200"/>
          <p14:tracePt t="61083" x="2184400" y="4537075"/>
          <p14:tracePt t="61090" x="2176463" y="4552950"/>
          <p14:tracePt t="61105" x="2168525" y="4560888"/>
          <p14:tracePt t="61120" x="2160588" y="4568825"/>
          <p14:tracePt t="61151" x="2160588" y="4576763"/>
          <p14:tracePt t="61301" x="2176463" y="4576763"/>
          <p14:tracePt t="61308" x="2184400" y="4576763"/>
          <p14:tracePt t="61315" x="2200275" y="4576763"/>
          <p14:tracePt t="61323" x="2216150" y="4568825"/>
          <p14:tracePt t="61331" x="2224088" y="4560888"/>
          <p14:tracePt t="61339" x="2239963" y="4552950"/>
          <p14:tracePt t="61345" x="2271713" y="4552950"/>
          <p14:tracePt t="61353" x="2287588" y="4537075"/>
          <p14:tracePt t="61362" x="2303463" y="4529138"/>
          <p14:tracePt t="61368" x="2319338" y="4529138"/>
          <p14:tracePt t="61376" x="2335213" y="4521200"/>
          <p14:tracePt t="61383" x="2351088" y="4521200"/>
          <p14:tracePt t="61392" x="2359025" y="4521200"/>
          <p14:tracePt t="61398" x="2374900" y="4513263"/>
          <p14:tracePt t="61406" x="2384425" y="4513263"/>
          <p14:tracePt t="61414" x="2408238" y="4513263"/>
          <p14:tracePt t="61421" x="2416175" y="4513263"/>
          <p14:tracePt t="61428" x="2424113" y="4513263"/>
          <p14:tracePt t="61435" x="2432050" y="4513263"/>
          <p14:tracePt t="61443" x="2447925" y="4513263"/>
          <p14:tracePt t="61458" x="2455863" y="4513263"/>
          <p14:tracePt t="61473" x="2463800" y="4513263"/>
          <p14:tracePt t="61481" x="2471738" y="4513263"/>
          <p14:tracePt t="61488" x="2487613" y="4513263"/>
          <p14:tracePt t="61495" x="2495550" y="4513263"/>
          <p14:tracePt t="61503" x="2511425" y="4513263"/>
          <p14:tracePt t="61511" x="2527300" y="4513263"/>
          <p14:tracePt t="61519" x="2543175" y="4513263"/>
          <p14:tracePt t="61525" x="2559050" y="4513263"/>
          <p14:tracePt t="61533" x="2582863" y="4513263"/>
          <p14:tracePt t="61540" x="2598738" y="4513263"/>
          <p14:tracePt t="61548" x="2622550" y="4513263"/>
          <p14:tracePt t="61555" x="2646363" y="4513263"/>
          <p14:tracePt t="61564" x="2654300" y="4513263"/>
          <p14:tracePt t="61571" x="2670175" y="4513263"/>
          <p14:tracePt t="61579" x="2686050" y="4513263"/>
          <p14:tracePt t="61585" x="2709863" y="4513263"/>
          <p14:tracePt t="61593" x="2725738" y="4513263"/>
          <p14:tracePt t="61601" x="2751138" y="4513263"/>
          <p14:tracePt t="61608" x="2774950" y="4513263"/>
          <p14:tracePt t="61615" x="2798763" y="4513263"/>
          <p14:tracePt t="61623" x="2814638" y="4513263"/>
          <p14:tracePt t="61630" x="2838450" y="4513263"/>
          <p14:tracePt t="61638" x="2862263" y="4513263"/>
          <p14:tracePt t="61645" x="2878138" y="4513263"/>
          <p14:tracePt t="61653" x="2901950" y="4513263"/>
          <p14:tracePt t="61662" x="2917825" y="4513263"/>
          <p14:tracePt t="61668" x="2933700" y="4513263"/>
          <p14:tracePt t="61675" x="2941638" y="4513263"/>
          <p14:tracePt t="61683" x="2957513" y="4513263"/>
          <p14:tracePt t="61691" x="2981325" y="4513263"/>
          <p14:tracePt t="61698" x="2989263" y="4513263"/>
          <p14:tracePt t="61706" x="3021013" y="4513263"/>
          <p14:tracePt t="61713" x="3044825" y="4513263"/>
          <p14:tracePt t="61720" x="3060700" y="4513263"/>
          <p14:tracePt t="61728" x="3084513" y="4513263"/>
          <p14:tracePt t="61735" x="3109913" y="4513263"/>
          <p14:tracePt t="61743" x="3133725" y="4513263"/>
          <p14:tracePt t="61751" x="3157538" y="4513263"/>
          <p14:tracePt t="61758" x="3173413" y="4513263"/>
          <p14:tracePt t="61765" x="3205163" y="4513263"/>
          <p14:tracePt t="61773" x="3228975" y="4513263"/>
          <p14:tracePt t="61781" x="3244850" y="4513263"/>
          <p14:tracePt t="61788" x="3268663" y="4513263"/>
          <p14:tracePt t="61797" x="3308350" y="4513263"/>
          <p14:tracePt t="61803" x="3348038" y="4521200"/>
          <p14:tracePt t="61812" x="3387725" y="4521200"/>
          <p14:tracePt t="61818" x="3435350" y="4521200"/>
          <p14:tracePt t="61826" x="3467100" y="4521200"/>
          <p14:tracePt t="61833" x="3508375" y="4521200"/>
          <p14:tracePt t="61840" x="3571875" y="4521200"/>
          <p14:tracePt t="61848" x="3619500" y="4521200"/>
          <p14:tracePt t="61855" x="3667125" y="4521200"/>
          <p14:tracePt t="61864" x="3722688" y="4521200"/>
          <p14:tracePt t="61870" x="3786188" y="4529138"/>
          <p14:tracePt t="61879" x="3833813" y="4529138"/>
          <p14:tracePt t="61885" x="3867150" y="4529138"/>
          <p14:tracePt t="61893" x="3922713" y="4537075"/>
          <p14:tracePt t="61900" x="3970338" y="4537075"/>
          <p14:tracePt t="61908" x="4025900" y="4545013"/>
          <p14:tracePt t="61915" x="4073525" y="4552950"/>
          <p14:tracePt t="61922" x="4105275" y="4552950"/>
          <p14:tracePt t="61930" x="4137025" y="4552950"/>
          <p14:tracePt t="61938" x="4168775" y="4560888"/>
          <p14:tracePt t="61945" x="4200525" y="4560888"/>
          <p14:tracePt t="61954" x="4241800" y="4560888"/>
          <p14:tracePt t="61962" x="4273550" y="4560888"/>
          <p14:tracePt t="61968" x="4297363" y="4560888"/>
          <p14:tracePt t="61975" x="4329113" y="4560888"/>
          <p14:tracePt t="61983" x="4344988" y="4560888"/>
          <p14:tracePt t="61991" x="4376738" y="4560888"/>
          <p14:tracePt t="61998" x="4408488" y="4560888"/>
          <p14:tracePt t="62005" x="4440238" y="4560888"/>
          <p14:tracePt t="62013" x="4471988" y="4560888"/>
          <p14:tracePt t="62020" x="4519613" y="4568825"/>
          <p14:tracePt t="62028" x="4551363" y="4568825"/>
          <p14:tracePt t="62035" x="4584700" y="4568825"/>
          <p14:tracePt t="62044" x="4624388" y="4568825"/>
          <p14:tracePt t="62050" x="4679950" y="4568825"/>
          <p14:tracePt t="62058" x="4711700" y="4568825"/>
          <p14:tracePt t="62065" x="4743450" y="4568825"/>
          <p14:tracePt t="62081" x="4822825" y="4568825"/>
          <p14:tracePt t="62088" x="4838700" y="4568825"/>
          <p14:tracePt t="62096" x="4870450" y="4568825"/>
          <p14:tracePt t="62103" x="4894263" y="4568825"/>
          <p14:tracePt t="62111" x="4910138" y="4568825"/>
          <p14:tracePt t="62118" x="4933950" y="4568825"/>
          <p14:tracePt t="62125" x="4959350" y="4568825"/>
          <p14:tracePt t="62133" x="4983163" y="4568825"/>
          <p14:tracePt t="62142" x="5006975" y="4568825"/>
          <p14:tracePt t="62148" x="5030788" y="4568825"/>
          <p14:tracePt t="62155" x="5062538" y="4568825"/>
          <p14:tracePt t="62163" x="5086350" y="4568825"/>
          <p14:tracePt t="62171" x="5118100" y="4568825"/>
          <p14:tracePt t="62178" x="5149850" y="4568825"/>
          <p14:tracePt t="62185" x="5165725" y="4568825"/>
          <p14:tracePt t="62194" x="5197475" y="4568825"/>
          <p14:tracePt t="62200" x="5237163" y="4568825"/>
          <p14:tracePt t="62208" x="5268913" y="4568825"/>
          <p14:tracePt t="62215" x="5292725" y="4568825"/>
          <p14:tracePt t="62223" x="5326063" y="4568825"/>
          <p14:tracePt t="62230" x="5349875" y="4568825"/>
          <p14:tracePt t="62238" x="5373688" y="4568825"/>
          <p14:tracePt t="62246" x="5405438" y="4568825"/>
          <p14:tracePt t="62253" x="5429250" y="4568825"/>
          <p14:tracePt t="62261" x="5461000" y="4568825"/>
          <p14:tracePt t="62268" x="5492750" y="4568825"/>
          <p14:tracePt t="62276" x="5524500" y="4568825"/>
          <p14:tracePt t="62283" x="5556250" y="4568825"/>
          <p14:tracePt t="62291" x="5580063" y="4568825"/>
          <p14:tracePt t="62298" x="5611813" y="4568825"/>
          <p14:tracePt t="62305" x="5643563" y="4568825"/>
          <p14:tracePt t="62313" x="5676900" y="4568825"/>
          <p14:tracePt t="62321" x="5708650" y="4568825"/>
          <p14:tracePt t="62329" x="5740400" y="4568825"/>
          <p14:tracePt t="62335" x="5780088" y="4568825"/>
          <p14:tracePt t="62343" x="5803900" y="4568825"/>
          <p14:tracePt t="62350" x="5843588" y="4568825"/>
          <p14:tracePt t="62358" x="5883275" y="4568825"/>
          <p14:tracePt t="62365" x="5938838" y="4576763"/>
          <p14:tracePt t="62373" x="5978525" y="4576763"/>
          <p14:tracePt t="62380" x="6034088" y="4576763"/>
          <p14:tracePt t="62388" x="6067425" y="4576763"/>
          <p14:tracePt t="62396" x="6122988" y="4576763"/>
          <p14:tracePt t="62403" x="6186488" y="4576763"/>
          <p14:tracePt t="62411" x="6242050" y="4576763"/>
          <p14:tracePt t="62418" x="6281738" y="4576763"/>
          <p14:tracePt t="62425" x="6337300" y="4576763"/>
          <p14:tracePt t="62433" x="6376988" y="4584700"/>
          <p14:tracePt t="62440" x="6418263" y="4584700"/>
          <p14:tracePt t="62448" x="6442075" y="4584700"/>
          <p14:tracePt t="62455" x="6481763" y="4584700"/>
          <p14:tracePt t="62463" x="6513513" y="4592638"/>
          <p14:tracePt t="62471" x="6545263" y="4592638"/>
          <p14:tracePt t="62477" x="6577013" y="4592638"/>
          <p14:tracePt t="62485" x="6608763" y="4592638"/>
          <p14:tracePt t="62495" x="6632575" y="4592638"/>
          <p14:tracePt t="62500" x="6672263" y="4592638"/>
          <p14:tracePt t="62507" x="6719888" y="4592638"/>
          <p14:tracePt t="62517" x="6751638" y="4592638"/>
          <p14:tracePt t="62523" x="6792913" y="4592638"/>
          <p14:tracePt t="62530" x="6840538" y="4592638"/>
          <p14:tracePt t="62538" x="6880225" y="4592638"/>
          <p14:tracePt t="62547" x="6911975" y="4592638"/>
          <p14:tracePt t="62553" x="6943725" y="4592638"/>
          <p14:tracePt t="62561" x="6991350" y="4592638"/>
          <p14:tracePt t="62568" x="7031038" y="4592638"/>
          <p14:tracePt t="62575" x="7094538" y="4592638"/>
          <p14:tracePt t="62583" x="7143750" y="4592638"/>
          <p14:tracePt t="62590" x="7183438" y="4592638"/>
          <p14:tracePt t="62598" x="7215188" y="4592638"/>
          <p14:tracePt t="62605" x="7262813" y="4592638"/>
          <p14:tracePt t="62613" x="7310438" y="4592638"/>
          <p14:tracePt t="62621" x="7350125" y="4592638"/>
          <p14:tracePt t="62628" x="7389813" y="4592638"/>
          <p14:tracePt t="62635" x="7421563" y="4592638"/>
          <p14:tracePt t="62644" x="7453313" y="4592638"/>
          <p14:tracePt t="62650" x="7502525" y="4592638"/>
          <p14:tracePt t="62658" x="7534275" y="4592638"/>
          <p14:tracePt t="62665" x="7573963" y="4592638"/>
          <p14:tracePt t="62673" x="7605713" y="4592638"/>
          <p14:tracePt t="62680" x="7645400" y="4592638"/>
          <p14:tracePt t="62688" x="7677150" y="4592638"/>
          <p14:tracePt t="62696" x="7708900" y="4592638"/>
          <p14:tracePt t="62704" x="7732713" y="4592638"/>
          <p14:tracePt t="62711" x="7748588" y="4592638"/>
          <p14:tracePt t="62720" x="7772400" y="4592638"/>
          <p14:tracePt t="62725" x="7780338" y="4592638"/>
          <p14:tracePt t="62733" x="7796213" y="4592638"/>
          <p14:tracePt t="62741" x="7812088" y="4592638"/>
          <p14:tracePt t="62748" x="7820025" y="4592638"/>
          <p14:tracePt t="62755" x="7827963" y="4592638"/>
          <p14:tracePt t="62763" x="7835900" y="4592638"/>
          <p14:tracePt t="62778" x="7843838" y="4592638"/>
          <p14:tracePt t="63536" x="7820025" y="4608513"/>
          <p14:tracePt t="63545" x="7764463" y="4624388"/>
          <p14:tracePt t="63552" x="7700963" y="4649788"/>
          <p14:tracePt t="63558" x="7621588" y="4665663"/>
          <p14:tracePt t="63567" x="7526338" y="4697413"/>
          <p14:tracePt t="63573" x="7429500" y="4721225"/>
          <p14:tracePt t="63580" x="7294563" y="4745038"/>
          <p14:tracePt t="63590" x="7135813" y="4792663"/>
          <p14:tracePt t="63595" x="6967538" y="4824413"/>
          <p14:tracePt t="63604" x="6777038" y="4872038"/>
          <p14:tracePt t="63610" x="6616700" y="4895850"/>
          <p14:tracePt t="63618" x="6450013" y="4919663"/>
          <p14:tracePt t="63627" x="6305550" y="4935538"/>
          <p14:tracePt t="63636" x="6194425" y="4943475"/>
          <p14:tracePt t="63642" x="6075363" y="4943475"/>
          <p14:tracePt t="63648" x="5970588" y="4943475"/>
          <p14:tracePt t="63657" x="5859463" y="4951413"/>
          <p14:tracePt t="63665" x="5756275" y="4951413"/>
          <p14:tracePt t="63672" x="5659438" y="4951413"/>
          <p14:tracePt t="63679" x="5588000" y="4951413"/>
          <p14:tracePt t="63688" x="5500688" y="4935538"/>
          <p14:tracePt t="63693" x="5413375" y="4927600"/>
          <p14:tracePt t="63701" x="5341938" y="4903788"/>
          <p14:tracePt t="63710" x="5284788" y="4887913"/>
          <p14:tracePt t="63719" x="5213350" y="4864100"/>
          <p14:tracePt t="63723" x="5149850" y="4856163"/>
          <p14:tracePt t="63731" x="5086350" y="4832350"/>
          <p14:tracePt t="63738" x="5014913" y="4808538"/>
          <p14:tracePt t="63747" x="4959350" y="4800600"/>
          <p14:tracePt t="63755" x="4894263" y="4792663"/>
          <p14:tracePt t="63760" x="4838700" y="4784725"/>
          <p14:tracePt t="63771" x="4799013" y="4784725"/>
          <p14:tracePt t="63775" x="4735513" y="4784725"/>
          <p14:tracePt t="63787" x="4679950" y="4784725"/>
          <p14:tracePt t="63791" x="4616450" y="4784725"/>
          <p14:tracePt t="63798" x="4551363" y="4784725"/>
          <p14:tracePt t="63805" x="4519613" y="4784725"/>
          <p14:tracePt t="63814" x="4448175" y="4784725"/>
          <p14:tracePt t="63821" x="4368800" y="4784725"/>
          <p14:tracePt t="63828" x="4289425" y="4784725"/>
          <p14:tracePt t="63836" x="4210050" y="4784725"/>
          <p14:tracePt t="63846" x="4121150" y="4784725"/>
          <p14:tracePt t="63852" x="4025900" y="4792663"/>
          <p14:tracePt t="63858" x="3946525" y="4800600"/>
          <p14:tracePt t="63865" x="3825875" y="4816475"/>
          <p14:tracePt t="63873" x="3722688" y="4816475"/>
          <p14:tracePt t="63880" x="3603625" y="4824413"/>
          <p14:tracePt t="63887" x="3476625" y="4824413"/>
          <p14:tracePt t="63895" x="3348038" y="4824413"/>
          <p14:tracePt t="63903" x="3236913" y="4824413"/>
          <p14:tracePt t="63910" x="3125788" y="4824413"/>
          <p14:tracePt t="63917" x="2997200" y="4824413"/>
          <p14:tracePt t="63925" x="2878138" y="4824413"/>
          <p14:tracePt t="63934" x="2767013" y="4824413"/>
          <p14:tracePt t="63940" x="2662238" y="4816475"/>
          <p14:tracePt t="63948" x="2582863" y="4808538"/>
          <p14:tracePt t="63955" x="2495550" y="4792663"/>
          <p14:tracePt t="63963" x="2439988" y="4784725"/>
          <p14:tracePt t="63970" x="2366963" y="4776788"/>
          <p14:tracePt t="63978" x="2295525" y="4768850"/>
          <p14:tracePt t="63986" x="2232025" y="4745038"/>
          <p14:tracePt t="63993" x="2192338" y="4745038"/>
          <p14:tracePt t="64001" x="2120900" y="4721225"/>
          <p14:tracePt t="64008" x="2065338" y="4713288"/>
          <p14:tracePt t="64015" x="2000250" y="4705350"/>
          <p14:tracePt t="64023" x="1936750" y="4697413"/>
          <p14:tracePt t="64030" x="1881188" y="4689475"/>
          <p14:tracePt t="64038" x="1817688" y="4689475"/>
          <p14:tracePt t="64045" x="1746250" y="4681538"/>
          <p14:tracePt t="64053" x="1682750" y="4681538"/>
          <p14:tracePt t="64060" x="1625600" y="4681538"/>
          <p14:tracePt t="64069" x="1562100" y="4681538"/>
          <p14:tracePt t="64086" x="1443038" y="4681538"/>
          <p14:tracePt t="64090" x="1403350" y="4681538"/>
          <p14:tracePt t="64098" x="1379538" y="4681538"/>
          <p14:tracePt t="64105" x="1355725" y="4681538"/>
          <p14:tracePt t="64113" x="1339850" y="4681538"/>
          <p14:tracePt t="64128" x="1331913" y="4681538"/>
          <p14:tracePt t="64271" x="1331913" y="4673600"/>
          <p14:tracePt t="64301" x="1339850" y="4673600"/>
          <p14:tracePt t="64330" x="1347788" y="4673600"/>
          <p14:tracePt t="64338" x="1347788" y="4665663"/>
          <p14:tracePt t="64392" x="1355725" y="4665663"/>
          <p14:tracePt t="64511" x="1363663" y="4657725"/>
          <p14:tracePt t="65568" x="1371600" y="4657725"/>
          <p14:tracePt t="65801" x="1371600" y="4649788"/>
          <p14:tracePt t="65808" x="1387475" y="4641850"/>
          <p14:tracePt t="65816" x="1387475" y="4633913"/>
          <p14:tracePt t="65824" x="1403350" y="4624388"/>
          <p14:tracePt t="65830" x="1411288" y="4616450"/>
          <p14:tracePt t="65838" x="1419225" y="4608513"/>
          <p14:tracePt t="65845" x="1443038" y="4592638"/>
          <p14:tracePt t="65853" x="1458913" y="4568825"/>
          <p14:tracePt t="65860" x="1474788" y="4552950"/>
          <p14:tracePt t="65868" x="1498600" y="4537075"/>
          <p14:tracePt t="65877" x="1498600" y="4521200"/>
          <p14:tracePt t="65883" x="1514475" y="4505325"/>
          <p14:tracePt t="65898" x="1522413" y="4497388"/>
          <p14:tracePt t="65906" x="1530350" y="4497388"/>
          <p14:tracePt t="66131" x="1530350" y="4489450"/>
          <p14:tracePt t="66138" x="1538288" y="4489450"/>
          <p14:tracePt t="66145" x="1546225" y="4481513"/>
          <p14:tracePt t="66153" x="1554163" y="4481513"/>
          <p14:tracePt t="66168" x="1562100" y="4473575"/>
          <p14:tracePt t="66183" x="1570038" y="4473575"/>
          <p14:tracePt t="66198" x="1570038" y="4465638"/>
          <p14:tracePt t="66205" x="1577975" y="4465638"/>
          <p14:tracePt t="66220" x="1585913" y="4465638"/>
          <p14:tracePt t="66229" x="1593850" y="4465638"/>
          <p14:tracePt t="66236" x="1601788" y="4465638"/>
          <p14:tracePt t="66244" x="1609725" y="4465638"/>
          <p14:tracePt t="66251" x="1617663" y="4465638"/>
          <p14:tracePt t="66258" x="1641475" y="4465638"/>
          <p14:tracePt t="66268" x="1666875" y="4465638"/>
          <p14:tracePt t="66276" x="1698625" y="4465638"/>
          <p14:tracePt t="66285" x="1722438" y="4465638"/>
          <p14:tracePt t="66288" x="1754188" y="4465638"/>
          <p14:tracePt t="66295" x="1778000" y="4465638"/>
          <p14:tracePt t="66304" x="1809750" y="4465638"/>
          <p14:tracePt t="66310" x="1841500" y="4465638"/>
          <p14:tracePt t="66318" x="1881188" y="4465638"/>
          <p14:tracePt t="66326" x="1912938" y="4465638"/>
          <p14:tracePt t="66333" x="1920875" y="4465638"/>
          <p14:tracePt t="66341" x="1936750" y="4465638"/>
          <p14:tracePt t="66356" x="1968500" y="4465638"/>
          <p14:tracePt t="66363" x="1992313" y="4465638"/>
          <p14:tracePt t="66370" x="2008188" y="4465638"/>
          <p14:tracePt t="66378" x="2025650" y="4465638"/>
          <p14:tracePt t="66393" x="2041525" y="4465638"/>
          <p14:tracePt t="66400" x="2049463" y="4465638"/>
          <p14:tracePt t="66410" x="2057400" y="4465638"/>
          <p14:tracePt t="66417" x="2065338" y="4465638"/>
          <p14:tracePt t="66423" x="2073275" y="4465638"/>
          <p14:tracePt t="66431" x="2081213" y="4465638"/>
          <p14:tracePt t="66446" x="2089150" y="4465638"/>
          <p14:tracePt t="66454" x="2097088" y="4465638"/>
          <p14:tracePt t="66460" x="2105025" y="4465638"/>
          <p14:tracePt t="66469" x="2112963" y="4465638"/>
          <p14:tracePt t="66475" x="2128838" y="4465638"/>
          <p14:tracePt t="66483" x="2144713" y="4457700"/>
          <p14:tracePt t="66491" x="2168525" y="4457700"/>
          <p14:tracePt t="66498" x="2176463" y="4457700"/>
          <p14:tracePt t="66506" x="2200275" y="4457700"/>
          <p14:tracePt t="66514" x="2216150" y="4457700"/>
          <p14:tracePt t="66520" x="2239963" y="4457700"/>
          <p14:tracePt t="66528" x="2263775" y="4457700"/>
          <p14:tracePt t="66535" x="2287588" y="4457700"/>
          <p14:tracePt t="66543" x="2303463" y="4457700"/>
          <p14:tracePt t="66550" x="2319338" y="4457700"/>
          <p14:tracePt t="66558" x="2343150" y="4457700"/>
          <p14:tracePt t="66565" x="2359025" y="4457700"/>
          <p14:tracePt t="66572" x="2384425" y="4457700"/>
          <p14:tracePt t="66581" x="2400300" y="4457700"/>
          <p14:tracePt t="66588" x="2416175" y="4457700"/>
          <p14:tracePt t="66596" x="2432050" y="4457700"/>
          <p14:tracePt t="66603" x="2455863" y="4457700"/>
          <p14:tracePt t="66611" x="2471738" y="4457700"/>
          <p14:tracePt t="66618" x="2487613" y="4457700"/>
          <p14:tracePt t="66625" x="2495550" y="4457700"/>
          <p14:tracePt t="66633" x="2511425" y="4457700"/>
          <p14:tracePt t="66641" x="2527300" y="4457700"/>
          <p14:tracePt t="66655" x="2535238" y="4457700"/>
          <p14:tracePt t="66664" x="2543175" y="4457700"/>
          <p14:tracePt t="66671" x="2551113" y="4457700"/>
          <p14:tracePt t="66678" x="2559050" y="4457700"/>
          <p14:tracePt t="66685" x="2566988" y="4457700"/>
          <p14:tracePt t="66693" x="2574925" y="4457700"/>
          <p14:tracePt t="66700" x="2590800" y="4457700"/>
          <p14:tracePt t="66708" x="2598738" y="4457700"/>
          <p14:tracePt t="66716" x="2606675" y="4457700"/>
          <p14:tracePt t="66723" x="2614613" y="4449763"/>
          <p14:tracePt t="66731" x="2630488" y="4449763"/>
          <p14:tracePt t="66738" x="2638425" y="4449763"/>
          <p14:tracePt t="66745" x="2646363" y="4449763"/>
          <p14:tracePt t="66761" x="2654300" y="4449763"/>
          <p14:tracePt t="66948" x="2662238" y="4449763"/>
          <p14:tracePt t="66955" x="2678113" y="4449763"/>
          <p14:tracePt t="66963" x="2701925" y="4449763"/>
          <p14:tracePt t="66971" x="2725738" y="4449763"/>
          <p14:tracePt t="66978" x="2751138" y="4449763"/>
          <p14:tracePt t="66986" x="2790825" y="4449763"/>
          <p14:tracePt t="66993" x="2822575" y="4449763"/>
          <p14:tracePt t="67001" x="2862263" y="4449763"/>
          <p14:tracePt t="67008" x="2917825" y="4449763"/>
          <p14:tracePt t="67016" x="2941638" y="4449763"/>
          <p14:tracePt t="67023" x="2973388" y="4449763"/>
          <p14:tracePt t="67031" x="3052763" y="4433888"/>
          <p14:tracePt t="67039" x="3084513" y="4433888"/>
          <p14:tracePt t="67045" x="3109913" y="4425950"/>
          <p14:tracePt t="67053" x="3133725" y="4418013"/>
          <p14:tracePt t="67061" x="3149600" y="4418013"/>
          <p14:tracePt t="67068" x="3173413" y="4410075"/>
          <p14:tracePt t="67075" x="3189288" y="4410075"/>
          <p14:tracePt t="67083" x="3197225" y="4410075"/>
          <p14:tracePt t="67091" x="3205163" y="4410075"/>
          <p14:tracePt t="67097" x="3221038" y="4410075"/>
          <p14:tracePt t="67106" x="3228975" y="4410075"/>
          <p14:tracePt t="67113" x="3236913" y="4410075"/>
          <p14:tracePt t="67120" x="3244850" y="4410075"/>
          <p14:tracePt t="67128" x="3252788" y="4410075"/>
          <p14:tracePt t="67135" x="3260725" y="4410075"/>
          <p14:tracePt t="67144" x="3268663" y="4410075"/>
          <p14:tracePt t="67152" x="3276600" y="4410075"/>
          <p14:tracePt t="67161" x="3284538" y="4410075"/>
          <p14:tracePt t="67168" x="3292475" y="4402138"/>
          <p14:tracePt t="67180" x="3308350" y="4402138"/>
          <p14:tracePt t="67189" x="3316288" y="4402138"/>
          <p14:tracePt t="67203" x="3332163" y="4402138"/>
          <p14:tracePt t="67218" x="3348038" y="4402138"/>
          <p14:tracePt t="67225" x="3355975" y="4402138"/>
          <p14:tracePt t="67237" x="3363913" y="4402138"/>
          <p14:tracePt t="67241" x="3371850" y="4402138"/>
          <p14:tracePt t="67258" x="3379788" y="4402138"/>
          <p14:tracePt t="67274" x="3387725" y="4402138"/>
          <p14:tracePt t="67308" x="3395663" y="4402138"/>
          <p14:tracePt t="67503" x="3387725" y="4410075"/>
          <p14:tracePt t="67525" x="3387725" y="4418013"/>
          <p14:tracePt t="67533" x="3379788" y="4418013"/>
          <p14:tracePt t="67570" x="3379788" y="4425950"/>
          <p14:tracePt t="67766" x="3371850" y="4425950"/>
          <p14:tracePt t="67773" x="3363913" y="4425950"/>
          <p14:tracePt t="67788" x="3355975" y="4425950"/>
          <p14:tracePt t="67809" x="3348038" y="4425950"/>
          <p14:tracePt t="67833" x="3340100" y="4425950"/>
          <p14:tracePt t="67841" x="3332163" y="4433888"/>
          <p14:tracePt t="67855" x="3324225" y="4433888"/>
          <p14:tracePt t="67863" x="3316288" y="4441825"/>
          <p14:tracePt t="67878" x="3308350" y="4441825"/>
          <p14:tracePt t="67885" x="3300413" y="4449763"/>
          <p14:tracePt t="67894" x="3292475" y="4457700"/>
          <p14:tracePt t="67908" x="3284538" y="4465638"/>
          <p14:tracePt t="67915" x="3276600" y="4465638"/>
          <p14:tracePt t="68351" x="3276600" y="4457700"/>
          <p14:tracePt t="68359" x="3276600" y="4449763"/>
          <p14:tracePt t="68365" x="3276600" y="4441825"/>
          <p14:tracePt t="68375" x="3284538" y="4425950"/>
          <p14:tracePt t="68381" x="3292475" y="4402138"/>
          <p14:tracePt t="68388" x="3292475" y="4378325"/>
          <p14:tracePt t="68395" x="3300413" y="4362450"/>
          <p14:tracePt t="68403" x="3300413" y="4354513"/>
          <p14:tracePt t="68411" x="3308350" y="4338638"/>
          <p14:tracePt t="68418" x="3308350" y="4330700"/>
          <p14:tracePt t="68433" x="3308350" y="4322763"/>
          <p14:tracePt t="68440" x="3308350" y="4314825"/>
          <p14:tracePt t="68696" x="3300413" y="4314825"/>
          <p14:tracePt t="68710" x="3284538" y="4314825"/>
          <p14:tracePt t="68725" x="3276600" y="4314825"/>
          <p14:tracePt t="68733" x="3268663" y="4314825"/>
          <p14:tracePt t="68741" x="3260725" y="4322763"/>
          <p14:tracePt t="68748" x="3244850" y="4322763"/>
          <p14:tracePt t="68763" x="3228975" y="4338638"/>
          <p14:tracePt t="68770" x="3221038" y="4338638"/>
          <p14:tracePt t="68778" x="3213100" y="4346575"/>
          <p14:tracePt t="68785" x="3205163" y="4362450"/>
          <p14:tracePt t="68793" x="3197225" y="4362450"/>
          <p14:tracePt t="68800" x="3197225" y="4370388"/>
          <p14:tracePt t="68808" x="3189288" y="4378325"/>
          <p14:tracePt t="68816" x="3189288" y="4386263"/>
          <p14:tracePt t="68823" x="3181350" y="4402138"/>
          <p14:tracePt t="68831" x="3173413" y="4402138"/>
          <p14:tracePt t="68838" x="3173413" y="4410075"/>
          <p14:tracePt t="68853" x="3173413" y="4418013"/>
          <p14:tracePt t="68875" x="3173413" y="4425950"/>
          <p14:tracePt t="69161" x="3173413" y="4433888"/>
          <p14:tracePt t="69169" x="3173413" y="4441825"/>
          <p14:tracePt t="69175" x="3173413" y="4457700"/>
          <p14:tracePt t="69184" x="3181350" y="4465638"/>
          <p14:tracePt t="69191" x="3189288" y="4473575"/>
          <p14:tracePt t="69198" x="3197225" y="4489450"/>
          <p14:tracePt t="69205" x="3197225" y="4497388"/>
          <p14:tracePt t="69213" x="3197225" y="4505325"/>
          <p14:tracePt t="69220" x="3197225" y="4513263"/>
          <p14:tracePt t="69228" x="3197225" y="4521200"/>
          <p14:tracePt t="69236" x="3205163" y="4521200"/>
          <p14:tracePt t="71075" x="0" y="0"/>
        </p14:tracePtLst>
        <p14:tracePtLst>
          <p14:tracePt t="71285" x="3205163" y="4521200"/>
          <p14:tracePt t="71450" x="0" y="0"/>
        </p14:tracePtLst>
        <p14:tracePtLst>
          <p14:tracePt t="73340" x="7869238" y="3819525"/>
          <p14:tracePt t="73608" x="7859713" y="3827463"/>
          <p14:tracePt t="73617" x="7827963" y="3843338"/>
          <p14:tracePt t="73623" x="7804150" y="3859213"/>
          <p14:tracePt t="73633" x="7788275" y="3867150"/>
          <p14:tracePt t="73638" x="7732713" y="3898900"/>
          <p14:tracePt t="73646" x="7677150" y="3938588"/>
          <p14:tracePt t="73653" x="7605713" y="3979863"/>
          <p14:tracePt t="73662" x="7542213" y="4027488"/>
          <p14:tracePt t="73668" x="7461250" y="4075113"/>
          <p14:tracePt t="73675" x="7381875" y="4122738"/>
          <p14:tracePt t="73685" x="7302500" y="4162425"/>
          <p14:tracePt t="73692" x="7223125" y="4202113"/>
          <p14:tracePt t="73699" x="7167563" y="4241800"/>
          <p14:tracePt t="73705" x="7094538" y="4273550"/>
          <p14:tracePt t="73716" x="7031038" y="4322763"/>
          <p14:tracePt t="73720" x="6975475" y="4354513"/>
          <p14:tracePt t="73728" x="6911975" y="4386263"/>
          <p14:tracePt t="73738" x="6880225" y="4410075"/>
          <p14:tracePt t="73745" x="6840538" y="4425950"/>
          <p14:tracePt t="73752" x="6808788" y="4449763"/>
          <p14:tracePt t="73760" x="6792913" y="4465638"/>
          <p14:tracePt t="73766" x="6784975" y="4465638"/>
          <p14:tracePt t="73773" x="6777038" y="4473575"/>
          <p14:tracePt t="73781" x="6759575" y="4481513"/>
          <p14:tracePt t="73788" x="6759575" y="4489450"/>
          <p14:tracePt t="73795" x="6751638" y="4489450"/>
          <p14:tracePt t="73803" x="6743700" y="4497388"/>
          <p14:tracePt t="73818" x="6735763" y="4505325"/>
          <p14:tracePt t="73983" x="6727825" y="4513263"/>
          <p14:tracePt t="74002" x="6719888" y="4513263"/>
          <p14:tracePt t="74005" x="6711950" y="4521200"/>
          <p14:tracePt t="74013" x="6696075" y="4529138"/>
          <p14:tracePt t="74020" x="6688138" y="4529138"/>
          <p14:tracePt t="74028" x="6680200" y="4537075"/>
          <p14:tracePt t="74036" x="6664325" y="4537075"/>
          <p14:tracePt t="74043" x="6664325" y="4545013"/>
          <p14:tracePt t="74050" x="6656388" y="4545013"/>
          <p14:tracePt t="74065" x="6648450" y="4545013"/>
          <p14:tracePt t="74088" x="6640513" y="4545013"/>
          <p14:tracePt t="74103" x="6632575" y="4545013"/>
          <p14:tracePt t="74133" x="6624638" y="4545013"/>
          <p14:tracePt t="76386" x="0" y="0"/>
        </p14:tracePtLst>
      </p14:laserTraceLst>
    </p:ext>
    <p:ext uri="{E180D4A7-C9FB-4DFB-919C-405C955672EB}">
      <p14:showEvtLst xmlns:p14="http://schemas.microsoft.com/office/powerpoint/2010/main">
        <p14:playEvt time="39" objId="4"/>
        <p14:stopEvt time="102730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fik 79">
            <a:extLst>
              <a:ext uri="{FF2B5EF4-FFF2-40B4-BE49-F238E27FC236}">
                <a16:creationId xmlns:a16="http://schemas.microsoft.com/office/drawing/2014/main" id="{87562B54-0234-4675-871E-03CBB228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1A89584E-DF69-4BB3-9491-946A8B3EE3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5" t="24770" r="9050" b="14258"/>
          <a:stretch/>
        </p:blipFill>
        <p:spPr>
          <a:xfrm>
            <a:off x="4962735" y="2060810"/>
            <a:ext cx="3713380" cy="2031848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C8289286-8F96-471E-B7A4-510F2AEF2346}"/>
                  </a:ext>
                </a:extLst>
              </p14:cNvPr>
              <p14:cNvContentPartPr/>
              <p14:nvPr/>
            </p14:nvContentPartPr>
            <p14:xfrm>
              <a:off x="3563860" y="2314320"/>
              <a:ext cx="1327320" cy="107856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C8289286-8F96-471E-B7A4-510F2AEF23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55220" y="2305320"/>
                <a:ext cx="1344960" cy="10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9" name="Freihand 78">
                <a:extLst>
                  <a:ext uri="{FF2B5EF4-FFF2-40B4-BE49-F238E27FC236}">
                    <a16:creationId xmlns:a16="http://schemas.microsoft.com/office/drawing/2014/main" id="{F4B140A9-7051-4EE9-AF9D-147B58C144AF}"/>
                  </a:ext>
                </a:extLst>
              </p14:cNvPr>
              <p14:cNvContentPartPr/>
              <p14:nvPr/>
            </p14:nvContentPartPr>
            <p14:xfrm>
              <a:off x="624822" y="2540188"/>
              <a:ext cx="2611080" cy="2391181"/>
            </p14:xfrm>
          </p:contentPart>
        </mc:Choice>
        <mc:Fallback xmlns="">
          <p:pic>
            <p:nvPicPr>
              <p:cNvPr id="79" name="Freihand 78">
                <a:extLst>
                  <a:ext uri="{FF2B5EF4-FFF2-40B4-BE49-F238E27FC236}">
                    <a16:creationId xmlns:a16="http://schemas.microsoft.com/office/drawing/2014/main" id="{F4B140A9-7051-4EE9-AF9D-147B58C144A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182" y="2531188"/>
                <a:ext cx="2628720" cy="2408821"/>
              </a:xfrm>
              <a:prstGeom prst="rect">
                <a:avLst/>
              </a:prstGeom>
            </p:spPr>
          </p:pic>
        </mc:Fallback>
      </mc:AlternateContent>
      <p:pic>
        <p:nvPicPr>
          <p:cNvPr id="81" name="mm2p4s5">
            <a:hlinkClick r:id="" action="ppaction://media"/>
            <a:extLst>
              <a:ext uri="{FF2B5EF4-FFF2-40B4-BE49-F238E27FC236}">
                <a16:creationId xmlns:a16="http://schemas.microsoft.com/office/drawing/2014/main" id="{6FE5CD40-2022-4348-BD5F-132FB378D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1315" y="55893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3E6E1CA9-8326-4F43-BA1B-E3070F2DD577}"/>
                  </a:ext>
                </a:extLst>
              </p14:cNvPr>
              <p14:cNvContentPartPr/>
              <p14:nvPr/>
            </p14:nvContentPartPr>
            <p14:xfrm>
              <a:off x="6079052" y="3125249"/>
              <a:ext cx="250200" cy="433440"/>
            </p14:xfrm>
          </p:contentPart>
        </mc:Choice>
        <mc:Fallback xmlns=""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3E6E1CA9-8326-4F43-BA1B-E3070F2DD5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70400" y="3116249"/>
                <a:ext cx="267865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F000935E-9436-4561-B246-57F6A783C373}"/>
                  </a:ext>
                </a:extLst>
              </p14:cNvPr>
              <p14:cNvContentPartPr/>
              <p14:nvPr/>
            </p14:nvContentPartPr>
            <p14:xfrm>
              <a:off x="7997492" y="3032369"/>
              <a:ext cx="599400" cy="505440"/>
            </p14:xfrm>
          </p:contentPart>
        </mc:Choice>
        <mc:Fallback xmlns=""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F000935E-9436-4561-B246-57F6A783C37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88847" y="3023729"/>
                <a:ext cx="617051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id="{89223AEF-A4F8-4639-B93E-9B8D0300B8EA}"/>
                  </a:ext>
                </a:extLst>
              </p14:cNvPr>
              <p14:cNvContentPartPr/>
              <p14:nvPr/>
            </p14:nvContentPartPr>
            <p14:xfrm>
              <a:off x="7562252" y="3294089"/>
              <a:ext cx="127800" cy="280800"/>
            </p14:xfrm>
          </p:contentPart>
        </mc:Choice>
        <mc:Fallback xmlns=""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89223AEF-A4F8-4639-B93E-9B8D0300B8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53612" y="3285449"/>
                <a:ext cx="14544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9FD60E6E-E948-46D8-9F24-9BB49DF0ED48}"/>
                  </a:ext>
                </a:extLst>
              </p14:cNvPr>
              <p14:cNvContentPartPr/>
              <p14:nvPr/>
            </p14:nvContentPartPr>
            <p14:xfrm>
              <a:off x="7686452" y="3108329"/>
              <a:ext cx="104400" cy="135000"/>
            </p14:xfrm>
          </p:contentPart>
        </mc:Choice>
        <mc:Fallback xmlns=""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9FD60E6E-E948-46D8-9F24-9BB49DF0ED4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77812" y="3099689"/>
                <a:ext cx="12204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00D1E4A3-D954-487E-B01E-52B1C0D941F1}"/>
                  </a:ext>
                </a:extLst>
              </p14:cNvPr>
              <p14:cNvContentPartPr/>
              <p14:nvPr/>
            </p14:nvContentPartPr>
            <p14:xfrm>
              <a:off x="5492252" y="2639249"/>
              <a:ext cx="207000" cy="267120"/>
            </p14:xfrm>
          </p:contentPart>
        </mc:Choice>
        <mc:Fallback xmlns=""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00D1E4A3-D954-487E-B01E-52B1C0D941F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83252" y="2630249"/>
                <a:ext cx="22464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CFEEBFED-33AB-4D1B-9D56-A1C30C00FDB4}"/>
                  </a:ext>
                </a:extLst>
              </p14:cNvPr>
              <p14:cNvContentPartPr/>
              <p14:nvPr/>
            </p14:nvContentPartPr>
            <p14:xfrm>
              <a:off x="6354092" y="2670569"/>
              <a:ext cx="196560" cy="256680"/>
            </p14:xfrm>
          </p:contentPart>
        </mc:Choice>
        <mc:Fallback xmlns=""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CFEEBFED-33AB-4D1B-9D56-A1C30C00FDB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45092" y="2661569"/>
                <a:ext cx="214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067D96D4-6F1A-48E9-A2A8-58D2D083950D}"/>
                  </a:ext>
                </a:extLst>
              </p14:cNvPr>
              <p14:cNvContentPartPr/>
              <p14:nvPr/>
            </p14:nvContentPartPr>
            <p14:xfrm>
              <a:off x="6643172" y="2701889"/>
              <a:ext cx="171360" cy="243720"/>
            </p14:xfrm>
          </p:contentPart>
        </mc:Choice>
        <mc:Fallback xmlns=""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067D96D4-6F1A-48E9-A2A8-58D2D083950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34172" y="2692889"/>
                <a:ext cx="18900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D5DC26D0-00CD-4677-9670-4103F2DE9C8C}"/>
                  </a:ext>
                </a:extLst>
              </p14:cNvPr>
              <p14:cNvContentPartPr/>
              <p14:nvPr/>
            </p14:nvContentPartPr>
            <p14:xfrm>
              <a:off x="8012612" y="2250809"/>
              <a:ext cx="304560" cy="142920"/>
            </p14:xfrm>
          </p:contentPart>
        </mc:Choice>
        <mc:Fallback xmlns=""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D5DC26D0-00CD-4677-9670-4103F2DE9C8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03612" y="2241809"/>
                <a:ext cx="32220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0" name="Freihand 109">
                <a:extLst>
                  <a:ext uri="{FF2B5EF4-FFF2-40B4-BE49-F238E27FC236}">
                    <a16:creationId xmlns:a16="http://schemas.microsoft.com/office/drawing/2014/main" id="{0AD85D65-620B-43C9-AB47-9F57D4F3A048}"/>
                  </a:ext>
                </a:extLst>
              </p14:cNvPr>
              <p14:cNvContentPartPr/>
              <p14:nvPr/>
            </p14:nvContentPartPr>
            <p14:xfrm>
              <a:off x="7701932" y="2166929"/>
              <a:ext cx="227520" cy="321120"/>
            </p14:xfrm>
          </p:contentPart>
        </mc:Choice>
        <mc:Fallback xmlns="">
          <p:pic>
            <p:nvPicPr>
              <p:cNvPr id="110" name="Freihand 109">
                <a:extLst>
                  <a:ext uri="{FF2B5EF4-FFF2-40B4-BE49-F238E27FC236}">
                    <a16:creationId xmlns:a16="http://schemas.microsoft.com/office/drawing/2014/main" id="{0AD85D65-620B-43C9-AB47-9F57D4F3A04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692932" y="2157929"/>
                <a:ext cx="2451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2" name="Freihand 111">
                <a:extLst>
                  <a:ext uri="{FF2B5EF4-FFF2-40B4-BE49-F238E27FC236}">
                    <a16:creationId xmlns:a16="http://schemas.microsoft.com/office/drawing/2014/main" id="{CBBC25F8-9328-4751-B876-210D178592D5}"/>
                  </a:ext>
                </a:extLst>
              </p14:cNvPr>
              <p14:cNvContentPartPr/>
              <p14:nvPr/>
            </p14:nvContentPartPr>
            <p14:xfrm>
              <a:off x="5903372" y="2357009"/>
              <a:ext cx="309600" cy="588240"/>
            </p14:xfrm>
          </p:contentPart>
        </mc:Choice>
        <mc:Fallback xmlns="">
          <p:pic>
            <p:nvPicPr>
              <p:cNvPr id="112" name="Freihand 111">
                <a:extLst>
                  <a:ext uri="{FF2B5EF4-FFF2-40B4-BE49-F238E27FC236}">
                    <a16:creationId xmlns:a16="http://schemas.microsoft.com/office/drawing/2014/main" id="{CBBC25F8-9328-4751-B876-210D178592D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94382" y="2348009"/>
                <a:ext cx="32722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79E94E3E-3CB9-47A4-A831-A9B6F07B8CB0}"/>
                  </a:ext>
                </a:extLst>
              </p14:cNvPr>
              <p14:cNvContentPartPr/>
              <p14:nvPr/>
            </p14:nvContentPartPr>
            <p14:xfrm>
              <a:off x="7866092" y="3829049"/>
              <a:ext cx="204480" cy="20628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79E94E3E-3CB9-47A4-A831-A9B6F07B8CB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857452" y="3820049"/>
                <a:ext cx="222120" cy="2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57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24"/>
    </mc:Choice>
    <mc:Fallback xmlns="">
      <p:transition spd="slow" advTm="19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32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744" x="4567238" y="2344738"/>
          <p14:tracePt t="71012" x="4527550" y="2344738"/>
          <p14:tracePt t="71020" x="4487863" y="2344738"/>
          <p14:tracePt t="71026" x="4448175" y="2352675"/>
          <p14:tracePt t="71034" x="4416425" y="2360613"/>
          <p14:tracePt t="71041" x="4368800" y="2376488"/>
          <p14:tracePt t="71049" x="4337050" y="2384425"/>
          <p14:tracePt t="71056" x="4297363" y="2392363"/>
          <p14:tracePt t="71064" x="4273550" y="2408238"/>
          <p14:tracePt t="71071" x="4249738" y="2408238"/>
          <p14:tracePt t="71079" x="4241800" y="2408238"/>
          <p14:tracePt t="71086" x="4233863" y="2408238"/>
          <p14:tracePt t="71162" x="4225925" y="2416175"/>
          <p14:tracePt t="71170" x="4217988" y="2416175"/>
          <p14:tracePt t="71176" x="4217988" y="2432050"/>
          <p14:tracePt t="71185" x="4210050" y="2432050"/>
          <p14:tracePt t="71191" x="4210050" y="2439988"/>
          <p14:tracePt t="71199" x="4200525" y="2447925"/>
          <p14:tracePt t="71206" x="4192588" y="2455863"/>
          <p14:tracePt t="71215" x="4192588" y="2463800"/>
          <p14:tracePt t="71221" x="4184650" y="2471738"/>
          <p14:tracePt t="71229" x="4184650" y="2479675"/>
          <p14:tracePt t="71236" x="4184650" y="2487613"/>
          <p14:tracePt t="71243" x="4176713" y="2487613"/>
          <p14:tracePt t="71259" x="4176713" y="2495550"/>
          <p14:tracePt t="71267" x="4176713" y="2503488"/>
          <p14:tracePt t="71274" x="4168775" y="2511425"/>
          <p14:tracePt t="71289" x="4160838" y="2527300"/>
          <p14:tracePt t="71296" x="4160838" y="2535238"/>
          <p14:tracePt t="71304" x="4152900" y="2543175"/>
          <p14:tracePt t="71311" x="4152900" y="2559050"/>
          <p14:tracePt t="71319" x="4144963" y="2559050"/>
          <p14:tracePt t="71326" x="4144963" y="2576513"/>
          <p14:tracePt t="71334" x="4137025" y="2576513"/>
          <p14:tracePt t="71341" x="4129088" y="2592388"/>
          <p14:tracePt t="71348" x="4121150" y="2600325"/>
          <p14:tracePt t="71356" x="4121150" y="2608263"/>
          <p14:tracePt t="71364" x="4113213" y="2608263"/>
          <p14:tracePt t="71371" x="4113213" y="2616200"/>
          <p14:tracePt t="71379" x="4105275" y="2624138"/>
          <p14:tracePt t="71386" x="4097338" y="2632075"/>
          <p14:tracePt t="71604" x="4089400" y="2632075"/>
          <p14:tracePt t="71618" x="4089400" y="2624138"/>
          <p14:tracePt t="71634" x="4089400" y="2616200"/>
          <p14:tracePt t="71641" x="4081463" y="2608263"/>
          <p14:tracePt t="71656" x="4073525" y="2600325"/>
          <p14:tracePt t="71686" x="4073525" y="2592388"/>
          <p14:tracePt t="72234" x="4065588" y="2592388"/>
          <p14:tracePt t="72248" x="4057650" y="2592388"/>
          <p14:tracePt t="72263" x="4049713" y="2592388"/>
          <p14:tracePt t="72286" x="4041775" y="2592388"/>
          <p14:tracePt t="74382" x="4049713" y="2584450"/>
          <p14:tracePt t="78957" x="0" y="0"/>
        </p14:tracePtLst>
        <p14:tracePtLst>
          <p14:tracePt t="84974" x="4049713" y="2584450"/>
          <p14:tracePt t="85579" x="0" y="0"/>
        </p14:tracePtLst>
        <p14:tracePtLst>
          <p14:tracePt t="85797" x="4049713" y="2584450"/>
          <p14:tracePt t="85932" x="0" y="0"/>
        </p14:tracePtLst>
        <p14:tracePtLst>
          <p14:tracePt t="93349" x="4010025" y="1930400"/>
          <p14:tracePt t="93617" x="4049713" y="1930400"/>
          <p14:tracePt t="93624" x="4065588" y="1930400"/>
          <p14:tracePt t="93632" x="4081463" y="1930400"/>
          <p14:tracePt t="93640" x="4105275" y="1930400"/>
          <p14:tracePt t="93647" x="4129088" y="1930400"/>
          <p14:tracePt t="93654" x="4144963" y="1930400"/>
          <p14:tracePt t="93662" x="4168775" y="1930400"/>
          <p14:tracePt t="93670" x="4192588" y="1946275"/>
          <p14:tracePt t="93677" x="4210050" y="1954213"/>
          <p14:tracePt t="93685" x="4233863" y="1962150"/>
          <p14:tracePt t="93692" x="4249738" y="1978025"/>
          <p14:tracePt t="93699" x="4289425" y="2001838"/>
          <p14:tracePt t="93708" x="4337050" y="2025650"/>
          <p14:tracePt t="93714" x="4392613" y="2057400"/>
          <p14:tracePt t="93722" x="4456113" y="2089150"/>
          <p14:tracePt t="93729" x="4535488" y="2120900"/>
          <p14:tracePt t="93737" x="4616450" y="2144713"/>
          <p14:tracePt t="93745" x="4687888" y="2176463"/>
          <p14:tracePt t="93752" x="4775200" y="2184400"/>
          <p14:tracePt t="93760" x="4854575" y="2216150"/>
          <p14:tracePt t="93767" x="4910138" y="2224088"/>
          <p14:tracePt t="93775" x="4975225" y="2233613"/>
          <p14:tracePt t="93782" x="5030788" y="2249488"/>
          <p14:tracePt t="93791" x="5086350" y="2265363"/>
          <p14:tracePt t="93797" x="5133975" y="2273300"/>
          <p14:tracePt t="93804" x="5189538" y="2289175"/>
          <p14:tracePt t="93812" x="5221288" y="2297113"/>
          <p14:tracePt t="93819" x="5245100" y="2305050"/>
          <p14:tracePt t="93827" x="5260975" y="2320925"/>
          <p14:tracePt t="93835" x="5284788" y="2320925"/>
          <p14:tracePt t="93849" x="5292725" y="2328863"/>
          <p14:tracePt t="93858" x="5310188" y="2328863"/>
          <p14:tracePt t="93864" x="5326063" y="2328863"/>
          <p14:tracePt t="93872" x="5341938" y="2336800"/>
          <p14:tracePt t="93879" x="5357813" y="2344738"/>
          <p14:tracePt t="93887" x="5381625" y="2352675"/>
          <p14:tracePt t="93895" x="5421313" y="2360613"/>
          <p14:tracePt t="93902" x="5445125" y="2360613"/>
          <p14:tracePt t="93910" x="5484813" y="2360613"/>
          <p14:tracePt t="93917" x="5516563" y="2368550"/>
          <p14:tracePt t="93925" x="5540375" y="2368550"/>
          <p14:tracePt t="93933" x="5564188" y="2368550"/>
          <p14:tracePt t="93940" x="5572125" y="2368550"/>
          <p14:tracePt t="93947" x="5588000" y="2368550"/>
          <p14:tracePt t="93977" x="5595938" y="2368550"/>
          <p14:tracePt t="94082" x="5595938" y="2376488"/>
          <p14:tracePt t="94090" x="5595938" y="2384425"/>
          <p14:tracePt t="94097" x="5588000" y="2392363"/>
          <p14:tracePt t="94104" x="5572125" y="2416175"/>
          <p14:tracePt t="94112" x="5564188" y="2424113"/>
          <p14:tracePt t="94120" x="5556250" y="2439988"/>
          <p14:tracePt t="94127" x="5540375" y="2471738"/>
          <p14:tracePt t="94135" x="5532438" y="2495550"/>
          <p14:tracePt t="94143" x="5524500" y="2511425"/>
          <p14:tracePt t="94150" x="5516563" y="2535238"/>
          <p14:tracePt t="94158" x="5516563" y="2559050"/>
          <p14:tracePt t="94164" x="5516563" y="2592388"/>
          <p14:tracePt t="94172" x="5508625" y="2624138"/>
          <p14:tracePt t="94180" x="5508625" y="2663825"/>
          <p14:tracePt t="94187" x="5508625" y="2687638"/>
          <p14:tracePt t="94194" x="5508625" y="2711450"/>
          <p14:tracePt t="94202" x="5508625" y="2735263"/>
          <p14:tracePt t="94210" x="5508625" y="2743200"/>
          <p14:tracePt t="94217" x="5508625" y="2767013"/>
          <p14:tracePt t="94225" x="5508625" y="2790825"/>
          <p14:tracePt t="94232" x="5508625" y="2814638"/>
          <p14:tracePt t="94241" x="5508625" y="2838450"/>
          <p14:tracePt t="94247" x="5508625" y="2854325"/>
          <p14:tracePt t="94254" x="5508625" y="2878138"/>
          <p14:tracePt t="94262" x="5508625" y="2919413"/>
          <p14:tracePt t="94269" x="5516563" y="2943225"/>
          <p14:tracePt t="94277" x="5524500" y="2974975"/>
          <p14:tracePt t="94284" x="5532438" y="3006725"/>
          <p14:tracePt t="94293" x="5532438" y="3030538"/>
          <p14:tracePt t="94300" x="5540375" y="3046413"/>
          <p14:tracePt t="94308" x="5548313" y="3070225"/>
          <p14:tracePt t="94314" x="5556250" y="3101975"/>
          <p14:tracePt t="94322" x="5556250" y="3125788"/>
          <p14:tracePt t="94329" x="5564188" y="3165475"/>
          <p14:tracePt t="94337" x="5564188" y="3197225"/>
          <p14:tracePt t="94344" x="5564188" y="3213100"/>
          <p14:tracePt t="94352" x="5572125" y="3252788"/>
          <p14:tracePt t="94360" x="5580063" y="3286125"/>
          <p14:tracePt t="94367" x="5588000" y="3333750"/>
          <p14:tracePt t="94375" x="5595938" y="3365500"/>
          <p14:tracePt t="94382" x="5603875" y="3413125"/>
          <p14:tracePt t="94390" x="5619750" y="3468688"/>
          <p14:tracePt t="94398" x="5627688" y="3484563"/>
          <p14:tracePt t="94405" x="5627688" y="3500438"/>
          <p14:tracePt t="94412" x="5635625" y="3516313"/>
          <p14:tracePt t="94420" x="5643563" y="3540125"/>
          <p14:tracePt t="94427" x="5651500" y="3556000"/>
          <p14:tracePt t="94435" x="5651500" y="3579813"/>
          <p14:tracePt t="94442" x="5659438" y="3605213"/>
          <p14:tracePt t="94450" x="5676900" y="3621088"/>
          <p14:tracePt t="94457" x="5676900" y="3636963"/>
          <p14:tracePt t="94465" x="5692775" y="3660775"/>
          <p14:tracePt t="94472" x="5700713" y="3676650"/>
          <p14:tracePt t="94479" x="5708650" y="3684588"/>
          <p14:tracePt t="94487" x="5716588" y="3700463"/>
          <p14:tracePt t="94494" x="5724525" y="3700463"/>
          <p14:tracePt t="94502" x="5732463" y="3708400"/>
          <p14:tracePt t="94517" x="5740400" y="3708400"/>
          <p14:tracePt t="94540" x="5740400" y="3716338"/>
          <p14:tracePt t="94577" x="5748338" y="3716338"/>
          <p14:tracePt t="94585" x="5756275" y="3716338"/>
          <p14:tracePt t="94593" x="5764213" y="3716338"/>
          <p14:tracePt t="94600" x="5772150" y="3716338"/>
          <p14:tracePt t="94615" x="5788025" y="3716338"/>
          <p14:tracePt t="94622" x="5803900" y="3716338"/>
          <p14:tracePt t="94630" x="5827713" y="3716338"/>
          <p14:tracePt t="94637" x="5843588" y="3716338"/>
          <p14:tracePt t="94644" x="5859463" y="3716338"/>
          <p14:tracePt t="94652" x="5875338" y="3716338"/>
          <p14:tracePt t="94660" x="5891213" y="3716338"/>
          <p14:tracePt t="94667" x="5907088" y="3716338"/>
          <p14:tracePt t="94675" x="5930900" y="3724275"/>
          <p14:tracePt t="94682" x="5962650" y="3724275"/>
          <p14:tracePt t="94690" x="5986463" y="3724275"/>
          <p14:tracePt t="94697" x="6018213" y="3724275"/>
          <p14:tracePt t="94704" x="6043613" y="3724275"/>
          <p14:tracePt t="94712" x="6059488" y="3724275"/>
          <p14:tracePt t="94719" x="6091238" y="3724275"/>
          <p14:tracePt t="94728" x="6115050" y="3724275"/>
          <p14:tracePt t="94734" x="6146800" y="3724275"/>
          <p14:tracePt t="94743" x="6186488" y="3732213"/>
          <p14:tracePt t="94750" x="6226175" y="3732213"/>
          <p14:tracePt t="94758" x="6257925" y="3740150"/>
          <p14:tracePt t="94765" x="6281738" y="3748088"/>
          <p14:tracePt t="94772" x="6297613" y="3756025"/>
          <p14:tracePt t="94780" x="6345238" y="3763963"/>
          <p14:tracePt t="94787" x="6384925" y="3771900"/>
          <p14:tracePt t="94794" x="6418263" y="3779838"/>
          <p14:tracePt t="94802" x="6457950" y="3787775"/>
          <p14:tracePt t="94809" x="6481763" y="3787775"/>
          <p14:tracePt t="94817" x="6505575" y="3795713"/>
          <p14:tracePt t="94825" x="6545263" y="3803650"/>
          <p14:tracePt t="94832" x="6592888" y="3819525"/>
          <p14:tracePt t="94841" x="6648450" y="3827463"/>
          <p14:tracePt t="94847" x="6711950" y="3835400"/>
          <p14:tracePt t="94855" x="6792913" y="3851275"/>
          <p14:tracePt t="94862" x="6864350" y="3859213"/>
          <p14:tracePt t="94870" x="6919913" y="3867150"/>
          <p14:tracePt t="94877" x="6999288" y="3875088"/>
          <p14:tracePt t="94884" x="7070725" y="3883025"/>
          <p14:tracePt t="94892" x="7143750" y="3883025"/>
          <p14:tracePt t="94900" x="7207250" y="3890963"/>
          <p14:tracePt t="94907" x="7270750" y="3890963"/>
          <p14:tracePt t="94914" x="7318375" y="3890963"/>
          <p14:tracePt t="94922" x="7373938" y="3890963"/>
          <p14:tracePt t="94930" x="7413625" y="3890963"/>
          <p14:tracePt t="94937" x="7461250" y="3875088"/>
          <p14:tracePt t="94944" x="7518400" y="3851275"/>
          <p14:tracePt t="94952" x="7566025" y="3827463"/>
          <p14:tracePt t="94959" x="7613650" y="3787775"/>
          <p14:tracePt t="94975" x="7693025" y="3732213"/>
          <p14:tracePt t="94982" x="7732713" y="3676650"/>
          <p14:tracePt t="94993" x="7772400" y="3629025"/>
          <p14:tracePt t="94997" x="7812088" y="3579813"/>
          <p14:tracePt t="95005" x="7835900" y="3556000"/>
          <p14:tracePt t="95012" x="7859713" y="3508375"/>
          <p14:tracePt t="95019" x="7877175" y="3476625"/>
          <p14:tracePt t="95027" x="7893050" y="3444875"/>
          <p14:tracePt t="95035" x="7916863" y="3397250"/>
          <p14:tracePt t="95043" x="7924800" y="3365500"/>
          <p14:tracePt t="95049" x="7932738" y="3317875"/>
          <p14:tracePt t="95057" x="7932738" y="3294063"/>
          <p14:tracePt t="95064" x="7940675" y="3252788"/>
          <p14:tracePt t="95072" x="7940675" y="3221038"/>
          <p14:tracePt t="95080" x="7940675" y="3189288"/>
          <p14:tracePt t="95087" x="7940675" y="3133725"/>
          <p14:tracePt t="95094" x="7932738" y="3054350"/>
          <p14:tracePt t="95102" x="7893050" y="2990850"/>
          <p14:tracePt t="95109" x="7851775" y="2919413"/>
          <p14:tracePt t="95117" x="7812088" y="2854325"/>
          <p14:tracePt t="95126" x="7780338" y="2822575"/>
          <p14:tracePt t="95132" x="7700963" y="2751138"/>
          <p14:tracePt t="95140" x="7629525" y="2687638"/>
          <p14:tracePt t="95147" x="7558088" y="2640013"/>
          <p14:tracePt t="95155" x="7502525" y="2608263"/>
          <p14:tracePt t="95164" x="7437438" y="2559050"/>
          <p14:tracePt t="95170" x="7366000" y="2527300"/>
          <p14:tracePt t="95177" x="7310438" y="2503488"/>
          <p14:tracePt t="95184" x="7239000" y="2471738"/>
          <p14:tracePt t="95193" x="7183438" y="2455863"/>
          <p14:tracePt t="95200" x="7118350" y="2447925"/>
          <p14:tracePt t="95207" x="7062788" y="2439988"/>
          <p14:tracePt t="95214" x="6983413" y="2439988"/>
          <p14:tracePt t="95222" x="6927850" y="2439988"/>
          <p14:tracePt t="95230" x="6880225" y="2463800"/>
          <p14:tracePt t="95237" x="6824663" y="2495550"/>
          <p14:tracePt t="95244" x="6743700" y="2527300"/>
          <p14:tracePt t="95252" x="6688138" y="2559050"/>
          <p14:tracePt t="95260" x="6616700" y="2584450"/>
          <p14:tracePt t="95267" x="6561138" y="2600325"/>
          <p14:tracePt t="95276" x="6529388" y="2616200"/>
          <p14:tracePt t="95282" x="6481763" y="2632075"/>
          <p14:tracePt t="95291" x="6434138" y="2640013"/>
          <p14:tracePt t="95297" x="6392863" y="2640013"/>
          <p14:tracePt t="95304" x="6361113" y="2640013"/>
          <p14:tracePt t="95312" x="6329363" y="2640013"/>
          <p14:tracePt t="95320" x="6281738" y="2640013"/>
          <p14:tracePt t="95327" x="6249988" y="2640013"/>
          <p14:tracePt t="95335" x="6226175" y="2640013"/>
          <p14:tracePt t="95343" x="6202363" y="2640013"/>
          <p14:tracePt t="95351" x="6170613" y="2647950"/>
          <p14:tracePt t="95358" x="6146800" y="2655888"/>
          <p14:tracePt t="95365" x="6122988" y="2663825"/>
          <p14:tracePt t="95375" x="6107113" y="2671763"/>
          <p14:tracePt t="95380" x="6075363" y="2687638"/>
          <p14:tracePt t="95388" x="6051550" y="2703513"/>
          <p14:tracePt t="95394" x="6018213" y="2727325"/>
          <p14:tracePt t="95402" x="5994400" y="2759075"/>
          <p14:tracePt t="95409" x="5978525" y="2767013"/>
          <p14:tracePt t="95417" x="5946775" y="2782888"/>
          <p14:tracePt t="95426" x="5946775" y="2790825"/>
          <p14:tracePt t="95432" x="5930900" y="2806700"/>
          <p14:tracePt t="95440" x="5922963" y="2814638"/>
          <p14:tracePt t="95447" x="5915025" y="2822575"/>
          <p14:tracePt t="95455" x="5907088" y="2830513"/>
          <p14:tracePt t="95463" x="5891213" y="2846388"/>
          <p14:tracePt t="95469" x="5883275" y="2854325"/>
          <p14:tracePt t="95477" x="5875338" y="2870200"/>
          <p14:tracePt t="95485" x="5875338" y="2878138"/>
          <p14:tracePt t="95493" x="5859463" y="2909888"/>
          <p14:tracePt t="95500" x="5851525" y="2935288"/>
          <p14:tracePt t="95507" x="5843588" y="2967038"/>
          <p14:tracePt t="95515" x="5835650" y="2998788"/>
          <p14:tracePt t="95523" x="5827713" y="3022600"/>
          <p14:tracePt t="95530" x="5827713" y="3046413"/>
          <p14:tracePt t="95539" x="5827713" y="3078163"/>
          <p14:tracePt t="95544" x="5819775" y="3094038"/>
          <p14:tracePt t="95552" x="5819775" y="3117850"/>
          <p14:tracePt t="95559" x="5819775" y="3149600"/>
          <p14:tracePt t="95567" x="5819775" y="3173413"/>
          <p14:tracePt t="95575" x="5819775" y="3197225"/>
          <p14:tracePt t="95582" x="5819775" y="3228975"/>
          <p14:tracePt t="95590" x="5819775" y="3252788"/>
          <p14:tracePt t="95597" x="5819775" y="3270250"/>
          <p14:tracePt t="95604" x="5819775" y="3294063"/>
          <p14:tracePt t="95612" x="5827713" y="3302000"/>
          <p14:tracePt t="95620" x="5827713" y="3309938"/>
          <p14:tracePt t="95627" x="5827713" y="3317875"/>
          <p14:tracePt t="95642" x="5827713" y="3325813"/>
          <p14:tracePt t="100627" x="5508625" y="3444875"/>
          <p14:tracePt t="100630" x="5437188" y="3460750"/>
          <p14:tracePt t="100638" x="5405438" y="3468688"/>
          <p14:tracePt t="100645" x="5389563" y="3468688"/>
          <p14:tracePt t="100652" x="5373688" y="3468688"/>
          <p14:tracePt t="100660" x="5365750" y="3468688"/>
          <p14:tracePt t="100735" x="5357813" y="3468688"/>
          <p14:tracePt t="100758" x="5349875" y="3468688"/>
          <p14:tracePt t="100900" x="5341938" y="3468688"/>
          <p14:tracePt t="100916" x="5334000" y="3468688"/>
          <p14:tracePt t="100922" x="5326063" y="3468688"/>
          <p14:tracePt t="100931" x="5318125" y="3476625"/>
          <p14:tracePt t="100937" x="5318125" y="3484563"/>
          <p14:tracePt t="100946" x="5310188" y="3484563"/>
          <p14:tracePt t="100953" x="5300663" y="3484563"/>
          <p14:tracePt t="100960" x="5292725" y="3492500"/>
          <p14:tracePt t="100984" x="5284788" y="3492500"/>
          <p14:tracePt t="101035" x="5276850" y="3492500"/>
          <p14:tracePt t="101042" x="5268913" y="3492500"/>
          <p14:tracePt t="101057" x="5260975" y="3492500"/>
          <p14:tracePt t="101072" x="5253038" y="3492500"/>
          <p14:tracePt t="101103" x="5245100" y="3492500"/>
          <p14:tracePt t="101110" x="5237163" y="3492500"/>
          <p14:tracePt t="101133" x="5229225" y="3492500"/>
          <p14:tracePt t="101149" x="5221288" y="3492500"/>
          <p14:tracePt t="101170" x="5213350" y="3492500"/>
          <p14:tracePt t="101283" x="5221288" y="3492500"/>
          <p14:tracePt t="101290" x="5229225" y="3492500"/>
          <p14:tracePt t="101298" x="5237163" y="3492500"/>
          <p14:tracePt t="101388" x="5221288" y="3492500"/>
          <p14:tracePt t="101394" x="5205413" y="3500438"/>
          <p14:tracePt t="101402" x="5189538" y="3508375"/>
          <p14:tracePt t="101410" x="5173663" y="3516313"/>
          <p14:tracePt t="101417" x="5149850" y="3532188"/>
          <p14:tracePt t="101433" x="5133975" y="3540125"/>
          <p14:tracePt t="101440" x="5126038" y="3540125"/>
          <p14:tracePt t="101448" x="5126038" y="3548063"/>
          <p14:tracePt t="101642" x="5133975" y="3548063"/>
          <p14:tracePt t="101652" x="5149850" y="3548063"/>
          <p14:tracePt t="101657" x="5157788" y="3548063"/>
          <p14:tracePt t="101665" x="5173663" y="3548063"/>
          <p14:tracePt t="101672" x="5189538" y="3548063"/>
          <p14:tracePt t="101680" x="5197475" y="3540125"/>
          <p14:tracePt t="101688" x="5229225" y="3540125"/>
          <p14:tracePt t="101695" x="5245100" y="3540125"/>
          <p14:tracePt t="101702" x="5260975" y="3532188"/>
          <p14:tracePt t="101710" x="5284788" y="3532188"/>
          <p14:tracePt t="101718" x="5310188" y="3524250"/>
          <p14:tracePt t="101725" x="5341938" y="3516313"/>
          <p14:tracePt t="101733" x="5365750" y="3516313"/>
          <p14:tracePt t="101740" x="5405438" y="3516313"/>
          <p14:tracePt t="101747" x="5437188" y="3516313"/>
          <p14:tracePt t="101755" x="5468938" y="3508375"/>
          <p14:tracePt t="101762" x="5484813" y="3508375"/>
          <p14:tracePt t="101770" x="5516563" y="3508375"/>
          <p14:tracePt t="101778" x="5548313" y="3508375"/>
          <p14:tracePt t="101785" x="5572125" y="3508375"/>
          <p14:tracePt t="101792" x="5595938" y="3508375"/>
          <p14:tracePt t="101800" x="5619750" y="3508375"/>
          <p14:tracePt t="101807" x="5627688" y="3508375"/>
          <p14:tracePt t="101815" x="5651500" y="3508375"/>
          <p14:tracePt t="101822" x="5659438" y="3500438"/>
          <p14:tracePt t="101830" x="5684838" y="3492500"/>
          <p14:tracePt t="101845" x="5692775" y="3492500"/>
          <p14:tracePt t="101852" x="5700713" y="3484563"/>
          <p14:tracePt t="101860" x="5708650" y="3484563"/>
          <p14:tracePt t="101868" x="5708650" y="3468688"/>
          <p14:tracePt t="101875" x="5716588" y="3460750"/>
          <p14:tracePt t="101882" x="5716588" y="3452813"/>
          <p14:tracePt t="101890" x="5724525" y="3452813"/>
          <p14:tracePt t="101897" x="5724525" y="3444875"/>
          <p14:tracePt t="101905" x="5732463" y="3429000"/>
          <p14:tracePt t="101913" x="5732463" y="3421063"/>
          <p14:tracePt t="101921" x="5740400" y="3389313"/>
          <p14:tracePt t="101927" x="5740400" y="3381375"/>
          <p14:tracePt t="101935" x="5740400" y="3357563"/>
          <p14:tracePt t="101943" x="5732463" y="3349625"/>
          <p14:tracePt t="101950" x="5724525" y="3341688"/>
          <p14:tracePt t="101958" x="5716588" y="3325813"/>
          <p14:tracePt t="101965" x="5708650" y="3325813"/>
          <p14:tracePt t="101987" x="5684838" y="3309938"/>
          <p14:tracePt t="101995" x="5676900" y="3309938"/>
          <p14:tracePt t="102002" x="5667375" y="3309938"/>
          <p14:tracePt t="102010" x="5659438" y="3309938"/>
          <p14:tracePt t="102025" x="5643563" y="3309938"/>
          <p14:tracePt t="102040" x="5635625" y="3309938"/>
          <p14:tracePt t="102048" x="5627688" y="3309938"/>
          <p14:tracePt t="102055" x="5619750" y="3309938"/>
          <p14:tracePt t="102062" x="5611813" y="3309938"/>
          <p14:tracePt t="102071" x="5603875" y="3302000"/>
          <p14:tracePt t="102077" x="5595938" y="3302000"/>
          <p14:tracePt t="102086" x="5580063" y="3302000"/>
          <p14:tracePt t="102092" x="5564188" y="3294063"/>
          <p14:tracePt t="102101" x="5548313" y="3286125"/>
          <p14:tracePt t="102108" x="5524500" y="3278188"/>
          <p14:tracePt t="102115" x="5508625" y="3270250"/>
          <p14:tracePt t="102122" x="5484813" y="3262313"/>
          <p14:tracePt t="102130" x="5453063" y="3244850"/>
          <p14:tracePt t="102139" x="5421313" y="3244850"/>
          <p14:tracePt t="102145" x="5397500" y="3244850"/>
          <p14:tracePt t="102153" x="5373688" y="3244850"/>
          <p14:tracePt t="102160" x="5357813" y="3244850"/>
          <p14:tracePt t="102168" x="5341938" y="3244850"/>
          <p14:tracePt t="102175" x="5334000" y="3244850"/>
          <p14:tracePt t="102183" x="5310188" y="3244850"/>
          <p14:tracePt t="102190" x="5292725" y="3244850"/>
          <p14:tracePt t="102198" x="5253038" y="3262313"/>
          <p14:tracePt t="102205" x="5221288" y="3294063"/>
          <p14:tracePt t="102212" x="5197475" y="3309938"/>
          <p14:tracePt t="102221" x="5181600" y="3325813"/>
          <p14:tracePt t="102227" x="5149850" y="3341688"/>
          <p14:tracePt t="102235" x="5133975" y="3357563"/>
          <p14:tracePt t="102242" x="5126038" y="3373438"/>
          <p14:tracePt t="102251" x="5110163" y="3381375"/>
          <p14:tracePt t="102258" x="5102225" y="3389313"/>
          <p14:tracePt t="102265" x="5102225" y="3397250"/>
          <p14:tracePt t="102272" x="5094288" y="3405188"/>
          <p14:tracePt t="102280" x="5094288" y="3413125"/>
          <p14:tracePt t="102289" x="5094288" y="3421063"/>
          <p14:tracePt t="102294" x="5094288" y="3429000"/>
          <p14:tracePt t="102303" x="5094288" y="3444875"/>
          <p14:tracePt t="102318" x="5094288" y="3460750"/>
          <p14:tracePt t="102325" x="5094288" y="3468688"/>
          <p14:tracePt t="102333" x="5094288" y="3476625"/>
          <p14:tracePt t="102347" x="5110163" y="3484563"/>
          <p14:tracePt t="102355" x="5118100" y="3484563"/>
          <p14:tracePt t="102362" x="5133975" y="3484563"/>
          <p14:tracePt t="102377" x="5149850" y="3484563"/>
          <p14:tracePt t="102386" x="5157788" y="3484563"/>
          <p14:tracePt t="102392" x="5165725" y="3484563"/>
          <p14:tracePt t="102401" x="5181600" y="3484563"/>
          <p14:tracePt t="102407" x="5197475" y="3476625"/>
          <p14:tracePt t="102415" x="5205413" y="3476625"/>
          <p14:tracePt t="102423" x="5221288" y="3460750"/>
          <p14:tracePt t="102430" x="5237163" y="3460750"/>
          <p14:tracePt t="102438" x="5245100" y="3460750"/>
          <p14:tracePt t="102446" x="5253038" y="3452813"/>
          <p14:tracePt t="102453" x="5260975" y="3444875"/>
          <p14:tracePt t="102460" x="5268913" y="3444875"/>
          <p14:tracePt t="102468" x="5268913" y="3436938"/>
          <p14:tracePt t="102475" x="5276850" y="3429000"/>
          <p14:tracePt t="102491" x="5284788" y="3429000"/>
          <p14:tracePt t="102497" x="5284788" y="3421063"/>
          <p14:tracePt t="102505" x="5292725" y="3421063"/>
          <p14:tracePt t="102685" x="5284788" y="3429000"/>
          <p14:tracePt t="102692" x="5237163" y="3429000"/>
          <p14:tracePt t="102700" x="5205413" y="3444875"/>
          <p14:tracePt t="102707" x="5141913" y="3468688"/>
          <p14:tracePt t="102715" x="5078413" y="3492500"/>
          <p14:tracePt t="102723" x="5014913" y="3524250"/>
          <p14:tracePt t="102730" x="4918075" y="3548063"/>
          <p14:tracePt t="102737" x="4854575" y="3563938"/>
          <p14:tracePt t="102745" x="4751388" y="3579813"/>
          <p14:tracePt t="102752" x="4632325" y="3595688"/>
          <p14:tracePt t="102760" x="4527550" y="3613150"/>
          <p14:tracePt t="102767" x="4416425" y="3613150"/>
          <p14:tracePt t="102775" x="4305300" y="3613150"/>
          <p14:tracePt t="102782" x="4210050" y="3621088"/>
          <p14:tracePt t="102790" x="4049713" y="3629025"/>
          <p14:tracePt t="102797" x="3954463" y="3636963"/>
          <p14:tracePt t="102805" x="3825875" y="3636963"/>
          <p14:tracePt t="102813" x="3683000" y="3644900"/>
          <p14:tracePt t="102820" x="3548063" y="3660775"/>
          <p14:tracePt t="102828" x="3443288" y="3668713"/>
          <p14:tracePt t="102835" x="3332163" y="3684588"/>
          <p14:tracePt t="102842" x="3260725" y="3692525"/>
          <p14:tracePt t="102850" x="3189288" y="3692525"/>
          <p14:tracePt t="102858" x="3100388" y="3708400"/>
          <p14:tracePt t="102865" x="3044825" y="3708400"/>
          <p14:tracePt t="102873" x="2981325" y="3708400"/>
          <p14:tracePt t="102880" x="2941638" y="3708400"/>
          <p14:tracePt t="102888" x="2894013" y="3708400"/>
          <p14:tracePt t="102895" x="2838450" y="3708400"/>
          <p14:tracePt t="102902" x="2798763" y="3708400"/>
          <p14:tracePt t="102909" x="2767013" y="3700463"/>
          <p14:tracePt t="102917" x="2717800" y="3684588"/>
          <p14:tracePt t="102925" x="2701925" y="3684588"/>
          <p14:tracePt t="102932" x="2662238" y="3676650"/>
          <p14:tracePt t="102939" x="2630488" y="3660775"/>
          <p14:tracePt t="102947" x="2566988" y="3644900"/>
          <p14:tracePt t="102956" x="2519363" y="3636963"/>
          <p14:tracePt t="102962" x="2463800" y="3613150"/>
          <p14:tracePt t="102970" x="2384425" y="3595688"/>
          <p14:tracePt t="102977" x="2311400" y="3571875"/>
          <p14:tracePt t="102985" x="2232025" y="3540125"/>
          <p14:tracePt t="102992" x="2168525" y="3516313"/>
          <p14:tracePt t="103000" x="2081213" y="3492500"/>
          <p14:tracePt t="103009" x="2008188" y="3468688"/>
          <p14:tracePt t="103014" x="1912938" y="3436938"/>
          <p14:tracePt t="103023" x="1817688" y="3413125"/>
          <p14:tracePt t="103030" x="1730375" y="3405188"/>
          <p14:tracePt t="103037" x="1641475" y="3389313"/>
          <p14:tracePt t="103045" x="1570038" y="3381375"/>
          <p14:tracePt t="103052" x="1506538" y="3373438"/>
          <p14:tracePt t="103060" x="1427163" y="3373438"/>
          <p14:tracePt t="103068" x="1363663" y="3365500"/>
          <p14:tracePt t="103075" x="1308100" y="3365500"/>
          <p14:tracePt t="103083" x="1266825" y="3365500"/>
          <p14:tracePt t="103091" x="1219200" y="3357563"/>
          <p14:tracePt t="103097" x="1203325" y="3357563"/>
          <p14:tracePt t="103106" x="1195388" y="3349625"/>
          <p14:tracePt t="103112" x="1187450" y="3349625"/>
          <p14:tracePt t="103173" x="1187450" y="3341688"/>
          <p14:tracePt t="103180" x="1195388" y="3333750"/>
          <p14:tracePt t="103188" x="1203325" y="3333750"/>
          <p14:tracePt t="103195" x="1203325" y="3325813"/>
          <p14:tracePt t="103202" x="1219200" y="3317875"/>
          <p14:tracePt t="103210" x="1219200" y="3309938"/>
          <p14:tracePt t="103217" x="1227138" y="3302000"/>
          <p14:tracePt t="103225" x="1227138" y="3294063"/>
          <p14:tracePt t="103232" x="1235075" y="3286125"/>
          <p14:tracePt t="103247" x="1235075" y="3278188"/>
          <p14:tracePt t="103277" x="1235075" y="3270250"/>
          <p14:tracePt t="103390" x="1243013" y="3270250"/>
          <p14:tracePt t="103405" x="1250950" y="3270250"/>
          <p14:tracePt t="103412" x="1258888" y="3270250"/>
          <p14:tracePt t="103420" x="1274763" y="3270250"/>
          <p14:tracePt t="103427" x="1292225" y="3270250"/>
          <p14:tracePt t="103435" x="1308100" y="3270250"/>
          <p14:tracePt t="103442" x="1323975" y="3270250"/>
          <p14:tracePt t="103450" x="1339850" y="3278188"/>
          <p14:tracePt t="103458" x="1355725" y="3286125"/>
          <p14:tracePt t="103473" x="1371600" y="3286125"/>
          <p14:tracePt t="103480" x="1379538" y="3286125"/>
          <p14:tracePt t="103489" x="1387475" y="3286125"/>
          <p14:tracePt t="103502" x="1395413" y="3286125"/>
          <p14:tracePt t="103518" x="1419225" y="3286125"/>
          <p14:tracePt t="103525" x="1443038" y="3286125"/>
          <p14:tracePt t="103533" x="1466850" y="3286125"/>
          <p14:tracePt t="103539" x="1514475" y="3286125"/>
          <p14:tracePt t="103547" x="1546225" y="3286125"/>
          <p14:tracePt t="103557" x="1577975" y="3286125"/>
          <p14:tracePt t="103563" x="1617663" y="3286125"/>
          <p14:tracePt t="103570" x="1633538" y="3286125"/>
          <p14:tracePt t="103578" x="1674813" y="3286125"/>
          <p14:tracePt t="103586" x="1714500" y="3286125"/>
          <p14:tracePt t="103593" x="1738313" y="3286125"/>
          <p14:tracePt t="103600" x="1754188" y="3286125"/>
          <p14:tracePt t="103639" x="1762125" y="3286125"/>
          <p14:tracePt t="103645" x="1762125" y="3278188"/>
          <p14:tracePt t="103655" x="1762125" y="3270250"/>
          <p14:tracePt t="103668" x="1770063" y="3262313"/>
          <p14:tracePt t="103676" x="1770063" y="3244850"/>
          <p14:tracePt t="103682" x="1770063" y="3236913"/>
          <p14:tracePt t="103691" x="1778000" y="3205163"/>
          <p14:tracePt t="103697" x="1778000" y="3189288"/>
          <p14:tracePt t="103706" x="1778000" y="3173413"/>
          <p14:tracePt t="103712" x="1778000" y="3149600"/>
          <p14:tracePt t="103720" x="1778000" y="3133725"/>
          <p14:tracePt t="103727" x="1778000" y="3125788"/>
          <p14:tracePt t="103734" x="1778000" y="3117850"/>
          <p14:tracePt t="103742" x="1770063" y="3109913"/>
          <p14:tracePt t="103750" x="1770063" y="3101975"/>
          <p14:tracePt t="103758" x="1762125" y="3101975"/>
          <p14:tracePt t="103765" x="1754188" y="3101975"/>
          <p14:tracePt t="103780" x="1746250" y="3101975"/>
          <p14:tracePt t="103790" x="1722438" y="3101975"/>
          <p14:tracePt t="103795" x="1714500" y="3101975"/>
          <p14:tracePt t="103802" x="1690688" y="3117850"/>
          <p14:tracePt t="103810" x="1674813" y="3125788"/>
          <p14:tracePt t="103817" x="1633538" y="3141663"/>
          <p14:tracePt t="103825" x="1617663" y="3157538"/>
          <p14:tracePt t="103832" x="1577975" y="3173413"/>
          <p14:tracePt t="103841" x="1538288" y="3205163"/>
          <p14:tracePt t="103847" x="1498600" y="3228975"/>
          <p14:tracePt t="103856" x="1482725" y="3236913"/>
          <p14:tracePt t="103863" x="1450975" y="3262313"/>
          <p14:tracePt t="103870" x="1435100" y="3278188"/>
          <p14:tracePt t="103878" x="1427163" y="3286125"/>
          <p14:tracePt t="103885" x="1419225" y="3294063"/>
          <p14:tracePt t="103892" x="1411288" y="3309938"/>
          <p14:tracePt t="103900" x="1411288" y="3317875"/>
          <p14:tracePt t="103908" x="1411288" y="3325813"/>
          <p14:tracePt t="103914" x="1403350" y="3325813"/>
          <p14:tracePt t="103922" x="1403350" y="3333750"/>
          <p14:tracePt t="103938" x="1403350" y="3341688"/>
          <p14:tracePt t="103983" x="1411288" y="3341688"/>
          <p14:tracePt t="103991" x="1419225" y="3341688"/>
          <p14:tracePt t="103997" x="1427163" y="3341688"/>
          <p14:tracePt t="104013" x="1435100" y="3341688"/>
          <p14:tracePt t="104027" x="1443038" y="3341688"/>
          <p14:tracePt t="104034" x="1450975" y="3341688"/>
          <p14:tracePt t="104057" x="1458913" y="3341688"/>
          <p14:tracePt t="104110" x="1466850" y="3341688"/>
          <p14:tracePt t="104125" x="1474788" y="3341688"/>
          <p14:tracePt t="104132" x="1490663" y="3341688"/>
          <p14:tracePt t="104141" x="1498600" y="3341688"/>
          <p14:tracePt t="104147" x="1514475" y="3341688"/>
          <p14:tracePt t="104156" x="1530350" y="3341688"/>
          <p14:tracePt t="104162" x="1546225" y="3341688"/>
          <p14:tracePt t="104170" x="1577975" y="3349625"/>
          <p14:tracePt t="104178" x="1633538" y="3357563"/>
          <p14:tracePt t="104185" x="1682750" y="3357563"/>
          <p14:tracePt t="104192" x="1738313" y="3357563"/>
          <p14:tracePt t="104199" x="1801813" y="3357563"/>
          <p14:tracePt t="104208" x="1865313" y="3357563"/>
          <p14:tracePt t="104215" x="1952625" y="3357563"/>
          <p14:tracePt t="104222" x="2049463" y="3357563"/>
          <p14:tracePt t="104230" x="2144713" y="3357563"/>
          <p14:tracePt t="104238" x="2247900" y="3357563"/>
          <p14:tracePt t="104245" x="2335213" y="3357563"/>
          <p14:tracePt t="104252" x="2447925" y="3357563"/>
          <p14:tracePt t="104260" x="2566988" y="3357563"/>
          <p14:tracePt t="104268" x="2678113" y="3357563"/>
          <p14:tracePt t="104275" x="2806700" y="3357563"/>
          <p14:tracePt t="104282" x="2917825" y="3365500"/>
          <p14:tracePt t="104291" x="3021013" y="3365500"/>
          <p14:tracePt t="104297" x="3092450" y="3373438"/>
          <p14:tracePt t="104305" x="3181350" y="3373438"/>
          <p14:tracePt t="104312" x="3268663" y="3373438"/>
          <p14:tracePt t="104320" x="3340100" y="3373438"/>
          <p14:tracePt t="104328" x="3411538" y="3373438"/>
          <p14:tracePt t="104335" x="3467100" y="3381375"/>
          <p14:tracePt t="104342" x="3532188" y="3389313"/>
          <p14:tracePt t="104351" x="3579813" y="3397250"/>
          <p14:tracePt t="104357" x="3635375" y="3405188"/>
          <p14:tracePt t="104365" x="3690938" y="3421063"/>
          <p14:tracePt t="104372" x="3746500" y="3429000"/>
          <p14:tracePt t="104380" x="3786188" y="3444875"/>
          <p14:tracePt t="104389" x="3825875" y="3452813"/>
          <p14:tracePt t="104394" x="3859213" y="3460750"/>
          <p14:tracePt t="104402" x="3883025" y="3468688"/>
          <p14:tracePt t="104410" x="3898900" y="3468688"/>
          <p14:tracePt t="104417" x="3946525" y="3476625"/>
          <p14:tracePt t="104424" x="3986213" y="3476625"/>
          <p14:tracePt t="104432" x="4017963" y="3476625"/>
          <p14:tracePt t="104440" x="4065588" y="3476625"/>
          <p14:tracePt t="104447" x="4097338" y="3484563"/>
          <p14:tracePt t="104455" x="4192588" y="3492500"/>
          <p14:tracePt t="104462" x="4257675" y="3492500"/>
          <p14:tracePt t="104470" x="4329113" y="3492500"/>
          <p14:tracePt t="104478" x="4408488" y="3500438"/>
          <p14:tracePt t="104485" x="4464050" y="3500438"/>
          <p14:tracePt t="104492" x="4535488" y="3516313"/>
          <p14:tracePt t="104500" x="4600575" y="3516313"/>
          <p14:tracePt t="104508" x="4656138" y="3516313"/>
          <p14:tracePt t="104515" x="4719638" y="3516313"/>
          <p14:tracePt t="104524" x="4783138" y="3516313"/>
          <p14:tracePt t="104530" x="4846638" y="3524250"/>
          <p14:tracePt t="104539" x="4902200" y="3524250"/>
          <p14:tracePt t="104545" x="4967288" y="3524250"/>
          <p14:tracePt t="104552" x="5006975" y="3524250"/>
          <p14:tracePt t="104560" x="5054600" y="3524250"/>
          <p14:tracePt t="104567" x="5094288" y="3524250"/>
          <p14:tracePt t="104574" x="5133975" y="3524250"/>
          <p14:tracePt t="104583" x="5181600" y="3524250"/>
          <p14:tracePt t="104590" x="5213350" y="3524250"/>
          <p14:tracePt t="104597" x="5253038" y="3524250"/>
          <p14:tracePt t="104605" x="5276850" y="3524250"/>
          <p14:tracePt t="104612" x="5300663" y="3524250"/>
          <p14:tracePt t="104620" x="5326063" y="3524250"/>
          <p14:tracePt t="104627" x="5357813" y="3524250"/>
          <p14:tracePt t="104635" x="5405438" y="3524250"/>
          <p14:tracePt t="104643" x="5429250" y="3524250"/>
          <p14:tracePt t="104650" x="5461000" y="3524250"/>
          <p14:tracePt t="104657" x="5476875" y="3524250"/>
          <p14:tracePt t="104665" x="5500688" y="3524250"/>
          <p14:tracePt t="104673" x="5532438" y="3524250"/>
          <p14:tracePt t="104680" x="5580063" y="3524250"/>
          <p14:tracePt t="104688" x="5611813" y="3524250"/>
          <p14:tracePt t="104695" x="5643563" y="3524250"/>
          <p14:tracePt t="104703" x="5692775" y="3524250"/>
          <p14:tracePt t="104710" x="5716588" y="3524250"/>
          <p14:tracePt t="104717" x="5732463" y="3524250"/>
          <p14:tracePt t="104724" x="5764213" y="3516313"/>
          <p14:tracePt t="104732" x="5803900" y="3500438"/>
          <p14:tracePt t="104741" x="5835650" y="3500438"/>
          <p14:tracePt t="104747" x="5867400" y="3492500"/>
          <p14:tracePt t="104755" x="5899150" y="3484563"/>
          <p14:tracePt t="104762" x="5930900" y="3484563"/>
          <p14:tracePt t="104771" x="5970588" y="3476625"/>
          <p14:tracePt t="104777" x="6002338" y="3468688"/>
          <p14:tracePt t="104785" x="6043613" y="3460750"/>
          <p14:tracePt t="104792" x="6083300" y="3452813"/>
          <p14:tracePt t="104800" x="6122988" y="3436938"/>
          <p14:tracePt t="104807" x="6154738" y="3429000"/>
          <p14:tracePt t="104815" x="6210300" y="3421063"/>
          <p14:tracePt t="104824" x="6226175" y="3421063"/>
          <p14:tracePt t="104830" x="6249988" y="3413125"/>
          <p14:tracePt t="104838" x="6265863" y="3405188"/>
          <p14:tracePt t="104845" x="6281738" y="3397250"/>
          <p14:tracePt t="104852" x="6289675" y="3397250"/>
          <p14:tracePt t="104860" x="6305550" y="3397250"/>
          <p14:tracePt t="104867" x="6313488" y="3397250"/>
          <p14:tracePt t="104874" x="6321425" y="3397250"/>
          <p14:tracePt t="104882" x="6329363" y="3397250"/>
          <p14:tracePt t="104891" x="6337300" y="3389313"/>
          <p14:tracePt t="104897" x="6345238" y="3389313"/>
          <p14:tracePt t="104943" x="6353175" y="3389313"/>
          <p14:tracePt t="104957" x="6361113" y="3389313"/>
          <p14:tracePt t="104973" x="6369050" y="3389313"/>
          <p14:tracePt t="104990" x="6376988" y="3389313"/>
          <p14:tracePt t="104995" x="6384925" y="3389313"/>
          <p14:tracePt t="105003" x="6402388" y="3389313"/>
          <p14:tracePt t="105010" x="6410325" y="3389313"/>
          <p14:tracePt t="105017" x="6418263" y="3381375"/>
          <p14:tracePt t="105025" x="6426200" y="3381375"/>
          <p14:tracePt t="105032" x="6434138" y="3373438"/>
          <p14:tracePt t="105040" x="6442075" y="3373438"/>
          <p14:tracePt t="105047" x="6442075" y="3365500"/>
          <p14:tracePt t="105055" x="6450013" y="3357563"/>
          <p14:tracePt t="105062" x="6450013" y="3349625"/>
          <p14:tracePt t="105070" x="6465888" y="3333750"/>
          <p14:tracePt t="105077" x="6473825" y="3325813"/>
          <p14:tracePt t="105085" x="6473825" y="3317875"/>
          <p14:tracePt t="105092" x="6473825" y="3309938"/>
          <p14:tracePt t="105138" x="6457950" y="3309938"/>
          <p14:tracePt t="105153" x="6442075" y="3309938"/>
          <p14:tracePt t="105160" x="6434138" y="3309938"/>
          <p14:tracePt t="105167" x="6426200" y="3309938"/>
          <p14:tracePt t="105174" x="6418263" y="3309938"/>
          <p14:tracePt t="105183" x="6410325" y="3309938"/>
          <p14:tracePt t="105190" x="6402388" y="3309938"/>
          <p14:tracePt t="105197" x="6392863" y="3317875"/>
          <p14:tracePt t="105212" x="6384925" y="3317875"/>
          <p14:tracePt t="105228" x="6376988" y="3325813"/>
          <p14:tracePt t="105235" x="6369050" y="3325813"/>
          <p14:tracePt t="105250" x="6361113" y="3325813"/>
          <p14:tracePt t="105265" x="6353175" y="3333750"/>
          <p14:tracePt t="105280" x="6345238" y="3333750"/>
          <p14:tracePt t="105287" x="6337300" y="3333750"/>
          <p14:tracePt t="105295" x="6329363" y="3333750"/>
          <p14:tracePt t="105303" x="6321425" y="3333750"/>
          <p14:tracePt t="105310" x="6313488" y="3341688"/>
          <p14:tracePt t="105332" x="6305550" y="3341688"/>
          <p14:tracePt t="105348" x="6297613" y="3341688"/>
          <p14:tracePt t="105363" x="6289675" y="3349625"/>
          <p14:tracePt t="105371" x="6281738" y="3349625"/>
          <p14:tracePt t="105377" x="6265863" y="3349625"/>
          <p14:tracePt t="105385" x="6257925" y="3349625"/>
          <p14:tracePt t="105393" x="6249988" y="3349625"/>
          <p14:tracePt t="105400" x="6242050" y="3349625"/>
          <p14:tracePt t="105407" x="6234113" y="3349625"/>
          <p14:tracePt t="105414" x="6226175" y="3349625"/>
          <p14:tracePt t="105431" x="6218238" y="3349625"/>
          <p14:tracePt t="105565" x="6218238" y="3341688"/>
          <p14:tracePt t="105573" x="6218238" y="3333750"/>
          <p14:tracePt t="105581" x="6218238" y="3309938"/>
          <p14:tracePt t="105589" x="6218238" y="3294063"/>
          <p14:tracePt t="105595" x="6218238" y="3262313"/>
          <p14:tracePt t="105604" x="6218238" y="3236913"/>
          <p14:tracePt t="105610" x="6218238" y="3205163"/>
          <p14:tracePt t="105617" x="6218238" y="3165475"/>
          <p14:tracePt t="105625" x="6218238" y="3133725"/>
          <p14:tracePt t="105633" x="6218238" y="3109913"/>
          <p14:tracePt t="105640" x="6218238" y="3101975"/>
          <p14:tracePt t="105647" x="6218238" y="3078163"/>
          <p14:tracePt t="105655" x="6218238" y="3062288"/>
          <p14:tracePt t="105663" x="6210300" y="3046413"/>
          <p14:tracePt t="105671" x="6210300" y="3030538"/>
          <p14:tracePt t="105677" x="6202363" y="3022600"/>
          <p14:tracePt t="105685" x="6202363" y="3014663"/>
          <p14:tracePt t="105707" x="6202363" y="3006725"/>
          <p14:tracePt t="105715" x="6194425" y="3006725"/>
          <p14:tracePt t="105738" x="6186488" y="3006725"/>
          <p14:tracePt t="105760" x="6178550" y="3022600"/>
          <p14:tracePt t="105767" x="6178550" y="3030538"/>
          <p14:tracePt t="105775" x="6170613" y="3046413"/>
          <p14:tracePt t="105782" x="6154738" y="3062288"/>
          <p14:tracePt t="105790" x="6154738" y="3078163"/>
          <p14:tracePt t="105797" x="6154738" y="3086100"/>
          <p14:tracePt t="105805" x="6146800" y="3101975"/>
          <p14:tracePt t="105812" x="6146800" y="3117850"/>
          <p14:tracePt t="105820" x="6146800" y="3141663"/>
          <p14:tracePt t="105827" x="6146800" y="3149600"/>
          <p14:tracePt t="105835" x="6146800" y="3165475"/>
          <p14:tracePt t="105842" x="6146800" y="3173413"/>
          <p14:tracePt t="105851" x="6146800" y="3181350"/>
          <p14:tracePt t="105992" x="6146800" y="3189288"/>
          <p14:tracePt t="106000" x="6146800" y="3197225"/>
          <p14:tracePt t="106014" x="6146800" y="3205163"/>
          <p14:tracePt t="106023" x="6138863" y="3213100"/>
          <p14:tracePt t="106030" x="6138863" y="3228975"/>
          <p14:tracePt t="106037" x="6138863" y="3244850"/>
          <p14:tracePt t="106044" x="6138863" y="3270250"/>
          <p14:tracePt t="106058" x="6130925" y="3294063"/>
          <p14:tracePt t="106061" x="6130925" y="3317875"/>
          <p14:tracePt t="106069" x="6122988" y="3341688"/>
          <p14:tracePt t="106075" x="6122988" y="3365500"/>
          <p14:tracePt t="106082" x="6115050" y="3381375"/>
          <p14:tracePt t="106090" x="6115050" y="3397250"/>
          <p14:tracePt t="106097" x="6115050" y="3413125"/>
          <p14:tracePt t="106105" x="6107113" y="3436938"/>
          <p14:tracePt t="106112" x="6107113" y="3444875"/>
          <p14:tracePt t="106121" x="6099175" y="3452813"/>
          <p14:tracePt t="106127" x="6099175" y="3460750"/>
          <p14:tracePt t="106135" x="6099175" y="3468688"/>
          <p14:tracePt t="106142" x="6099175" y="3476625"/>
          <p14:tracePt t="106150" x="6099175" y="3484563"/>
          <p14:tracePt t="106157" x="6091238" y="3492500"/>
          <p14:tracePt t="106166" x="6091238" y="3500438"/>
          <p14:tracePt t="106195" x="6091238" y="3508375"/>
          <p14:tracePt t="106210" x="6091238" y="3516313"/>
          <p14:tracePt t="106247" x="6091238" y="3524250"/>
          <p14:tracePt t="106353" x="6091238" y="3500438"/>
          <p14:tracePt t="106362" x="6099175" y="3468688"/>
          <p14:tracePt t="106368" x="6115050" y="3444875"/>
          <p14:tracePt t="106375" x="6138863" y="3413125"/>
          <p14:tracePt t="106382" x="6154738" y="3381375"/>
          <p14:tracePt t="106390" x="6162675" y="3357563"/>
          <p14:tracePt t="106397" x="6170613" y="3349625"/>
          <p14:tracePt t="106407" x="6186488" y="3333750"/>
          <p14:tracePt t="106412" x="6194425" y="3317875"/>
          <p14:tracePt t="106420" x="6210300" y="3294063"/>
          <p14:tracePt t="106427" x="6218238" y="3286125"/>
          <p14:tracePt t="106435" x="6226175" y="3270250"/>
          <p14:tracePt t="106442" x="6234113" y="3262313"/>
          <p14:tracePt t="106450" x="6234113" y="3252788"/>
          <p14:tracePt t="106457" x="6242050" y="3244850"/>
          <p14:tracePt t="106464" x="6242050" y="3236913"/>
          <p14:tracePt t="106473" x="6249988" y="3236913"/>
          <p14:tracePt t="106494" x="6249988" y="3228975"/>
          <p14:tracePt t="106510" x="6257925" y="3221038"/>
          <p14:tracePt t="106525" x="6265863" y="3205163"/>
          <p14:tracePt t="106532" x="6273800" y="3181350"/>
          <p14:tracePt t="106540" x="6281738" y="3165475"/>
          <p14:tracePt t="106547" x="6297613" y="3149600"/>
          <p14:tracePt t="106556" x="6305550" y="3125788"/>
          <p14:tracePt t="106562" x="6313488" y="3101975"/>
          <p14:tracePt t="106570" x="6329363" y="3086100"/>
          <p14:tracePt t="106577" x="6329363" y="3078163"/>
          <p14:tracePt t="106586" x="6337300" y="3062288"/>
          <p14:tracePt t="106592" x="6345238" y="3054350"/>
          <p14:tracePt t="106601" x="6345238" y="3046413"/>
          <p14:tracePt t="106615" x="6345238" y="3038475"/>
          <p14:tracePt t="106735" x="6345238" y="3046413"/>
          <p14:tracePt t="106742" x="6337300" y="3054350"/>
          <p14:tracePt t="106750" x="6329363" y="3070225"/>
          <p14:tracePt t="106758" x="6321425" y="3086100"/>
          <p14:tracePt t="106765" x="6305550" y="3109913"/>
          <p14:tracePt t="106772" x="6297613" y="3133725"/>
          <p14:tracePt t="106780" x="6281738" y="3157538"/>
          <p14:tracePt t="106787" x="6257925" y="3197225"/>
          <p14:tracePt t="106795" x="6249988" y="3221038"/>
          <p14:tracePt t="106803" x="6234113" y="3244850"/>
          <p14:tracePt t="106810" x="6218238" y="3278188"/>
          <p14:tracePt t="106817" x="6202363" y="3309938"/>
          <p14:tracePt t="106825" x="6178550" y="3349625"/>
          <p14:tracePt t="106833" x="6154738" y="3389313"/>
          <p14:tracePt t="106840" x="6146800" y="3413125"/>
          <p14:tracePt t="106847" x="6130925" y="3436938"/>
          <p14:tracePt t="106855" x="6115050" y="3460750"/>
          <p14:tracePt t="106862" x="6099175" y="3500438"/>
          <p14:tracePt t="106869" x="6099175" y="3516313"/>
          <p14:tracePt t="106877" x="6083300" y="3540125"/>
          <p14:tracePt t="106886" x="6075363" y="3556000"/>
          <p14:tracePt t="106893" x="6075363" y="3571875"/>
          <p14:tracePt t="106900" x="6067425" y="3579813"/>
          <p14:tracePt t="106907" x="6059488" y="3595688"/>
          <p14:tracePt t="106914" x="6059488" y="3613150"/>
          <p14:tracePt t="106922" x="6051550" y="3629025"/>
          <p14:tracePt t="106930" x="6043613" y="3636963"/>
          <p14:tracePt t="106939" x="6043613" y="3644900"/>
          <p14:tracePt t="106945" x="6043613" y="3652838"/>
          <p14:tracePt t="106953" x="6034088" y="3660775"/>
          <p14:tracePt t="106967" x="6026150" y="3668713"/>
          <p14:tracePt t="106988" x="6026150" y="3676650"/>
          <p14:tracePt t="107080" x="6034088" y="3676650"/>
          <p14:tracePt t="107089" x="6051550" y="3636963"/>
          <p14:tracePt t="107094" x="6067425" y="3605213"/>
          <p14:tracePt t="107103" x="6091238" y="3571875"/>
          <p14:tracePt t="107110" x="6115050" y="3524250"/>
          <p14:tracePt t="107118" x="6130925" y="3492500"/>
          <p14:tracePt t="107124" x="6146800" y="3452813"/>
          <p14:tracePt t="107132" x="6162675" y="3421063"/>
          <p14:tracePt t="107140" x="6178550" y="3381375"/>
          <p14:tracePt t="107148" x="6194425" y="3349625"/>
          <p14:tracePt t="107155" x="6194425" y="3333750"/>
          <p14:tracePt t="107164" x="6202363" y="3317875"/>
          <p14:tracePt t="107169" x="6210300" y="3278188"/>
          <p14:tracePt t="107177" x="6210300" y="3262313"/>
          <p14:tracePt t="107186" x="6218238" y="3236913"/>
          <p14:tracePt t="107192" x="6226175" y="3221038"/>
          <p14:tracePt t="107200" x="6226175" y="3213100"/>
          <p14:tracePt t="107207" x="6226175" y="3205163"/>
          <p14:tracePt t="107215" x="6226175" y="3197225"/>
          <p14:tracePt t="107230" x="6234113" y="3181350"/>
          <p14:tracePt t="107244" x="6234113" y="3173413"/>
          <p14:tracePt t="107267" x="6234113" y="3165475"/>
          <p14:tracePt t="107306" x="6234113" y="3157538"/>
          <p14:tracePt t="107313" x="6234113" y="3149600"/>
          <p14:tracePt t="107328" x="6234113" y="3141663"/>
          <p14:tracePt t="107357" x="6234113" y="3133725"/>
          <p14:tracePt t="107425" x="6234113" y="3141663"/>
          <p14:tracePt t="107433" x="6218238" y="3165475"/>
          <p14:tracePt t="107440" x="6210300" y="3189288"/>
          <p14:tracePt t="107447" x="6186488" y="3236913"/>
          <p14:tracePt t="107455" x="6170613" y="3278188"/>
          <p14:tracePt t="107462" x="6154738" y="3325813"/>
          <p14:tracePt t="107469" x="6130925" y="3365500"/>
          <p14:tracePt t="107478" x="6115050" y="3397250"/>
          <p14:tracePt t="107485" x="6091238" y="3429000"/>
          <p14:tracePt t="107492" x="6075363" y="3468688"/>
          <p14:tracePt t="107500" x="6067425" y="3492500"/>
          <p14:tracePt t="107507" x="6051550" y="3524250"/>
          <p14:tracePt t="107514" x="6043613" y="3532188"/>
          <p14:tracePt t="107523" x="6043613" y="3540125"/>
          <p14:tracePt t="107530" x="6043613" y="3556000"/>
          <p14:tracePt t="107538" x="6034088" y="3556000"/>
          <p14:tracePt t="107545" x="6034088" y="3563938"/>
          <p14:tracePt t="107559" x="6034088" y="3571875"/>
          <p14:tracePt t="107935" x="6075363" y="3548063"/>
          <p14:tracePt t="107944" x="6138863" y="3500438"/>
          <p14:tracePt t="107950" x="6194425" y="3476625"/>
          <p14:tracePt t="107958" x="6249988" y="3436938"/>
          <p14:tracePt t="107965" x="6321425" y="3405188"/>
          <p14:tracePt t="107973" x="6384925" y="3357563"/>
          <p14:tracePt t="107980" x="6457950" y="3317875"/>
          <p14:tracePt t="107987" x="6513513" y="3294063"/>
          <p14:tracePt t="107995" x="6577013" y="3262313"/>
          <p14:tracePt t="108002" x="6632575" y="3244850"/>
          <p14:tracePt t="108011" x="6704013" y="3228975"/>
          <p14:tracePt t="108018" x="6769100" y="3213100"/>
          <p14:tracePt t="108025" x="6832600" y="3205163"/>
          <p14:tracePt t="108032" x="6911975" y="3205163"/>
          <p14:tracePt t="108039" x="6975475" y="3197225"/>
          <p14:tracePt t="108048" x="7038975" y="3197225"/>
          <p14:tracePt t="108055" x="7094538" y="3189288"/>
          <p14:tracePt t="108062" x="7151688" y="3181350"/>
          <p14:tracePt t="108071" x="7199313" y="3181350"/>
          <p14:tracePt t="108078" x="7246938" y="3173413"/>
          <p14:tracePt t="108084" x="7302500" y="3165475"/>
          <p14:tracePt t="108092" x="7326313" y="3157538"/>
          <p14:tracePt t="108100" x="7373938" y="3141663"/>
          <p14:tracePt t="108107" x="7389813" y="3133725"/>
          <p14:tracePt t="108115" x="7413625" y="3125788"/>
          <p14:tracePt t="108122" x="7421563" y="3117850"/>
          <p14:tracePt t="108130" x="7437438" y="3109913"/>
          <p14:tracePt t="108138" x="7445375" y="3109913"/>
          <p14:tracePt t="108145" x="7453313" y="3101975"/>
          <p14:tracePt t="108153" x="7453313" y="3094038"/>
          <p14:tracePt t="108265" x="7453313" y="3101975"/>
          <p14:tracePt t="108272" x="7453313" y="3109913"/>
          <p14:tracePt t="108289" x="7453313" y="3125788"/>
          <p14:tracePt t="108295" x="7461250" y="3141663"/>
          <p14:tracePt t="108303" x="7461250" y="3149600"/>
          <p14:tracePt t="108310" x="7469188" y="3165475"/>
          <p14:tracePt t="108317" x="7469188" y="3181350"/>
          <p14:tracePt t="108325" x="7477125" y="3189288"/>
          <p14:tracePt t="108333" x="7485063" y="3197225"/>
          <p14:tracePt t="108340" x="7485063" y="3205163"/>
          <p14:tracePt t="108347" x="7493000" y="3213100"/>
          <p14:tracePt t="108362" x="7493000" y="3221038"/>
          <p14:tracePt t="108370" x="7502525" y="3221038"/>
          <p14:tracePt t="108476" x="7510463" y="3221038"/>
          <p14:tracePt t="108482" x="7510463" y="3228975"/>
          <p14:tracePt t="108490" x="7518400" y="3228975"/>
          <p14:tracePt t="108505" x="7526338" y="3228975"/>
          <p14:tracePt t="108520" x="7534275" y="3236913"/>
          <p14:tracePt t="108528" x="7542213" y="3244850"/>
          <p14:tracePt t="108535" x="7558088" y="3244850"/>
          <p14:tracePt t="108543" x="7581900" y="3252788"/>
          <p14:tracePt t="108550" x="7597775" y="3270250"/>
          <p14:tracePt t="108558" x="7613650" y="3270250"/>
          <p14:tracePt t="108565" x="7629525" y="3286125"/>
          <p14:tracePt t="108572" x="7645400" y="3286125"/>
          <p14:tracePt t="108580" x="7653338" y="3286125"/>
          <p14:tracePt t="108588" x="7653338" y="3294063"/>
          <p14:tracePt t="108595" x="7661275" y="3294063"/>
          <p14:tracePt t="108602" x="7669213" y="3294063"/>
          <p14:tracePt t="108722" x="7669213" y="3302000"/>
          <p14:tracePt t="108738" x="7669213" y="3309938"/>
          <p14:tracePt t="108745" x="7669213" y="3317875"/>
          <p14:tracePt t="108753" x="7661275" y="3325813"/>
          <p14:tracePt t="108760" x="7661275" y="3341688"/>
          <p14:tracePt t="108776" x="7653338" y="3349625"/>
          <p14:tracePt t="108792" x="7653338" y="3357563"/>
          <p14:tracePt t="108798" x="7645400" y="3357563"/>
          <p14:tracePt t="108812" x="7645400" y="3365500"/>
          <p14:tracePt t="108978" x="7645400" y="3373438"/>
          <p14:tracePt t="108994" x="7645400" y="3381375"/>
          <p14:tracePt t="109000" x="7645400" y="3397250"/>
          <p14:tracePt t="109015" x="7645400" y="3405188"/>
          <p14:tracePt t="109023" x="7645400" y="3413125"/>
          <p14:tracePt t="109030" x="7645400" y="3421063"/>
          <p14:tracePt t="109037" x="7645400" y="3429000"/>
          <p14:tracePt t="109044" x="7645400" y="3436938"/>
          <p14:tracePt t="109052" x="7645400" y="3444875"/>
          <p14:tracePt t="109060" x="7645400" y="3452813"/>
          <p14:tracePt t="109075" x="7645400" y="3468688"/>
          <p14:tracePt t="109090" x="7645400" y="3476625"/>
          <p14:tracePt t="109105" x="7645400" y="3484563"/>
          <p14:tracePt t="109119" x="7645400" y="3492500"/>
          <p14:tracePt t="109159" x="7645400" y="3500438"/>
          <p14:tracePt t="109203" x="7645400" y="3508375"/>
          <p14:tracePt t="109240" x="7645400" y="3516313"/>
          <p14:tracePt t="109263" x="7645400" y="3524250"/>
          <p14:tracePt t="109270" x="7645400" y="3532188"/>
          <p14:tracePt t="109285" x="7645400" y="3540125"/>
          <p14:tracePt t="109292" x="7645400" y="3556000"/>
          <p14:tracePt t="109300" x="7637463" y="3563938"/>
          <p14:tracePt t="109308" x="7629525" y="3579813"/>
          <p14:tracePt t="109315" x="7629525" y="3595688"/>
          <p14:tracePt t="109322" x="7621588" y="3613150"/>
          <p14:tracePt t="109329" x="7621588" y="3621088"/>
          <p14:tracePt t="109338" x="7613650" y="3629025"/>
          <p14:tracePt t="109345" x="7613650" y="3644900"/>
          <p14:tracePt t="109360" x="7605713" y="3652838"/>
          <p14:tracePt t="109374" x="7605713" y="3660775"/>
          <p14:tracePt t="109592" x="7605713" y="3652838"/>
          <p14:tracePt t="109601" x="7605713" y="3644900"/>
          <p14:tracePt t="109616" x="7613650" y="3636963"/>
          <p14:tracePt t="109622" x="7621588" y="3629025"/>
          <p14:tracePt t="109630" x="7621588" y="3621088"/>
          <p14:tracePt t="112102" x="8139113" y="3508375"/>
          <p14:tracePt t="112106" x="8235950" y="3484563"/>
          <p14:tracePt t="112113" x="8267700" y="3468688"/>
          <p14:tracePt t="112120" x="8275638" y="3468688"/>
          <p14:tracePt t="112127" x="8283575" y="3468688"/>
          <p14:tracePt t="112345" x="8283575" y="3476625"/>
          <p14:tracePt t="112353" x="8275638" y="3484563"/>
          <p14:tracePt t="112360" x="8267700" y="3492500"/>
          <p14:tracePt t="112367" x="8259763" y="3500438"/>
          <p14:tracePt t="112383" x="8259763" y="3508375"/>
          <p14:tracePt t="112390" x="8243888" y="3524250"/>
          <p14:tracePt t="112398" x="8243888" y="3532188"/>
          <p14:tracePt t="112405" x="8235950" y="3548063"/>
          <p14:tracePt t="112413" x="8226425" y="3548063"/>
          <p14:tracePt t="112420" x="8226425" y="3556000"/>
          <p14:tracePt t="112427" x="8218488" y="3571875"/>
          <p14:tracePt t="112435" x="8210550" y="3571875"/>
          <p14:tracePt t="112442" x="8210550" y="3579813"/>
          <p14:tracePt t="112450" x="8210550" y="3587750"/>
          <p14:tracePt t="112458" x="8202613" y="3595688"/>
          <p14:tracePt t="112472" x="8202613" y="3605213"/>
          <p14:tracePt t="112480" x="8194675" y="3605213"/>
          <p14:tracePt t="112488" x="8194675" y="3621088"/>
          <p14:tracePt t="112495" x="8186738" y="3621088"/>
          <p14:tracePt t="112503" x="8178800" y="3621088"/>
          <p14:tracePt t="112518" x="8178800" y="3629025"/>
          <p14:tracePt t="112713" x="8170863" y="3629025"/>
          <p14:tracePt t="112720" x="8170863" y="3636963"/>
          <p14:tracePt t="112727" x="8162925" y="3636963"/>
          <p14:tracePt t="112735" x="8162925" y="3644900"/>
          <p14:tracePt t="112742" x="8147050" y="3644900"/>
          <p14:tracePt t="112750" x="8139113" y="3644900"/>
          <p14:tracePt t="112758" x="8131175" y="3644900"/>
          <p14:tracePt t="112765" x="8123238" y="3644900"/>
          <p14:tracePt t="112773" x="8107363" y="3644900"/>
          <p14:tracePt t="112780" x="8107363" y="3652838"/>
          <p14:tracePt t="112787" x="8099425" y="3652838"/>
          <p14:tracePt t="112795" x="8083550" y="3652838"/>
          <p14:tracePt t="112803" x="8075613" y="3652838"/>
          <p14:tracePt t="112810" x="8059738" y="3652838"/>
          <p14:tracePt t="112818" x="8043863" y="3660775"/>
          <p14:tracePt t="112825" x="8020050" y="3660775"/>
          <p14:tracePt t="112832" x="8012113" y="3660775"/>
          <p14:tracePt t="112840" x="8004175" y="3660775"/>
          <p14:tracePt t="112847" x="7980363" y="3660775"/>
          <p14:tracePt t="112855" x="7964488" y="3660775"/>
          <p14:tracePt t="112863" x="7940675" y="3660775"/>
          <p14:tracePt t="112870" x="7924800" y="3660775"/>
          <p14:tracePt t="112878" x="7900988" y="3660775"/>
          <p14:tracePt t="112885" x="7885113" y="3660775"/>
          <p14:tracePt t="112893" x="7869238" y="3660775"/>
          <p14:tracePt t="112900" x="7843838" y="3660775"/>
          <p14:tracePt t="112907" x="7827963" y="3660775"/>
          <p14:tracePt t="112916" x="7804150" y="3660775"/>
          <p14:tracePt t="112923" x="7780338" y="3660775"/>
          <p14:tracePt t="112930" x="7756525" y="3660775"/>
          <p14:tracePt t="112937" x="7748588" y="3660775"/>
          <p14:tracePt t="112945" x="7732713" y="3660775"/>
          <p14:tracePt t="112954" x="7708900" y="3652838"/>
          <p14:tracePt t="112960" x="7693025" y="3652838"/>
          <p14:tracePt t="112973" x="7669213" y="3644900"/>
          <p14:tracePt t="112975" x="7653338" y="3644900"/>
          <p14:tracePt t="112982" x="7637463" y="3636963"/>
          <p14:tracePt t="112990" x="7629525" y="3636963"/>
          <p14:tracePt t="112997" x="7605713" y="3629025"/>
          <p14:tracePt t="113005" x="7589838" y="3621088"/>
          <p14:tracePt t="113012" x="7573963" y="3621088"/>
          <p14:tracePt t="113020" x="7558088" y="3621088"/>
          <p14:tracePt t="113028" x="7542213" y="3621088"/>
          <p14:tracePt t="113035" x="7526338" y="3621088"/>
          <p14:tracePt t="113043" x="7502525" y="3621088"/>
          <p14:tracePt t="113050" x="7485063" y="3621088"/>
          <p14:tracePt t="113057" x="7469188" y="3621088"/>
          <p14:tracePt t="113065" x="7453313" y="3621088"/>
          <p14:tracePt t="113072" x="7437438" y="3621088"/>
          <p14:tracePt t="113080" x="7421563" y="3621088"/>
          <p14:tracePt t="113088" x="7405688" y="3621088"/>
          <p14:tracePt t="113094" x="7397750" y="3621088"/>
          <p14:tracePt t="113103" x="7381875" y="3621088"/>
          <p14:tracePt t="113110" x="7366000" y="3629025"/>
          <p14:tracePt t="113117" x="7350125" y="3629025"/>
          <p14:tracePt t="113125" x="7326313" y="3629025"/>
          <p14:tracePt t="113133" x="7318375" y="3636963"/>
          <p14:tracePt t="113140" x="7310438" y="3644900"/>
          <p14:tracePt t="113148" x="7278688" y="3652838"/>
          <p14:tracePt t="113156" x="7254875" y="3660775"/>
          <p14:tracePt t="113164" x="7231063" y="3668713"/>
          <p14:tracePt t="113170" x="7223125" y="3676650"/>
          <p14:tracePt t="113177" x="7191375" y="3692525"/>
          <p14:tracePt t="113185" x="7159625" y="3700463"/>
          <p14:tracePt t="113192" x="7126288" y="3716338"/>
          <p14:tracePt t="113200" x="7102475" y="3724275"/>
          <p14:tracePt t="113207" x="7062788" y="3732213"/>
          <p14:tracePt t="113215" x="7031038" y="3756025"/>
          <p14:tracePt t="113222" x="6991350" y="3763963"/>
          <p14:tracePt t="113230" x="6959600" y="3779838"/>
          <p14:tracePt t="113238" x="6935788" y="3787775"/>
          <p14:tracePt t="113245" x="6896100" y="3795713"/>
          <p14:tracePt t="113253" x="6888163" y="3803650"/>
          <p14:tracePt t="113260" x="6880225" y="3803650"/>
          <p14:tracePt t="113267" x="6872288" y="3803650"/>
          <p14:tracePt t="113275" x="6864350" y="3803650"/>
          <p14:tracePt t="113290" x="6856413" y="3803650"/>
          <p14:tracePt t="113297" x="6848475" y="3803650"/>
          <p14:tracePt t="113305" x="6840538" y="3803650"/>
          <p14:tracePt t="113312" x="6824663" y="3803650"/>
          <p14:tracePt t="113321" x="6816725" y="3803650"/>
          <p14:tracePt t="113327" x="6808788" y="3803650"/>
          <p14:tracePt t="113335" x="6784975" y="3803650"/>
          <p14:tracePt t="113342" x="6769100" y="3803650"/>
          <p14:tracePt t="113351" x="6751638" y="3803650"/>
          <p14:tracePt t="113358" x="6727825" y="3803650"/>
          <p14:tracePt t="113365" x="6704013" y="3803650"/>
          <p14:tracePt t="113372" x="6688138" y="3803650"/>
          <p14:tracePt t="113380" x="6672263" y="3803650"/>
          <p14:tracePt t="113387" x="6648450" y="3803650"/>
          <p14:tracePt t="113395" x="6632575" y="3803650"/>
          <p14:tracePt t="113403" x="6616700" y="3803650"/>
          <p14:tracePt t="113410" x="6608763" y="3803650"/>
          <p14:tracePt t="113417" x="6600825" y="3803650"/>
          <p14:tracePt t="113424" x="6592888" y="3803650"/>
          <p14:tracePt t="113433" x="6584950" y="3803650"/>
          <p14:tracePt t="113440" x="6577013" y="3803650"/>
          <p14:tracePt t="113455" x="6569075" y="3803650"/>
          <p14:tracePt t="113485" x="6561138" y="3803650"/>
          <p14:tracePt t="113635" x="6553200" y="3803650"/>
          <p14:tracePt t="113650" x="6545263" y="3803650"/>
          <p14:tracePt t="113658" x="6545263" y="3795713"/>
          <p14:tracePt t="113665" x="6529388" y="3795713"/>
          <p14:tracePt t="113672" x="6521450" y="3787775"/>
          <p14:tracePt t="113680" x="6505575" y="3779838"/>
          <p14:tracePt t="113687" x="6481763" y="3771900"/>
          <p14:tracePt t="113695" x="6457950" y="3756025"/>
          <p14:tracePt t="113703" x="6442075" y="3756025"/>
          <p14:tracePt t="113710" x="6426200" y="3748088"/>
          <p14:tracePt t="113718" x="6410325" y="3740150"/>
          <p14:tracePt t="113728" x="6392863" y="3732213"/>
          <p14:tracePt t="113732" x="6369050" y="3732213"/>
          <p14:tracePt t="113740" x="6361113" y="3724275"/>
          <p14:tracePt t="113747" x="6345238" y="3716338"/>
          <p14:tracePt t="113755" x="6337300" y="3716338"/>
          <p14:tracePt t="113762" x="6321425" y="3708400"/>
          <p14:tracePt t="113777" x="6305550" y="3700463"/>
          <p14:tracePt t="113794" x="6297613" y="3700463"/>
          <p14:tracePt t="113800" x="6289675" y="3692525"/>
          <p14:tracePt t="113808" x="6281738" y="3684588"/>
          <p14:tracePt t="113815" x="6273800" y="3684588"/>
          <p14:tracePt t="113823" x="6265863" y="3676650"/>
          <p14:tracePt t="113830" x="6257925" y="3676650"/>
          <p14:tracePt t="113838" x="6242050" y="3660775"/>
          <p14:tracePt t="113845" x="6234113" y="3660775"/>
          <p14:tracePt t="113853" x="6226175" y="3652838"/>
          <p14:tracePt t="113860" x="6226175" y="3644900"/>
          <p14:tracePt t="113867" x="6218238" y="3644900"/>
          <p14:tracePt t="113876" x="6210300" y="3644900"/>
          <p14:tracePt t="113882" x="6194425" y="3636963"/>
          <p14:tracePt t="114078" x="6186488" y="3636963"/>
          <p14:tracePt t="114102" x="6178550" y="3636963"/>
          <p14:tracePt t="114108" x="6170613" y="3636963"/>
          <p14:tracePt t="114115" x="6162675" y="3636963"/>
          <p14:tracePt t="114130" x="6154738" y="3644900"/>
          <p14:tracePt t="114145" x="6146800" y="3644900"/>
          <p14:tracePt t="114513" x="6138863" y="3644900"/>
          <p14:tracePt t="114520" x="6130925" y="3652838"/>
          <p14:tracePt t="114527" x="6115050" y="3660775"/>
          <p14:tracePt t="114535" x="6107113" y="3660775"/>
          <p14:tracePt t="114542" x="6099175" y="3668713"/>
          <p14:tracePt t="114550" x="6091238" y="3668713"/>
          <p14:tracePt t="114558" x="6083300" y="3676650"/>
          <p14:tracePt t="114572" x="6075363" y="3676650"/>
          <p14:tracePt t="114580" x="6067425" y="3676650"/>
          <p14:tracePt t="114588" x="6059488" y="3684588"/>
          <p14:tracePt t="114602" x="6051550" y="3684588"/>
          <p14:tracePt t="116140" x="6051550" y="3668713"/>
          <p14:tracePt t="116150" x="6051550" y="3652838"/>
          <p14:tracePt t="116155" x="6051550" y="3644900"/>
          <p14:tracePt t="116165" x="6059488" y="3629025"/>
          <p14:tracePt t="116178" x="6059488" y="3621088"/>
          <p14:tracePt t="116185" x="6059488" y="3613150"/>
          <p14:tracePt t="116200" x="6059488" y="3605213"/>
          <p14:tracePt t="116208" x="6067425" y="3605213"/>
          <p14:tracePt t="116223" x="6067425" y="3595688"/>
          <p14:tracePt t="116298" x="6067425" y="3587750"/>
          <p14:tracePt t="116470" x="6067425" y="3579813"/>
          <p14:tracePt t="116477" x="6075363" y="3571875"/>
          <p14:tracePt t="116485" x="6083300" y="3556000"/>
          <p14:tracePt t="116493" x="6091238" y="3532188"/>
          <p14:tracePt t="116500" x="6107113" y="3500438"/>
          <p14:tracePt t="116508" x="6115050" y="3452813"/>
          <p14:tracePt t="116515" x="6130925" y="3405188"/>
          <p14:tracePt t="116523" x="6146800" y="3365500"/>
          <p14:tracePt t="116530" x="6162675" y="3294063"/>
          <p14:tracePt t="116538" x="6162675" y="3262313"/>
          <p14:tracePt t="116544" x="6178550" y="3213100"/>
          <p14:tracePt t="116553" x="6178550" y="3181350"/>
          <p14:tracePt t="116561" x="6178550" y="3157538"/>
          <p14:tracePt t="116567" x="6186488" y="3133725"/>
          <p14:tracePt t="116575" x="6194425" y="3101975"/>
          <p14:tracePt t="116583" x="6194425" y="3078163"/>
          <p14:tracePt t="116590" x="6194425" y="3054350"/>
          <p14:tracePt t="116597" x="6202363" y="3030538"/>
          <p14:tracePt t="116605" x="6202363" y="3006725"/>
          <p14:tracePt t="116613" x="6202363" y="2982913"/>
          <p14:tracePt t="116620" x="6202363" y="2959100"/>
          <p14:tracePt t="116628" x="6202363" y="2927350"/>
          <p14:tracePt t="116634" x="6202363" y="2894013"/>
          <p14:tracePt t="116643" x="6202363" y="2870200"/>
          <p14:tracePt t="116650" x="6202363" y="2846388"/>
          <p14:tracePt t="116658" x="6202363" y="2822575"/>
          <p14:tracePt t="116665" x="6202363" y="2790825"/>
          <p14:tracePt t="116672" x="6202363" y="2767013"/>
          <p14:tracePt t="116680" x="6202363" y="2743200"/>
          <p14:tracePt t="116688" x="6202363" y="2727325"/>
          <p14:tracePt t="116694" x="6202363" y="2711450"/>
          <p14:tracePt t="116702" x="6194425" y="2695575"/>
          <p14:tracePt t="116711" x="6186488" y="2679700"/>
          <p14:tracePt t="116717" x="6186488" y="2663825"/>
          <p14:tracePt t="116725" x="6178550" y="2655888"/>
          <p14:tracePt t="116732" x="6162675" y="2640013"/>
          <p14:tracePt t="116740" x="6154738" y="2624138"/>
          <p14:tracePt t="116747" x="6146800" y="2616200"/>
          <p14:tracePt t="116755" x="6138863" y="2608263"/>
          <p14:tracePt t="116763" x="6122988" y="2592388"/>
          <p14:tracePt t="116770" x="6115050" y="2592388"/>
          <p14:tracePt t="116778" x="6107113" y="2584450"/>
          <p14:tracePt t="116785" x="6099175" y="2576513"/>
          <p14:tracePt t="116793" x="6099175" y="2566988"/>
          <p14:tracePt t="116800" x="6091238" y="2566988"/>
          <p14:tracePt t="116807" x="6067425" y="2551113"/>
          <p14:tracePt t="116905" x="6059488" y="2551113"/>
          <p14:tracePt t="116935" x="6051550" y="2551113"/>
          <p14:tracePt t="116958" x="6043613" y="2559050"/>
          <p14:tracePt t="117041" x="6034088" y="2559050"/>
          <p14:tracePt t="117047" x="6018213" y="2559050"/>
          <p14:tracePt t="117055" x="6010275" y="2551113"/>
          <p14:tracePt t="117063" x="5994400" y="2551113"/>
          <p14:tracePt t="117070" x="5978525" y="2543175"/>
          <p14:tracePt t="117077" x="5954713" y="2535238"/>
          <p14:tracePt t="117086" x="5930900" y="2527300"/>
          <p14:tracePt t="117092" x="5907088" y="2511425"/>
          <p14:tracePt t="117100" x="5867400" y="2495550"/>
          <p14:tracePt t="117107" x="5851525" y="2487613"/>
          <p14:tracePt t="117115" x="5827713" y="2479675"/>
          <p14:tracePt t="117122" x="5803900" y="2479675"/>
          <p14:tracePt t="117130" x="5780088" y="2471738"/>
          <p14:tracePt t="117137" x="5748338" y="2463800"/>
          <p14:tracePt t="117146" x="5740400" y="2463800"/>
          <p14:tracePt t="117318" x="5764213" y="2463800"/>
          <p14:tracePt t="117325" x="5788025" y="2455863"/>
          <p14:tracePt t="117332" x="5819775" y="2455863"/>
          <p14:tracePt t="117340" x="5875338" y="2447925"/>
          <p14:tracePt t="117348" x="5922963" y="2439988"/>
          <p14:tracePt t="117355" x="5962650" y="2439988"/>
          <p14:tracePt t="117362" x="5994400" y="2439988"/>
          <p14:tracePt t="117370" x="6051550" y="2439988"/>
          <p14:tracePt t="117378" x="6083300" y="2439988"/>
          <p14:tracePt t="117386" x="6130925" y="2439988"/>
          <p14:tracePt t="117393" x="6170613" y="2439988"/>
          <p14:tracePt t="117401" x="6210300" y="2439988"/>
          <p14:tracePt t="117407" x="6265863" y="2439988"/>
          <p14:tracePt t="117416" x="6313488" y="2439988"/>
          <p14:tracePt t="117422" x="6353175" y="2439988"/>
          <p14:tracePt t="117430" x="6410325" y="2439988"/>
          <p14:tracePt t="117437" x="6450013" y="2439988"/>
          <p14:tracePt t="117445" x="6521450" y="2447925"/>
          <p14:tracePt t="117452" x="6569075" y="2447925"/>
          <p14:tracePt t="117460" x="6624638" y="2447925"/>
          <p14:tracePt t="117468" x="6648450" y="2447925"/>
          <p14:tracePt t="117475" x="6688138" y="2447925"/>
          <p14:tracePt t="117482" x="6719888" y="2447925"/>
          <p14:tracePt t="117490" x="6751638" y="2447925"/>
          <p14:tracePt t="117498" x="6784975" y="2439988"/>
          <p14:tracePt t="117505" x="6800850" y="2439988"/>
          <p14:tracePt t="117513" x="6808788" y="2432050"/>
          <p14:tracePt t="117520" x="6816725" y="2432050"/>
          <p14:tracePt t="117527" x="6824663" y="2432050"/>
          <p14:tracePt t="117535" x="6840538" y="2424113"/>
          <p14:tracePt t="117543" x="6848475" y="2424113"/>
          <p14:tracePt t="117551" x="6864350" y="2416175"/>
          <p14:tracePt t="117557" x="6880225" y="2416175"/>
          <p14:tracePt t="117565" x="6896100" y="2416175"/>
          <p14:tracePt t="117572" x="6904038" y="2416175"/>
          <p14:tracePt t="117580" x="6911975" y="2416175"/>
          <p14:tracePt t="117588" x="6935788" y="2408238"/>
          <p14:tracePt t="117595" x="6943725" y="2400300"/>
          <p14:tracePt t="117603" x="6959600" y="2400300"/>
          <p14:tracePt t="117610" x="6975475" y="2400300"/>
          <p14:tracePt t="117617" x="6991350" y="2400300"/>
          <p14:tracePt t="117625" x="7007225" y="2400300"/>
          <p14:tracePt t="117632" x="7015163" y="2400300"/>
          <p14:tracePt t="117640" x="7023100" y="2400300"/>
          <p14:tracePt t="117649" x="7038975" y="2400300"/>
          <p14:tracePt t="117663" x="7046913" y="2400300"/>
          <p14:tracePt t="117790" x="7046913" y="2408238"/>
          <p14:tracePt t="117798" x="7038975" y="2416175"/>
          <p14:tracePt t="117804" x="7023100" y="2424113"/>
          <p14:tracePt t="117813" x="7023100" y="2432050"/>
          <p14:tracePt t="117820" x="7015163" y="2432050"/>
          <p14:tracePt t="117828" x="7007225" y="2432050"/>
          <p14:tracePt t="117835" x="6999288" y="2447925"/>
          <p14:tracePt t="117850" x="6983413" y="2455863"/>
          <p14:tracePt t="118060" x="6975475" y="2455863"/>
          <p14:tracePt t="118075" x="6959600" y="2463800"/>
          <p14:tracePt t="118083" x="6935788" y="2471738"/>
          <p14:tracePt t="118090" x="6927850" y="2471738"/>
          <p14:tracePt t="118098" x="6904038" y="2487613"/>
          <p14:tracePt t="118105" x="6880225" y="2487613"/>
          <p14:tracePt t="118113" x="6856413" y="2503488"/>
          <p14:tracePt t="118120" x="6832600" y="2503488"/>
          <p14:tracePt t="118127" x="6808788" y="2503488"/>
          <p14:tracePt t="118135" x="6784975" y="2511425"/>
          <p14:tracePt t="118142" x="6759575" y="2519363"/>
          <p14:tracePt t="118150" x="6727825" y="2527300"/>
          <p14:tracePt t="118158" x="6704013" y="2527300"/>
          <p14:tracePt t="118165" x="6680200" y="2535238"/>
          <p14:tracePt t="118172" x="6656388" y="2551113"/>
          <p14:tracePt t="118180" x="6648450" y="2551113"/>
          <p14:tracePt t="118188" x="6632575" y="2559050"/>
          <p14:tracePt t="118195" x="6616700" y="2566988"/>
          <p14:tracePt t="118203" x="6608763" y="2576513"/>
          <p14:tracePt t="118210" x="6592888" y="2576513"/>
          <p14:tracePt t="118218" x="6592888" y="2584450"/>
          <p14:tracePt t="118225" x="6584950" y="2592388"/>
          <p14:tracePt t="118232" x="6569075" y="2600325"/>
          <p14:tracePt t="118248" x="6561138" y="2608263"/>
          <p14:tracePt t="118263" x="6553200" y="2624138"/>
          <p14:tracePt t="118270" x="6545263" y="2624138"/>
          <p14:tracePt t="118300" x="6545263" y="2632075"/>
          <p14:tracePt t="118308" x="6537325" y="2632075"/>
          <p14:tracePt t="118353" x="6529388" y="2632075"/>
          <p14:tracePt t="118360" x="6521450" y="2632075"/>
          <p14:tracePt t="118367" x="6505575" y="2632075"/>
          <p14:tracePt t="118375" x="6473825" y="2632075"/>
          <p14:tracePt t="118383" x="6426200" y="2616200"/>
          <p14:tracePt t="118390" x="6353175" y="2592388"/>
          <p14:tracePt t="118398" x="6281738" y="2576513"/>
          <p14:tracePt t="118405" x="6186488" y="2535238"/>
          <p14:tracePt t="118413" x="6075363" y="2511425"/>
          <p14:tracePt t="118420" x="5978525" y="2479675"/>
          <p14:tracePt t="118427" x="5835650" y="2439988"/>
          <p14:tracePt t="118435" x="5627688" y="2408238"/>
          <p14:tracePt t="118442" x="5445125" y="2392363"/>
          <p14:tracePt t="118450" x="5268913" y="2384425"/>
          <p14:tracePt t="118457" x="5118100" y="2384425"/>
          <p14:tracePt t="118464" x="5006975" y="2384425"/>
          <p14:tracePt t="118472" x="4862513" y="2392363"/>
          <p14:tracePt t="118480" x="4711700" y="2424113"/>
          <p14:tracePt t="118487" x="4592638" y="2447925"/>
          <p14:tracePt t="118495" x="4487863" y="2471738"/>
          <p14:tracePt t="118502" x="4384675" y="2495550"/>
          <p14:tracePt t="118510" x="4321175" y="2503488"/>
          <p14:tracePt t="118517" x="4241800" y="2519363"/>
          <p14:tracePt t="118524" x="4160838" y="2519363"/>
          <p14:tracePt t="118534" x="4073525" y="2519363"/>
          <p14:tracePt t="118541" x="3978275" y="2519363"/>
          <p14:tracePt t="118548" x="3883025" y="2503488"/>
          <p14:tracePt t="118555" x="3778250" y="2487613"/>
          <p14:tracePt t="118563" x="3667125" y="2463800"/>
          <p14:tracePt t="118570" x="3571875" y="2447925"/>
          <p14:tracePt t="118581" x="3443288" y="2432050"/>
          <p14:tracePt t="118586" x="3268663" y="2400300"/>
          <p14:tracePt t="118593" x="3117850" y="2392363"/>
          <p14:tracePt t="118600" x="2957513" y="2376488"/>
          <p14:tracePt t="118608" x="2782888" y="2376488"/>
          <p14:tracePt t="118614" x="2582863" y="2376488"/>
          <p14:tracePt t="118622" x="2455863" y="2376488"/>
          <p14:tracePt t="118631" x="2271713" y="2384425"/>
          <p14:tracePt t="118637" x="2089150" y="2416175"/>
          <p14:tracePt t="118645" x="1897063" y="2439988"/>
          <p14:tracePt t="118653" x="1714500" y="2463800"/>
          <p14:tracePt t="118660" x="1617663" y="2463800"/>
          <p14:tracePt t="118667" x="1546225" y="2463800"/>
          <p14:tracePt t="118675" x="1506538" y="2463800"/>
          <p14:tracePt t="118684" x="1466850" y="2463800"/>
          <p14:tracePt t="118690" x="1435100" y="2463800"/>
          <p14:tracePt t="118698" x="1427163" y="2463800"/>
          <p14:tracePt t="118705" x="1411288" y="2463800"/>
          <p14:tracePt t="118712" x="1403350" y="2463800"/>
          <p14:tracePt t="118767" x="1395413" y="2463800"/>
          <p14:tracePt t="118780" x="1379538" y="2455863"/>
          <p14:tracePt t="118795" x="1363663" y="2455863"/>
          <p14:tracePt t="118803" x="1355725" y="2455863"/>
          <p14:tracePt t="118810" x="1331913" y="2447925"/>
          <p14:tracePt t="118817" x="1323975" y="2447925"/>
          <p14:tracePt t="118825" x="1316038" y="2447925"/>
          <p14:tracePt t="118833" x="1300163" y="2439988"/>
          <p14:tracePt t="118840" x="1284288" y="2439988"/>
          <p14:tracePt t="118855" x="1274763" y="2439988"/>
          <p14:tracePt t="118863" x="1266825" y="2439988"/>
          <p14:tracePt t="118871" x="1258888" y="2439988"/>
          <p14:tracePt t="118930" x="1266825" y="2447925"/>
          <p14:tracePt t="118938" x="1274763" y="2447925"/>
          <p14:tracePt t="118945" x="1292225" y="2463800"/>
          <p14:tracePt t="118953" x="1316038" y="2479675"/>
          <p14:tracePt t="118960" x="1339850" y="2479675"/>
          <p14:tracePt t="118967" x="1379538" y="2495550"/>
          <p14:tracePt t="118984" x="1522413" y="2527300"/>
          <p14:tracePt t="118990" x="1585913" y="2535238"/>
          <p14:tracePt t="118998" x="1682750" y="2559050"/>
          <p14:tracePt t="119005" x="1778000" y="2566988"/>
          <p14:tracePt t="119013" x="1857375" y="2584450"/>
          <p14:tracePt t="119020" x="1952625" y="2584450"/>
          <p14:tracePt t="119028" x="2041525" y="2584450"/>
          <p14:tracePt t="119034" x="2112963" y="2592388"/>
          <p14:tracePt t="119042" x="2176463" y="2592388"/>
          <p14:tracePt t="119050" x="2239963" y="2592388"/>
          <p14:tracePt t="119057" x="2271713" y="2600325"/>
          <p14:tracePt t="119066" x="2295525" y="2600325"/>
          <p14:tracePt t="119073" x="2303463" y="2600325"/>
          <p14:tracePt t="120160" x="2303463" y="2608263"/>
          <p14:tracePt t="120168" x="2303463" y="2616200"/>
          <p14:tracePt t="120175" x="2279650" y="2655888"/>
          <p14:tracePt t="120183" x="2263775" y="2695575"/>
          <p14:tracePt t="120190" x="2255838" y="2743200"/>
          <p14:tracePt t="120198" x="2232025" y="2806700"/>
          <p14:tracePt t="120205" x="2216150" y="2854325"/>
          <p14:tracePt t="120213" x="2208213" y="2909888"/>
          <p14:tracePt t="120220" x="2192338" y="2967038"/>
          <p14:tracePt t="120227" x="2192338" y="2990850"/>
          <p14:tracePt t="120236" x="2184400" y="3022600"/>
          <p14:tracePt t="120242" x="2184400" y="3046413"/>
          <p14:tracePt t="120258" x="2184400" y="3054350"/>
          <p14:tracePt t="120265" x="2184400" y="3062288"/>
          <p14:tracePt t="120289" x="2192338" y="3062288"/>
          <p14:tracePt t="120295" x="2200275" y="3070225"/>
          <p14:tracePt t="120302" x="2208213" y="3078163"/>
          <p14:tracePt t="120311" x="2224088" y="3086100"/>
          <p14:tracePt t="120319" x="2239963" y="3086100"/>
          <p14:tracePt t="120325" x="2247900" y="3094038"/>
          <p14:tracePt t="120333" x="2263775" y="3101975"/>
          <p14:tracePt t="120340" x="2271713" y="3101975"/>
          <p14:tracePt t="120347" x="2279650" y="3109913"/>
          <p14:tracePt t="120355" x="2287588" y="3117850"/>
          <p14:tracePt t="120363" x="2295525" y="3125788"/>
          <p14:tracePt t="120370" x="2303463" y="3125788"/>
          <p14:tracePt t="120377" x="2303463" y="3141663"/>
          <p14:tracePt t="120416" x="2303463" y="3149600"/>
          <p14:tracePt t="120422" x="2311400" y="3149600"/>
          <p14:tracePt t="120438" x="2311400" y="3157538"/>
          <p14:tracePt t="120468" x="2311400" y="3165475"/>
          <p14:tracePt t="120476" x="2311400" y="3173413"/>
          <p14:tracePt t="120483" x="2319338" y="3173413"/>
          <p14:tracePt t="120491" x="2319338" y="3181350"/>
          <p14:tracePt t="120498" x="2327275" y="3205163"/>
          <p14:tracePt t="120505" x="2327275" y="3221038"/>
          <p14:tracePt t="120514" x="2335213" y="3244850"/>
          <p14:tracePt t="120520" x="2335213" y="3252788"/>
          <p14:tracePt t="120527" x="2335213" y="3270250"/>
          <p14:tracePt t="120535" x="2335213" y="3294063"/>
          <p14:tracePt t="120542" x="2335213" y="3309938"/>
          <p14:tracePt t="120551" x="2343150" y="3333750"/>
          <p14:tracePt t="120557" x="2343150" y="3349625"/>
          <p14:tracePt t="120565" x="2359025" y="3373438"/>
          <p14:tracePt t="120572" x="2359025" y="3389313"/>
          <p14:tracePt t="120580" x="2374900" y="3421063"/>
          <p14:tracePt t="120589" x="2400300" y="3460750"/>
          <p14:tracePt t="120594" x="2416175" y="3508375"/>
          <p14:tracePt t="120602" x="2447925" y="3563938"/>
          <p14:tracePt t="120610" x="2479675" y="3621088"/>
          <p14:tracePt t="120618" x="2511425" y="3684588"/>
          <p14:tracePt t="120625" x="2535238" y="3716338"/>
          <p14:tracePt t="120633" x="2574925" y="3795713"/>
          <p14:tracePt t="120640" x="2622550" y="3875088"/>
          <p14:tracePt t="120649" x="2654300" y="3956050"/>
          <p14:tracePt t="120655" x="2693988" y="4019550"/>
          <p14:tracePt t="120664" x="2725738" y="4090988"/>
          <p14:tracePt t="120670" x="2733675" y="4146550"/>
          <p14:tracePt t="120677" x="2741613" y="4186238"/>
          <p14:tracePt t="120685" x="2751138" y="4233863"/>
          <p14:tracePt t="120692" x="2751138" y="4265613"/>
          <p14:tracePt t="120701" x="2751138" y="4291013"/>
          <p14:tracePt t="120708" x="2751138" y="4306888"/>
          <p14:tracePt t="120716" x="2733675" y="4322763"/>
          <p14:tracePt t="120722" x="2725738" y="4330700"/>
          <p14:tracePt t="120730" x="2717800" y="4338638"/>
          <p14:tracePt t="120738" x="2686050" y="4362450"/>
          <p14:tracePt t="120745" x="2678113" y="4370388"/>
          <p14:tracePt t="120752" x="2654300" y="4394200"/>
          <p14:tracePt t="120760" x="2622550" y="4402138"/>
          <p14:tracePt t="120768" x="2606675" y="4418013"/>
          <p14:tracePt t="120775" x="2598738" y="4418013"/>
          <p14:tracePt t="120783" x="2582863" y="4433888"/>
          <p14:tracePt t="120790" x="2559050" y="4441825"/>
          <p14:tracePt t="120798" x="2551113" y="4449763"/>
          <p14:tracePt t="120805" x="2543175" y="4457700"/>
          <p14:tracePt t="120812" x="2535238" y="4457700"/>
          <p14:tracePt t="120820" x="2527300" y="4457700"/>
          <p14:tracePt t="120828" x="2519363" y="4457700"/>
          <p14:tracePt t="120836" x="2511425" y="4457700"/>
          <p14:tracePt t="120851" x="2503488" y="4457700"/>
          <p14:tracePt t="120887" x="2495550" y="4457700"/>
          <p14:tracePt t="120910" x="2495550" y="4449763"/>
          <p14:tracePt t="120925" x="2495550" y="4441825"/>
          <p14:tracePt t="120933" x="2495550" y="4425950"/>
          <p14:tracePt t="120940" x="2495550" y="4418013"/>
          <p14:tracePt t="120948" x="2495550" y="4410075"/>
          <p14:tracePt t="120955" x="2495550" y="4402138"/>
          <p14:tracePt t="120963" x="2495550" y="4378325"/>
          <p14:tracePt t="120985" x="2495550" y="4330700"/>
          <p14:tracePt t="120992" x="2495550" y="4306888"/>
          <p14:tracePt t="121001" x="2495550" y="4281488"/>
          <p14:tracePt t="121007" x="2495550" y="4273550"/>
          <p14:tracePt t="121020" x="2495550" y="4257675"/>
          <p14:tracePt t="121023" x="2495550" y="4241800"/>
          <p14:tracePt t="121030" x="2495550" y="4225925"/>
          <p14:tracePt t="121037" x="2495550" y="4210050"/>
          <p14:tracePt t="121052" x="2495550" y="4194175"/>
          <p14:tracePt t="121060" x="2495550" y="4186238"/>
          <p14:tracePt t="121068" x="2495550" y="4178300"/>
          <p14:tracePt t="121075" x="2487613" y="4178300"/>
          <p14:tracePt t="121082" x="2487613" y="4170363"/>
          <p14:tracePt t="121107" x="2487613" y="4162425"/>
          <p14:tracePt t="121202" x="2487613" y="4154488"/>
          <p14:tracePt t="121234" x="2487613" y="4138613"/>
          <p14:tracePt t="121241" x="2487613" y="4122738"/>
          <p14:tracePt t="121248" x="2495550" y="4114800"/>
          <p14:tracePt t="121255" x="2495550" y="4090988"/>
          <p14:tracePt t="121262" x="2511425" y="4067175"/>
          <p14:tracePt t="121270" x="2519363" y="4035425"/>
          <p14:tracePt t="121277" x="2535238" y="4011613"/>
          <p14:tracePt t="121285" x="2535238" y="3995738"/>
          <p14:tracePt t="121292" x="2535238" y="3987800"/>
          <p14:tracePt t="121301" x="2543175" y="3979863"/>
          <p14:tracePt t="121308" x="2543175" y="3971925"/>
          <p14:tracePt t="121315" x="2543175" y="3963988"/>
          <p14:tracePt t="121345" x="2543175" y="3956050"/>
          <p14:tracePt t="121383" x="2551113" y="3956050"/>
          <p14:tracePt t="121442" x="2551113" y="3979863"/>
          <p14:tracePt t="121451" x="2559050" y="4011613"/>
          <p14:tracePt t="121457" x="2559050" y="4043363"/>
          <p14:tracePt t="121465" x="2559050" y="4075113"/>
          <p14:tracePt t="121473" x="2559050" y="4122738"/>
          <p14:tracePt t="121480" x="2559050" y="4170363"/>
          <p14:tracePt t="121488" x="2559050" y="4217988"/>
          <p14:tracePt t="121495" x="2559050" y="4257675"/>
          <p14:tracePt t="121502" x="2559050" y="4291013"/>
          <p14:tracePt t="121510" x="2559050" y="4314825"/>
          <p14:tracePt t="121518" x="2559050" y="4354513"/>
          <p14:tracePt t="121525" x="2559050" y="4402138"/>
          <p14:tracePt t="121532" x="2559050" y="4441825"/>
          <p14:tracePt t="121541" x="2559050" y="4473575"/>
          <p14:tracePt t="121548" x="2559050" y="4513263"/>
          <p14:tracePt t="121555" x="2559050" y="4545013"/>
          <p14:tracePt t="121563" x="2559050" y="4568825"/>
          <p14:tracePt t="121570" x="2551113" y="4592638"/>
          <p14:tracePt t="121578" x="2551113" y="4616450"/>
          <p14:tracePt t="121585" x="2551113" y="4641850"/>
          <p14:tracePt t="121653" x="2551113" y="4616450"/>
          <p14:tracePt t="121660" x="2551113" y="4568825"/>
          <p14:tracePt t="121667" x="2559050" y="4521200"/>
          <p14:tracePt t="121674" x="2574925" y="4465638"/>
          <p14:tracePt t="121682" x="2606675" y="4386263"/>
          <p14:tracePt t="121689" x="2630488" y="4298950"/>
          <p14:tracePt t="121698" x="2662238" y="4210050"/>
          <p14:tracePt t="121705" x="2693988" y="4130675"/>
          <p14:tracePt t="121712" x="2725738" y="4059238"/>
          <p14:tracePt t="121720" x="2741613" y="4003675"/>
          <p14:tracePt t="121727" x="2767013" y="3948113"/>
          <p14:tracePt t="121735" x="2790825" y="3898900"/>
          <p14:tracePt t="121742" x="2806700" y="3859213"/>
          <p14:tracePt t="121750" x="2822575" y="3819525"/>
          <p14:tracePt t="121758" x="2830513" y="3795713"/>
          <p14:tracePt t="121765" x="2838450" y="3779838"/>
          <p14:tracePt t="121773" x="2846388" y="3763963"/>
          <p14:tracePt t="121780" x="2854325" y="3748088"/>
          <p14:tracePt t="121847" x="2854325" y="3756025"/>
          <p14:tracePt t="121854" x="2854325" y="3771900"/>
          <p14:tracePt t="121862" x="2854325" y="3795713"/>
          <p14:tracePt t="121870" x="2854325" y="3827463"/>
          <p14:tracePt t="121878" x="2854325" y="3851275"/>
          <p14:tracePt t="121885" x="2862263" y="3883025"/>
          <p14:tracePt t="121892" x="2870200" y="3922713"/>
          <p14:tracePt t="121901" x="2878138" y="3971925"/>
          <p14:tracePt t="121907" x="2878138" y="4003675"/>
          <p14:tracePt t="121915" x="2886075" y="4051300"/>
          <p14:tracePt t="121922" x="2901950" y="4106863"/>
          <p14:tracePt t="121931" x="2909888" y="4130675"/>
          <p14:tracePt t="121937" x="2909888" y="4162425"/>
          <p14:tracePt t="121946" x="2909888" y="4194175"/>
          <p14:tracePt t="121952" x="2917825" y="4217988"/>
          <p14:tracePt t="121960" x="2933700" y="4249738"/>
          <p14:tracePt t="121968" x="2933700" y="4265613"/>
          <p14:tracePt t="121983" x="2941638" y="4291013"/>
          <p14:tracePt t="121991" x="2941638" y="4298950"/>
          <p14:tracePt t="121998" x="2949575" y="4306888"/>
          <p14:tracePt t="122005" x="2949575" y="4322763"/>
          <p14:tracePt t="122020" x="2957513" y="4330700"/>
          <p14:tracePt t="122028" x="2965450" y="4330700"/>
          <p14:tracePt t="122035" x="2973388" y="4330700"/>
          <p14:tracePt t="122043" x="2981325" y="4330700"/>
          <p14:tracePt t="122051" x="2997200" y="4330700"/>
          <p14:tracePt t="122057" x="3028950" y="4330700"/>
          <p14:tracePt t="122065" x="3076575" y="4281488"/>
          <p14:tracePt t="122072" x="3157538" y="4233863"/>
          <p14:tracePt t="122081" x="3228975" y="4194175"/>
          <p14:tracePt t="122088" x="3308350" y="4138613"/>
          <p14:tracePt t="122095" x="3427413" y="4067175"/>
          <p14:tracePt t="122102" x="3556000" y="3995738"/>
          <p14:tracePt t="122110" x="3714750" y="3922713"/>
          <p14:tracePt t="122118" x="3867150" y="3883025"/>
          <p14:tracePt t="122125" x="4041775" y="3835400"/>
          <p14:tracePt t="122132" x="4184650" y="3811588"/>
          <p14:tracePt t="122140" x="4289425" y="3803650"/>
          <p14:tracePt t="122148" x="4416425" y="3803650"/>
          <p14:tracePt t="122155" x="4535488" y="3795713"/>
          <p14:tracePt t="122163" x="4664075" y="3795713"/>
          <p14:tracePt t="122170" x="4767263" y="3795713"/>
          <p14:tracePt t="122177" x="4886325" y="3795713"/>
          <p14:tracePt t="122185" x="4959350" y="3803650"/>
          <p14:tracePt t="122192" x="5062538" y="3819525"/>
          <p14:tracePt t="122201" x="5173663" y="3835400"/>
          <p14:tracePt t="122207" x="5276850" y="3843338"/>
          <p14:tracePt t="122214" x="5389563" y="3859213"/>
          <p14:tracePt t="122223" x="5492750" y="3859213"/>
          <p14:tracePt t="122231" x="5588000" y="3867150"/>
          <p14:tracePt t="122238" x="5659438" y="3867150"/>
          <p14:tracePt t="122244" x="5748338" y="3867150"/>
          <p14:tracePt t="122252" x="5843588" y="3867150"/>
          <p14:tracePt t="122260" x="5922963" y="3867150"/>
          <p14:tracePt t="122267" x="6002338" y="3867150"/>
          <p14:tracePt t="122274" x="6067425" y="3867150"/>
          <p14:tracePt t="122283" x="6130925" y="3867150"/>
          <p14:tracePt t="122290" x="6162675" y="3867150"/>
          <p14:tracePt t="122298" x="6202363" y="3867150"/>
          <p14:tracePt t="122305" x="6234113" y="3867150"/>
          <p14:tracePt t="122312" x="6257925" y="3867150"/>
          <p14:tracePt t="122320" x="6281738" y="3867150"/>
          <p14:tracePt t="122327" x="6289675" y="3867150"/>
          <p14:tracePt t="122335" x="6305550" y="3867150"/>
          <p14:tracePt t="122343" x="6313488" y="3867150"/>
          <p14:tracePt t="122358" x="6321425" y="3867150"/>
          <p14:tracePt t="122387" x="6329363" y="3867150"/>
          <p14:tracePt t="122440" x="6329363" y="3875088"/>
          <p14:tracePt t="122448" x="6321425" y="3898900"/>
          <p14:tracePt t="122455" x="6305550" y="3914775"/>
          <p14:tracePt t="122462" x="6297613" y="3930650"/>
          <p14:tracePt t="122470" x="6289675" y="3948113"/>
          <p14:tracePt t="122477" x="6273800" y="3979863"/>
          <p14:tracePt t="122485" x="6257925" y="3987800"/>
          <p14:tracePt t="122493" x="6257925" y="3995738"/>
          <p14:tracePt t="122500" x="6257925" y="4003675"/>
          <p14:tracePt t="122507" x="6249988" y="4011613"/>
          <p14:tracePt t="122515" x="6242050" y="4011613"/>
          <p14:tracePt t="122597" x="6249988" y="4011613"/>
          <p14:tracePt t="122604" x="6249988" y="4019550"/>
          <p14:tracePt t="122613" x="6297613" y="4019550"/>
          <p14:tracePt t="122620" x="6337300" y="4019550"/>
          <p14:tracePt t="122627" x="6402388" y="4019550"/>
          <p14:tracePt t="122635" x="6473825" y="4019550"/>
          <p14:tracePt t="122642" x="6561138" y="4019550"/>
          <p14:tracePt t="122650" x="6648450" y="4019550"/>
          <p14:tracePt t="122657" x="6719888" y="4019550"/>
          <p14:tracePt t="122667" x="6824663" y="4019550"/>
          <p14:tracePt t="122673" x="6919913" y="4019550"/>
          <p14:tracePt t="122680" x="7023100" y="4019550"/>
          <p14:tracePt t="122688" x="7118350" y="4019550"/>
          <p14:tracePt t="122695" x="7207250" y="4019550"/>
          <p14:tracePt t="122702" x="7270750" y="4019550"/>
          <p14:tracePt t="122711" x="7326313" y="4019550"/>
          <p14:tracePt t="122717" x="7381875" y="4019550"/>
          <p14:tracePt t="122725" x="7421563" y="4019550"/>
          <p14:tracePt t="122733" x="7469188" y="4011613"/>
          <p14:tracePt t="122740" x="7493000" y="4011613"/>
          <p14:tracePt t="122748" x="7510463" y="4003675"/>
          <p14:tracePt t="122763" x="7526338" y="4003675"/>
          <p14:tracePt t="122770" x="7534275" y="3995738"/>
          <p14:tracePt t="122792" x="7542213" y="3995738"/>
          <p14:tracePt t="122815" x="7550150" y="3995738"/>
          <p14:tracePt t="122838" x="7550150" y="3987800"/>
          <p14:tracePt t="122844" x="7542213" y="3987800"/>
          <p14:tracePt t="122852" x="7518400" y="3987800"/>
          <p14:tracePt t="122860" x="7469188" y="3979863"/>
          <p14:tracePt t="122867" x="7437438" y="3979863"/>
          <p14:tracePt t="122875" x="7366000" y="3971925"/>
          <p14:tracePt t="122883" x="7270750" y="3963988"/>
          <p14:tracePt t="122890" x="7118350" y="3963988"/>
          <p14:tracePt t="122898" x="6991350" y="3963988"/>
          <p14:tracePt t="122905" x="6816725" y="3963988"/>
          <p14:tracePt t="122913" x="6704013" y="3963988"/>
          <p14:tracePt t="122920" x="6537325" y="3971925"/>
          <p14:tracePt t="122927" x="6392863" y="3987800"/>
          <p14:tracePt t="122935" x="6226175" y="4019550"/>
          <p14:tracePt t="122942" x="6107113" y="4027488"/>
          <p14:tracePt t="122950" x="6010275" y="4051300"/>
          <p14:tracePt t="122957" x="5938838" y="4067175"/>
          <p14:tracePt t="122964" x="5899150" y="4075113"/>
          <p14:tracePt t="122983" x="5867400" y="4083050"/>
          <p14:tracePt t="122987" x="5859463" y="4090988"/>
          <p14:tracePt t="122995" x="5851525" y="4090988"/>
          <p14:tracePt t="123017" x="5843588" y="4090988"/>
          <p14:tracePt t="123115" x="5859463" y="4090988"/>
          <p14:tracePt t="123124" x="5899150" y="4083050"/>
          <p14:tracePt t="123132" x="5922963" y="4075113"/>
          <p14:tracePt t="123137" x="5970588" y="4067175"/>
          <p14:tracePt t="123145" x="6026150" y="4059238"/>
          <p14:tracePt t="123152" x="6099175" y="4051300"/>
          <p14:tracePt t="123160" x="6210300" y="4051300"/>
          <p14:tracePt t="123167" x="6297613" y="4051300"/>
          <p14:tracePt t="123175" x="6410325" y="4051300"/>
          <p14:tracePt t="123183" x="6521450" y="4067175"/>
          <p14:tracePt t="123190" x="6656388" y="4090988"/>
          <p14:tracePt t="123197" x="6792913" y="4130675"/>
          <p14:tracePt t="123205" x="6896100" y="4162425"/>
          <p14:tracePt t="123213" x="6991350" y="4186238"/>
          <p14:tracePt t="123220" x="7078663" y="4202113"/>
          <p14:tracePt t="123227" x="7143750" y="4225925"/>
          <p14:tracePt t="123235" x="7223125" y="4257675"/>
          <p14:tracePt t="123242" x="7270750" y="4265613"/>
          <p14:tracePt t="123250" x="7278688" y="4265613"/>
          <p14:tracePt t="123258" x="7286625" y="4265613"/>
          <p14:tracePt t="123483" x="7286625" y="4257675"/>
          <p14:tracePt t="123490" x="7286625" y="4249738"/>
          <p14:tracePt t="123504" x="7286625" y="4241800"/>
          <p14:tracePt t="123543" x="7286625" y="4233863"/>
          <p14:tracePt t="123618" x="7286625" y="4225925"/>
          <p14:tracePt t="124174" x="0" y="0"/>
        </p14:tracePtLst>
        <p14:tracePtLst>
          <p14:tracePt t="125210" x="3851275" y="2998788"/>
          <p14:tracePt t="125358" x="3851275" y="2990850"/>
          <p14:tracePt t="125367" x="3843338" y="2982913"/>
          <p14:tracePt t="125372" x="3817938" y="2967038"/>
          <p14:tracePt t="125380" x="3810000" y="2951163"/>
          <p14:tracePt t="125387" x="3802063" y="2935288"/>
          <p14:tracePt t="125395" x="3770313" y="2901950"/>
          <p14:tracePt t="125404" x="3762375" y="2886075"/>
          <p14:tracePt t="125410" x="3730625" y="2862263"/>
          <p14:tracePt t="125419" x="3706813" y="2830513"/>
          <p14:tracePt t="125425" x="3667125" y="2806700"/>
          <p14:tracePt t="125435" x="3643313" y="2782888"/>
          <p14:tracePt t="125440" x="3627438" y="2774950"/>
          <p14:tracePt t="125447" x="3611563" y="2743200"/>
          <p14:tracePt t="125455" x="3595688" y="2735263"/>
          <p14:tracePt t="125463" x="3579813" y="2711450"/>
          <p14:tracePt t="125470" x="3563938" y="2695575"/>
          <p14:tracePt t="125479" x="3563938" y="2687638"/>
          <p14:tracePt t="125486" x="3556000" y="2671763"/>
          <p14:tracePt t="125494" x="3548063" y="2655888"/>
          <p14:tracePt t="125501" x="3548063" y="2632075"/>
          <p14:tracePt t="125507" x="3548063" y="2616200"/>
          <p14:tracePt t="125515" x="3548063" y="2592388"/>
          <p14:tracePt t="125525" x="3540125" y="2566988"/>
          <p14:tracePt t="125532" x="3540125" y="2543175"/>
          <p14:tracePt t="125538" x="3532188" y="2527300"/>
          <p14:tracePt t="125545" x="3524250" y="2519363"/>
          <p14:tracePt t="125556" x="3508375" y="2487613"/>
          <p14:tracePt t="125560" x="3484563" y="2463800"/>
          <p14:tracePt t="125567" x="3451225" y="2439988"/>
          <p14:tracePt t="125575" x="3411538" y="2424113"/>
          <p14:tracePt t="125583" x="3363913" y="2408238"/>
          <p14:tracePt t="125590" x="3300413" y="2400300"/>
          <p14:tracePt t="125597" x="3236913" y="2400300"/>
          <p14:tracePt t="125605" x="3189288" y="2400300"/>
          <p14:tracePt t="125612" x="3109913" y="2400300"/>
          <p14:tracePt t="125620" x="3044825" y="2400300"/>
          <p14:tracePt t="125627" x="2981325" y="2400300"/>
          <p14:tracePt t="125636" x="2925763" y="2400300"/>
          <p14:tracePt t="125642" x="2894013" y="2400300"/>
          <p14:tracePt t="125651" x="2854325" y="2400300"/>
          <p14:tracePt t="125658" x="2822575" y="2400300"/>
          <p14:tracePt t="125665" x="2798763" y="2400300"/>
          <p14:tracePt t="125672" x="2774950" y="2408238"/>
          <p14:tracePt t="125680" x="2759075" y="2416175"/>
          <p14:tracePt t="125688" x="2751138" y="2432050"/>
          <p14:tracePt t="125695" x="2733675" y="2439988"/>
          <p14:tracePt t="125703" x="2717800" y="2455863"/>
          <p14:tracePt t="125711" x="2709863" y="2479675"/>
          <p14:tracePt t="125717" x="2686050" y="2503488"/>
          <p14:tracePt t="125725" x="2670175" y="2527300"/>
          <p14:tracePt t="125733" x="2662238" y="2551113"/>
          <p14:tracePt t="125740" x="2646363" y="2584450"/>
          <p14:tracePt t="125747" x="2630488" y="2640013"/>
          <p14:tracePt t="125755" x="2622550" y="2655888"/>
          <p14:tracePt t="125763" x="2622550" y="2679700"/>
          <p14:tracePt t="125770" x="2622550" y="2695575"/>
          <p14:tracePt t="125777" x="2622550" y="2711450"/>
          <p14:tracePt t="125786" x="2622550" y="2727325"/>
          <p14:tracePt t="125793" x="2622550" y="2751138"/>
          <p14:tracePt t="125800" x="2622550" y="2759075"/>
          <p14:tracePt t="125808" x="2622550" y="2767013"/>
          <p14:tracePt t="125815" x="2630488" y="2782888"/>
          <p14:tracePt t="125822" x="2630488" y="2790825"/>
          <p14:tracePt t="125831" x="2630488" y="2798763"/>
          <p14:tracePt t="125837" x="2630488" y="2814638"/>
          <p14:tracePt t="125845" x="2630488" y="2830513"/>
          <p14:tracePt t="125853" x="2630488" y="2854325"/>
          <p14:tracePt t="125860" x="2630488" y="2878138"/>
          <p14:tracePt t="125867" x="2630488" y="2894013"/>
          <p14:tracePt t="125875" x="2630488" y="2927350"/>
          <p14:tracePt t="125883" x="2630488" y="2967038"/>
          <p14:tracePt t="125890" x="2630488" y="2998788"/>
          <p14:tracePt t="125898" x="2630488" y="3030538"/>
          <p14:tracePt t="125905" x="2630488" y="3070225"/>
          <p14:tracePt t="125912" x="2630488" y="3109913"/>
          <p14:tracePt t="125920" x="2630488" y="3133725"/>
          <p14:tracePt t="125927" x="2630488" y="3173413"/>
          <p14:tracePt t="125936" x="2630488" y="3213100"/>
          <p14:tracePt t="125943" x="2630488" y="3270250"/>
          <p14:tracePt t="125951" x="2630488" y="3317875"/>
          <p14:tracePt t="125958" x="2630488" y="3357563"/>
          <p14:tracePt t="125965" x="2630488" y="3413125"/>
          <p14:tracePt t="125973" x="2630488" y="3468688"/>
          <p14:tracePt t="125987" x="2622550" y="3571875"/>
          <p14:tracePt t="125994" x="2622550" y="3636963"/>
          <p14:tracePt t="126003" x="2622550" y="3676650"/>
          <p14:tracePt t="126011" x="2622550" y="3716338"/>
          <p14:tracePt t="126017" x="2614613" y="3771900"/>
          <p14:tracePt t="126025" x="2614613" y="3803650"/>
          <p14:tracePt t="126033" x="2614613" y="3835400"/>
          <p14:tracePt t="126040" x="2606675" y="3867150"/>
          <p14:tracePt t="126047" x="2598738" y="3898900"/>
          <p14:tracePt t="126056" x="2598738" y="3914775"/>
          <p14:tracePt t="126063" x="2598738" y="3948113"/>
          <p14:tracePt t="126071" x="2598738" y="3971925"/>
          <p14:tracePt t="126078" x="2590800" y="3987800"/>
          <p14:tracePt t="126087" x="2590800" y="4011613"/>
          <p14:tracePt t="126092" x="2590800" y="4035425"/>
          <p14:tracePt t="126102" x="2590800" y="4059238"/>
          <p14:tracePt t="126107" x="2590800" y="4075113"/>
          <p14:tracePt t="126114" x="2590800" y="4098925"/>
          <p14:tracePt t="126122" x="2590800" y="4114800"/>
          <p14:tracePt t="126130" x="2590800" y="4138613"/>
          <p14:tracePt t="126137" x="2590800" y="4154488"/>
          <p14:tracePt t="126144" x="2590800" y="4162425"/>
          <p14:tracePt t="126153" x="2590800" y="4186238"/>
          <p14:tracePt t="126159" x="2590800" y="4202113"/>
          <p14:tracePt t="126167" x="2590800" y="4217988"/>
          <p14:tracePt t="126175" x="2598738" y="4241800"/>
          <p14:tracePt t="126183" x="2598738" y="4257675"/>
          <p14:tracePt t="126190" x="2598738" y="4273550"/>
          <p14:tracePt t="126197" x="2598738" y="4291013"/>
          <p14:tracePt t="126205" x="2598738" y="4314825"/>
          <p14:tracePt t="126212" x="2598738" y="4330700"/>
          <p14:tracePt t="126221" x="2598738" y="4338638"/>
          <p14:tracePt t="126227" x="2598738" y="4362450"/>
          <p14:tracePt t="126235" x="2598738" y="4370388"/>
          <p14:tracePt t="126243" x="2598738" y="4386263"/>
          <p14:tracePt t="126253" x="2598738" y="4402138"/>
          <p14:tracePt t="126258" x="2598738" y="4410075"/>
          <p14:tracePt t="126265" x="2598738" y="4418013"/>
          <p14:tracePt t="126272" x="2598738" y="4433888"/>
          <p14:tracePt t="126280" x="2598738" y="4449763"/>
          <p14:tracePt t="126289" x="2598738" y="4473575"/>
          <p14:tracePt t="126295" x="2598738" y="4481513"/>
          <p14:tracePt t="126302" x="2598738" y="4505325"/>
          <p14:tracePt t="126310" x="2598738" y="4521200"/>
          <p14:tracePt t="126317" x="2598738" y="4529138"/>
          <p14:tracePt t="126325" x="2598738" y="4552950"/>
          <p14:tracePt t="126333" x="2598738" y="4560888"/>
          <p14:tracePt t="126340" x="2598738" y="4568825"/>
          <p14:tracePt t="126347" x="2598738" y="4576763"/>
          <p14:tracePt t="126355" x="2598738" y="4584700"/>
          <p14:tracePt t="126362" x="2598738" y="4592638"/>
          <p14:tracePt t="126370" x="2598738" y="4600575"/>
          <p14:tracePt t="126377" x="2598738" y="4616450"/>
          <p14:tracePt t="126392" x="2598738" y="4624388"/>
          <p14:tracePt t="126399" x="2598738" y="4633913"/>
          <p14:tracePt t="126407" x="2598738" y="4641850"/>
          <p14:tracePt t="126415" x="2598738" y="4649788"/>
          <p14:tracePt t="126429" x="2598738" y="4657725"/>
          <p14:tracePt t="126437" x="2598738" y="4665663"/>
          <p14:tracePt t="126453" x="2598738" y="4673600"/>
          <p14:tracePt t="126469" x="2598738" y="4697413"/>
          <p14:tracePt t="126475" x="2598738" y="4705350"/>
          <p14:tracePt t="126483" x="2598738" y="4713288"/>
          <p14:tracePt t="126490" x="2598738" y="4729163"/>
          <p14:tracePt t="126505" x="2598738" y="4737100"/>
          <p14:tracePt t="126512" x="2598738" y="4745038"/>
          <p14:tracePt t="126520" x="2598738" y="4752975"/>
          <p14:tracePt t="126664" x="2598738" y="4737100"/>
          <p14:tracePt t="126669" x="2606675" y="4713288"/>
          <p14:tracePt t="126678" x="2614613" y="4689475"/>
          <p14:tracePt t="126685" x="2614613" y="4641850"/>
          <p14:tracePt t="126692" x="2614613" y="4592638"/>
          <p14:tracePt t="126699" x="2614613" y="4537075"/>
          <p14:tracePt t="126708" x="2614613" y="4465638"/>
          <p14:tracePt t="126716" x="2614613" y="4386263"/>
          <p14:tracePt t="126722" x="2606675" y="4291013"/>
          <p14:tracePt t="126730" x="2598738" y="4202113"/>
          <p14:tracePt t="126738" x="2559050" y="4106863"/>
          <p14:tracePt t="126745" x="2503488" y="3979863"/>
          <p14:tracePt t="126752" x="2455863" y="3875088"/>
          <p14:tracePt t="126760" x="2384425" y="3756025"/>
          <p14:tracePt t="126769" x="2335213" y="3668713"/>
          <p14:tracePt t="126775" x="2287588" y="3587750"/>
          <p14:tracePt t="126783" x="2255838" y="3532188"/>
          <p14:tracePt t="126790" x="2232025" y="3476625"/>
          <p14:tracePt t="126798" x="2216150" y="3421063"/>
          <p14:tracePt t="126805" x="2208213" y="3389313"/>
          <p14:tracePt t="126813" x="2200275" y="3341688"/>
          <p14:tracePt t="126820" x="2200275" y="3309938"/>
          <p14:tracePt t="126828" x="2200275" y="3286125"/>
          <p14:tracePt t="126835" x="2200275" y="3270250"/>
          <p14:tracePt t="126842" x="2200275" y="3228975"/>
          <p14:tracePt t="126850" x="2216150" y="3189288"/>
          <p14:tracePt t="126857" x="2224088" y="3157538"/>
          <p14:tracePt t="126866" x="2239963" y="3109913"/>
          <p14:tracePt t="126872" x="2247900" y="3078163"/>
          <p14:tracePt t="126880" x="2263775" y="3046413"/>
          <p14:tracePt t="126888" x="2279650" y="2998788"/>
          <p14:tracePt t="126894" x="2295525" y="2959100"/>
          <p14:tracePt t="126902" x="2303463" y="2919413"/>
          <p14:tracePt t="126910" x="2319338" y="2878138"/>
          <p14:tracePt t="126918" x="2327275" y="2822575"/>
          <p14:tracePt t="126925" x="2327275" y="2774950"/>
          <p14:tracePt t="126933" x="2335213" y="2743200"/>
          <p14:tracePt t="126940" x="2335213" y="2719388"/>
          <p14:tracePt t="126947" x="2335213" y="2687638"/>
          <p14:tracePt t="126955" x="2335213" y="2663825"/>
          <p14:tracePt t="126962" x="2335213" y="2647950"/>
          <p14:tracePt t="126970" x="2335213" y="2640013"/>
          <p14:tracePt t="126985" x="2335213" y="2624138"/>
          <p14:tracePt t="127000" x="2335213" y="2616200"/>
          <p14:tracePt t="127008" x="2327275" y="2608263"/>
          <p14:tracePt t="127016" x="2327275" y="2600325"/>
          <p14:tracePt t="127030" x="2319338" y="2600325"/>
          <p14:tracePt t="127045" x="2311400" y="2592388"/>
          <p14:tracePt t="127068" x="2311400" y="2584450"/>
          <p14:tracePt t="127075" x="2303463" y="2584450"/>
          <p14:tracePt t="127083" x="2295525" y="2584450"/>
          <p14:tracePt t="127090" x="2295525" y="2576513"/>
          <p14:tracePt t="127097" x="2287588" y="2566988"/>
          <p14:tracePt t="127113" x="2271713" y="2551113"/>
          <p14:tracePt t="127151" x="2263775" y="2551113"/>
          <p14:tracePt t="127157" x="2263775" y="2543175"/>
          <p14:tracePt t="127172" x="2255838" y="2543175"/>
          <p14:tracePt t="127195" x="2247900" y="2543175"/>
          <p14:tracePt t="127203" x="2239963" y="2543175"/>
          <p14:tracePt t="127233" x="2232025" y="2543175"/>
          <p14:tracePt t="127255" x="2224088" y="2543175"/>
          <p14:tracePt t="127262" x="2224088" y="2551113"/>
          <p14:tracePt t="127270" x="2216150" y="2559050"/>
          <p14:tracePt t="127277" x="2208213" y="2559050"/>
          <p14:tracePt t="127285" x="2200275" y="2559050"/>
          <p14:tracePt t="127300" x="2176463" y="2584450"/>
          <p14:tracePt t="127308" x="2136775" y="2600325"/>
          <p14:tracePt t="127316" x="2081213" y="2632075"/>
          <p14:tracePt t="127322" x="2041525" y="2647950"/>
          <p14:tracePt t="127330" x="1976438" y="2695575"/>
          <p14:tracePt t="127338" x="1920875" y="2727325"/>
          <p14:tracePt t="127344" x="1849438" y="2759075"/>
          <p14:tracePt t="127352" x="1801813" y="2790825"/>
          <p14:tracePt t="127360" x="1746250" y="2830513"/>
          <p14:tracePt t="127368" x="1682750" y="2878138"/>
          <p14:tracePt t="127375" x="1658938" y="2919413"/>
          <p14:tracePt t="127382" x="1625600" y="2943225"/>
          <p14:tracePt t="127390" x="1617663" y="2959100"/>
          <p14:tracePt t="127401" x="1609725" y="2959100"/>
          <p14:tracePt t="127540" x="1609725" y="2967038"/>
          <p14:tracePt t="127549" x="1609725" y="2974975"/>
          <p14:tracePt t="127555" x="1617663" y="2982913"/>
          <p14:tracePt t="127562" x="1625600" y="2998788"/>
          <p14:tracePt t="127569" x="1633538" y="3014663"/>
          <p14:tracePt t="127577" x="1658938" y="3038475"/>
          <p14:tracePt t="127585" x="1674813" y="3070225"/>
          <p14:tracePt t="127592" x="1698625" y="3101975"/>
          <p14:tracePt t="127601" x="1738313" y="3141663"/>
          <p14:tracePt t="127610" x="1770063" y="3181350"/>
          <p14:tracePt t="127617" x="1785938" y="3197225"/>
          <p14:tracePt t="127623" x="1817688" y="3228975"/>
          <p14:tracePt t="127630" x="1833563" y="3262313"/>
          <p14:tracePt t="127637" x="1857375" y="3278188"/>
          <p14:tracePt t="127644" x="1873250" y="3286125"/>
          <p14:tracePt t="127652" x="1881188" y="3302000"/>
          <p14:tracePt t="127660" x="1897063" y="3309938"/>
          <p14:tracePt t="127668" x="1905000" y="3309938"/>
          <p14:tracePt t="127675" x="1912938" y="3317875"/>
          <p14:tracePt t="127683" x="1920875" y="3317875"/>
          <p14:tracePt t="127690" x="1928813" y="3317875"/>
          <p14:tracePt t="127698" x="1944688" y="3325813"/>
          <p14:tracePt t="127705" x="1960563" y="3325813"/>
          <p14:tracePt t="127712" x="1984375" y="3325813"/>
          <p14:tracePt t="127720" x="2008188" y="3333750"/>
          <p14:tracePt t="127727" x="2049463" y="3333750"/>
          <p14:tracePt t="127735" x="2112963" y="3333750"/>
          <p14:tracePt t="127743" x="2168525" y="3333750"/>
          <p14:tracePt t="127750" x="2239963" y="3333750"/>
          <p14:tracePt t="127757" x="2295525" y="3333750"/>
          <p14:tracePt t="127766" x="2351088" y="3333750"/>
          <p14:tracePt t="127773" x="2400300" y="3333750"/>
          <p14:tracePt t="127780" x="2447925" y="3333750"/>
          <p14:tracePt t="127787" x="2487613" y="3333750"/>
          <p14:tracePt t="127794" x="2535238" y="3333750"/>
          <p14:tracePt t="127802" x="2566988" y="3333750"/>
          <p14:tracePt t="127810" x="2598738" y="3341688"/>
          <p14:tracePt t="127817" x="2622550" y="3341688"/>
          <p14:tracePt t="127825" x="2646363" y="3349625"/>
          <p14:tracePt t="127834" x="2670175" y="3349625"/>
          <p14:tracePt t="127840" x="2693988" y="3357563"/>
          <p14:tracePt t="127848" x="2709863" y="3357563"/>
          <p14:tracePt t="127855" x="2741613" y="3357563"/>
          <p14:tracePt t="127870" x="2751138" y="3357563"/>
          <p14:tracePt t="128042" x="2751138" y="3365500"/>
          <p14:tracePt t="128059" x="2751138" y="3381375"/>
          <p14:tracePt t="128065" x="2741613" y="3397250"/>
          <p14:tracePt t="128072" x="2733675" y="3413125"/>
          <p14:tracePt t="128080" x="2725738" y="3429000"/>
          <p14:tracePt t="128087" x="2701925" y="3452813"/>
          <p14:tracePt t="128094" x="2693988" y="3468688"/>
          <p14:tracePt t="128102" x="2670175" y="3500438"/>
          <p14:tracePt t="128110" x="2662238" y="3524250"/>
          <p14:tracePt t="128117" x="2630488" y="3556000"/>
          <p14:tracePt t="128125" x="2622550" y="3571875"/>
          <p14:tracePt t="128132" x="2590800" y="3595688"/>
          <p14:tracePt t="128140" x="2574925" y="3621088"/>
          <p14:tracePt t="128148" x="2543175" y="3652838"/>
          <p14:tracePt t="128155" x="2519363" y="3684588"/>
          <p14:tracePt t="128162" x="2479675" y="3724275"/>
          <p14:tracePt t="128170" x="2447925" y="3748088"/>
          <p14:tracePt t="128177" x="2392363" y="3803650"/>
          <p14:tracePt t="128185" x="2366963" y="3811588"/>
          <p14:tracePt t="128192" x="2351088" y="3827463"/>
          <p14:tracePt t="128207" x="2335213" y="3835400"/>
          <p14:tracePt t="128215" x="2335213" y="3843338"/>
          <p14:tracePt t="128222" x="2327275" y="3843338"/>
          <p14:tracePt t="128238" x="2319338" y="3843338"/>
          <p14:tracePt t="128275" x="2311400" y="3843338"/>
          <p14:tracePt t="128402" x="2311400" y="3851275"/>
          <p14:tracePt t="128410" x="2311400" y="3859213"/>
          <p14:tracePt t="128417" x="2311400" y="3875088"/>
          <p14:tracePt t="128425" x="2311400" y="3883025"/>
          <p14:tracePt t="128433" x="2311400" y="3906838"/>
          <p14:tracePt t="128440" x="2311400" y="3930650"/>
          <p14:tracePt t="128448" x="2311400" y="3963988"/>
          <p14:tracePt t="128455" x="2311400" y="3987800"/>
          <p14:tracePt t="128462" x="2311400" y="4019550"/>
          <p14:tracePt t="128472" x="2311400" y="4059238"/>
          <p14:tracePt t="128478" x="2311400" y="4075113"/>
          <p14:tracePt t="128484" x="2311400" y="4106863"/>
          <p14:tracePt t="128492" x="2303463" y="4154488"/>
          <p14:tracePt t="128500" x="2303463" y="4178300"/>
          <p14:tracePt t="128509" x="2287588" y="4225925"/>
          <p14:tracePt t="128515" x="2271713" y="4265613"/>
          <p14:tracePt t="128524" x="2255838" y="4322763"/>
          <p14:tracePt t="128531" x="2239963" y="4370388"/>
          <p14:tracePt t="128538" x="2216150" y="4410075"/>
          <p14:tracePt t="128545" x="2200275" y="4481513"/>
          <p14:tracePt t="128553" x="2200275" y="4529138"/>
          <p14:tracePt t="128560" x="2192338" y="4545013"/>
          <p14:tracePt t="128567" x="2192338" y="4560888"/>
          <p14:tracePt t="128575" x="2192338" y="4584700"/>
          <p14:tracePt t="128583" x="2192338" y="4592638"/>
          <p14:tracePt t="128590" x="2192338" y="4600575"/>
          <p14:tracePt t="128598" x="2192338" y="4608513"/>
          <p14:tracePt t="128651" x="2200275" y="4608513"/>
          <p14:tracePt t="128666" x="2216150" y="4608513"/>
          <p14:tracePt t="128672" x="2232025" y="4608513"/>
          <p14:tracePt t="128680" x="2239963" y="4608513"/>
          <p14:tracePt t="128687" x="2263775" y="4608513"/>
          <p14:tracePt t="128695" x="2279650" y="4608513"/>
          <p14:tracePt t="128703" x="2303463" y="4608513"/>
          <p14:tracePt t="128710" x="2319338" y="4600575"/>
          <p14:tracePt t="128717" x="2343150" y="4592638"/>
          <p14:tracePt t="128725" x="2374900" y="4584700"/>
          <p14:tracePt t="128733" x="2400300" y="4584700"/>
          <p14:tracePt t="128740" x="2424113" y="4568825"/>
          <p14:tracePt t="128748" x="2455863" y="4552950"/>
          <p14:tracePt t="128755" x="2495550" y="4537075"/>
          <p14:tracePt t="128762" x="2559050" y="4513263"/>
          <p14:tracePt t="128770" x="2606675" y="4489450"/>
          <p14:tracePt t="128784" x="2693988" y="4449763"/>
          <p14:tracePt t="128787" x="2790825" y="4394200"/>
          <p14:tracePt t="128793" x="2901950" y="4322763"/>
          <p14:tracePt t="128800" x="3036888" y="4233863"/>
          <p14:tracePt t="128808" x="3189288" y="4146550"/>
          <p14:tracePt t="128815" x="3300413" y="4067175"/>
          <p14:tracePt t="128822" x="3476625" y="3938588"/>
          <p14:tracePt t="128830" x="3635375" y="3803650"/>
          <p14:tracePt t="128837" x="3770313" y="3684588"/>
          <p14:tracePt t="128844" x="3875088" y="3587750"/>
          <p14:tracePt t="128853" x="3946525" y="3524250"/>
          <p14:tracePt t="128860" x="4002088" y="3468688"/>
          <p14:tracePt t="128867" x="4065588" y="3405188"/>
          <p14:tracePt t="128875" x="4089400" y="3373438"/>
          <p14:tracePt t="128884" x="4121150" y="3341688"/>
          <p14:tracePt t="128890" x="4144963" y="3302000"/>
          <p14:tracePt t="128898" x="4152900" y="3286125"/>
          <p14:tracePt t="128905" x="4160838" y="3262313"/>
          <p14:tracePt t="128912" x="4168775" y="3244850"/>
          <p14:tracePt t="128920" x="4176713" y="3236913"/>
          <p14:tracePt t="128927" x="4192588" y="3213100"/>
          <p14:tracePt t="128934" x="4200525" y="3197225"/>
          <p14:tracePt t="128942" x="4210050" y="3189288"/>
          <p14:tracePt t="128950" x="4217988" y="3173413"/>
          <p14:tracePt t="128958" x="4241800" y="3165475"/>
          <p14:tracePt t="128964" x="4249738" y="3157538"/>
          <p14:tracePt t="128972" x="4257675" y="3157538"/>
          <p14:tracePt t="128984" x="4273550" y="3149600"/>
          <p14:tracePt t="128987" x="4281488" y="3141663"/>
          <p14:tracePt t="128995" x="4305300" y="3133725"/>
          <p14:tracePt t="129002" x="4321175" y="3125788"/>
          <p14:tracePt t="129010" x="4329113" y="3117850"/>
          <p14:tracePt t="129017" x="4344988" y="3117850"/>
          <p14:tracePt t="129025" x="4360863" y="3101975"/>
          <p14:tracePt t="129033" x="4384675" y="3086100"/>
          <p14:tracePt t="129040" x="4408488" y="3054350"/>
          <p14:tracePt t="129047" x="4432300" y="3014663"/>
          <p14:tracePt t="129055" x="4456113" y="2990850"/>
          <p14:tracePt t="129062" x="4487863" y="2943225"/>
          <p14:tracePt t="129070" x="4503738" y="2894013"/>
          <p14:tracePt t="129078" x="4519613" y="2830513"/>
          <p14:tracePt t="129086" x="4527550" y="2782888"/>
          <p14:tracePt t="129092" x="4535488" y="2719388"/>
          <p14:tracePt t="129101" x="4535488" y="2655888"/>
          <p14:tracePt t="129107" x="4535488" y="2600325"/>
          <p14:tracePt t="129117" x="4535488" y="2535238"/>
          <p14:tracePt t="129122" x="4527550" y="2479675"/>
          <p14:tracePt t="129130" x="4511675" y="2447925"/>
          <p14:tracePt t="129138" x="4487863" y="2400300"/>
          <p14:tracePt t="129145" x="4464050" y="2352675"/>
          <p14:tracePt t="129153" x="4448175" y="2312988"/>
          <p14:tracePt t="129160" x="4440238" y="2297113"/>
          <p14:tracePt t="129167" x="4400550" y="2257425"/>
          <p14:tracePt t="129175" x="4392613" y="2233613"/>
          <p14:tracePt t="129183" x="4376738" y="2233613"/>
          <p14:tracePt t="129190" x="4368800" y="2224088"/>
          <p14:tracePt t="129198" x="4360863" y="2224088"/>
          <p14:tracePt t="129205" x="4352925" y="2224088"/>
          <p14:tracePt t="129213" x="4337050" y="2224088"/>
          <p14:tracePt t="129220" x="4321175" y="2224088"/>
          <p14:tracePt t="129228" x="4297363" y="2224088"/>
          <p14:tracePt t="129234" x="4273550" y="2233613"/>
          <p14:tracePt t="129243" x="4225925" y="2249488"/>
          <p14:tracePt t="129250" x="4160838" y="2297113"/>
          <p14:tracePt t="129257" x="4105275" y="2336800"/>
          <p14:tracePt t="129265" x="4057650" y="2376488"/>
          <p14:tracePt t="129272" x="4017963" y="2408238"/>
          <p14:tracePt t="129281" x="3970338" y="2455863"/>
          <p14:tracePt t="129287" x="3938588" y="2495550"/>
          <p14:tracePt t="129294" x="3914775" y="2519363"/>
          <p14:tracePt t="129303" x="3890963" y="2559050"/>
          <p14:tracePt t="129310" x="3875088" y="2584450"/>
          <p14:tracePt t="129317" x="3859213" y="2624138"/>
          <p14:tracePt t="129324" x="3859213" y="2640013"/>
          <p14:tracePt t="129333" x="3859213" y="2663825"/>
          <p14:tracePt t="129341" x="3851275" y="2687638"/>
          <p14:tracePt t="129348" x="3851275" y="2719388"/>
          <p14:tracePt t="129354" x="3851275" y="2751138"/>
          <p14:tracePt t="129363" x="3851275" y="2790825"/>
          <p14:tracePt t="129370" x="3851275" y="2830513"/>
          <p14:tracePt t="129377" x="3867150" y="2878138"/>
          <p14:tracePt t="129384" x="3898900" y="2967038"/>
          <p14:tracePt t="129392" x="3922713" y="3022600"/>
          <p14:tracePt t="129400" x="3954463" y="3054350"/>
          <p14:tracePt t="129407" x="3994150" y="3094038"/>
          <p14:tracePt t="129416" x="4025900" y="3117850"/>
          <p14:tracePt t="129422" x="4065588" y="3141663"/>
          <p14:tracePt t="129431" x="4113213" y="3165475"/>
          <p14:tracePt t="129437" x="4129088" y="3173413"/>
          <p14:tracePt t="129445" x="4144963" y="3173413"/>
          <p14:tracePt t="129452" x="4152900" y="3173413"/>
          <p14:tracePt t="129467" x="4160838" y="3173413"/>
          <p14:tracePt t="129746" x="0" y="0"/>
        </p14:tracePtLst>
        <p14:tracePtLst>
          <p14:tracePt t="130549" x="1674813" y="4600575"/>
          <p14:tracePt t="130586" x="1674813" y="4592638"/>
          <p14:tracePt t="130608" x="1674813" y="4584700"/>
          <p14:tracePt t="130615" x="1674813" y="4576763"/>
          <p14:tracePt t="130638" x="1674813" y="4568825"/>
          <p14:tracePt t="130653" x="1674813" y="4560888"/>
          <p14:tracePt t="130697" x="1674813" y="4552950"/>
          <p14:tracePt t="130727" x="1674813" y="4545013"/>
          <p14:tracePt t="130900" x="1682750" y="4537075"/>
          <p14:tracePt t="130907" x="1682750" y="4529138"/>
          <p14:tracePt t="130915" x="1690688" y="4521200"/>
          <p14:tracePt t="130923" x="1690688" y="4513263"/>
          <p14:tracePt t="130930" x="1690688" y="4505325"/>
          <p14:tracePt t="130938" x="1690688" y="4489450"/>
          <p14:tracePt t="130945" x="1690688" y="4473575"/>
          <p14:tracePt t="130952" x="1690688" y="4449763"/>
          <p14:tracePt t="130960" x="1682750" y="4433888"/>
          <p14:tracePt t="130978" x="1658938" y="4410075"/>
          <p14:tracePt t="130982" x="1658938" y="4386263"/>
          <p14:tracePt t="130991" x="1641475" y="4370388"/>
          <p14:tracePt t="130997" x="1633538" y="4362450"/>
          <p14:tracePt t="131005" x="1633538" y="4346575"/>
          <p14:tracePt t="131012" x="1625600" y="4330700"/>
          <p14:tracePt t="131027" x="1617663" y="4314825"/>
          <p14:tracePt t="131043" x="1609725" y="4298950"/>
          <p14:tracePt t="131050" x="1609725" y="4291013"/>
          <p14:tracePt t="131058" x="1609725" y="4265613"/>
          <p14:tracePt t="131065" x="1609725" y="4257675"/>
          <p14:tracePt t="131072" x="1609725" y="4249738"/>
          <p14:tracePt t="131080" x="1601788" y="4233863"/>
          <p14:tracePt t="131095" x="1601788" y="4217988"/>
          <p14:tracePt t="131102" x="1601788" y="4210050"/>
          <p14:tracePt t="131110" x="1601788" y="4202113"/>
          <p14:tracePt t="131117" x="1601788" y="4194175"/>
          <p14:tracePt t="131125" x="1601788" y="4186238"/>
          <p14:tracePt t="131132" x="1601788" y="4178300"/>
          <p14:tracePt t="131141" x="1601788" y="4170363"/>
          <p14:tracePt t="131155" x="1601788" y="4162425"/>
          <p14:tracePt t="131194" x="1609725" y="4162425"/>
          <p14:tracePt t="131335" x="1609725" y="4154488"/>
          <p14:tracePt t="131344" x="1601788" y="4154488"/>
          <p14:tracePt t="131358" x="1593850" y="4146550"/>
          <p14:tracePt t="131374" x="1593850" y="4138613"/>
          <p14:tracePt t="131379" x="1585913" y="4138613"/>
          <p14:tracePt t="131395" x="1585913" y="4130675"/>
          <p14:tracePt t="131402" x="1577975" y="4130675"/>
          <p14:tracePt t="131433" x="1570038" y="4130675"/>
          <p14:tracePt t="131441" x="1570038" y="4122738"/>
          <p14:tracePt t="131455" x="1570038" y="4114800"/>
          <p14:tracePt t="131462" x="1570038" y="4106863"/>
          <p14:tracePt t="131477" x="1562100" y="4098925"/>
          <p14:tracePt t="131485" x="1562100" y="4083050"/>
          <p14:tracePt t="131493" x="1562100" y="4075113"/>
          <p14:tracePt t="131500" x="1562100" y="4051300"/>
          <p14:tracePt t="131508" x="1562100" y="4011613"/>
          <p14:tracePt t="131515" x="1554163" y="3987800"/>
          <p14:tracePt t="131524" x="1546225" y="3914775"/>
          <p14:tracePt t="131530" x="1538288" y="3851275"/>
          <p14:tracePt t="131538" x="1538288" y="3779838"/>
          <p14:tracePt t="131545" x="1530350" y="3692525"/>
          <p14:tracePt t="131553" x="1522413" y="3629025"/>
          <p14:tracePt t="131560" x="1498600" y="3540125"/>
          <p14:tracePt t="131567" x="1490663" y="3452813"/>
          <p14:tracePt t="131575" x="1482725" y="3381375"/>
          <p14:tracePt t="131582" x="1474788" y="3317875"/>
          <p14:tracePt t="131592" x="1466850" y="3252788"/>
          <p14:tracePt t="131597" x="1466850" y="3205163"/>
          <p14:tracePt t="131604" x="1458913" y="3173413"/>
          <p14:tracePt t="131613" x="1450975" y="3117850"/>
          <p14:tracePt t="131620" x="1450975" y="3086100"/>
          <p14:tracePt t="131627" x="1450975" y="3054350"/>
          <p14:tracePt t="131635" x="1450975" y="3038475"/>
          <p14:tracePt t="131643" x="1450975" y="3014663"/>
          <p14:tracePt t="131649" x="1450975" y="2998788"/>
          <p14:tracePt t="131657" x="1450975" y="2974975"/>
          <p14:tracePt t="131664" x="1450975" y="2951163"/>
          <p14:tracePt t="131673" x="1450975" y="2943225"/>
          <p14:tracePt t="131680" x="1450975" y="2935288"/>
          <p14:tracePt t="131687" x="1450975" y="2927350"/>
          <p14:tracePt t="131694" x="1450975" y="2919413"/>
          <p14:tracePt t="131702" x="1450975" y="2909888"/>
          <p14:tracePt t="131755" x="1450975" y="2901950"/>
          <p14:tracePt t="131898" x="1450975" y="2909888"/>
          <p14:tracePt t="132078" x="1458913" y="2909888"/>
          <p14:tracePt t="132084" x="1458913" y="2919413"/>
          <p14:tracePt t="132100" x="1458913" y="2927350"/>
          <p14:tracePt t="132115" x="1466850" y="2943225"/>
          <p14:tracePt t="132130" x="1466850" y="2951163"/>
          <p14:tracePt t="132145" x="1466850" y="2959100"/>
          <p14:tracePt t="132153" x="1466850" y="2974975"/>
          <p14:tracePt t="132167" x="1466850" y="2990850"/>
          <p14:tracePt t="132182" x="1466850" y="2998788"/>
          <p14:tracePt t="132191" x="1466850" y="3014663"/>
          <p14:tracePt t="132197" x="1466850" y="3022600"/>
          <p14:tracePt t="132205" x="1466850" y="3030538"/>
          <p14:tracePt t="132213" x="1466850" y="3062288"/>
          <p14:tracePt t="132220" x="1466850" y="3078163"/>
          <p14:tracePt t="132228" x="1466850" y="3086100"/>
          <p14:tracePt t="132235" x="1466850" y="3101975"/>
          <p14:tracePt t="132242" x="1466850" y="3109913"/>
          <p14:tracePt t="132250" x="1466850" y="3117850"/>
          <p14:tracePt t="132258" x="1466850" y="3125788"/>
          <p14:tracePt t="132280" x="1466850" y="3133725"/>
          <p14:tracePt t="132498" x="1466850" y="3141663"/>
          <p14:tracePt t="132512" x="1466850" y="3149600"/>
          <p14:tracePt t="132527" x="1466850" y="3157538"/>
          <p14:tracePt t="132535" x="1474788" y="3157538"/>
          <p14:tracePt t="132542" x="1474788" y="3165475"/>
          <p14:tracePt t="132550" x="1482725" y="3173413"/>
          <p14:tracePt t="132557" x="1490663" y="3173413"/>
          <p14:tracePt t="132565" x="1490663" y="3181350"/>
          <p14:tracePt t="132580" x="1498600" y="3181350"/>
          <p14:tracePt t="132595" x="1506538" y="3189288"/>
          <p14:tracePt t="132610" x="1522413" y="3189288"/>
          <p14:tracePt t="132617" x="1522413" y="3197225"/>
          <p14:tracePt t="132625" x="1530350" y="3197225"/>
          <p14:tracePt t="132640" x="1538288" y="3197225"/>
          <p14:tracePt t="132655" x="1546225" y="3197225"/>
          <p14:tracePt t="132888" x="1554163" y="3205163"/>
          <p14:tracePt t="132894" x="1554163" y="3213100"/>
          <p14:tracePt t="132902" x="1562100" y="3228975"/>
          <p14:tracePt t="132910" x="1593850" y="3244850"/>
          <p14:tracePt t="132917" x="1633538" y="3286125"/>
          <p14:tracePt t="132925" x="1666875" y="3317875"/>
          <p14:tracePt t="132932" x="1738313" y="3365500"/>
          <p14:tracePt t="132940" x="1809750" y="3429000"/>
          <p14:tracePt t="132947" x="1889125" y="3492500"/>
          <p14:tracePt t="132955" x="1968500" y="3556000"/>
          <p14:tracePt t="132963" x="2057400" y="3605213"/>
          <p14:tracePt t="132979" x="2168525" y="3692525"/>
          <p14:tracePt t="132993" x="2271713" y="3763963"/>
          <p14:tracePt t="133000" x="2319338" y="3803650"/>
          <p14:tracePt t="133007" x="2359025" y="3835400"/>
          <p14:tracePt t="133015" x="2408238" y="3875088"/>
          <p14:tracePt t="133022" x="2424113" y="3883025"/>
          <p14:tracePt t="133030" x="2439988" y="3906838"/>
          <p14:tracePt t="133038" x="2439988" y="3914775"/>
          <p14:tracePt t="133046" x="2455863" y="3922713"/>
          <p14:tracePt t="133052" x="2455863" y="3938588"/>
          <p14:tracePt t="133063" x="2463800" y="3948113"/>
          <p14:tracePt t="133068" x="2479675" y="3963988"/>
          <p14:tracePt t="133075" x="2479675" y="3979863"/>
          <p14:tracePt t="133082" x="2487613" y="3987800"/>
          <p14:tracePt t="133090" x="2495550" y="4003675"/>
          <p14:tracePt t="133097" x="2503488" y="4019550"/>
          <p14:tracePt t="133104" x="2519363" y="4035425"/>
          <p14:tracePt t="133113" x="2527300" y="4051300"/>
          <p14:tracePt t="133119" x="2543175" y="4067175"/>
          <p14:tracePt t="133128" x="2551113" y="4090988"/>
          <p14:tracePt t="133135" x="2566988" y="4106863"/>
          <p14:tracePt t="133143" x="2582863" y="4122738"/>
          <p14:tracePt t="133150" x="2590800" y="4146550"/>
          <p14:tracePt t="133157" x="2614613" y="4162425"/>
          <p14:tracePt t="133165" x="2630488" y="4170363"/>
          <p14:tracePt t="133172" x="2646363" y="4194175"/>
          <p14:tracePt t="133180" x="2662238" y="4194175"/>
          <p14:tracePt t="133187" x="2686050" y="4210050"/>
          <p14:tracePt t="133196" x="2701925" y="4217988"/>
          <p14:tracePt t="133202" x="2709863" y="4217988"/>
          <p14:tracePt t="133210" x="2725738" y="4225925"/>
          <p14:tracePt t="133218" x="2733675" y="4225925"/>
          <p14:tracePt t="133232" x="2741613" y="4225925"/>
          <p14:tracePt t="133240" x="2751138" y="4225925"/>
          <p14:tracePt t="133270" x="2751138" y="4217988"/>
          <p14:tracePt t="133278" x="2751138" y="4210050"/>
          <p14:tracePt t="133285" x="2751138" y="4202113"/>
          <p14:tracePt t="133294" x="2751138" y="4186238"/>
          <p14:tracePt t="133300" x="2751138" y="4170363"/>
          <p14:tracePt t="133307" x="2751138" y="4162425"/>
          <p14:tracePt t="133315" x="2751138" y="4146550"/>
          <p14:tracePt t="133322" x="2741613" y="4130675"/>
          <p14:tracePt t="133330" x="2733675" y="4122738"/>
          <p14:tracePt t="133338" x="2717800" y="4106863"/>
          <p14:tracePt t="133346" x="2709863" y="4090988"/>
          <p14:tracePt t="133360" x="2701925" y="4083050"/>
          <p14:tracePt t="133367" x="2693988" y="4075113"/>
          <p14:tracePt t="133374" x="2678113" y="4067175"/>
          <p14:tracePt t="133382" x="2678113" y="4059238"/>
          <p14:tracePt t="133390" x="2670175" y="4059238"/>
          <p14:tracePt t="133398" x="2670175" y="4051300"/>
          <p14:tracePt t="133405" x="2662238" y="4043363"/>
          <p14:tracePt t="133413" x="2654300" y="4035425"/>
          <p14:tracePt t="133420" x="2638425" y="4019550"/>
          <p14:tracePt t="133435" x="2622550" y="4003675"/>
          <p14:tracePt t="133443" x="2614613" y="3987800"/>
          <p14:tracePt t="133450" x="2598738" y="3979863"/>
          <p14:tracePt t="133457" x="2582863" y="3963988"/>
          <p14:tracePt t="133465" x="2574925" y="3956050"/>
          <p14:tracePt t="133472" x="2551113" y="3930650"/>
          <p14:tracePt t="133480" x="2535238" y="3922713"/>
          <p14:tracePt t="133487" x="2527300" y="3906838"/>
          <p14:tracePt t="133496" x="2511425" y="3898900"/>
          <p14:tracePt t="133502" x="2503488" y="3890963"/>
          <p14:tracePt t="133510" x="2487613" y="3875088"/>
          <p14:tracePt t="133517" x="2479675" y="3867150"/>
          <p14:tracePt t="133525" x="2471738" y="3867150"/>
          <p14:tracePt t="133533" x="2471738" y="3859213"/>
          <p14:tracePt t="133540" x="2463800" y="3859213"/>
          <p14:tracePt t="133547" x="2463800" y="3851275"/>
          <p14:tracePt t="133555" x="2455863" y="3851275"/>
          <p14:tracePt t="133570" x="2455863" y="3843338"/>
          <p14:tracePt t="133577" x="2447925" y="3835400"/>
          <p14:tracePt t="133585" x="2439988" y="3835400"/>
          <p14:tracePt t="133593" x="2439988" y="3827463"/>
          <p14:tracePt t="133600" x="2432050" y="3827463"/>
          <p14:tracePt t="133607" x="2432050" y="3811588"/>
          <p14:tracePt t="133615" x="2416175" y="3811588"/>
          <p14:tracePt t="133622" x="2416175" y="3795713"/>
          <p14:tracePt t="133630" x="2408238" y="3795713"/>
          <p14:tracePt t="133637" x="2408238" y="3787775"/>
          <p14:tracePt t="133645" x="2400300" y="3787775"/>
          <p14:tracePt t="133653" x="2392363" y="3779838"/>
          <p14:tracePt t="133683" x="2384425" y="3779838"/>
          <p14:tracePt t="133705" x="2374900" y="3779838"/>
          <p14:tracePt t="133720" x="2366963" y="3779838"/>
          <p14:tracePt t="133735" x="2359025" y="3787775"/>
          <p14:tracePt t="133743" x="2359025" y="3811588"/>
          <p14:tracePt t="133750" x="2359025" y="3819525"/>
          <p14:tracePt t="133757" x="2359025" y="3827463"/>
          <p14:tracePt t="133765" x="2359025" y="3851275"/>
          <p14:tracePt t="133772" x="2359025" y="3867150"/>
          <p14:tracePt t="133779" x="2359025" y="3883025"/>
          <p14:tracePt t="133787" x="2359025" y="3898900"/>
          <p14:tracePt t="133795" x="2366963" y="3922713"/>
          <p14:tracePt t="133803" x="2374900" y="3930650"/>
          <p14:tracePt t="133810" x="2374900" y="3948113"/>
          <p14:tracePt t="133817" x="2400300" y="3971925"/>
          <p14:tracePt t="133825" x="2408238" y="3987800"/>
          <p14:tracePt t="133833" x="2432050" y="4003675"/>
          <p14:tracePt t="133839" x="2455863" y="4003675"/>
          <p14:tracePt t="133847" x="2471738" y="4003675"/>
          <p14:tracePt t="133854" x="2487613" y="4003675"/>
          <p14:tracePt t="133862" x="2503488" y="4003675"/>
          <p14:tracePt t="133870" x="2519363" y="4003675"/>
          <p14:tracePt t="133877" x="2535238" y="4003675"/>
          <p14:tracePt t="133885" x="2543175" y="4003675"/>
          <p14:tracePt t="133894" x="2574925" y="4003675"/>
          <p14:tracePt t="133900" x="2590800" y="3995738"/>
          <p14:tracePt t="133908" x="2606675" y="3987800"/>
          <p14:tracePt t="133914" x="2630488" y="3971925"/>
          <p14:tracePt t="133923" x="2646363" y="3963988"/>
          <p14:tracePt t="133930" x="2654300" y="3956050"/>
          <p14:tracePt t="133937" x="2662238" y="3938588"/>
          <p14:tracePt t="133952" x="2670175" y="3930650"/>
          <p14:tracePt t="133960" x="2670175" y="3914775"/>
          <p14:tracePt t="133979" x="2670175" y="3898900"/>
          <p14:tracePt t="133983" x="2670175" y="3890963"/>
          <p14:tracePt t="133990" x="2670175" y="3883025"/>
          <p14:tracePt t="133997" x="2662238" y="3875088"/>
          <p14:tracePt t="134004" x="2654300" y="3867150"/>
          <p14:tracePt t="134012" x="2654300" y="3859213"/>
          <p14:tracePt t="134020" x="2638425" y="3851275"/>
          <p14:tracePt t="134029" x="2622550" y="3843338"/>
          <p14:tracePt t="134034" x="2614613" y="3835400"/>
          <p14:tracePt t="134043" x="2598738" y="3827463"/>
          <p14:tracePt t="134050" x="2590800" y="3827463"/>
          <p14:tracePt t="134058" x="2582863" y="3827463"/>
          <p14:tracePt t="134064" x="2566988" y="3819525"/>
          <p14:tracePt t="134080" x="2559050" y="3811588"/>
          <p14:tracePt t="134088" x="2543175" y="3811588"/>
          <p14:tracePt t="134095" x="2535238" y="3811588"/>
          <p14:tracePt t="134110" x="2527300" y="3811588"/>
          <p14:tracePt t="134117" x="2519363" y="3811588"/>
          <p14:tracePt t="134134" x="2511425" y="3811588"/>
          <p14:tracePt t="134140" x="2503488" y="3811588"/>
          <p14:tracePt t="134147" x="2495550" y="3811588"/>
          <p14:tracePt t="134194" x="2487613" y="3811588"/>
          <p14:tracePt t="134215" x="2479675" y="3819525"/>
          <p14:tracePt t="134222" x="2479675" y="3827463"/>
          <p14:tracePt t="134230" x="2471738" y="3835400"/>
          <p14:tracePt t="134246" x="2463800" y="3851275"/>
          <p14:tracePt t="134252" x="2463800" y="3859213"/>
          <p14:tracePt t="134260" x="2463800" y="3867150"/>
          <p14:tracePt t="134267" x="2463800" y="3875088"/>
          <p14:tracePt t="134275" x="2463800" y="3883025"/>
          <p14:tracePt t="134283" x="2463800" y="3890963"/>
          <p14:tracePt t="134289" x="2463800" y="3898900"/>
          <p14:tracePt t="134298" x="2463800" y="3906838"/>
          <p14:tracePt t="134305" x="2463800" y="3914775"/>
          <p14:tracePt t="134312" x="2463800" y="3922713"/>
          <p14:tracePt t="134320" x="2463800" y="3930650"/>
          <p14:tracePt t="134328" x="2463800" y="3938588"/>
          <p14:tracePt t="134350" x="2471738" y="3938588"/>
          <p14:tracePt t="134357" x="2471738" y="3948113"/>
          <p14:tracePt t="134372" x="2479675" y="3948113"/>
          <p14:tracePt t="134411" x="2487613" y="3948113"/>
          <p14:tracePt t="134432" x="2503488" y="3948113"/>
          <p14:tracePt t="134440" x="2511425" y="3930650"/>
          <p14:tracePt t="134447" x="2519363" y="3922713"/>
          <p14:tracePt t="134455" x="2535238" y="3922713"/>
          <p14:tracePt t="134462" x="2543175" y="3922713"/>
          <p14:tracePt t="134470" x="2566988" y="3906838"/>
          <p14:tracePt t="134478" x="2582863" y="3898900"/>
          <p14:tracePt t="134485" x="2606675" y="3890963"/>
          <p14:tracePt t="134493" x="2630488" y="3883025"/>
          <p14:tracePt t="134500" x="2646363" y="3875088"/>
          <p14:tracePt t="134507" x="2670175" y="3875088"/>
          <p14:tracePt t="134515" x="2693988" y="3867150"/>
          <p14:tracePt t="134522" x="2709863" y="3867150"/>
          <p14:tracePt t="134529" x="2725738" y="3859213"/>
          <p14:tracePt t="134538" x="2741613" y="3859213"/>
          <p14:tracePt t="134545" x="2767013" y="3851275"/>
          <p14:tracePt t="134553" x="2774950" y="3851275"/>
          <p14:tracePt t="134559" x="2782888" y="3851275"/>
          <p14:tracePt t="134568" x="2798763" y="3851275"/>
          <p14:tracePt t="134575" x="2806700" y="3851275"/>
          <p14:tracePt t="134590" x="2814638" y="3851275"/>
          <p14:tracePt t="134598" x="2822575" y="3851275"/>
          <p14:tracePt t="134604" x="2830513" y="3851275"/>
          <p14:tracePt t="134612" x="2846388" y="3851275"/>
          <p14:tracePt t="134620" x="2862263" y="3851275"/>
          <p14:tracePt t="134628" x="2878138" y="3851275"/>
          <p14:tracePt t="134634" x="2909888" y="3851275"/>
          <p14:tracePt t="134643" x="2933700" y="3851275"/>
          <p14:tracePt t="134650" x="2949575" y="3859213"/>
          <p14:tracePt t="134657" x="2973388" y="3859213"/>
          <p14:tracePt t="134666" x="2997200" y="3867150"/>
          <p14:tracePt t="134673" x="3005138" y="3867150"/>
          <p14:tracePt t="134680" x="3013075" y="3867150"/>
          <p14:tracePt t="134702" x="3021013" y="3867150"/>
          <p14:tracePt t="134777" x="3021013" y="3875088"/>
          <p14:tracePt t="134793" x="3021013" y="3890963"/>
          <p14:tracePt t="134799" x="3021013" y="3898900"/>
          <p14:tracePt t="134808" x="3021013" y="3914775"/>
          <p14:tracePt t="134814" x="3028950" y="3938588"/>
          <p14:tracePt t="134822" x="3036888" y="3956050"/>
          <p14:tracePt t="134830" x="3052763" y="3979863"/>
          <p14:tracePt t="134837" x="3052763" y="3987800"/>
          <p14:tracePt t="134845" x="3068638" y="3995738"/>
          <p14:tracePt t="134852" x="3068638" y="4003675"/>
          <p14:tracePt t="134861" x="3076575" y="4011613"/>
          <p14:tracePt t="134867" x="3084513" y="4011613"/>
          <p14:tracePt t="134875" x="3092450" y="4011613"/>
          <p14:tracePt t="134883" x="3100388" y="4011613"/>
          <p14:tracePt t="134890" x="3109913" y="4011613"/>
          <p14:tracePt t="134898" x="3125788" y="4011613"/>
          <p14:tracePt t="134904" x="3141663" y="4003675"/>
          <p14:tracePt t="134913" x="3181350" y="3979863"/>
          <p14:tracePt t="134920" x="3205163" y="3938588"/>
          <p14:tracePt t="134929" x="3236913" y="3890963"/>
          <p14:tracePt t="134934" x="3252788" y="3859213"/>
          <p14:tracePt t="134942" x="3276600" y="3819525"/>
          <p14:tracePt t="134949" x="3292475" y="3787775"/>
          <p14:tracePt t="134958" x="3300413" y="3756025"/>
          <p14:tracePt t="134977" x="3308350" y="3692525"/>
          <p14:tracePt t="134980" x="3308350" y="3676650"/>
          <p14:tracePt t="134994" x="3308350" y="3668713"/>
          <p14:tracePt t="135002" x="3308350" y="3644900"/>
          <p14:tracePt t="135025" x="3300413" y="3644900"/>
          <p14:tracePt t="135032" x="3292475" y="3644900"/>
          <p14:tracePt t="135039" x="3284538" y="3644900"/>
          <p14:tracePt t="135047" x="3268663" y="3644900"/>
          <p14:tracePt t="135055" x="3252788" y="3644900"/>
          <p14:tracePt t="135062" x="3244850" y="3660775"/>
          <p14:tracePt t="135069" x="3221038" y="3676650"/>
          <p14:tracePt t="135078" x="3205163" y="3692525"/>
          <p14:tracePt t="135084" x="3181350" y="3724275"/>
          <p14:tracePt t="135092" x="3173413" y="3740150"/>
          <p14:tracePt t="135101" x="3157538" y="3756025"/>
          <p14:tracePt t="135108" x="3149600" y="3771900"/>
          <p14:tracePt t="135114" x="3141663" y="3795713"/>
          <p14:tracePt t="135122" x="3133725" y="3811588"/>
          <p14:tracePt t="135130" x="3125788" y="3819525"/>
          <p14:tracePt t="135138" x="3117850" y="3835400"/>
          <p14:tracePt t="135145" x="3117850" y="3843338"/>
          <p14:tracePt t="135153" x="3117850" y="3851275"/>
          <p14:tracePt t="135160" x="3117850" y="3867150"/>
          <p14:tracePt t="135175" x="3109913" y="3875088"/>
          <p14:tracePt t="135190" x="3109913" y="3883025"/>
          <p14:tracePt t="135197" x="3100388" y="3890963"/>
          <p14:tracePt t="135204" x="3100388" y="3898900"/>
          <p14:tracePt t="135213" x="3100388" y="3906838"/>
          <p14:tracePt t="135220" x="3084513" y="3906838"/>
          <p14:tracePt t="135228" x="3076575" y="3922713"/>
          <p14:tracePt t="135235" x="3060700" y="3938588"/>
          <p14:tracePt t="135242" x="3028950" y="3956050"/>
          <p14:tracePt t="135250" x="2997200" y="3971925"/>
          <p14:tracePt t="135259" x="2957513" y="3979863"/>
          <p14:tracePt t="135264" x="2917825" y="4003675"/>
          <p14:tracePt t="135272" x="2870200" y="4027488"/>
          <p14:tracePt t="135280" x="2814638" y="4043363"/>
          <p14:tracePt t="135287" x="2767013" y="4067175"/>
          <p14:tracePt t="135295" x="2717800" y="4090988"/>
          <p14:tracePt t="135303" x="2678113" y="4114800"/>
          <p14:tracePt t="135310" x="2646363" y="4130675"/>
          <p14:tracePt t="135317" x="2598738" y="4162425"/>
          <p14:tracePt t="135325" x="2559050" y="4194175"/>
          <p14:tracePt t="135332" x="2519363" y="4225925"/>
          <p14:tracePt t="135339" x="2487613" y="4249738"/>
          <p14:tracePt t="135347" x="2463800" y="4281488"/>
          <p14:tracePt t="135354" x="2439988" y="4298950"/>
          <p14:tracePt t="135362" x="2432050" y="4314825"/>
          <p14:tracePt t="135370" x="2424113" y="4330700"/>
          <p14:tracePt t="135378" x="2416175" y="4338638"/>
          <p14:tracePt t="135385" x="2408238" y="4354513"/>
          <p14:tracePt t="135400" x="2408238" y="4362450"/>
          <p14:tracePt t="135408" x="2408238" y="4370388"/>
          <p14:tracePt t="135416" x="2408238" y="4378325"/>
          <p14:tracePt t="135429" x="2408238" y="4386263"/>
          <p14:tracePt t="135438" x="2408238" y="4394200"/>
          <p14:tracePt t="135445" x="2408238" y="4402138"/>
          <p14:tracePt t="135452" x="2408238" y="4410075"/>
          <p14:tracePt t="135461" x="2408238" y="4425950"/>
          <p14:tracePt t="135467" x="2408238" y="4433888"/>
          <p14:tracePt t="135476" x="2424113" y="4449763"/>
          <p14:tracePt t="135482" x="2439988" y="4473575"/>
          <p14:tracePt t="135490" x="2447925" y="4489450"/>
          <p14:tracePt t="135497" x="2463800" y="4505325"/>
          <p14:tracePt t="135504" x="2471738" y="4521200"/>
          <p14:tracePt t="135513" x="2479675" y="4529138"/>
          <p14:tracePt t="135520" x="2479675" y="4537075"/>
          <p14:tracePt t="135528" x="2479675" y="4545013"/>
          <p14:tracePt t="135535" x="2479675" y="4552950"/>
          <p14:tracePt t="135544" x="2479675" y="4560888"/>
          <p14:tracePt t="135558" x="2479675" y="4568825"/>
          <p14:tracePt t="135565" x="2479675" y="4584700"/>
          <p14:tracePt t="135580" x="2479675" y="4592638"/>
          <p14:tracePt t="135587" x="2479675" y="4608513"/>
          <p14:tracePt t="135595" x="2479675" y="4616450"/>
          <p14:tracePt t="135603" x="2479675" y="4624388"/>
          <p14:tracePt t="135611" x="2479675" y="4641850"/>
          <p14:tracePt t="135626" x="2479675" y="4649788"/>
          <p14:tracePt t="135632" x="2479675" y="4665663"/>
          <p14:tracePt t="135640" x="2479675" y="4673600"/>
          <p14:tracePt t="135647" x="2479675" y="4681538"/>
          <p14:tracePt t="135655" x="2487613" y="4697413"/>
          <p14:tracePt t="135664" x="2495550" y="4705350"/>
          <p14:tracePt t="135670" x="2503488" y="4713288"/>
          <p14:tracePt t="135678" x="2519363" y="4737100"/>
          <p14:tracePt t="135685" x="2543175" y="4737100"/>
          <p14:tracePt t="135694" x="2566988" y="4745038"/>
          <p14:tracePt t="135701" x="2574925" y="4752975"/>
          <p14:tracePt t="135708" x="2582863" y="4752975"/>
          <p14:tracePt t="135715" x="2590800" y="4752975"/>
          <p14:tracePt t="135730" x="2598738" y="4752975"/>
          <p14:tracePt t="135738" x="2598738" y="4745038"/>
          <p14:tracePt t="135745" x="2598738" y="4721225"/>
          <p14:tracePt t="135753" x="2598738" y="4681538"/>
          <p14:tracePt t="135761" x="2566988" y="4633913"/>
          <p14:tracePt t="135767" x="2527300" y="4584700"/>
          <p14:tracePt t="135776" x="2487613" y="4545013"/>
          <p14:tracePt t="135783" x="2416175" y="4497388"/>
          <p14:tracePt t="135791" x="2351088" y="4465638"/>
          <p14:tracePt t="135798" x="2232025" y="4394200"/>
          <p14:tracePt t="135804" x="2112963" y="4346575"/>
          <p14:tracePt t="135812" x="1976438" y="4306888"/>
          <p14:tracePt t="135820" x="1849438" y="4265613"/>
          <p14:tracePt t="135827" x="1770063" y="4249738"/>
          <p14:tracePt t="135835" x="1674813" y="4217988"/>
          <p14:tracePt t="135842" x="1585913" y="4217988"/>
          <p14:tracePt t="135851" x="1514475" y="4210050"/>
          <p14:tracePt t="135858" x="1482725" y="4210050"/>
          <p14:tracePt t="135865" x="1450975" y="4210050"/>
          <p14:tracePt t="135872" x="1435100" y="4210050"/>
          <p14:tracePt t="135888" x="1427163" y="4210050"/>
          <p14:tracePt t="135910" x="1419225" y="4210050"/>
          <p14:tracePt t="135917" x="1411288" y="4210050"/>
          <p14:tracePt t="135925" x="1403350" y="4210050"/>
          <p14:tracePt t="135932" x="1379538" y="4210050"/>
          <p14:tracePt t="135940" x="1355725" y="4210050"/>
          <p14:tracePt t="135948" x="1339850" y="4210050"/>
          <p14:tracePt t="135954" x="1316038" y="4210050"/>
          <p14:tracePt t="135962" x="1292225" y="4210050"/>
          <p14:tracePt t="135978" x="1250950" y="4210050"/>
          <p14:tracePt t="135984" x="1235075" y="4194175"/>
          <p14:tracePt t="135993" x="1203325" y="4162425"/>
          <p14:tracePt t="136000" x="1171575" y="4122738"/>
          <p14:tracePt t="136008" x="1147763" y="4083050"/>
          <p14:tracePt t="136015" x="1131888" y="4043363"/>
          <p14:tracePt t="136022" x="1131888" y="3995738"/>
          <p14:tracePt t="136030" x="1131888" y="3971925"/>
          <p14:tracePt t="136037" x="1123950" y="3938588"/>
          <p14:tracePt t="136045" x="1123950" y="3898900"/>
          <p14:tracePt t="136053" x="1123950" y="3867150"/>
          <p14:tracePt t="136060" x="1123950" y="3851275"/>
          <p14:tracePt t="136076" x="1123950" y="3843338"/>
          <p14:tracePt t="136082" x="1131888" y="3843338"/>
          <p14:tracePt t="136091" x="1131888" y="3835400"/>
          <p14:tracePt t="136211" x="1131888" y="3843338"/>
          <p14:tracePt t="136217" x="1131888" y="3851275"/>
          <p14:tracePt t="136225" x="1131888" y="3875088"/>
          <p14:tracePt t="136233" x="1131888" y="3890963"/>
          <p14:tracePt t="136241" x="1131888" y="3906838"/>
          <p14:tracePt t="136248" x="1139825" y="3922713"/>
          <p14:tracePt t="136255" x="1139825" y="3948113"/>
          <p14:tracePt t="136262" x="1139825" y="3987800"/>
          <p14:tracePt t="136270" x="1139825" y="4027488"/>
          <p14:tracePt t="136278" x="1139825" y="4051300"/>
          <p14:tracePt t="136285" x="1139825" y="4083050"/>
          <p14:tracePt t="136292" x="1147763" y="4106863"/>
          <p14:tracePt t="136300" x="1147763" y="4130675"/>
          <p14:tracePt t="136308" x="1147763" y="4162425"/>
          <p14:tracePt t="136315" x="1147763" y="4186238"/>
          <p14:tracePt t="136323" x="1147763" y="4202113"/>
          <p14:tracePt t="136330" x="1147763" y="4217988"/>
          <p14:tracePt t="136338" x="1147763" y="4241800"/>
          <p14:tracePt t="136344" x="1147763" y="4265613"/>
          <p14:tracePt t="136352" x="1147763" y="4281488"/>
          <p14:tracePt t="136360" x="1147763" y="4306888"/>
          <p14:tracePt t="136367" x="1147763" y="4322763"/>
          <p14:tracePt t="136374" x="1147763" y="4346575"/>
          <p14:tracePt t="136382" x="1147763" y="4370388"/>
          <p14:tracePt t="136391" x="1147763" y="4402138"/>
          <p14:tracePt t="136398" x="1147763" y="4418013"/>
          <p14:tracePt t="136404" x="1147763" y="4441825"/>
          <p14:tracePt t="136412" x="1155700" y="4473575"/>
          <p14:tracePt t="136420" x="1155700" y="4497388"/>
          <p14:tracePt t="136427" x="1155700" y="4529138"/>
          <p14:tracePt t="136435" x="1155700" y="4545013"/>
          <p14:tracePt t="136442" x="1155700" y="4600575"/>
          <p14:tracePt t="136450" x="1155700" y="4608513"/>
          <p14:tracePt t="136458" x="1155700" y="4624388"/>
          <p14:tracePt t="136465" x="1155700" y="4633913"/>
          <p14:tracePt t="136473" x="1155700" y="4649788"/>
          <p14:tracePt t="136480" x="1155700" y="4657725"/>
          <p14:tracePt t="136488" x="1155700" y="4673600"/>
          <p14:tracePt t="136495" x="1163638" y="4681538"/>
          <p14:tracePt t="136502" x="1163638" y="4705350"/>
          <p14:tracePt t="136510" x="1171575" y="4729163"/>
          <p14:tracePt t="136517" x="1171575" y="4745038"/>
          <p14:tracePt t="136526" x="1171575" y="4760913"/>
          <p14:tracePt t="136532" x="1179513" y="4792663"/>
          <p14:tracePt t="136540" x="1179513" y="4816475"/>
          <p14:tracePt t="136547" x="1179513" y="4840288"/>
          <p14:tracePt t="136555" x="1179513" y="4864100"/>
          <p14:tracePt t="136562" x="1179513" y="4895850"/>
          <p14:tracePt t="136570" x="1179513" y="4919663"/>
          <p14:tracePt t="136577" x="1179513" y="4951413"/>
          <p14:tracePt t="136584" x="1187450" y="4984750"/>
          <p14:tracePt t="136593" x="1187450" y="5024438"/>
          <p14:tracePt t="136601" x="1195388" y="5056188"/>
          <p14:tracePt t="136607" x="1195388" y="5072063"/>
          <p14:tracePt t="136616" x="1195388" y="5103813"/>
          <p14:tracePt t="136622" x="1195388" y="5127625"/>
          <p14:tracePt t="136629" x="1203325" y="5143500"/>
          <p14:tracePt t="136638" x="1203325" y="5167313"/>
          <p14:tracePt t="136645" x="1203325" y="5175250"/>
          <p14:tracePt t="136691" x="1203325" y="5167313"/>
          <p14:tracePt t="136697" x="1203325" y="5151438"/>
          <p14:tracePt t="136705" x="1203325" y="5111750"/>
          <p14:tracePt t="136713" x="1203325" y="5064125"/>
          <p14:tracePt t="136720" x="1203325" y="5000625"/>
          <p14:tracePt t="136728" x="1203325" y="4919663"/>
          <p14:tracePt t="136735" x="1203325" y="4840288"/>
          <p14:tracePt t="136743" x="1203325" y="4768850"/>
          <p14:tracePt t="136750" x="1203325" y="4697413"/>
          <p14:tracePt t="136758" x="1203325" y="4641850"/>
          <p14:tracePt t="136764" x="1203325" y="4560888"/>
          <p14:tracePt t="136773" x="1211263" y="4513263"/>
          <p14:tracePt t="136780" x="1219200" y="4441825"/>
          <p14:tracePt t="136788" x="1219200" y="4394200"/>
          <p14:tracePt t="136795" x="1227138" y="4346575"/>
          <p14:tracePt t="136802" x="1227138" y="4306888"/>
          <p14:tracePt t="136810" x="1235075" y="4265613"/>
          <p14:tracePt t="136818" x="1235075" y="4241800"/>
          <p14:tracePt t="136826" x="1235075" y="4225925"/>
          <p14:tracePt t="136832" x="1243013" y="4202113"/>
          <p14:tracePt t="136841" x="1243013" y="4186238"/>
          <p14:tracePt t="136848" x="1243013" y="4170363"/>
          <p14:tracePt t="136855" x="1243013" y="4154488"/>
          <p14:tracePt t="136877" x="1243013" y="4146550"/>
          <p14:tracePt t="136923" x="1243013" y="4162425"/>
          <p14:tracePt t="136929" x="1243013" y="4178300"/>
          <p14:tracePt t="136937" x="1235075" y="4202113"/>
          <p14:tracePt t="136945" x="1219200" y="4225925"/>
          <p14:tracePt t="136952" x="1203325" y="4265613"/>
          <p14:tracePt t="136960" x="1187450" y="4298950"/>
          <p14:tracePt t="136977" x="1139825" y="4378325"/>
          <p14:tracePt t="136982" x="1123950" y="4410075"/>
          <p14:tracePt t="136991" x="1100138" y="4441825"/>
          <p14:tracePt t="136998" x="1092200" y="4457700"/>
          <p14:tracePt t="137004" x="1076325" y="4473575"/>
          <p14:tracePt t="137012" x="1068388" y="4481513"/>
          <p14:tracePt t="137020" x="1060450" y="4489450"/>
          <p14:tracePt t="137027" x="1052513" y="4497388"/>
          <p14:tracePt t="137035" x="1036638" y="4505325"/>
          <p14:tracePt t="137043" x="1020763" y="4505325"/>
          <p14:tracePt t="137057" x="996950" y="4505325"/>
          <p14:tracePt t="137064" x="973138" y="4497388"/>
          <p14:tracePt t="137073" x="949325" y="4481513"/>
          <p14:tracePt t="137080" x="917575" y="4449763"/>
          <p14:tracePt t="137087" x="860425" y="4386263"/>
          <p14:tracePt t="137095" x="820738" y="4322763"/>
          <p14:tracePt t="137104" x="773113" y="4233863"/>
          <p14:tracePt t="137110" x="733425" y="4130675"/>
          <p14:tracePt t="137117" x="709613" y="4059238"/>
          <p14:tracePt t="137126" x="661988" y="3971925"/>
          <p14:tracePt t="137133" x="630238" y="3883025"/>
          <p14:tracePt t="137141" x="598488" y="3803650"/>
          <p14:tracePt t="137147" x="590550" y="3732213"/>
          <p14:tracePt t="137154" x="582613" y="3660775"/>
          <p14:tracePt t="137164" x="582613" y="3587750"/>
          <p14:tracePt t="137170" x="582613" y="3500438"/>
          <p14:tracePt t="137177" x="582613" y="3452813"/>
          <p14:tracePt t="137185" x="582613" y="3373438"/>
          <p14:tracePt t="137194" x="582613" y="3294063"/>
          <p14:tracePt t="137200" x="582613" y="3213100"/>
          <p14:tracePt t="137207" x="582613" y="3133725"/>
          <p14:tracePt t="137215" x="582613" y="3046413"/>
          <p14:tracePt t="137223" x="582613" y="2967038"/>
          <p14:tracePt t="137230" x="582613" y="2909888"/>
          <p14:tracePt t="137237" x="598488" y="2838450"/>
          <p14:tracePt t="137245" x="606425" y="2767013"/>
          <p14:tracePt t="137252" x="614363" y="2711450"/>
          <p14:tracePt t="137259" x="630238" y="2655888"/>
          <p14:tracePt t="137268" x="630238" y="2616200"/>
          <p14:tracePt t="137275" x="638175" y="2576513"/>
          <p14:tracePt t="137282" x="646113" y="2519363"/>
          <p14:tracePt t="137291" x="654050" y="2463800"/>
          <p14:tracePt t="137298" x="661988" y="2424113"/>
          <p14:tracePt t="137305" x="677863" y="2368550"/>
          <p14:tracePt t="137313" x="677863" y="2320925"/>
          <p14:tracePt t="137319" x="693738" y="2257425"/>
          <p14:tracePt t="137327" x="709613" y="2208213"/>
          <p14:tracePt t="137334" x="725488" y="2168525"/>
          <p14:tracePt t="137343" x="749300" y="2120900"/>
          <p14:tracePt t="137350" x="765175" y="2081213"/>
          <p14:tracePt t="137357" x="781050" y="2057400"/>
          <p14:tracePt t="137365" x="804863" y="2033588"/>
          <p14:tracePt t="137374" x="812800" y="2025650"/>
          <p14:tracePt t="137380" x="820738" y="2017713"/>
          <p14:tracePt t="137387" x="828675" y="2017713"/>
          <p14:tracePt t="137395" x="836613" y="2017713"/>
          <p14:tracePt t="137410" x="844550" y="2017713"/>
          <p14:tracePt t="137425" x="852488" y="2017713"/>
          <p14:tracePt t="137441" x="868363" y="2017713"/>
          <p14:tracePt t="137447" x="876300" y="2017713"/>
          <p14:tracePt t="137455" x="884238" y="2017713"/>
          <p14:tracePt t="137463" x="900113" y="2017713"/>
          <p14:tracePt t="137470" x="925513" y="2025650"/>
          <p14:tracePt t="137477" x="957263" y="2033588"/>
          <p14:tracePt t="137484" x="973138" y="2041525"/>
          <p14:tracePt t="137493" x="989013" y="2049463"/>
          <p14:tracePt t="137500" x="1020763" y="2073275"/>
          <p14:tracePt t="137507" x="1060450" y="2089150"/>
          <p14:tracePt t="137515" x="1100138" y="2120900"/>
          <p14:tracePt t="137523" x="1131888" y="2136775"/>
          <p14:tracePt t="137530" x="1171575" y="2176463"/>
          <p14:tracePt t="137538" x="1211263" y="2200275"/>
          <p14:tracePt t="137545" x="1250950" y="2233613"/>
          <p14:tracePt t="137552" x="1292225" y="2273300"/>
          <p14:tracePt t="137560" x="1323975" y="2297113"/>
          <p14:tracePt t="137567" x="1363663" y="2328863"/>
          <p14:tracePt t="137579" x="1435100" y="2384425"/>
          <p14:tracePt t="137583" x="1450975" y="2400300"/>
          <p14:tracePt t="137591" x="1458913" y="2408238"/>
          <p14:tracePt t="137597" x="1466850" y="2424113"/>
          <p14:tracePt t="137610" x="1474788" y="2432050"/>
          <p14:tracePt t="137613" x="1474788" y="2447925"/>
          <p14:tracePt t="137620" x="1482725" y="2455863"/>
          <p14:tracePt t="137635" x="1482725" y="2463800"/>
          <p14:tracePt t="137642" x="1482725" y="2471738"/>
          <p14:tracePt t="137658" x="1482725" y="2479675"/>
          <p14:tracePt t="137680" x="1482725" y="2487613"/>
          <p14:tracePt t="137709" x="1482725" y="2495550"/>
          <p14:tracePt t="137785" x="1482725" y="2503488"/>
          <p14:tracePt t="137800" x="1482725" y="2511425"/>
          <p14:tracePt t="137823" x="1482725" y="2519363"/>
          <p14:tracePt t="137876" x="1482725" y="2511425"/>
          <p14:tracePt t="137882" x="1474788" y="2495550"/>
          <p14:tracePt t="137890" x="1466850" y="2471738"/>
          <p14:tracePt t="137897" x="1458913" y="2447925"/>
          <p14:tracePt t="137905" x="1450975" y="2408238"/>
          <p14:tracePt t="137913" x="1450975" y="2392363"/>
          <p14:tracePt t="137920" x="1450975" y="2360613"/>
          <p14:tracePt t="137928" x="1450975" y="2336800"/>
          <p14:tracePt t="137935" x="1450975" y="2328863"/>
          <p14:tracePt t="137943" x="1450975" y="2320925"/>
          <p14:tracePt t="138062" x="1450975" y="2328863"/>
          <p14:tracePt t="138070" x="1450975" y="2336800"/>
          <p14:tracePt t="138084" x="1458913" y="2344738"/>
          <p14:tracePt t="138093" x="1466850" y="2352675"/>
          <p14:tracePt t="138100" x="1466850" y="2368550"/>
          <p14:tracePt t="138108" x="1474788" y="2368550"/>
          <p14:tracePt t="138115" x="1482725" y="2392363"/>
          <p14:tracePt t="138123" x="1490663" y="2400300"/>
          <p14:tracePt t="138130" x="1498600" y="2416175"/>
          <p14:tracePt t="138138" x="1514475" y="2432050"/>
          <p14:tracePt t="138145" x="1530350" y="2447925"/>
          <p14:tracePt t="138152" x="1546225" y="2463800"/>
          <p14:tracePt t="138160" x="1546225" y="2479675"/>
          <p14:tracePt t="138168" x="1577975" y="2495550"/>
          <p14:tracePt t="138175" x="1577975" y="2511425"/>
          <p14:tracePt t="138243" x="1577975" y="2495550"/>
          <p14:tracePt t="138250" x="1570038" y="2471738"/>
          <p14:tracePt t="138258" x="1546225" y="2439988"/>
          <p14:tracePt t="138264" x="1546225" y="2416175"/>
          <p14:tracePt t="138273" x="1538288" y="2400300"/>
          <p14:tracePt t="138280" x="1538288" y="2384425"/>
          <p14:tracePt t="138288" x="1538288" y="2376488"/>
          <p14:tracePt t="138295" x="1538288" y="2360613"/>
          <p14:tracePt t="138309" x="1538288" y="2352675"/>
          <p14:tracePt t="138332" x="1538288" y="2344738"/>
          <p14:tracePt t="138347" x="1546225" y="2344738"/>
          <p14:tracePt t="138369" x="1554163" y="2344738"/>
          <p14:tracePt t="138385" x="1562100" y="2344738"/>
          <p14:tracePt t="138392" x="1570038" y="2360613"/>
          <p14:tracePt t="138399" x="1585913" y="2368550"/>
          <p14:tracePt t="138408" x="1593850" y="2384425"/>
          <p14:tracePt t="138414" x="1609725" y="2400300"/>
          <p14:tracePt t="138423" x="1609725" y="2408238"/>
          <p14:tracePt t="138430" x="1617663" y="2424113"/>
          <p14:tracePt t="138437" x="1625600" y="2432050"/>
          <p14:tracePt t="138445" x="1625600" y="2439988"/>
          <p14:tracePt t="138453" x="1625600" y="2447925"/>
          <p14:tracePt t="138467" x="1625600" y="2463800"/>
          <p14:tracePt t="138490" x="1609725" y="2471738"/>
          <p14:tracePt t="138497" x="1585913" y="2479675"/>
          <p14:tracePt t="138505" x="1577975" y="2479675"/>
          <p14:tracePt t="138513" x="1570038" y="2487613"/>
          <p14:tracePt t="138520" x="1554163" y="2495550"/>
          <p14:tracePt t="138535" x="1546225" y="2495550"/>
          <p14:tracePt t="138933" x="1546225" y="2503488"/>
          <p14:tracePt t="138940" x="1570038" y="2519363"/>
          <p14:tracePt t="138949" x="1585913" y="2527300"/>
          <p14:tracePt t="138954" x="1609725" y="2543175"/>
          <p14:tracePt t="138962" x="1625600" y="2559050"/>
          <p14:tracePt t="138983" x="1682750" y="2576513"/>
          <p14:tracePt t="138985" x="1698625" y="2584450"/>
          <p14:tracePt t="138992" x="1714500" y="2584450"/>
          <p14:tracePt t="139000" x="1722438" y="2592388"/>
          <p14:tracePt t="139008" x="1730375" y="2592388"/>
          <p14:tracePt t="139015" x="1738313" y="2592388"/>
          <p14:tracePt t="139023" x="1746250" y="2600325"/>
          <p14:tracePt t="139038" x="1754188" y="2600325"/>
          <p14:tracePt t="139052" x="1762125" y="2608263"/>
          <p14:tracePt t="139068" x="1770063" y="2608263"/>
          <p14:tracePt t="139105" x="1770063" y="2616200"/>
          <p14:tracePt t="139120" x="1770063" y="2632075"/>
          <p14:tracePt t="139128" x="1762125" y="2632075"/>
          <p14:tracePt t="139135" x="1762125" y="2647950"/>
          <p14:tracePt t="139142" x="1754188" y="2655888"/>
          <p14:tracePt t="139150" x="1738313" y="2671763"/>
          <p14:tracePt t="139158" x="1730375" y="2671763"/>
          <p14:tracePt t="139165" x="1722438" y="2671763"/>
          <p14:tracePt t="139173" x="1714500" y="2679700"/>
          <p14:tracePt t="139187" x="1698625" y="2679700"/>
          <p14:tracePt t="139196" x="1698625" y="2687638"/>
          <p14:tracePt t="139203" x="1690688" y="2687638"/>
          <p14:tracePt t="139217" x="1682750" y="2687638"/>
          <p14:tracePt t="139248" x="1674813" y="2687638"/>
          <p14:tracePt t="139269" x="1666875" y="2687638"/>
          <p14:tracePt t="139284" x="1658938" y="2679700"/>
          <p14:tracePt t="139307" x="1658938" y="2671763"/>
          <p14:tracePt t="139316" x="1651000" y="2671763"/>
          <p14:tracePt t="139405" x="1641475" y="2671763"/>
          <p14:tracePt t="139427" x="1633538" y="2671763"/>
          <p14:tracePt t="139577" x="1641475" y="2671763"/>
          <p14:tracePt t="139638" x="1651000" y="2671763"/>
          <p14:tracePt t="139712" x="1658938" y="2671763"/>
          <p14:tracePt t="139803" x="1666875" y="2671763"/>
          <p14:tracePt t="139810" x="1674813" y="2671763"/>
          <p14:tracePt t="139825" x="1682750" y="2671763"/>
          <p14:tracePt t="139833" x="1706563" y="2671763"/>
          <p14:tracePt t="139840" x="1730375" y="2679700"/>
          <p14:tracePt t="139848" x="1785938" y="2679700"/>
          <p14:tracePt t="139855" x="1817688" y="2679700"/>
          <p14:tracePt t="139864" x="1857375" y="2679700"/>
          <p14:tracePt t="139870" x="1912938" y="2679700"/>
          <p14:tracePt t="139878" x="1936750" y="2679700"/>
          <p14:tracePt t="139884" x="1968500" y="2679700"/>
          <p14:tracePt t="139892" x="2000250" y="2679700"/>
          <p14:tracePt t="139900" x="2025650" y="2679700"/>
          <p14:tracePt t="139907" x="2049463" y="2679700"/>
          <p14:tracePt t="139915" x="2057400" y="2679700"/>
          <p14:tracePt t="139931" x="2065338" y="2679700"/>
          <p14:tracePt t="139937" x="2073275" y="2679700"/>
          <p14:tracePt t="139945" x="2081213" y="2679700"/>
          <p14:tracePt t="139952" x="2089150" y="2679700"/>
          <p14:tracePt t="139967" x="2105025" y="2671763"/>
          <p14:tracePt t="139983" x="2112963" y="2663825"/>
          <p14:tracePt t="139998" x="2120900" y="2655888"/>
          <p14:tracePt t="140014" x="2128838" y="2647950"/>
          <p14:tracePt t="140028" x="2136775" y="2647950"/>
          <p14:tracePt t="140035" x="2136775" y="2632075"/>
          <p14:tracePt t="140042" x="2144713" y="2632075"/>
          <p14:tracePt t="140065" x="2152650" y="2624138"/>
          <p14:tracePt t="140095" x="2160588" y="2624138"/>
          <p14:tracePt t="140117" x="2168525" y="2624138"/>
          <p14:tracePt t="140124" x="2168525" y="2616200"/>
          <p14:tracePt t="140140" x="2176463" y="2616200"/>
          <p14:tracePt t="140155" x="2184400" y="2616200"/>
          <p14:tracePt t="140164" x="2192338" y="2616200"/>
          <p14:tracePt t="140170" x="2208213" y="2616200"/>
          <p14:tracePt t="140177" x="2232025" y="2616200"/>
          <p14:tracePt t="140185" x="2255838" y="2616200"/>
          <p14:tracePt t="140192" x="2311400" y="2632075"/>
          <p14:tracePt t="140200" x="2359025" y="2640013"/>
          <p14:tracePt t="140207" x="2424113" y="2655888"/>
          <p14:tracePt t="140216" x="2471738" y="2663825"/>
          <p14:tracePt t="140222" x="2511425" y="2663825"/>
          <p14:tracePt t="140231" x="2551113" y="2671763"/>
          <p14:tracePt t="140238" x="2574925" y="2671763"/>
          <p14:tracePt t="140244" x="2606675" y="2671763"/>
          <p14:tracePt t="140252" x="2630488" y="2671763"/>
          <p14:tracePt t="140261" x="2646363" y="2671763"/>
          <p14:tracePt t="140267" x="2662238" y="2671763"/>
          <p14:tracePt t="140275" x="2670175" y="2671763"/>
          <p14:tracePt t="140283" x="2678113" y="2663825"/>
          <p14:tracePt t="140289" x="2693988" y="2655888"/>
          <p14:tracePt t="140305" x="2701925" y="2647950"/>
          <p14:tracePt t="140320" x="2717800" y="2647950"/>
          <p14:tracePt t="140327" x="2717800" y="2640013"/>
          <p14:tracePt t="140342" x="2725738" y="2640013"/>
          <p14:tracePt t="140367" x="2733675" y="2640013"/>
          <p14:tracePt t="140380" x="2751138" y="2640013"/>
          <p14:tracePt t="140394" x="2759075" y="2640013"/>
          <p14:tracePt t="140402" x="2782888" y="2640013"/>
          <p14:tracePt t="140410" x="2806700" y="2640013"/>
          <p14:tracePt t="140417" x="2830513" y="2647950"/>
          <p14:tracePt t="140424" x="2854325" y="2655888"/>
          <p14:tracePt t="140432" x="2886075" y="2671763"/>
          <p14:tracePt t="140440" x="2909888" y="2671763"/>
          <p14:tracePt t="140448" x="2933700" y="2679700"/>
          <p14:tracePt t="140455" x="2965450" y="2695575"/>
          <p14:tracePt t="140463" x="2997200" y="2703513"/>
          <p14:tracePt t="140470" x="3028950" y="2719388"/>
          <p14:tracePt t="140477" x="3068638" y="2735263"/>
          <p14:tracePt t="140485" x="3100388" y="2751138"/>
          <p14:tracePt t="140493" x="3109913" y="2751138"/>
          <p14:tracePt t="140500" x="3125788" y="2759075"/>
          <p14:tracePt t="140507" x="3149600" y="2767013"/>
          <p14:tracePt t="140516" x="3173413" y="2774950"/>
          <p14:tracePt t="140523" x="3189288" y="2774950"/>
          <p14:tracePt t="140531" x="3197225" y="2782888"/>
          <p14:tracePt t="140537" x="3205163" y="2782888"/>
          <p14:tracePt t="140552" x="3213100" y="2782888"/>
          <p14:tracePt t="140574" x="3221038" y="2782888"/>
          <p14:tracePt t="140583" x="3228975" y="2782888"/>
          <p14:tracePt t="140590" x="3236913" y="2790825"/>
          <p14:tracePt t="140604" x="3244850" y="2790825"/>
          <p14:tracePt t="140613" x="3252788" y="2790825"/>
          <p14:tracePt t="140634" x="3260725" y="2790825"/>
          <p14:tracePt t="140650" x="3268663" y="2790825"/>
          <p14:tracePt t="140666" x="3276600" y="2798763"/>
          <p14:tracePt t="140672" x="3284538" y="2798763"/>
          <p14:tracePt t="140681" x="3300413" y="2806700"/>
          <p14:tracePt t="140687" x="3316288" y="2822575"/>
          <p14:tracePt t="140694" x="3332163" y="2838450"/>
          <p14:tracePt t="140702" x="3348038" y="2846388"/>
          <p14:tracePt t="140710" x="3363913" y="2854325"/>
          <p14:tracePt t="140717" x="3379788" y="2870200"/>
          <p14:tracePt t="140725" x="3395663" y="2886075"/>
          <p14:tracePt t="140733" x="3411538" y="2901950"/>
          <p14:tracePt t="140740" x="3427413" y="2919413"/>
          <p14:tracePt t="140749" x="3435350" y="2935288"/>
          <p14:tracePt t="140755" x="3443288" y="2943225"/>
          <p14:tracePt t="140763" x="3451225" y="2959100"/>
          <p14:tracePt t="140770" x="3459163" y="2974975"/>
          <p14:tracePt t="140778" x="3459163" y="2982913"/>
          <p14:tracePt t="140784" x="3459163" y="2990850"/>
          <p14:tracePt t="140792" x="3467100" y="3014663"/>
          <p14:tracePt t="140800" x="3467100" y="3022600"/>
          <p14:tracePt t="140815" x="3467100" y="3038475"/>
          <p14:tracePt t="140822" x="3467100" y="3046413"/>
          <p14:tracePt t="140830" x="3467100" y="3070225"/>
          <p14:tracePt t="140838" x="3467100" y="3078163"/>
          <p14:tracePt t="140845" x="3467100" y="3101975"/>
          <p14:tracePt t="140853" x="3467100" y="3117850"/>
          <p14:tracePt t="140860" x="3467100" y="3133725"/>
          <p14:tracePt t="140868" x="3467100" y="3157538"/>
          <p14:tracePt t="140874" x="3467100" y="3181350"/>
          <p14:tracePt t="140882" x="3467100" y="3205163"/>
          <p14:tracePt t="140890" x="3467100" y="3236913"/>
          <p14:tracePt t="140898" x="3467100" y="3262313"/>
          <p14:tracePt t="140905" x="3467100" y="3286125"/>
          <p14:tracePt t="140914" x="3467100" y="3302000"/>
          <p14:tracePt t="140920" x="3467100" y="3317875"/>
          <p14:tracePt t="140928" x="3476625" y="3333750"/>
          <p14:tracePt t="140935" x="3476625" y="3357563"/>
          <p14:tracePt t="140942" x="3476625" y="3381375"/>
          <p14:tracePt t="140950" x="3484563" y="3405188"/>
          <p14:tracePt t="140958" x="3484563" y="3429000"/>
          <p14:tracePt t="140966" x="3484563" y="3444875"/>
          <p14:tracePt t="140983" x="3484563" y="3484563"/>
          <p14:tracePt t="140987" x="3484563" y="3500438"/>
          <p14:tracePt t="140995" x="3492500" y="3516313"/>
          <p14:tracePt t="141002" x="3492500" y="3540125"/>
          <p14:tracePt t="141009" x="3492500" y="3548063"/>
          <p14:tracePt t="141017" x="3492500" y="3571875"/>
          <p14:tracePt t="141025" x="3492500" y="3595688"/>
          <p14:tracePt t="141033" x="3492500" y="3613150"/>
          <p14:tracePt t="141040" x="3500438" y="3636963"/>
          <p14:tracePt t="141048" x="3500438" y="3660775"/>
          <p14:tracePt t="141054" x="3500438" y="3684588"/>
          <p14:tracePt t="141063" x="3500438" y="3708400"/>
          <p14:tracePt t="141070" x="3508375" y="3732213"/>
          <p14:tracePt t="141077" x="3516313" y="3803650"/>
          <p14:tracePt t="141086" x="3524250" y="3835400"/>
          <p14:tracePt t="141092" x="3532188" y="3867150"/>
          <p14:tracePt t="141100" x="3540125" y="3906838"/>
          <p14:tracePt t="141108" x="3548063" y="3930650"/>
          <p14:tracePt t="141116" x="3556000" y="3956050"/>
          <p14:tracePt t="141122" x="3563938" y="3987800"/>
          <p14:tracePt t="141129" x="3563938" y="4011613"/>
          <p14:tracePt t="141137" x="3571875" y="4051300"/>
          <p14:tracePt t="141145" x="3571875" y="4083050"/>
          <p14:tracePt t="141152" x="3579813" y="4098925"/>
          <p14:tracePt t="141159" x="3579813" y="4130675"/>
          <p14:tracePt t="141167" x="3587750" y="4154488"/>
          <p14:tracePt t="141174" x="3587750" y="4194175"/>
          <p14:tracePt t="141183" x="3587750" y="4257675"/>
          <p14:tracePt t="141190" x="3587750" y="4306888"/>
          <p14:tracePt t="141197" x="3587750" y="4362450"/>
          <p14:tracePt t="141205" x="3587750" y="4402138"/>
          <p14:tracePt t="141213" x="3587750" y="4433888"/>
          <p14:tracePt t="141220" x="3587750" y="4449763"/>
          <p14:tracePt t="141227" x="3587750" y="4481513"/>
          <p14:tracePt t="141235" x="3587750" y="4513263"/>
          <p14:tracePt t="141242" x="3587750" y="4545013"/>
          <p14:tracePt t="141250" x="3587750" y="4568825"/>
          <p14:tracePt t="141257" x="3587750" y="4600575"/>
          <p14:tracePt t="141265" x="3587750" y="4624388"/>
          <p14:tracePt t="141272" x="3587750" y="4649788"/>
          <p14:tracePt t="141280" x="3587750" y="4673600"/>
          <p14:tracePt t="141287" x="3587750" y="4697413"/>
          <p14:tracePt t="141295" x="3587750" y="4721225"/>
          <p14:tracePt t="141302" x="3587750" y="4745038"/>
          <p14:tracePt t="141310" x="3579813" y="4768850"/>
          <p14:tracePt t="141317" x="3579813" y="4776788"/>
          <p14:tracePt t="141329" x="3579813" y="4792663"/>
          <p14:tracePt t="141335" x="3579813" y="4808538"/>
          <p14:tracePt t="141340" x="3579813" y="4832350"/>
          <p14:tracePt t="141348" x="3579813" y="4856163"/>
          <p14:tracePt t="141355" x="3579813" y="4864100"/>
          <p14:tracePt t="141363" x="3579813" y="4887913"/>
          <p14:tracePt t="141370" x="3579813" y="4911725"/>
          <p14:tracePt t="141378" x="3579813" y="4935538"/>
          <p14:tracePt t="141384" x="3579813" y="4959350"/>
          <p14:tracePt t="141392" x="3579813" y="4976813"/>
          <p14:tracePt t="141399" x="3571875" y="4992688"/>
          <p14:tracePt t="141408" x="3571875" y="5016500"/>
          <p14:tracePt t="141415" x="3571875" y="5040313"/>
          <p14:tracePt t="141422" x="3571875" y="5056188"/>
          <p14:tracePt t="141429" x="3571875" y="5080000"/>
          <p14:tracePt t="141438" x="3556000" y="5111750"/>
          <p14:tracePt t="141445" x="3548063" y="5159375"/>
          <p14:tracePt t="141452" x="3540125" y="5207000"/>
          <p14:tracePt t="141460" x="3532188" y="5254625"/>
          <p14:tracePt t="141467" x="3516313" y="5327650"/>
          <p14:tracePt t="141474" x="3500438" y="5367338"/>
          <p14:tracePt t="141482" x="3492500" y="5422900"/>
          <p14:tracePt t="141490" x="3476625" y="5502275"/>
          <p14:tracePt t="141498" x="3467100" y="5597525"/>
          <p14:tracePt t="141505" x="3467100" y="5629275"/>
          <p14:tracePt t="141512" x="3467100" y="5662613"/>
          <p14:tracePt t="141520" x="3467100" y="5686425"/>
          <p14:tracePt t="141528" x="3467100" y="5694363"/>
          <p14:tracePt t="141534" x="3467100" y="5710238"/>
          <p14:tracePt t="141542" x="3467100" y="5718175"/>
          <p14:tracePt t="141550" x="3467100" y="5726113"/>
          <p14:tracePt t="141558" x="3467100" y="5741988"/>
          <p14:tracePt t="141565" x="3467100" y="5749925"/>
          <p14:tracePt t="141579" x="3467100" y="5765800"/>
          <p14:tracePt t="141587" x="3467100" y="5773738"/>
          <p14:tracePt t="141595" x="3459163" y="5773738"/>
          <p14:tracePt t="141603" x="3459163" y="5781675"/>
          <p14:tracePt t="141610" x="3459163" y="5789613"/>
          <p14:tracePt t="141617" x="3443288" y="5805488"/>
          <p14:tracePt t="141625" x="3427413" y="5805488"/>
          <p14:tracePt t="141632" x="3403600" y="5813425"/>
          <p14:tracePt t="141640" x="3379788" y="5821363"/>
          <p14:tracePt t="141648" x="3348038" y="5829300"/>
          <p14:tracePt t="141654" x="3316288" y="5837238"/>
          <p14:tracePt t="141664" x="3268663" y="5837238"/>
          <p14:tracePt t="141670" x="3228975" y="5845175"/>
          <p14:tracePt t="141677" x="3173413" y="5845175"/>
          <p14:tracePt t="141684" x="3141663" y="5845175"/>
          <p14:tracePt t="141692" x="3092450" y="5853113"/>
          <p14:tracePt t="141700" x="3044825" y="5853113"/>
          <p14:tracePt t="141707" x="3013075" y="5853113"/>
          <p14:tracePt t="141715" x="2989263" y="5853113"/>
          <p14:tracePt t="141722" x="2965450" y="5837238"/>
          <p14:tracePt t="141731" x="2949575" y="5829300"/>
          <p14:tracePt t="141737" x="2925763" y="5813425"/>
          <p14:tracePt t="141745" x="2886075" y="5797550"/>
          <p14:tracePt t="141752" x="2854325" y="5781675"/>
          <p14:tracePt t="141760" x="2822575" y="5773738"/>
          <p14:tracePt t="141767" x="2806700" y="5765800"/>
          <p14:tracePt t="141775" x="2782888" y="5749925"/>
          <p14:tracePt t="141783" x="2767013" y="5749925"/>
          <p14:tracePt t="141790" x="2751138" y="5741988"/>
          <p14:tracePt t="141798" x="2733675" y="5734050"/>
          <p14:tracePt t="141804" x="2725738" y="5734050"/>
          <p14:tracePt t="141812" x="2701925" y="5718175"/>
          <p14:tracePt t="141819" x="2693988" y="5718175"/>
          <p14:tracePt t="141827" x="2678113" y="5710238"/>
          <p14:tracePt t="141834" x="2670175" y="5702300"/>
          <p14:tracePt t="141842" x="2654300" y="5702300"/>
          <p14:tracePt t="141851" x="2638425" y="5694363"/>
          <p14:tracePt t="141861" x="2630488" y="5694363"/>
          <p14:tracePt t="141866" x="2590800" y="5678488"/>
          <p14:tracePt t="141873" x="2559050" y="5670550"/>
          <p14:tracePt t="141881" x="2527300" y="5662613"/>
          <p14:tracePt t="141887" x="2511425" y="5662613"/>
          <p14:tracePt t="141895" x="2487613" y="5653088"/>
          <p14:tracePt t="141903" x="2455863" y="5653088"/>
          <p14:tracePt t="141909" x="2424113" y="5653088"/>
          <p14:tracePt t="141917" x="2400300" y="5653088"/>
          <p14:tracePt t="141925" x="2359025" y="5653088"/>
          <p14:tracePt t="141932" x="2327275" y="5645150"/>
          <p14:tracePt t="141940" x="2311400" y="5645150"/>
          <p14:tracePt t="141948" x="2295525" y="5645150"/>
          <p14:tracePt t="141954" x="2263775" y="5637213"/>
          <p14:tracePt t="141962" x="2232025" y="5637213"/>
          <p14:tracePt t="141970" x="2192338" y="5629275"/>
          <p14:tracePt t="141981" x="2152650" y="5629275"/>
          <p14:tracePt t="141985" x="2105025" y="5629275"/>
          <p14:tracePt t="141992" x="2073275" y="5629275"/>
          <p14:tracePt t="142000" x="2025650" y="5629275"/>
          <p14:tracePt t="142007" x="1976438" y="5629275"/>
          <p14:tracePt t="142015" x="1912938" y="5637213"/>
          <p14:tracePt t="142022" x="1857375" y="5645150"/>
          <p14:tracePt t="142030" x="1801813" y="5653088"/>
          <p14:tracePt t="142039" x="1746250" y="5670550"/>
          <p14:tracePt t="142045" x="1674813" y="5686425"/>
          <p14:tracePt t="142053" x="1641475" y="5694363"/>
          <p14:tracePt t="142060" x="1617663" y="5702300"/>
          <p14:tracePt t="142067" x="1609725" y="5710238"/>
          <p14:tracePt t="142074" x="1585913" y="5710238"/>
          <p14:tracePt t="142082" x="1577975" y="5718175"/>
          <p14:tracePt t="142090" x="1554163" y="5726113"/>
          <p14:tracePt t="142098" x="1546225" y="5734050"/>
          <p14:tracePt t="142104" x="1530350" y="5741988"/>
          <p14:tracePt t="142112" x="1506538" y="5749925"/>
          <p14:tracePt t="142120" x="1482725" y="5749925"/>
          <p14:tracePt t="142127" x="1458913" y="5765800"/>
          <p14:tracePt t="142134" x="1435100" y="5773738"/>
          <p14:tracePt t="142142" x="1411288" y="5781675"/>
          <p14:tracePt t="142150" x="1387475" y="5789613"/>
          <p14:tracePt t="142158" x="1363663" y="5805488"/>
          <p14:tracePt t="142165" x="1339850" y="5813425"/>
          <p14:tracePt t="142172" x="1308100" y="5813425"/>
          <p14:tracePt t="142180" x="1292225" y="5829300"/>
          <p14:tracePt t="142188" x="1274763" y="5829300"/>
          <p14:tracePt t="142197" x="1250950" y="5837238"/>
          <p14:tracePt t="142202" x="1235075" y="5837238"/>
          <p14:tracePt t="142209" x="1227138" y="5837238"/>
          <p14:tracePt t="142217" x="1219200" y="5845175"/>
          <p14:tracePt t="142224" x="1203325" y="5861050"/>
          <p14:tracePt t="142233" x="1187450" y="5861050"/>
          <p14:tracePt t="142240" x="1179513" y="5868988"/>
          <p14:tracePt t="142248" x="1163638" y="5876925"/>
          <p14:tracePt t="142254" x="1155700" y="5884863"/>
          <p14:tracePt t="142262" x="1147763" y="5892800"/>
          <p14:tracePt t="142278" x="1147763" y="5900738"/>
          <p14:tracePt t="142285" x="1139825" y="5900738"/>
          <p14:tracePt t="142292" x="1139825" y="5908675"/>
          <p14:tracePt t="142315" x="1139825" y="5916613"/>
          <p14:tracePt t="142330" x="1139825" y="5924550"/>
          <p14:tracePt t="142375" x="1139825" y="5932488"/>
          <p14:tracePt t="142390" x="1147763" y="5932488"/>
          <p14:tracePt t="142398" x="1147763" y="5940425"/>
          <p14:tracePt t="142420" x="1155700" y="5940425"/>
          <p14:tracePt t="142434" x="1163638" y="5948363"/>
          <p14:tracePt t="142442" x="1163638" y="5956300"/>
          <p14:tracePt t="142450" x="1171575" y="5956300"/>
          <p14:tracePt t="142457" x="1179513" y="5956300"/>
          <p14:tracePt t="142465" x="1195388" y="5956300"/>
          <p14:tracePt t="142472" x="1203325" y="5964238"/>
          <p14:tracePt t="142480" x="1219200" y="5964238"/>
          <p14:tracePt t="142487" x="1243013" y="5972175"/>
          <p14:tracePt t="142496" x="1266825" y="5980113"/>
          <p14:tracePt t="142503" x="1292225" y="5980113"/>
          <p14:tracePt t="142510" x="1316038" y="5988050"/>
          <p14:tracePt t="142517" x="1347788" y="5995988"/>
          <p14:tracePt t="142525" x="1387475" y="6005513"/>
          <p14:tracePt t="142533" x="1419225" y="6005513"/>
          <p14:tracePt t="142540" x="1466850" y="6021388"/>
          <p14:tracePt t="142547" x="1514475" y="6029325"/>
          <p14:tracePt t="142555" x="1546225" y="6037263"/>
          <p14:tracePt t="142562" x="1570038" y="6037263"/>
          <p14:tracePt t="142571" x="1593850" y="6037263"/>
          <p14:tracePt t="142578" x="1641475" y="6053138"/>
          <p14:tracePt t="142584" x="1674813" y="6061075"/>
          <p14:tracePt t="142592" x="1706563" y="6069013"/>
          <p14:tracePt t="142602" x="1754188" y="6069013"/>
          <p14:tracePt t="142607" x="1785938" y="6076950"/>
          <p14:tracePt t="142616" x="1825625" y="6084888"/>
          <p14:tracePt t="142622" x="1849438" y="6084888"/>
          <p14:tracePt t="142630" x="1889125" y="6092825"/>
          <p14:tracePt t="142638" x="1920875" y="6092825"/>
          <p14:tracePt t="142645" x="1960563" y="6100763"/>
          <p14:tracePt t="142652" x="2008188" y="6100763"/>
          <p14:tracePt t="142660" x="2065338" y="6108700"/>
          <p14:tracePt t="142667" x="2120900" y="6108700"/>
          <p14:tracePt t="142674" x="2184400" y="6124575"/>
          <p14:tracePt t="142683" x="2239963" y="6124575"/>
          <p14:tracePt t="142690" x="2311400" y="6140450"/>
          <p14:tracePt t="142697" x="2374900" y="6148388"/>
          <p14:tracePt t="142705" x="2447925" y="6156325"/>
          <p14:tracePt t="142714" x="2487613" y="6164263"/>
          <p14:tracePt t="142720" x="2535238" y="6164263"/>
          <p14:tracePt t="142728" x="2590800" y="6172200"/>
          <p14:tracePt t="142734" x="2654300" y="6180138"/>
          <p14:tracePt t="142742" x="2709863" y="6196013"/>
          <p14:tracePt t="142750" x="2767013" y="6196013"/>
          <p14:tracePt t="142757" x="2806700" y="6203950"/>
          <p14:tracePt t="142764" x="2838450" y="6211888"/>
          <p14:tracePt t="142772" x="2878138" y="6219825"/>
          <p14:tracePt t="142780" x="2917825" y="6219825"/>
          <p14:tracePt t="142787" x="2965450" y="6227763"/>
          <p14:tracePt t="142795" x="3021013" y="6235700"/>
          <p14:tracePt t="142802" x="3060700" y="6235700"/>
          <p14:tracePt t="142811" x="3092450" y="6235700"/>
          <p14:tracePt t="142817" x="3125788" y="6235700"/>
          <p14:tracePt t="142825" x="3149600" y="6235700"/>
          <p14:tracePt t="142832" x="3181350" y="6235700"/>
          <p14:tracePt t="142840" x="3205163" y="6235700"/>
          <p14:tracePt t="142847" x="3228975" y="6235700"/>
          <p14:tracePt t="142854" x="3244850" y="6235700"/>
          <p14:tracePt t="142863" x="3268663" y="6235700"/>
          <p14:tracePt t="142870" x="3292475" y="6235700"/>
          <p14:tracePt t="142878" x="3316288" y="6235700"/>
          <p14:tracePt t="142884" x="3340100" y="6235700"/>
          <p14:tracePt t="142892" x="3355975" y="6235700"/>
          <p14:tracePt t="142900" x="3363913" y="6235700"/>
          <p14:tracePt t="142907" x="3379788" y="6235700"/>
          <p14:tracePt t="142915" x="3387725" y="6235700"/>
          <p14:tracePt t="142922" x="3395663" y="6235700"/>
          <p14:tracePt t="142930" x="3403600" y="6235700"/>
          <p14:tracePt t="142937" x="3419475" y="6235700"/>
          <p14:tracePt t="142944" x="3435350" y="6235700"/>
          <p14:tracePt t="142952" x="3443288" y="6235700"/>
          <p14:tracePt t="142960" x="3451225" y="6235700"/>
          <p14:tracePt t="142968" x="3467100" y="6243638"/>
          <p14:tracePt t="142982" x="3484563" y="6243638"/>
          <p14:tracePt t="142991" x="3492500" y="6243638"/>
          <p14:tracePt t="143004" x="3508375" y="6243638"/>
          <p14:tracePt t="143020" x="3516313" y="6243638"/>
          <p14:tracePt t="143042" x="3524250" y="6243638"/>
          <p14:tracePt t="143058" x="3532188" y="6243638"/>
          <p14:tracePt t="143065" x="3540125" y="6243638"/>
          <p14:tracePt t="143072" x="3548063" y="6243638"/>
          <p14:tracePt t="143091" x="3556000" y="6243638"/>
          <p14:tracePt t="143140" x="3563938" y="6243638"/>
          <p14:tracePt t="143170" x="3556000" y="6243638"/>
          <p14:tracePt t="143178" x="3548063" y="6235700"/>
          <p14:tracePt t="143184" x="3524250" y="6235700"/>
          <p14:tracePt t="143193" x="3508375" y="6227763"/>
          <p14:tracePt t="143199" x="3476625" y="6219825"/>
          <p14:tracePt t="143208" x="3443288" y="6219825"/>
          <p14:tracePt t="143215" x="3411538" y="6211888"/>
          <p14:tracePt t="143222" x="3355975" y="6203950"/>
          <p14:tracePt t="143230" x="3316288" y="6203950"/>
          <p14:tracePt t="143237" x="3284538" y="6203950"/>
          <p14:tracePt t="143246" x="3228975" y="6203950"/>
          <p14:tracePt t="143252" x="3181350" y="6203950"/>
          <p14:tracePt t="143261" x="3133725" y="6203950"/>
          <p14:tracePt t="143267" x="3084513" y="6203950"/>
          <p14:tracePt t="143275" x="3021013" y="6203950"/>
          <p14:tracePt t="143282" x="2981325" y="6203950"/>
          <p14:tracePt t="143290" x="2925763" y="6203950"/>
          <p14:tracePt t="143297" x="2894013" y="6203950"/>
          <p14:tracePt t="143305" x="2846388" y="6196013"/>
          <p14:tracePt t="143313" x="2798763" y="6196013"/>
          <p14:tracePt t="143320" x="2751138" y="6188075"/>
          <p14:tracePt t="143328" x="2709863" y="6188075"/>
          <p14:tracePt t="143335" x="2662238" y="6188075"/>
          <p14:tracePt t="143342" x="2630488" y="6188075"/>
          <p14:tracePt t="143349" x="2598738" y="6188075"/>
          <p14:tracePt t="143357" x="2566988" y="6188075"/>
          <p14:tracePt t="143364" x="2511425" y="6188075"/>
          <p14:tracePt t="143372" x="2463800" y="6188075"/>
          <p14:tracePt t="143380" x="2424113" y="6188075"/>
          <p14:tracePt t="143387" x="2392363" y="6188075"/>
          <p14:tracePt t="143395" x="2351088" y="6188075"/>
          <p14:tracePt t="143402" x="2327275" y="6188075"/>
          <p14:tracePt t="143411" x="2295525" y="6188075"/>
          <p14:tracePt t="143417" x="2271713" y="6188075"/>
          <p14:tracePt t="143425" x="2239963" y="6188075"/>
          <p14:tracePt t="143432" x="2200275" y="6188075"/>
          <p14:tracePt t="143440" x="2176463" y="6188075"/>
          <p14:tracePt t="143447" x="2152650" y="6188075"/>
          <p14:tracePt t="143455" x="2120900" y="6188075"/>
          <p14:tracePt t="143463" x="2081213" y="6188075"/>
          <p14:tracePt t="143470" x="2033588" y="6188075"/>
          <p14:tracePt t="143478" x="1984375" y="6188075"/>
          <p14:tracePt t="143484" x="1936750" y="6188075"/>
          <p14:tracePt t="143492" x="1897063" y="6196013"/>
          <p14:tracePt t="143500" x="1849438" y="6196013"/>
          <p14:tracePt t="143508" x="1793875" y="6203950"/>
          <p14:tracePt t="143514" x="1738313" y="6211888"/>
          <p14:tracePt t="143522" x="1698625" y="6211888"/>
          <p14:tracePt t="143530" x="1651000" y="6219825"/>
          <p14:tracePt t="143537" x="1593850" y="6227763"/>
          <p14:tracePt t="143545" x="1562100" y="6227763"/>
          <p14:tracePt t="143553" x="1530350" y="6227763"/>
          <p14:tracePt t="143561" x="1498600" y="6227763"/>
          <p14:tracePt t="143568" x="1466850" y="6227763"/>
          <p14:tracePt t="143574" x="1419225" y="6227763"/>
          <p14:tracePt t="143582" x="1387475" y="6227763"/>
          <p14:tracePt t="143590" x="1347788" y="6227763"/>
          <p14:tracePt t="143597" x="1316038" y="6227763"/>
          <p14:tracePt t="143605" x="1266825" y="6227763"/>
          <p14:tracePt t="143613" x="1235075" y="6227763"/>
          <p14:tracePt t="143620" x="1203325" y="6227763"/>
          <p14:tracePt t="143627" x="1171575" y="6227763"/>
          <p14:tracePt t="143635" x="1147763" y="6227763"/>
          <p14:tracePt t="143642" x="1116013" y="6227763"/>
          <p14:tracePt t="143650" x="1108075" y="6227763"/>
          <p14:tracePt t="143927" x="1108075" y="6219825"/>
          <p14:tracePt t="143980" x="1108075" y="6211888"/>
          <p14:tracePt t="144025" x="1116013" y="6211888"/>
          <p14:tracePt t="144033" x="1123950" y="6203950"/>
          <p14:tracePt t="144047" x="1131888" y="6203950"/>
          <p14:tracePt t="144070" x="1147763" y="6203950"/>
          <p14:tracePt t="144077" x="1147763" y="6196013"/>
          <p14:tracePt t="144089" x="1163638" y="6196013"/>
          <p14:tracePt t="144093" x="1171575" y="6188075"/>
          <p14:tracePt t="144103" x="1195388" y="6188075"/>
          <p14:tracePt t="144107" x="1211263" y="6188075"/>
          <p14:tracePt t="144115" x="1235075" y="6180138"/>
          <p14:tracePt t="144122" x="1250950" y="6180138"/>
          <p14:tracePt t="144129" x="1258888" y="6180138"/>
          <p14:tracePt t="144138" x="1292225" y="6172200"/>
          <p14:tracePt t="144144" x="1316038" y="6172200"/>
          <p14:tracePt t="144153" x="1347788" y="6172200"/>
          <p14:tracePt t="144160" x="1379538" y="6172200"/>
          <p14:tracePt t="144167" x="1403350" y="6172200"/>
          <p14:tracePt t="144175" x="1427163" y="6172200"/>
          <p14:tracePt t="144184" x="1443038" y="6172200"/>
          <p14:tracePt t="144189" x="1466850" y="6172200"/>
          <p14:tracePt t="144197" x="1498600" y="6172200"/>
          <p14:tracePt t="144204" x="1522413" y="6172200"/>
          <p14:tracePt t="144212" x="1546225" y="6172200"/>
          <p14:tracePt t="144220" x="1570038" y="6172200"/>
          <p14:tracePt t="144228" x="1601788" y="6172200"/>
          <p14:tracePt t="144235" x="1617663" y="6172200"/>
          <p14:tracePt t="144243" x="1641475" y="6172200"/>
          <p14:tracePt t="144251" x="1658938" y="6172200"/>
          <p14:tracePt t="144258" x="1690688" y="6172200"/>
          <p14:tracePt t="144265" x="1714500" y="6172200"/>
          <p14:tracePt t="144273" x="1746250" y="6172200"/>
          <p14:tracePt t="144280" x="1770063" y="6172200"/>
          <p14:tracePt t="144289" x="1793875" y="6172200"/>
          <p14:tracePt t="144295" x="1825625" y="6172200"/>
          <p14:tracePt t="144302" x="1849438" y="6172200"/>
          <p14:tracePt t="144309" x="1881188" y="6172200"/>
          <p14:tracePt t="144317" x="1897063" y="6172200"/>
          <p14:tracePt t="144324" x="1928813" y="6172200"/>
          <p14:tracePt t="144333" x="1952625" y="6172200"/>
          <p14:tracePt t="144340" x="1968500" y="6172200"/>
          <p14:tracePt t="144347" x="1992313" y="6172200"/>
          <p14:tracePt t="144354" x="2008188" y="6172200"/>
          <p14:tracePt t="144362" x="2041525" y="6172200"/>
          <p14:tracePt t="144370" x="2065338" y="6172200"/>
          <p14:tracePt t="144377" x="2089150" y="6172200"/>
          <p14:tracePt t="144386" x="2112963" y="6172200"/>
          <p14:tracePt t="144393" x="2136775" y="6172200"/>
          <p14:tracePt t="144400" x="2160588" y="6172200"/>
          <p14:tracePt t="144407" x="2184400" y="6172200"/>
          <p14:tracePt t="144414" x="2208213" y="6172200"/>
          <p14:tracePt t="144423" x="2224088" y="6172200"/>
          <p14:tracePt t="144430" x="2271713" y="6180138"/>
          <p14:tracePt t="144437" x="2287588" y="6180138"/>
          <p14:tracePt t="144445" x="2295525" y="6180138"/>
          <p14:tracePt t="144453" x="2311400" y="6180138"/>
          <p14:tracePt t="144460" x="2335213" y="6188075"/>
          <p14:tracePt t="144467" x="2351088" y="6188075"/>
          <p14:tracePt t="144475" x="2374900" y="6188075"/>
          <p14:tracePt t="144483" x="2392363" y="6196013"/>
          <p14:tracePt t="144490" x="2408238" y="6196013"/>
          <p14:tracePt t="144497" x="2432050" y="6196013"/>
          <p14:tracePt t="144505" x="2447925" y="6196013"/>
          <p14:tracePt t="144512" x="2479675" y="6203950"/>
          <p14:tracePt t="144520" x="2495550" y="6203950"/>
          <p14:tracePt t="144527" x="2527300" y="6211888"/>
          <p14:tracePt t="144535" x="2543175" y="6211888"/>
          <p14:tracePt t="144542" x="2566988" y="6211888"/>
          <p14:tracePt t="144551" x="2582863" y="6219825"/>
          <p14:tracePt t="144557" x="2606675" y="6219825"/>
          <p14:tracePt t="144565" x="2630488" y="6219825"/>
          <p14:tracePt t="144573" x="2646363" y="6227763"/>
          <p14:tracePt t="144580" x="2670175" y="6227763"/>
          <p14:tracePt t="144587" x="2693988" y="6227763"/>
          <p14:tracePt t="144594" x="2709863" y="6227763"/>
          <p14:tracePt t="144603" x="2717800" y="6227763"/>
          <p14:tracePt t="144610" x="2733675" y="6227763"/>
          <p14:tracePt t="144617" x="2741613" y="6227763"/>
          <p14:tracePt t="144625" x="2751138" y="6227763"/>
          <p14:tracePt t="144634" x="2767013" y="6227763"/>
          <p14:tracePt t="144648" x="2774950" y="6227763"/>
          <p14:tracePt t="144655" x="2782888" y="6227763"/>
          <p14:tracePt t="144662" x="2790825" y="6227763"/>
          <p14:tracePt t="144677" x="2798763" y="6227763"/>
          <p14:tracePt t="144692" x="2806700" y="6227763"/>
          <p14:tracePt t="144707" x="2814638" y="6227763"/>
          <p14:tracePt t="144723" x="2822575" y="6227763"/>
          <p14:tracePt t="144730" x="2830513" y="6227763"/>
          <p14:tracePt t="144745" x="2838450" y="6227763"/>
          <p14:tracePt t="144768" x="2846388" y="6227763"/>
          <p14:tracePt t="144783" x="2854325" y="6227763"/>
          <p14:tracePt t="144790" x="2862263" y="6227763"/>
          <p14:tracePt t="144805" x="2870200" y="6227763"/>
          <p14:tracePt t="144827" x="2878138" y="6227763"/>
          <p14:tracePt t="144843" x="2886075" y="6227763"/>
          <p14:tracePt t="144850" x="2894013" y="6227763"/>
          <p14:tracePt t="144866" x="2901950" y="6227763"/>
          <p14:tracePt t="144872" x="2909888" y="6227763"/>
          <p14:tracePt t="144879" x="2917825" y="6227763"/>
          <p14:tracePt t="144903" x="2925763" y="6227763"/>
          <p14:tracePt t="144910" x="2933700" y="6227763"/>
          <p14:tracePt t="144925" x="2965450" y="6227763"/>
          <p14:tracePt t="144933" x="2973388" y="6227763"/>
          <p14:tracePt t="144940" x="2981325" y="6227763"/>
          <p14:tracePt t="144955" x="2989263" y="6227763"/>
          <p14:tracePt t="144970" x="3013075" y="6227763"/>
          <p14:tracePt t="144977" x="3021013" y="6227763"/>
          <p14:tracePt t="144985" x="3044825" y="6227763"/>
          <p14:tracePt t="144992" x="3052763" y="6227763"/>
          <p14:tracePt t="145000" x="3068638" y="6227763"/>
          <p14:tracePt t="145008" x="3076575" y="6227763"/>
          <p14:tracePt t="145015" x="3092450" y="6219825"/>
          <p14:tracePt t="145023" x="3100388" y="6219825"/>
          <p14:tracePt t="145030" x="3109913" y="6211888"/>
          <p14:tracePt t="145037" x="3125788" y="6211888"/>
          <p14:tracePt t="145044" x="3133725" y="6203950"/>
          <p14:tracePt t="145053" x="3141663" y="6203950"/>
          <p14:tracePt t="145060" x="3157538" y="6203950"/>
          <p14:tracePt t="145074" x="3165475" y="6203950"/>
          <p14:tracePt t="145083" x="3181350" y="6196013"/>
          <p14:tracePt t="145089" x="3189288" y="6196013"/>
          <p14:tracePt t="145101" x="3205163" y="6188075"/>
          <p14:tracePt t="145105" x="3221038" y="6188075"/>
          <p14:tracePt t="145112" x="3236913" y="6188075"/>
          <p14:tracePt t="145119" x="3260725" y="6180138"/>
          <p14:tracePt t="145127" x="3276600" y="6180138"/>
          <p14:tracePt t="145135" x="3284538" y="6180138"/>
          <p14:tracePt t="145142" x="3300413" y="6180138"/>
          <p14:tracePt t="145150" x="3308350" y="6180138"/>
          <p14:tracePt t="145157" x="3308350" y="6172200"/>
          <p14:tracePt t="145165" x="3324225" y="6172200"/>
          <p14:tracePt t="145172" x="3332163" y="6172200"/>
          <p14:tracePt t="145180" x="3340100" y="6172200"/>
          <p14:tracePt t="145187" x="3348038" y="6172200"/>
          <p14:tracePt t="145203" x="3355975" y="6172200"/>
          <p14:tracePt t="145217" x="3363913" y="6172200"/>
          <p14:tracePt t="145226" x="3371850" y="6172200"/>
          <p14:tracePt t="145480" x="3379788" y="6172200"/>
          <p14:tracePt t="145510" x="3387725" y="6172200"/>
          <p14:tracePt t="145540" x="3395663" y="6172200"/>
          <p14:tracePt t="145547" x="3403600" y="6172200"/>
          <p14:tracePt t="145593" x="3411538" y="6172200"/>
          <p14:tracePt t="146208" x="3419475" y="6172200"/>
          <p14:tracePt t="146214" x="3427413" y="6172200"/>
          <p14:tracePt t="146224" x="3435350" y="6172200"/>
          <p14:tracePt t="146232" x="3451225" y="6172200"/>
          <p14:tracePt t="146237" x="3459163" y="6172200"/>
          <p14:tracePt t="146246" x="3467100" y="6172200"/>
          <p14:tracePt t="146253" x="3476625" y="6172200"/>
          <p14:tracePt t="146261" x="3484563" y="6172200"/>
          <p14:tracePt t="146268" x="3492500" y="6172200"/>
          <p14:tracePt t="146274" x="3500438" y="6172200"/>
          <p14:tracePt t="146290" x="3508375" y="6172200"/>
          <p14:tracePt t="146300" x="3516313" y="6172200"/>
          <p14:tracePt t="146305" x="3524250" y="6172200"/>
          <p14:tracePt t="146312" x="3540125" y="6164263"/>
          <p14:tracePt t="146320" x="3563938" y="6156325"/>
          <p14:tracePt t="146329" x="3587750" y="6148388"/>
          <p14:tracePt t="146335" x="3611563" y="6124575"/>
          <p14:tracePt t="146343" x="3651250" y="6100763"/>
          <p14:tracePt t="146354" x="3690938" y="6069013"/>
          <p14:tracePt t="146357" x="3746500" y="6045200"/>
          <p14:tracePt t="146368" x="3794125" y="6005513"/>
          <p14:tracePt t="146373" x="3843338" y="5980113"/>
          <p14:tracePt t="146380" x="3898900" y="5948363"/>
          <p14:tracePt t="146387" x="3938588" y="5908675"/>
          <p14:tracePt t="146394" x="3978275" y="5892800"/>
          <p14:tracePt t="146402" x="3994150" y="5876925"/>
          <p14:tracePt t="146409" x="4025900" y="5853113"/>
          <p14:tracePt t="146417" x="4033838" y="5845175"/>
          <p14:tracePt t="146426" x="4041775" y="5845175"/>
          <p14:tracePt t="146434" x="4049713" y="5829300"/>
          <p14:tracePt t="146442" x="4057650" y="5813425"/>
          <p14:tracePt t="146455" x="4065588" y="5805488"/>
          <p14:tracePt t="146470" x="4065588" y="5797550"/>
          <p14:tracePt t="146478" x="4073525" y="5789613"/>
          <p14:tracePt t="146493" x="4073525" y="5781675"/>
          <p14:tracePt t="146500" x="4081463" y="5773738"/>
          <p14:tracePt t="146515" x="4089400" y="5765800"/>
          <p14:tracePt t="146522" x="4089400" y="5757863"/>
          <p14:tracePt t="146530" x="4089400" y="5749925"/>
          <p14:tracePt t="146537" x="4097338" y="5749925"/>
          <p14:tracePt t="146545" x="4097338" y="5741988"/>
          <p14:tracePt t="146552" x="4105275" y="5726113"/>
          <p14:tracePt t="146560" x="4113213" y="5718175"/>
          <p14:tracePt t="146567" x="4113213" y="5710238"/>
          <p14:tracePt t="146575" x="4121150" y="5694363"/>
          <p14:tracePt t="146582" x="4129088" y="5678488"/>
          <p14:tracePt t="146589" x="4129088" y="5653088"/>
          <p14:tracePt t="146597" x="4137025" y="5637213"/>
          <p14:tracePt t="146604" x="4144963" y="5613400"/>
          <p14:tracePt t="146613" x="4152900" y="5581650"/>
          <p14:tracePt t="146620" x="4160838" y="5557838"/>
          <p14:tracePt t="146627" x="4168775" y="5526088"/>
          <p14:tracePt t="146635" x="4184650" y="5502275"/>
          <p14:tracePt t="146643" x="4192588" y="5478463"/>
          <p14:tracePt t="146650" x="4200525" y="5446713"/>
          <p14:tracePt t="146657" x="4210050" y="5422900"/>
          <p14:tracePt t="146665" x="4225925" y="5383213"/>
          <p14:tracePt t="146677" x="4233863" y="5343525"/>
          <p14:tracePt t="146683" x="4241800" y="5310188"/>
          <p14:tracePt t="146687" x="4249738" y="5278438"/>
          <p14:tracePt t="146695" x="4257675" y="5238750"/>
          <p14:tracePt t="146702" x="4265613" y="5222875"/>
          <p14:tracePt t="146711" x="4281488" y="5199063"/>
          <p14:tracePt t="146717" x="4289425" y="5175250"/>
          <p14:tracePt t="146725" x="4289425" y="5151438"/>
          <p14:tracePt t="146732" x="4289425" y="5127625"/>
          <p14:tracePt t="146741" x="4297363" y="5111750"/>
          <p14:tracePt t="146747" x="4305300" y="5087938"/>
          <p14:tracePt t="146754" x="4313238" y="5064125"/>
          <p14:tracePt t="146763" x="4313238" y="5032375"/>
          <p14:tracePt t="146770" x="4313238" y="5000625"/>
          <p14:tracePt t="146777" x="4321175" y="4959350"/>
          <p14:tracePt t="146785" x="4337050" y="4927600"/>
          <p14:tracePt t="146793" x="4352925" y="4887913"/>
          <p14:tracePt t="146800" x="4368800" y="4864100"/>
          <p14:tracePt t="146807" x="4368800" y="4840288"/>
          <p14:tracePt t="146815" x="4384675" y="4800600"/>
          <p14:tracePt t="146822" x="4400550" y="4776788"/>
          <p14:tracePt t="146831" x="4408488" y="4752975"/>
          <p14:tracePt t="146838" x="4416425" y="4737100"/>
          <p14:tracePt t="146845" x="4424363" y="4705350"/>
          <p14:tracePt t="146852" x="4440238" y="4673600"/>
          <p14:tracePt t="146860" x="4448175" y="4657725"/>
          <p14:tracePt t="146867" x="4464050" y="4633913"/>
          <p14:tracePt t="146875" x="4471988" y="4608513"/>
          <p14:tracePt t="146883" x="4479925" y="4592638"/>
          <p14:tracePt t="146890" x="4487863" y="4584700"/>
          <p14:tracePt t="146900" x="4487863" y="4576763"/>
          <p14:tracePt t="146904" x="4487863" y="4560888"/>
          <p14:tracePt t="146914" x="4487863" y="4545013"/>
          <p14:tracePt t="146920" x="4495800" y="4537075"/>
          <p14:tracePt t="146927" x="4503738" y="4521200"/>
          <p14:tracePt t="146934" x="4511675" y="4505325"/>
          <p14:tracePt t="146942" x="4511675" y="4497388"/>
          <p14:tracePt t="146950" x="4519613" y="4481513"/>
          <p14:tracePt t="146957" x="4527550" y="4473575"/>
          <p14:tracePt t="146972" x="4535488" y="4465638"/>
          <p14:tracePt t="146980" x="4535488" y="4457700"/>
          <p14:tracePt t="146987" x="4543425" y="4457700"/>
          <p14:tracePt t="146994" x="4543425" y="4449763"/>
          <p14:tracePt t="147002" x="4551363" y="4449763"/>
          <p14:tracePt t="147010" x="4559300" y="4441825"/>
          <p14:tracePt t="147024" x="4567238" y="4441825"/>
          <p14:tracePt t="147032" x="4576763" y="4433888"/>
          <p14:tracePt t="147040" x="4584700" y="4433888"/>
          <p14:tracePt t="147050" x="4592638" y="4425950"/>
          <p14:tracePt t="147055" x="4600575" y="4425950"/>
          <p14:tracePt t="147063" x="4608513" y="4425950"/>
          <p14:tracePt t="147070" x="4624388" y="4425950"/>
          <p14:tracePt t="147077" x="4632325" y="4425950"/>
          <p14:tracePt t="147084" x="4648200" y="4425950"/>
          <p14:tracePt t="147092" x="4656138" y="4425950"/>
          <p14:tracePt t="147100" x="4664075" y="4425950"/>
          <p14:tracePt t="147107" x="4679950" y="4425950"/>
          <p14:tracePt t="147115" x="4695825" y="4425950"/>
          <p14:tracePt t="147122" x="4711700" y="4433888"/>
          <p14:tracePt t="147130" x="4727575" y="4441825"/>
          <p14:tracePt t="147138" x="4735513" y="4441825"/>
          <p14:tracePt t="147145" x="4751388" y="4449763"/>
          <p14:tracePt t="147152" x="4759325" y="4457700"/>
          <p14:tracePt t="147160" x="4783138" y="4465638"/>
          <p14:tracePt t="147167" x="4791075" y="4473575"/>
          <p14:tracePt t="147175" x="4799013" y="4481513"/>
          <p14:tracePt t="147182" x="4806950" y="4489450"/>
          <p14:tracePt t="147190" x="4814888" y="4489450"/>
          <p14:tracePt t="147204" x="4822825" y="4489450"/>
          <p14:tracePt t="147213" x="4822825" y="4497388"/>
          <p14:tracePt t="147250" x="4830763" y="4497388"/>
          <p14:tracePt t="147273" x="4830763" y="4505325"/>
          <p14:tracePt t="147280" x="4838700" y="4505325"/>
          <p14:tracePt t="147288" x="4838700" y="4513263"/>
          <p14:tracePt t="147295" x="4846638" y="4513263"/>
          <p14:tracePt t="147310" x="4854575" y="4521200"/>
          <p14:tracePt t="147332" x="4854575" y="4529138"/>
          <p14:tracePt t="147340" x="4862513" y="4529138"/>
          <p14:tracePt t="147348" x="4862513" y="4545013"/>
          <p14:tracePt t="147354" x="4870450" y="4545013"/>
          <p14:tracePt t="147363" x="4878388" y="4552950"/>
          <p14:tracePt t="147377" x="4878388" y="4560888"/>
          <p14:tracePt t="147385" x="4886325" y="4560888"/>
          <p14:tracePt t="147407" x="4894263" y="4560888"/>
          <p14:tracePt t="147423" x="4902200" y="4560888"/>
          <p14:tracePt t="147431" x="4910138" y="4560888"/>
          <p14:tracePt t="147437" x="4910138" y="4568825"/>
          <p14:tracePt t="147445" x="4918075" y="4568825"/>
          <p14:tracePt t="147453" x="4933950" y="4568825"/>
          <p14:tracePt t="147468" x="4943475" y="4568825"/>
          <p14:tracePt t="147477" x="4967288" y="4568825"/>
          <p14:tracePt t="147482" x="4983163" y="4568825"/>
          <p14:tracePt t="147491" x="5006975" y="4568825"/>
          <p14:tracePt t="147497" x="5022850" y="4568825"/>
          <p14:tracePt t="147504" x="5038725" y="4568825"/>
          <p14:tracePt t="147513" x="5054600" y="4568825"/>
          <p14:tracePt t="147519" x="5070475" y="4568825"/>
          <p14:tracePt t="147527" x="5086350" y="4568825"/>
          <p14:tracePt t="147535" x="5102225" y="4568825"/>
          <p14:tracePt t="147542" x="5126038" y="4568825"/>
          <p14:tracePt t="147550" x="5149850" y="4568825"/>
          <p14:tracePt t="147557" x="5173663" y="4568825"/>
          <p14:tracePt t="147566" x="5189538" y="4568825"/>
          <p14:tracePt t="147573" x="5213350" y="4568825"/>
          <p14:tracePt t="147581" x="5229225" y="4568825"/>
          <p14:tracePt t="147587" x="5245100" y="4568825"/>
          <p14:tracePt t="147596" x="5260975" y="4568825"/>
          <p14:tracePt t="147603" x="5284788" y="4568825"/>
          <p14:tracePt t="147610" x="5300663" y="4568825"/>
          <p14:tracePt t="147617" x="5318125" y="4568825"/>
          <p14:tracePt t="147625" x="5334000" y="4568825"/>
          <p14:tracePt t="147632" x="5357813" y="4568825"/>
          <p14:tracePt t="147640" x="5381625" y="4568825"/>
          <p14:tracePt t="147649" x="5405438" y="4568825"/>
          <p14:tracePt t="147655" x="5429250" y="4576763"/>
          <p14:tracePt t="147664" x="5445125" y="4576763"/>
          <p14:tracePt t="147670" x="5468938" y="4584700"/>
          <p14:tracePt t="147677" x="5476875" y="4584700"/>
          <p14:tracePt t="147685" x="5492750" y="4592638"/>
          <p14:tracePt t="147693" x="5516563" y="4600575"/>
          <p14:tracePt t="147700" x="5540375" y="4608513"/>
          <p14:tracePt t="147707" x="5572125" y="4616450"/>
          <p14:tracePt t="147715" x="5588000" y="4624388"/>
          <p14:tracePt t="147722" x="5611813" y="4633913"/>
          <p14:tracePt t="147730" x="5635625" y="4633913"/>
          <p14:tracePt t="147737" x="5659438" y="4641850"/>
          <p14:tracePt t="147746" x="5700713" y="4649788"/>
          <p14:tracePt t="147752" x="5732463" y="4649788"/>
          <p14:tracePt t="147760" x="5772150" y="4657725"/>
          <p14:tracePt t="147767" x="5788025" y="4657725"/>
          <p14:tracePt t="147775" x="5819775" y="4657725"/>
          <p14:tracePt t="147782" x="5851525" y="4657725"/>
          <p14:tracePt t="147791" x="5875338" y="4657725"/>
          <p14:tracePt t="147798" x="5891213" y="4657725"/>
          <p14:tracePt t="147805" x="5915025" y="4657725"/>
          <p14:tracePt t="147813" x="5922963" y="4657725"/>
          <p14:tracePt t="147820" x="5938838" y="4657725"/>
          <p14:tracePt t="147835" x="5946775" y="4657725"/>
          <p14:tracePt t="147843" x="5962650" y="4657725"/>
          <p14:tracePt t="147851" x="5970588" y="4657725"/>
          <p14:tracePt t="147857" x="5978525" y="4657725"/>
          <p14:tracePt t="147865" x="6002338" y="4657725"/>
          <p14:tracePt t="147872" x="6010275" y="4657725"/>
          <p14:tracePt t="147879" x="6018213" y="4657725"/>
          <p14:tracePt t="147887" x="6026150" y="4657725"/>
          <p14:tracePt t="147896" x="6043613" y="4657725"/>
          <p14:tracePt t="147902" x="6059488" y="4657725"/>
          <p14:tracePt t="147910" x="6067425" y="4657725"/>
          <p14:tracePt t="147918" x="6075363" y="4657725"/>
          <p14:tracePt t="147926" x="6091238" y="4657725"/>
          <p14:tracePt t="147932" x="6107113" y="4657725"/>
          <p14:tracePt t="147940" x="6115050" y="4657725"/>
          <p14:tracePt t="147948" x="6122988" y="4649788"/>
          <p14:tracePt t="147955" x="6138863" y="4641850"/>
          <p14:tracePt t="147981" x="6154738" y="4633913"/>
          <p14:tracePt t="147993" x="6162675" y="4624388"/>
          <p14:tracePt t="148000" x="6162675" y="4616450"/>
          <p14:tracePt t="148007" x="6162675" y="4608513"/>
          <p14:tracePt t="148015" x="6170613" y="4608513"/>
          <p14:tracePt t="148022" x="6170613" y="4600575"/>
          <p14:tracePt t="148029" x="6178550" y="4592638"/>
          <p14:tracePt t="148037" x="6178550" y="4576763"/>
          <p14:tracePt t="148045" x="6186488" y="4568825"/>
          <p14:tracePt t="148053" x="6194425" y="4560888"/>
          <p14:tracePt t="148060" x="6194425" y="4545013"/>
          <p14:tracePt t="148068" x="6194425" y="4537075"/>
          <p14:tracePt t="148075" x="6194425" y="4529138"/>
          <p14:tracePt t="148082" x="6202363" y="4529138"/>
          <p14:tracePt t="148090" x="6202363" y="4521200"/>
          <p14:tracePt t="148135" x="6202363" y="4513263"/>
          <p14:tracePt t="148195" x="6202363" y="4521200"/>
          <p14:tracePt t="148202" x="6194425" y="4537075"/>
          <p14:tracePt t="148210" x="6186488" y="4552950"/>
          <p14:tracePt t="148217" x="6170613" y="4584700"/>
          <p14:tracePt t="148224" x="6162675" y="4608513"/>
          <p14:tracePt t="148232" x="6146800" y="4624388"/>
          <p14:tracePt t="148240" x="6138863" y="4641850"/>
          <p14:tracePt t="148247" x="6122988" y="4673600"/>
          <p14:tracePt t="148255" x="6115050" y="4681538"/>
          <p14:tracePt t="148262" x="6091238" y="4705350"/>
          <p14:tracePt t="148269" x="6091238" y="4713288"/>
          <p14:tracePt t="148278" x="6075363" y="4729163"/>
          <p14:tracePt t="148285" x="6067425" y="4729163"/>
          <p14:tracePt t="148293" x="6059488" y="4737100"/>
          <p14:tracePt t="148299" x="6043613" y="4745038"/>
          <p14:tracePt t="148315" x="6026150" y="4760913"/>
          <p14:tracePt t="148322" x="6010275" y="4760913"/>
          <p14:tracePt t="148330" x="5994400" y="4760913"/>
          <p14:tracePt t="148337" x="5970588" y="4768850"/>
          <p14:tracePt t="148345" x="5954713" y="4768850"/>
          <p14:tracePt t="148352" x="5930900" y="4768850"/>
          <p14:tracePt t="148360" x="5891213" y="4768850"/>
          <p14:tracePt t="148368" x="5851525" y="4768850"/>
          <p14:tracePt t="148375" x="5819775" y="4768850"/>
          <p14:tracePt t="148382" x="5772150" y="4768850"/>
          <p14:tracePt t="148390" x="5740400" y="4768850"/>
          <p14:tracePt t="148399" x="5716588" y="4768850"/>
          <p14:tracePt t="148404" x="5676900" y="4768850"/>
          <p14:tracePt t="148415" x="5643563" y="4768850"/>
          <p14:tracePt t="148419" x="5611813" y="4768850"/>
          <p14:tracePt t="148427" x="5588000" y="4768850"/>
          <p14:tracePt t="148435" x="5564188" y="4768850"/>
          <p14:tracePt t="148442" x="5540375" y="4768850"/>
          <p14:tracePt t="148450" x="5516563" y="4768850"/>
          <p14:tracePt t="148458" x="5500688" y="4768850"/>
          <p14:tracePt t="148465" x="5484813" y="4768850"/>
          <p14:tracePt t="148472" x="5468938" y="4768850"/>
          <p14:tracePt t="148479" x="5445125" y="4768850"/>
          <p14:tracePt t="148488" x="5421313" y="4760913"/>
          <p14:tracePt t="148495" x="5397500" y="4760913"/>
          <p14:tracePt t="148502" x="5381625" y="4760913"/>
          <p14:tracePt t="148510" x="5365750" y="4760913"/>
          <p14:tracePt t="148517" x="5349875" y="4760913"/>
          <p14:tracePt t="148525" x="5326063" y="4760913"/>
          <p14:tracePt t="148532" x="5300663" y="4760913"/>
          <p14:tracePt t="148540" x="5284788" y="4760913"/>
          <p14:tracePt t="148547" x="5268913" y="4760913"/>
          <p14:tracePt t="148555" x="5260975" y="4760913"/>
          <p14:tracePt t="148563" x="5253038" y="4760913"/>
          <p14:tracePt t="148570" x="5229225" y="4760913"/>
          <p14:tracePt t="148578" x="5221288" y="4760913"/>
          <p14:tracePt t="148585" x="5197475" y="4752975"/>
          <p14:tracePt t="148592" x="5189538" y="4752975"/>
          <p14:tracePt t="148600" x="5181600" y="4752975"/>
          <p14:tracePt t="148608" x="5157788" y="4745038"/>
          <p14:tracePt t="148614" x="5141913" y="4745038"/>
          <p14:tracePt t="148622" x="5126038" y="4745038"/>
          <p14:tracePt t="148630" x="5102225" y="4737100"/>
          <p14:tracePt t="148638" x="5086350" y="4737100"/>
          <p14:tracePt t="148646" x="5054600" y="4737100"/>
          <p14:tracePt t="148652" x="5030788" y="4737100"/>
          <p14:tracePt t="148660" x="4991100" y="4729163"/>
          <p14:tracePt t="148667" x="4951413" y="4721225"/>
          <p14:tracePt t="148675" x="4918075" y="4721225"/>
          <p14:tracePt t="148682" x="4862513" y="4713288"/>
          <p14:tracePt t="148690" x="4846638" y="4713288"/>
          <p14:tracePt t="148697" x="4799013" y="4697413"/>
          <p14:tracePt t="148705" x="4767263" y="4697413"/>
          <p14:tracePt t="148714" x="4743450" y="4697413"/>
          <p14:tracePt t="148720" x="4711700" y="4689475"/>
          <p14:tracePt t="148729" x="4687888" y="4689475"/>
          <p14:tracePt t="148735" x="4664075" y="4689475"/>
          <p14:tracePt t="148742" x="4648200" y="4681538"/>
          <p14:tracePt t="148750" x="4632325" y="4681538"/>
          <p14:tracePt t="148758" x="4624388" y="4681538"/>
          <p14:tracePt t="148765" x="4608513" y="4673600"/>
          <p14:tracePt t="148773" x="4592638" y="4673600"/>
          <p14:tracePt t="148780" x="4584700" y="4673600"/>
          <p14:tracePt t="148787" x="4576763" y="4673600"/>
          <p14:tracePt t="148802" x="4567238" y="4673600"/>
          <p14:tracePt t="148810" x="4559300" y="4673600"/>
          <p14:tracePt t="148818" x="4551363" y="4673600"/>
          <p14:tracePt t="148834" x="4543425" y="4673600"/>
          <p14:tracePt t="148841" x="4535488" y="4673600"/>
          <p14:tracePt t="148848" x="4527550" y="4673600"/>
          <p14:tracePt t="148854" x="4519613" y="4673600"/>
          <p14:tracePt t="149050" x="4527550" y="4673600"/>
          <p14:tracePt t="149081" x="4527550" y="4665663"/>
          <p14:tracePt t="149117" x="4535488" y="4665663"/>
          <p14:tracePt t="149395" x="4543425" y="4665663"/>
          <p14:tracePt t="149402" x="4576763" y="4665663"/>
          <p14:tracePt t="149410" x="4600575" y="4665663"/>
          <p14:tracePt t="149418" x="4616450" y="4665663"/>
          <p14:tracePt t="149425" x="4640263" y="4665663"/>
          <p14:tracePt t="149432" x="4664075" y="4665663"/>
          <p14:tracePt t="149440" x="4687888" y="4665663"/>
          <p14:tracePt t="149448" x="4711700" y="4665663"/>
          <p14:tracePt t="149455" x="4735513" y="4665663"/>
          <p14:tracePt t="149462" x="4751388" y="4665663"/>
          <p14:tracePt t="149470" x="4775200" y="4665663"/>
          <p14:tracePt t="149477" x="4799013" y="4665663"/>
          <p14:tracePt t="149485" x="4822825" y="4657725"/>
          <p14:tracePt t="149492" x="4846638" y="4657725"/>
          <p14:tracePt t="149501" x="4870450" y="4657725"/>
          <p14:tracePt t="149507" x="4894263" y="4657725"/>
          <p14:tracePt t="149515" x="4910138" y="4657725"/>
          <p14:tracePt t="149523" x="4933950" y="4649788"/>
          <p14:tracePt t="149530" x="4967288" y="4641850"/>
          <p14:tracePt t="149539" x="4991100" y="4641850"/>
          <p14:tracePt t="149545" x="4999038" y="4633913"/>
          <p14:tracePt t="149553" x="5022850" y="4633913"/>
          <p14:tracePt t="149560" x="5030788" y="4633913"/>
          <p14:tracePt t="149568" x="5038725" y="4633913"/>
          <p14:tracePt t="149575" x="5046663" y="4633913"/>
          <p14:tracePt t="149582" x="5054600" y="4633913"/>
          <p14:tracePt t="149590" x="5062538" y="4633913"/>
          <p14:tracePt t="149597" x="5070475" y="4633913"/>
          <p14:tracePt t="149604" x="5078413" y="4633913"/>
          <p14:tracePt t="149612" x="5094288" y="4633913"/>
          <p14:tracePt t="149620" x="5102225" y="4633913"/>
          <p14:tracePt t="149627" x="5118100" y="4633913"/>
          <p14:tracePt t="149634" x="5133975" y="4633913"/>
          <p14:tracePt t="149642" x="5149850" y="4633913"/>
          <p14:tracePt t="149651" x="5165725" y="4633913"/>
          <p14:tracePt t="149658" x="5181600" y="4633913"/>
          <p14:tracePt t="149664" x="5197475" y="4633913"/>
          <p14:tracePt t="149673" x="5205413" y="4633913"/>
          <p14:tracePt t="149680" x="5221288" y="4633913"/>
          <p14:tracePt t="149687" x="5229225" y="4633913"/>
          <p14:tracePt t="149695" x="5245100" y="4633913"/>
          <p14:tracePt t="149710" x="5260975" y="4633913"/>
          <p14:tracePt t="149718" x="5268913" y="4641850"/>
          <p14:tracePt t="149726" x="5276850" y="4641850"/>
          <p14:tracePt t="149740" x="5300663" y="4649788"/>
          <p14:tracePt t="149742" x="5318125" y="4649788"/>
          <p14:tracePt t="149748" x="5349875" y="4657725"/>
          <p14:tracePt t="149755" x="5365750" y="4665663"/>
          <p14:tracePt t="149762" x="5389563" y="4665663"/>
          <p14:tracePt t="149770" x="5397500" y="4665663"/>
          <p14:tracePt t="149777" x="5421313" y="4673600"/>
          <p14:tracePt t="149784" x="5437188" y="4673600"/>
          <p14:tracePt t="149792" x="5461000" y="4681538"/>
          <p14:tracePt t="149801" x="5468938" y="4681538"/>
          <p14:tracePt t="149807" x="5476875" y="4681538"/>
          <p14:tracePt t="149815" x="5492750" y="4681538"/>
          <p14:tracePt t="149822" x="5500688" y="4681538"/>
          <p14:tracePt t="149830" x="5508625" y="4681538"/>
          <p14:tracePt t="149837" x="5516563" y="4681538"/>
          <p14:tracePt t="149845" x="5524500" y="4689475"/>
          <p14:tracePt t="149853" x="5540375" y="4689475"/>
          <p14:tracePt t="149860" x="5556250" y="4689475"/>
          <p14:tracePt t="149868" x="5572125" y="4689475"/>
          <p14:tracePt t="149874" x="5580063" y="4689475"/>
          <p14:tracePt t="149883" x="5603875" y="4689475"/>
          <p14:tracePt t="149890" x="5619750" y="4689475"/>
          <p14:tracePt t="149898" x="5643563" y="4689475"/>
          <p14:tracePt t="149905" x="5659438" y="4689475"/>
          <p14:tracePt t="149913" x="5684838" y="4689475"/>
          <p14:tracePt t="149920" x="5700713" y="4689475"/>
          <p14:tracePt t="149928" x="5716588" y="4689475"/>
          <p14:tracePt t="149936" x="5732463" y="4689475"/>
          <p14:tracePt t="149951" x="5748338" y="4689475"/>
          <p14:tracePt t="149957" x="5756275" y="4689475"/>
          <p14:tracePt t="149972" x="5764213" y="4689475"/>
          <p14:tracePt t="149980" x="5772150" y="4689475"/>
          <p14:tracePt t="150010" x="5780088" y="4689475"/>
          <p14:tracePt t="150160" x="5780088" y="4697413"/>
          <p14:tracePt t="150175" x="5772150" y="4697413"/>
          <p14:tracePt t="150182" x="5756275" y="4705350"/>
          <p14:tracePt t="150190" x="5740400" y="4713288"/>
          <p14:tracePt t="150198" x="5732463" y="4713288"/>
          <p14:tracePt t="150204" x="5708650" y="4721225"/>
          <p14:tracePt t="150212" x="5684838" y="4721225"/>
          <p14:tracePt t="150220" x="5651500" y="4729163"/>
          <p14:tracePt t="150227" x="5619750" y="4729163"/>
          <p14:tracePt t="150236" x="5595938" y="4729163"/>
          <p14:tracePt t="150242" x="5572125" y="4729163"/>
          <p14:tracePt t="150251" x="5548313" y="4729163"/>
          <p14:tracePt t="150257" x="5508625" y="4729163"/>
          <p14:tracePt t="150264" x="5476875" y="4729163"/>
          <p14:tracePt t="150272" x="5453063" y="4729163"/>
          <p14:tracePt t="150280" x="5437188" y="4729163"/>
          <p14:tracePt t="150287" x="5413375" y="4729163"/>
          <p14:tracePt t="150294" x="5405438" y="4729163"/>
          <p14:tracePt t="150303" x="5389563" y="4729163"/>
          <p14:tracePt t="150310" x="5373688" y="4729163"/>
          <p14:tracePt t="150325" x="5357813" y="4721225"/>
          <p14:tracePt t="150332" x="5349875" y="4721225"/>
          <p14:tracePt t="150347" x="5341938" y="4721225"/>
          <p14:tracePt t="150362" x="5334000" y="4721225"/>
          <p14:tracePt t="150370" x="5326063" y="4713288"/>
          <p14:tracePt t="150407" x="5318125" y="4705350"/>
          <p14:tracePt t="150497" x="5326063" y="4697413"/>
          <p14:tracePt t="150504" x="5334000" y="4689475"/>
          <p14:tracePt t="150512" x="5349875" y="4681538"/>
          <p14:tracePt t="150520" x="5365750" y="4673600"/>
          <p14:tracePt t="150527" x="5389563" y="4657725"/>
          <p14:tracePt t="150536" x="5405438" y="4649788"/>
          <p14:tracePt t="150543" x="5413375" y="4641850"/>
          <p14:tracePt t="150551" x="5421313" y="4641850"/>
          <p14:tracePt t="150640" x="5413375" y="4641850"/>
          <p14:tracePt t="150647" x="5389563" y="4641850"/>
          <p14:tracePt t="150654" x="5365750" y="4641850"/>
          <p14:tracePt t="150662" x="5334000" y="4641850"/>
          <p14:tracePt t="150671" x="5318125" y="4649788"/>
          <p14:tracePt t="150677" x="5292725" y="4649788"/>
          <p14:tracePt t="150686" x="5268913" y="4649788"/>
          <p14:tracePt t="150692" x="5253038" y="4649788"/>
          <p14:tracePt t="150700" x="5229225" y="4649788"/>
          <p14:tracePt t="150708" x="5221288" y="4649788"/>
          <p14:tracePt t="150722" x="5213350" y="4649788"/>
          <p14:tracePt t="150730" x="5205413" y="4649788"/>
          <p14:tracePt t="150842" x="5205413" y="4641850"/>
          <p14:tracePt t="150852" x="5205413" y="4633913"/>
          <p14:tracePt t="150864" x="5205413" y="4624388"/>
          <p14:tracePt t="150880" x="5205413" y="4616450"/>
          <p14:tracePt t="150888" x="5197475" y="4616450"/>
          <p14:tracePt t="150917" x="5197475" y="4608513"/>
          <p14:tracePt t="151248" x="5213350" y="4608513"/>
          <p14:tracePt t="151255" x="5229225" y="4608513"/>
          <p14:tracePt t="151263" x="5237163" y="4608513"/>
          <p14:tracePt t="151270" x="5253038" y="4608513"/>
          <p14:tracePt t="151277" x="5268913" y="4608513"/>
          <p14:tracePt t="151284" x="5284788" y="4608513"/>
          <p14:tracePt t="151292" x="5292725" y="4608513"/>
          <p14:tracePt t="151300" x="5300663" y="4608513"/>
          <p14:tracePt t="151450" x="5310188" y="4608513"/>
          <p14:tracePt t="151466" x="5318125" y="4608513"/>
          <p14:tracePt t="151472" x="5326063" y="4608513"/>
          <p14:tracePt t="151480" x="5334000" y="4608513"/>
          <p14:tracePt t="151487" x="5341938" y="4608513"/>
          <p14:tracePt t="151495" x="5349875" y="4600575"/>
          <p14:tracePt t="151502" x="5357813" y="4600575"/>
          <p14:tracePt t="151510" x="5365750" y="4592638"/>
          <p14:tracePt t="151517" x="5373688" y="4592638"/>
          <p14:tracePt t="151532" x="5373688" y="4584700"/>
          <p14:tracePt t="151540" x="5381625" y="4576763"/>
          <p14:tracePt t="151563" x="5381625" y="4568825"/>
          <p14:tracePt t="151735" x="5373688" y="4568825"/>
          <p14:tracePt t="151742" x="5365750" y="4568825"/>
          <p14:tracePt t="151751" x="5349875" y="4568825"/>
          <p14:tracePt t="151757" x="5326063" y="4568825"/>
          <p14:tracePt t="151764" x="5310188" y="4568825"/>
          <p14:tracePt t="151772" x="5300663" y="4576763"/>
          <p14:tracePt t="151780" x="5292725" y="4576763"/>
          <p14:tracePt t="151787" x="5268913" y="4576763"/>
          <p14:tracePt t="151795" x="5260975" y="4576763"/>
          <p14:tracePt t="151802" x="5237163" y="4576763"/>
          <p14:tracePt t="151885" x="5237163" y="4584700"/>
          <p14:tracePt t="151892" x="5229225" y="4584700"/>
          <p14:tracePt t="152875" x="5237163" y="4584700"/>
          <p14:tracePt t="152890" x="5245100" y="4584700"/>
          <p14:tracePt t="152920" x="5253038" y="4584700"/>
          <p14:tracePt t="152950" x="5260975" y="4584700"/>
          <p14:tracePt t="152965" x="5268913" y="4584700"/>
          <p14:tracePt t="152978" x="5276850" y="4584700"/>
          <p14:tracePt t="152979" x="5292725" y="4584700"/>
          <p14:tracePt t="152987" x="5318125" y="4584700"/>
          <p14:tracePt t="152995" x="5334000" y="4584700"/>
          <p14:tracePt t="153002" x="5357813" y="4584700"/>
          <p14:tracePt t="153011" x="5381625" y="4584700"/>
          <p14:tracePt t="153017" x="5405438" y="4584700"/>
          <p14:tracePt t="153025" x="5445125" y="4584700"/>
          <p14:tracePt t="153032" x="5476875" y="4584700"/>
          <p14:tracePt t="153039" x="5508625" y="4584700"/>
          <p14:tracePt t="153047" x="5556250" y="4576763"/>
          <p14:tracePt t="153055" x="5627688" y="4576763"/>
          <p14:tracePt t="153062" x="5692775" y="4568825"/>
          <p14:tracePt t="153069" x="5740400" y="4560888"/>
          <p14:tracePt t="153078" x="5772150" y="4552950"/>
          <p14:tracePt t="153086" x="5819775" y="4545013"/>
          <p14:tracePt t="153092" x="5835650" y="4545013"/>
          <p14:tracePt t="153100" x="5859463" y="4537075"/>
          <p14:tracePt t="153108" x="5875338" y="4537075"/>
          <p14:tracePt t="153115" x="5891213" y="4529138"/>
          <p14:tracePt t="153122" x="5899150" y="4529138"/>
          <p14:tracePt t="153130" x="5907088" y="4529138"/>
          <p14:tracePt t="153137" x="5907088" y="4521200"/>
          <p14:tracePt t="153152" x="5915025" y="4521200"/>
          <p14:tracePt t="153176" x="5915025" y="4513263"/>
          <p14:tracePt t="153205" x="5922963" y="4513263"/>
          <p14:tracePt t="153317" x="5930900" y="4505325"/>
          <p14:tracePt t="153333" x="5938838" y="4489450"/>
          <p14:tracePt t="153347" x="5938838" y="4481513"/>
          <p14:tracePt t="153354" x="5938838" y="4473575"/>
          <p14:tracePt t="153362" x="5946775" y="4473575"/>
          <p14:tracePt t="153370" x="5946775" y="4457700"/>
          <p14:tracePt t="153385" x="5946775" y="4449763"/>
          <p14:tracePt t="153392" x="5946775" y="4441825"/>
          <p14:tracePt t="153400" x="5946775" y="4433888"/>
          <p14:tracePt t="153414" x="5946775" y="4425950"/>
          <p14:tracePt t="156794" x="6099175" y="4441825"/>
          <p14:tracePt t="156798" x="6146800" y="4441825"/>
          <p14:tracePt t="156805" x="6170613" y="4441825"/>
          <p14:tracePt t="156813" x="6186488" y="4441825"/>
          <p14:tracePt t="156821" x="6194425" y="4449763"/>
          <p14:tracePt t="156827" x="6202363" y="4449763"/>
          <p14:tracePt t="156839" x="6218238" y="4449763"/>
          <p14:tracePt t="156855" x="6226175" y="4449763"/>
          <p14:tracePt t="156865" x="6234113" y="4449763"/>
          <p14:tracePt t="156873" x="6242050" y="4449763"/>
          <p14:tracePt t="156895" x="6249988" y="4449763"/>
          <p14:tracePt t="159474" x="6107113" y="4410075"/>
          <p14:tracePt t="159476" x="6067425" y="4402138"/>
          <p14:tracePt t="159482" x="6059488" y="4402138"/>
          <p14:tracePt t="159492" x="6051550" y="4402138"/>
          <p14:tracePt t="159588" x="6043613" y="4402138"/>
          <p14:tracePt t="159595" x="6034088" y="4402138"/>
          <p14:tracePt t="159604" x="6026150" y="4402138"/>
          <p14:tracePt t="159610" x="6018213" y="4402138"/>
          <p14:tracePt t="159625" x="6010275" y="4402138"/>
          <p14:tracePt t="159633" x="6002338" y="4410075"/>
          <p14:tracePt t="159640" x="5994400" y="4410075"/>
          <p14:tracePt t="159655" x="5986463" y="4410075"/>
          <p14:tracePt t="159670" x="5970588" y="4418013"/>
          <p14:tracePt t="159685" x="5962650" y="4425950"/>
          <p14:tracePt t="159692" x="5946775" y="4433888"/>
          <p14:tracePt t="159707" x="5930900" y="4441825"/>
          <p14:tracePt t="159715" x="5922963" y="4449763"/>
          <p14:tracePt t="159723" x="5915025" y="4457700"/>
          <p14:tracePt t="159731" x="5907088" y="4457700"/>
          <p14:tracePt t="159738" x="5907088" y="4465638"/>
          <p14:tracePt t="159745" x="5899150" y="4465638"/>
          <p14:tracePt t="159753" x="5891213" y="4473575"/>
          <p14:tracePt t="159768" x="5883275" y="4481513"/>
          <p14:tracePt t="159790" x="5875338" y="4481513"/>
          <p14:tracePt t="159836" x="5867400" y="4481513"/>
          <p14:tracePt t="159858" x="5859463" y="4481513"/>
          <p14:tracePt t="159866" x="5851525" y="4481513"/>
          <p14:tracePt t="159873" x="5851525" y="4473575"/>
          <p14:tracePt t="159881" x="5843588" y="4473575"/>
          <p14:tracePt t="159895" x="5827713" y="4465638"/>
          <p14:tracePt t="159903" x="5811838" y="4457700"/>
          <p14:tracePt t="159910" x="5795963" y="4441825"/>
          <p14:tracePt t="159918" x="5780088" y="4425950"/>
          <p14:tracePt t="159925" x="5740400" y="4410075"/>
          <p14:tracePt t="159933" x="5700713" y="4378325"/>
          <p14:tracePt t="159940" x="5667375" y="4362450"/>
          <p14:tracePt t="159948" x="5635625" y="4338638"/>
          <p14:tracePt t="159955" x="5572125" y="4298950"/>
          <p14:tracePt t="159963" x="5532438" y="4265613"/>
          <p14:tracePt t="159970" x="5484813" y="4233863"/>
          <p14:tracePt t="159984" x="5453063" y="4202113"/>
          <p14:tracePt t="159985" x="5437188" y="4178300"/>
          <p14:tracePt t="159992" x="5421313" y="4154488"/>
          <p14:tracePt t="160000" x="5405438" y="4130675"/>
          <p14:tracePt t="160008" x="5397500" y="4106863"/>
          <p14:tracePt t="160015" x="5397500" y="4083050"/>
          <p14:tracePt t="160023" x="5389563" y="4051300"/>
          <p14:tracePt t="160031" x="5381625" y="4003675"/>
          <p14:tracePt t="160039" x="5373688" y="3971925"/>
          <p14:tracePt t="160047" x="5373688" y="3938588"/>
          <p14:tracePt t="160053" x="5365750" y="3875088"/>
          <p14:tracePt t="160061" x="5349875" y="3827463"/>
          <p14:tracePt t="160067" x="5341938" y="3787775"/>
          <p14:tracePt t="160075" x="5341938" y="3763963"/>
          <p14:tracePt t="160083" x="5334000" y="3740150"/>
          <p14:tracePt t="160090" x="5334000" y="3724275"/>
          <p14:tracePt t="160098" x="5326063" y="3708400"/>
          <p14:tracePt t="160105" x="5326063" y="3684588"/>
          <p14:tracePt t="160112" x="5326063" y="3660775"/>
          <p14:tracePt t="160120" x="5326063" y="3636963"/>
          <p14:tracePt t="160127" x="5326063" y="3629025"/>
          <p14:tracePt t="160135" x="5326063" y="3613150"/>
          <p14:tracePt t="160142" x="5326063" y="3587750"/>
          <p14:tracePt t="160150" x="5326063" y="3563938"/>
          <p14:tracePt t="160158" x="5326063" y="3540125"/>
          <p14:tracePt t="160165" x="5318125" y="3540125"/>
          <p14:tracePt t="160173" x="5318125" y="3532188"/>
          <p14:tracePt t="160181" x="5318125" y="3524250"/>
          <p14:tracePt t="160187" x="5318125" y="3516313"/>
          <p14:tracePt t="160203" x="5318125" y="3508375"/>
          <p14:tracePt t="160217" x="5318125" y="3500438"/>
          <p14:tracePt t="160233" x="5318125" y="3492500"/>
          <p14:tracePt t="160248" x="5318125" y="3476625"/>
          <p14:tracePt t="160255" x="5318125" y="3468688"/>
          <p14:tracePt t="160264" x="5318125" y="3460750"/>
          <p14:tracePt t="160270" x="5318125" y="3436938"/>
          <p14:tracePt t="160278" x="5318125" y="3421063"/>
          <p14:tracePt t="160285" x="5318125" y="3413125"/>
          <p14:tracePt t="160300" x="5318125" y="3405188"/>
          <p14:tracePt t="160308" x="5318125" y="3397250"/>
          <p14:tracePt t="160368" x="5318125" y="3389313"/>
          <p14:tracePt t="160690" x="5318125" y="3405188"/>
          <p14:tracePt t="160697" x="5318125" y="3413125"/>
          <p14:tracePt t="160705" x="5318125" y="3421063"/>
          <p14:tracePt t="160713" x="5318125" y="3429000"/>
          <p14:tracePt t="161238" x="5318125" y="3436938"/>
          <p14:tracePt t="161245" x="5318125" y="3452813"/>
          <p14:tracePt t="161253" x="5326063" y="3460750"/>
          <p14:tracePt t="161260" x="5326063" y="3476625"/>
          <p14:tracePt t="161267" x="5326063" y="3500438"/>
          <p14:tracePt t="161275" x="5334000" y="3532188"/>
          <p14:tracePt t="161283" x="5334000" y="3556000"/>
          <p14:tracePt t="161290" x="5334000" y="3579813"/>
          <p14:tracePt t="161298" x="5334000" y="3613150"/>
          <p14:tracePt t="161305" x="5334000" y="3636963"/>
          <p14:tracePt t="161312" x="5334000" y="3660775"/>
          <p14:tracePt t="161320" x="5334000" y="3684588"/>
          <p14:tracePt t="161328" x="5334000" y="3700463"/>
          <p14:tracePt t="161335" x="5334000" y="3724275"/>
          <p14:tracePt t="161342" x="5334000" y="3732213"/>
          <p14:tracePt t="161351" x="5334000" y="3740150"/>
          <p14:tracePt t="161358" x="5334000" y="3748088"/>
          <p14:tracePt t="161365" x="5334000" y="3763963"/>
          <p14:tracePt t="161380" x="5334000" y="3771900"/>
          <p14:tracePt t="161388" x="5334000" y="3779838"/>
          <p14:tracePt t="161568" x="5334000" y="3787775"/>
          <p14:tracePt t="161583" x="5334000" y="3795713"/>
          <p14:tracePt t="161598" x="5334000" y="3803650"/>
          <p14:tracePt t="161605" x="5341938" y="3811588"/>
          <p14:tracePt t="161612" x="5349875" y="3827463"/>
          <p14:tracePt t="161620" x="5349875" y="3835400"/>
          <p14:tracePt t="161628" x="5349875" y="3843338"/>
          <p14:tracePt t="161636" x="5357813" y="3843338"/>
          <p14:tracePt t="162130" x="5357813" y="3835400"/>
          <p14:tracePt t="162145" x="5357813" y="3827463"/>
          <p14:tracePt t="162160" x="5357813" y="3811588"/>
          <p14:tracePt t="162176" x="5357813" y="3803650"/>
          <p14:tracePt t="162648" x="5357813" y="3795713"/>
          <p14:tracePt t="162662" x="5357813" y="3787775"/>
          <p14:tracePt t="162671" x="5357813" y="3779838"/>
          <p14:tracePt t="162678" x="5357813" y="3771900"/>
          <p14:tracePt t="162685" x="5357813" y="3763963"/>
          <p14:tracePt t="162692" x="5357813" y="3756025"/>
          <p14:tracePt t="162700" x="5357813" y="3748088"/>
          <p14:tracePt t="162707" x="5357813" y="3740150"/>
          <p14:tracePt t="162715" x="5357813" y="3732213"/>
          <p14:tracePt t="162730" x="5357813" y="3724275"/>
          <p14:tracePt t="162738" x="5357813" y="3716338"/>
          <p14:tracePt t="162745" x="5357813" y="3708400"/>
          <p14:tracePt t="162753" x="5357813" y="3700463"/>
          <p14:tracePt t="162761" x="5357813" y="3692525"/>
          <p14:tracePt t="162767" x="5357813" y="3684588"/>
          <p14:tracePt t="162775" x="5357813" y="3676650"/>
          <p14:tracePt t="162790" x="5357813" y="3668713"/>
          <p14:tracePt t="162805" x="5357813" y="3660775"/>
          <p14:tracePt t="162813" x="5357813" y="3652838"/>
          <p14:tracePt t="162837" x="5357813" y="3644900"/>
          <p14:tracePt t="162850" x="5357813" y="3636963"/>
          <p14:tracePt t="162865" x="5357813" y="3621088"/>
          <p14:tracePt t="162873" x="5365750" y="3621088"/>
          <p14:tracePt t="162880" x="5365750" y="3613150"/>
          <p14:tracePt t="162887" x="5365750" y="3595688"/>
          <p14:tracePt t="162903" x="5365750" y="3579813"/>
          <p14:tracePt t="162910" x="5365750" y="3571875"/>
          <p14:tracePt t="162925" x="5365750" y="3556000"/>
          <p14:tracePt t="162940" x="5365750" y="3548063"/>
          <p14:tracePt t="162956" x="5365750" y="3540125"/>
          <p14:tracePt t="163360" x="5365750" y="3556000"/>
          <p14:tracePt t="163368" x="5365750" y="3571875"/>
          <p14:tracePt t="163375" x="5365750" y="3587750"/>
          <p14:tracePt t="163383" x="5365750" y="3605213"/>
          <p14:tracePt t="163390" x="5365750" y="3613150"/>
          <p14:tracePt t="163399" x="5365750" y="3621088"/>
          <p14:tracePt t="163405" x="5365750" y="3636963"/>
          <p14:tracePt t="163420" x="5365750" y="3644900"/>
          <p14:tracePt t="163428" x="5365750" y="3652838"/>
          <p14:tracePt t="163435" x="5365750" y="3660775"/>
          <p14:tracePt t="163458" x="5365750" y="3668713"/>
          <p14:tracePt t="163480" x="5365750" y="3676650"/>
          <p14:tracePt t="163495" x="5373688" y="3692525"/>
          <p14:tracePt t="163510" x="5381625" y="3700463"/>
          <p14:tracePt t="163518" x="5381625" y="3708400"/>
          <p14:tracePt t="163525" x="5381625" y="3716338"/>
          <p14:tracePt t="163533" x="5389563" y="3732213"/>
          <p14:tracePt t="163541" x="5397500" y="3748088"/>
          <p14:tracePt t="163548" x="5397500" y="3756025"/>
          <p14:tracePt t="163555" x="5397500" y="3771900"/>
          <p14:tracePt t="163562" x="5405438" y="3787775"/>
          <p14:tracePt t="163578" x="5413375" y="3803650"/>
          <p14:tracePt t="163593" x="5429250" y="3811588"/>
          <p14:tracePt t="163602" x="5429250" y="3827463"/>
          <p14:tracePt t="163608" x="5437188" y="3843338"/>
          <p14:tracePt t="163615" x="5445125" y="3843338"/>
          <p14:tracePt t="163623" x="5445125" y="3859213"/>
          <p14:tracePt t="163630" x="5453063" y="3875088"/>
          <p14:tracePt t="163638" x="5461000" y="3883025"/>
          <p14:tracePt t="163645" x="5461000" y="3890963"/>
          <p14:tracePt t="163653" x="5468938" y="3890963"/>
          <p14:tracePt t="163660" x="5476875" y="3890963"/>
          <p14:tracePt t="164230" x="5476875" y="3898900"/>
          <p14:tracePt t="164239" x="5484813" y="3914775"/>
          <p14:tracePt t="164247" x="5492750" y="3930650"/>
          <p14:tracePt t="164256" x="5516563" y="3956050"/>
          <p14:tracePt t="164261" x="5532438" y="3971925"/>
          <p14:tracePt t="164269" x="5548313" y="3987800"/>
          <p14:tracePt t="164275" x="5580063" y="4019550"/>
          <p14:tracePt t="164284" x="5611813" y="4019550"/>
          <p14:tracePt t="164291" x="5635625" y="4035425"/>
          <p14:tracePt t="164297" x="5667375" y="4051300"/>
          <p14:tracePt t="164305" x="5676900" y="4067175"/>
          <p14:tracePt t="164314" x="5700713" y="4075113"/>
          <p14:tracePt t="164321" x="5708650" y="4083050"/>
          <p14:tracePt t="164327" x="5716588" y="4083050"/>
          <p14:tracePt t="164340" x="5716588" y="4090988"/>
          <p14:tracePt t="164404" x="5724525" y="4098925"/>
          <p14:tracePt t="164410" x="5724525" y="4106863"/>
          <p14:tracePt t="164418" x="5740400" y="4122738"/>
          <p14:tracePt t="164425" x="5748338" y="4138613"/>
          <p14:tracePt t="164433" x="5756275" y="4154488"/>
          <p14:tracePt t="164440" x="5772150" y="4170363"/>
          <p14:tracePt t="164447" x="5795963" y="4194175"/>
          <p14:tracePt t="164456" x="5803900" y="4210050"/>
          <p14:tracePt t="164463" x="5819775" y="4225925"/>
          <p14:tracePt t="164470" x="5835650" y="4249738"/>
          <p14:tracePt t="164478" x="5851525" y="4265613"/>
          <p14:tracePt t="164486" x="5867400" y="4281488"/>
          <p14:tracePt t="164493" x="5883275" y="4298950"/>
          <p14:tracePt t="164500" x="5891213" y="4314825"/>
          <p14:tracePt t="164508" x="5899150" y="4322763"/>
          <p14:tracePt t="164515" x="5907088" y="4338638"/>
          <p14:tracePt t="164523" x="5907088" y="4346575"/>
          <p14:tracePt t="164530" x="5915025" y="4346575"/>
          <p14:tracePt t="164539" x="5915025" y="4354513"/>
          <p14:tracePt t="164545" x="5922963" y="4362450"/>
          <p14:tracePt t="164553" x="5922963" y="4370388"/>
          <p14:tracePt t="164568" x="5930900" y="4386263"/>
          <p14:tracePt t="164583" x="5930900" y="4394200"/>
          <p14:tracePt t="164590" x="5930900" y="4402138"/>
          <p14:tracePt t="164597" x="5930900" y="4410075"/>
          <p14:tracePt t="164605" x="5938838" y="4425950"/>
          <p14:tracePt t="164612" x="5938838" y="4433888"/>
          <p14:tracePt t="164620" x="5938838" y="4449763"/>
          <p14:tracePt t="164628" x="5938838" y="4457700"/>
          <p14:tracePt t="164636" x="5938838" y="4473575"/>
          <p14:tracePt t="164643" x="5938838" y="4481513"/>
          <p14:tracePt t="164649" x="5938838" y="4489450"/>
          <p14:tracePt t="164658" x="5938838" y="4505325"/>
          <p14:tracePt t="164666" x="5938838" y="4513263"/>
          <p14:tracePt t="164680" x="5938838" y="4521200"/>
          <p14:tracePt t="164703" x="5938838" y="4529138"/>
          <p14:tracePt t="165551" x="5938838" y="4537075"/>
          <p14:tracePt t="165565" x="5938838" y="4545013"/>
          <p14:tracePt t="165573" x="5938838" y="4560888"/>
          <p14:tracePt t="165580" x="5938838" y="4576763"/>
          <p14:tracePt t="165588" x="5938838" y="4592638"/>
          <p14:tracePt t="165595" x="5938838" y="4608513"/>
          <p14:tracePt t="165602" x="5938838" y="4641850"/>
          <p14:tracePt t="165610" x="5930900" y="4665663"/>
          <p14:tracePt t="165618" x="5922963" y="4689475"/>
          <p14:tracePt t="165625" x="5915025" y="4705350"/>
          <p14:tracePt t="165632" x="5907088" y="4705350"/>
          <p14:tracePt t="165641" x="5907088" y="4713288"/>
          <p14:tracePt t="165664" x="5899150" y="4721225"/>
          <p14:tracePt t="165700" x="5899150" y="4729163"/>
          <p14:tracePt t="165738" x="5899150" y="4737100"/>
          <p14:tracePt t="165760" x="5899150" y="4745038"/>
          <p14:tracePt t="165775" x="5891213" y="4752975"/>
          <p14:tracePt t="165783" x="5891213" y="4760913"/>
          <p14:tracePt t="165792" x="5891213" y="4776788"/>
          <p14:tracePt t="165798" x="5891213" y="4784725"/>
          <p14:tracePt t="165805" x="5883275" y="4800600"/>
          <p14:tracePt t="165813" x="5875338" y="4816475"/>
          <p14:tracePt t="165820" x="5867400" y="4840288"/>
          <p14:tracePt t="165828" x="5859463" y="4864100"/>
          <p14:tracePt t="165835" x="5851525" y="4879975"/>
          <p14:tracePt t="165844" x="5851525" y="4903788"/>
          <p14:tracePt t="165851" x="5843588" y="4919663"/>
          <p14:tracePt t="165858" x="5843588" y="4935538"/>
          <p14:tracePt t="165866" x="5835650" y="4951413"/>
          <p14:tracePt t="165872" x="5835650" y="4976813"/>
          <p14:tracePt t="165880" x="5827713" y="4992688"/>
          <p14:tracePt t="165888" x="5827713" y="5000625"/>
          <p14:tracePt t="165895" x="5827713" y="5008563"/>
          <p14:tracePt t="165903" x="5827713" y="5032375"/>
          <p14:tracePt t="165910" x="5819775" y="5056188"/>
          <p14:tracePt t="165918" x="5819775" y="5080000"/>
          <p14:tracePt t="165925" x="5811838" y="5087938"/>
          <p14:tracePt t="165932" x="5811838" y="5103813"/>
          <p14:tracePt t="165941" x="5811838" y="5111750"/>
          <p14:tracePt t="165948" x="5803900" y="5127625"/>
          <p14:tracePt t="165955" x="5803900" y="5135563"/>
          <p14:tracePt t="165963" x="5803900" y="5143500"/>
          <p14:tracePt t="165978" x="5795963" y="5151438"/>
          <p14:tracePt t="165985" x="5795963" y="5159375"/>
          <p14:tracePt t="165993" x="5795963" y="5167313"/>
          <p14:tracePt t="166008" x="5788025" y="5175250"/>
          <p14:tracePt t="166023" x="5788025" y="5183188"/>
          <p14:tracePt t="166030" x="5780088" y="5191125"/>
          <p14:tracePt t="166038" x="5772150" y="5199063"/>
          <p14:tracePt t="166045" x="5772150" y="5207000"/>
          <p14:tracePt t="166052" x="5756275" y="5214938"/>
          <p14:tracePt t="166060" x="5756275" y="5230813"/>
          <p14:tracePt t="166068" x="5748338" y="5230813"/>
          <p14:tracePt t="166075" x="5740400" y="5238750"/>
          <p14:tracePt t="166083" x="5732463" y="5238750"/>
          <p14:tracePt t="166091" x="5724525" y="5246688"/>
          <p14:tracePt t="166098" x="5716588" y="5246688"/>
          <p14:tracePt t="166113" x="5708650" y="5246688"/>
          <p14:tracePt t="166120" x="5692775" y="5246688"/>
          <p14:tracePt t="166127" x="5684838" y="5246688"/>
          <p14:tracePt t="166135" x="5667375" y="5238750"/>
          <p14:tracePt t="166143" x="5651500" y="5230813"/>
          <p14:tracePt t="166150" x="5627688" y="5222875"/>
          <p14:tracePt t="166158" x="5611813" y="5207000"/>
          <p14:tracePt t="166165" x="5603875" y="5199063"/>
          <p14:tracePt t="166174" x="5588000" y="5183188"/>
          <p14:tracePt t="166180" x="5572125" y="5175250"/>
          <p14:tracePt t="166187" x="5556250" y="5159375"/>
          <p14:tracePt t="166195" x="5540375" y="5135563"/>
          <p14:tracePt t="166203" x="5532438" y="5127625"/>
          <p14:tracePt t="166210" x="5516563" y="5111750"/>
          <p14:tracePt t="166217" x="5508625" y="5095875"/>
          <p14:tracePt t="166225" x="5484813" y="5080000"/>
          <p14:tracePt t="166233" x="5468938" y="5064125"/>
          <p14:tracePt t="166242" x="5445125" y="5032375"/>
          <p14:tracePt t="166247" x="5413375" y="5016500"/>
          <p14:tracePt t="166255" x="5397500" y="5000625"/>
          <p14:tracePt t="166263" x="5381625" y="4984750"/>
          <p14:tracePt t="166270" x="5357813" y="4967288"/>
          <p14:tracePt t="166277" x="5326063" y="4951413"/>
          <p14:tracePt t="166285" x="5300663" y="4943475"/>
          <p14:tracePt t="166293" x="5260975" y="4927600"/>
          <p14:tracePt t="166300" x="5245100" y="4919663"/>
          <p14:tracePt t="166308" x="5221288" y="4903788"/>
          <p14:tracePt t="166315" x="5205413" y="4895850"/>
          <p14:tracePt t="166322" x="5181600" y="4895850"/>
          <p14:tracePt t="166330" x="5141913" y="4887913"/>
          <p14:tracePt t="166338" x="5126038" y="4879975"/>
          <p14:tracePt t="166345" x="5102225" y="4864100"/>
          <p14:tracePt t="166352" x="5078413" y="4864100"/>
          <p14:tracePt t="166360" x="5054600" y="4864100"/>
          <p14:tracePt t="166367" x="5038725" y="4864100"/>
          <p14:tracePt t="166374" x="5030788" y="4864100"/>
          <p14:tracePt t="166383" x="5006975" y="4864100"/>
          <p14:tracePt t="166391" x="4983163" y="4864100"/>
          <p14:tracePt t="166398" x="4951413" y="4864100"/>
          <p14:tracePt t="166405" x="4926013" y="4864100"/>
          <p14:tracePt t="166413" x="4902200" y="4864100"/>
          <p14:tracePt t="166420" x="4886325" y="4864100"/>
          <p14:tracePt t="166427" x="4862513" y="4879975"/>
          <p14:tracePt t="166435" x="4838700" y="4879975"/>
          <p14:tracePt t="166443" x="4822825" y="4887913"/>
          <p14:tracePt t="166450" x="4806950" y="4895850"/>
          <p14:tracePt t="166458" x="4791075" y="4895850"/>
          <p14:tracePt t="166465" x="4783138" y="4895850"/>
          <p14:tracePt t="166474" x="4775200" y="4895850"/>
          <p14:tracePt t="166480" x="4759325" y="4895850"/>
          <p14:tracePt t="166495" x="4751388" y="4903788"/>
          <p14:tracePt t="166502" x="4743450" y="4903788"/>
          <p14:tracePt t="166510" x="4735513" y="4903788"/>
          <p14:tracePt t="166525" x="4727575" y="4903788"/>
          <p14:tracePt t="166533" x="4719638" y="4903788"/>
          <p14:tracePt t="166541" x="4719638" y="4911725"/>
          <p14:tracePt t="166555" x="4711700" y="4911725"/>
          <p14:tracePt t="166562" x="4703763" y="4911725"/>
          <p14:tracePt t="166586" x="4695825" y="4911725"/>
          <p14:tracePt t="166765" x="4695825" y="4919663"/>
          <p14:tracePt t="166789" x="4695825" y="4927600"/>
          <p14:tracePt t="166795" x="4687888" y="4935538"/>
          <p14:tracePt t="166810" x="4687888" y="4943475"/>
          <p14:tracePt t="166833" x="4687888" y="4951413"/>
          <p14:tracePt t="166863" x="4687888" y="4959350"/>
          <p14:tracePt t="166870" x="4687888" y="4967288"/>
          <p14:tracePt t="166878" x="4687888" y="4976813"/>
          <p14:tracePt t="166885" x="4679950" y="4992688"/>
          <p14:tracePt t="166893" x="4679950" y="5008563"/>
          <p14:tracePt t="166900" x="4679950" y="5024438"/>
          <p14:tracePt t="166907" x="4679950" y="5040313"/>
          <p14:tracePt t="166915" x="4672013" y="5056188"/>
          <p14:tracePt t="166923" x="4664075" y="5080000"/>
          <p14:tracePt t="166930" x="4664075" y="5103813"/>
          <p14:tracePt t="166938" x="4664075" y="5119688"/>
          <p14:tracePt t="166945" x="4664075" y="5135563"/>
          <p14:tracePt t="166952" x="4664075" y="5151438"/>
          <p14:tracePt t="166960" x="4664075" y="5159375"/>
          <p14:tracePt t="166974" x="4664075" y="5183188"/>
          <p14:tracePt t="166976" x="4664075" y="5199063"/>
          <p14:tracePt t="166983" x="4664075" y="5222875"/>
          <p14:tracePt t="166991" x="4664075" y="5246688"/>
          <p14:tracePt t="166998" x="4664075" y="5270500"/>
          <p14:tracePt t="167006" x="4656138" y="5302250"/>
          <p14:tracePt t="167012" x="4656138" y="5335588"/>
          <p14:tracePt t="167021" x="4656138" y="5375275"/>
          <p14:tracePt t="167028" x="4656138" y="5422900"/>
          <p14:tracePt t="167035" x="4656138" y="5462588"/>
          <p14:tracePt t="167043" x="4656138" y="5494338"/>
          <p14:tracePt t="167050" x="4656138" y="5541963"/>
          <p14:tracePt t="167057" x="4656138" y="5589588"/>
          <p14:tracePt t="167065" x="4656138" y="5637213"/>
          <p14:tracePt t="167073" x="4656138" y="5670550"/>
          <p14:tracePt t="167080" x="4656138" y="5702300"/>
          <p14:tracePt t="167088" x="4656138" y="5734050"/>
          <p14:tracePt t="167095" x="4656138" y="5749925"/>
          <p14:tracePt t="167102" x="4656138" y="5773738"/>
          <p14:tracePt t="167110" x="4656138" y="5797550"/>
          <p14:tracePt t="167118" x="4656138" y="5813425"/>
          <p14:tracePt t="167125" x="4648200" y="5837238"/>
          <p14:tracePt t="167133" x="4648200" y="5861050"/>
          <p14:tracePt t="167140" x="4648200" y="5884863"/>
          <p14:tracePt t="167148" x="4640263" y="5900738"/>
          <p14:tracePt t="167155" x="4640263" y="5916613"/>
          <p14:tracePt t="167162" x="4640263" y="5932488"/>
          <p14:tracePt t="167170" x="4640263" y="5940425"/>
          <p14:tracePt t="167185" x="4640263" y="5948363"/>
          <p14:tracePt t="167200" x="4640263" y="5956300"/>
          <p14:tracePt t="167260" x="4640263" y="5940425"/>
          <p14:tracePt t="167268" x="4656138" y="5892800"/>
          <p14:tracePt t="167275" x="4672013" y="5829300"/>
          <p14:tracePt t="167283" x="4687888" y="5741988"/>
          <p14:tracePt t="167291" x="4703763" y="5645150"/>
          <p14:tracePt t="167298" x="4735513" y="5541963"/>
          <p14:tracePt t="167305" x="4751388" y="5486400"/>
          <p14:tracePt t="167312" x="4767263" y="5422900"/>
          <p14:tracePt t="167322" x="4783138" y="5367338"/>
          <p14:tracePt t="167328" x="4791075" y="5327650"/>
          <p14:tracePt t="167335" x="4806950" y="5286375"/>
          <p14:tracePt t="167343" x="4806950" y="5262563"/>
          <p14:tracePt t="167351" x="4806950" y="5246688"/>
          <p14:tracePt t="167358" x="4814888" y="5222875"/>
          <p14:tracePt t="167365" x="4814888" y="5191125"/>
          <p14:tracePt t="167373" x="4822825" y="5167313"/>
          <p14:tracePt t="167380" x="4830763" y="5143500"/>
          <p14:tracePt t="167388" x="4830763" y="5127625"/>
          <p14:tracePt t="167395" x="4830763" y="5119688"/>
          <p14:tracePt t="167402" x="4838700" y="5095875"/>
          <p14:tracePt t="167410" x="4838700" y="5087938"/>
          <p14:tracePt t="167417" x="4838700" y="5072063"/>
          <p14:tracePt t="167425" x="4846638" y="5064125"/>
          <p14:tracePt t="167433" x="4846638" y="5056188"/>
          <p14:tracePt t="167440" x="4846638" y="5048250"/>
          <p14:tracePt t="167448" x="4846638" y="5040313"/>
          <p14:tracePt t="167463" x="4846638" y="5032375"/>
          <p14:tracePt t="167485" x="4846638" y="5024438"/>
          <p14:tracePt t="167540" x="4846638" y="5032375"/>
          <p14:tracePt t="167545" x="4838700" y="5048250"/>
          <p14:tracePt t="167553" x="4838700" y="5064125"/>
          <p14:tracePt t="167560" x="4830763" y="5080000"/>
          <p14:tracePt t="167567" x="4822825" y="5103813"/>
          <p14:tracePt t="167575" x="4814888" y="5135563"/>
          <p14:tracePt t="167583" x="4806950" y="5167313"/>
          <p14:tracePt t="167591" x="4806950" y="5183188"/>
          <p14:tracePt t="167597" x="4799013" y="5207000"/>
          <p14:tracePt t="167604" x="4799013" y="5222875"/>
          <p14:tracePt t="167613" x="4799013" y="5238750"/>
          <p14:tracePt t="167622" x="4791075" y="5254625"/>
          <p14:tracePt t="167628" x="4791075" y="5262563"/>
          <p14:tracePt t="167635" x="4791075" y="5278438"/>
          <p14:tracePt t="167643" x="4791075" y="5302250"/>
          <p14:tracePt t="167650" x="4791075" y="5319713"/>
          <p14:tracePt t="167657" x="4791075" y="5335588"/>
          <p14:tracePt t="167665" x="4791075" y="5343525"/>
          <p14:tracePt t="167673" x="4791075" y="5359400"/>
          <p14:tracePt t="167680" x="4791075" y="5375275"/>
          <p14:tracePt t="167688" x="4791075" y="5399088"/>
          <p14:tracePt t="167695" x="4791075" y="5407025"/>
          <p14:tracePt t="167703" x="4791075" y="5422900"/>
          <p14:tracePt t="167710" x="4791075" y="5430838"/>
          <p14:tracePt t="167725" x="4791075" y="5446713"/>
          <p14:tracePt t="167732" x="4791075" y="5454650"/>
          <p14:tracePt t="167740" x="4791075" y="5462588"/>
          <p14:tracePt t="167754" x="4791075" y="5470525"/>
          <p14:tracePt t="167763" x="4791075" y="5478463"/>
          <p14:tracePt t="167778" x="4791075" y="5486400"/>
          <p14:tracePt t="167800" x="4791075" y="5494338"/>
          <p14:tracePt t="167838" x="4791075" y="5502275"/>
          <p14:tracePt t="167845" x="4799013" y="5510213"/>
          <p14:tracePt t="167875" x="4806950" y="5510213"/>
          <p14:tracePt t="167890" x="4814888" y="5518150"/>
          <p14:tracePt t="167987" x="4838700" y="5510213"/>
          <p14:tracePt t="167995" x="4846638" y="5502275"/>
          <p14:tracePt t="168003" x="4870450" y="5494338"/>
          <p14:tracePt t="168010" x="4894263" y="5478463"/>
          <p14:tracePt t="168017" x="4926013" y="5454650"/>
          <p14:tracePt t="168025" x="4975225" y="5438775"/>
          <p14:tracePt t="168033" x="5022850" y="5430838"/>
          <p14:tracePt t="168040" x="5086350" y="5407025"/>
          <p14:tracePt t="168047" x="5157788" y="5391150"/>
          <p14:tracePt t="168056" x="5237163" y="5375275"/>
          <p14:tracePt t="168062" x="5318125" y="5359400"/>
          <p14:tracePt t="168071" x="5405438" y="5327650"/>
          <p14:tracePt t="168077" x="5492750" y="5310188"/>
          <p14:tracePt t="168085" x="5564188" y="5302250"/>
          <p14:tracePt t="168093" x="5651500" y="5286375"/>
          <p14:tracePt t="168101" x="5740400" y="5278438"/>
          <p14:tracePt t="168107" x="5819775" y="5278438"/>
          <p14:tracePt t="168115" x="5907088" y="5278438"/>
          <p14:tracePt t="168123" x="5994400" y="5278438"/>
          <p14:tracePt t="168130" x="6099175" y="5278438"/>
          <p14:tracePt t="168137" x="6154738" y="5286375"/>
          <p14:tracePt t="168145" x="6226175" y="5294313"/>
          <p14:tracePt t="168154" x="6281738" y="5310188"/>
          <p14:tracePt t="168160" x="6337300" y="5319713"/>
          <p14:tracePt t="168167" x="6392863" y="5335588"/>
          <p14:tracePt t="168175" x="6442075" y="5351463"/>
          <p14:tracePt t="168183" x="6465888" y="5359400"/>
          <p14:tracePt t="168190" x="6513513" y="5367338"/>
          <p14:tracePt t="168198" x="6545263" y="5375275"/>
          <p14:tracePt t="168206" x="6569075" y="5375275"/>
          <p14:tracePt t="168213" x="6600825" y="5375275"/>
          <p14:tracePt t="168221" x="6640513" y="5375275"/>
          <p14:tracePt t="168227" x="6680200" y="5375275"/>
          <p14:tracePt t="168235" x="6719888" y="5375275"/>
          <p14:tracePt t="168242" x="6743700" y="5375275"/>
          <p14:tracePt t="168250" x="6777038" y="5375275"/>
          <p14:tracePt t="168257" x="6792913" y="5375275"/>
          <p14:tracePt t="168265" x="6816725" y="5375275"/>
          <p14:tracePt t="168273" x="6832600" y="5375275"/>
          <p14:tracePt t="168280" x="6848475" y="5375275"/>
          <p14:tracePt t="168287" x="6864350" y="5375275"/>
          <p14:tracePt t="168295" x="6872288" y="5375275"/>
          <p14:tracePt t="168310" x="6880225" y="5375275"/>
          <p14:tracePt t="168317" x="6888163" y="5375275"/>
          <p14:tracePt t="168325" x="6896100" y="5375275"/>
          <p14:tracePt t="168340" x="6904038" y="5375275"/>
          <p14:tracePt t="168347" x="6911975" y="5375275"/>
          <p14:tracePt t="168362" x="6919913" y="5375275"/>
          <p14:tracePt t="168370" x="6927850" y="5375275"/>
          <p14:tracePt t="168377" x="6943725" y="5383213"/>
          <p14:tracePt t="168385" x="6951663" y="5391150"/>
          <p14:tracePt t="168392" x="6959600" y="5391150"/>
          <p14:tracePt t="168400" x="6983413" y="5391150"/>
          <p14:tracePt t="168407" x="6991350" y="5391150"/>
          <p14:tracePt t="168415" x="6999288" y="5399088"/>
          <p14:tracePt t="168423" x="7015163" y="5399088"/>
          <p14:tracePt t="168430" x="7031038" y="5399088"/>
          <p14:tracePt t="168445" x="7038975" y="5399088"/>
          <p14:tracePt t="168462" x="7046913" y="5399088"/>
          <p14:tracePt t="168475" x="7054850" y="5399088"/>
          <p14:tracePt t="168888" x="7054850" y="5407025"/>
          <p14:tracePt t="168895" x="7038975" y="5430838"/>
          <p14:tracePt t="168902" x="7015163" y="5462588"/>
          <p14:tracePt t="168911" x="6999288" y="5470525"/>
          <p14:tracePt t="168917" x="6959600" y="5494338"/>
          <p14:tracePt t="168925" x="6927850" y="5526088"/>
          <p14:tracePt t="168932" x="6872288" y="5565775"/>
          <p14:tracePt t="168940" x="6808788" y="5597525"/>
          <p14:tracePt t="168947" x="6735763" y="5645150"/>
          <p14:tracePt t="168955" x="6672263" y="5678488"/>
          <p14:tracePt t="168963" x="6600825" y="5718175"/>
          <p14:tracePt t="168980" x="6481763" y="5765800"/>
          <p14:tracePt t="168985" x="6434138" y="5781675"/>
          <p14:tracePt t="168994" x="6392863" y="5797550"/>
          <p14:tracePt t="169000" x="6369050" y="5821363"/>
          <p14:tracePt t="169007" x="6353175" y="5821363"/>
          <p14:tracePt t="169015" x="6337300" y="5829300"/>
          <p14:tracePt t="169023" x="6337300" y="5837238"/>
          <p14:tracePt t="169053" x="6329363" y="5845175"/>
          <p14:tracePt t="169068" x="6329363" y="5853113"/>
          <p14:tracePt t="169083" x="6329363" y="5861050"/>
          <p14:tracePt t="169090" x="6329363" y="5868988"/>
          <p14:tracePt t="169105" x="6329363" y="5876925"/>
          <p14:tracePt t="169128" x="6329363" y="5884863"/>
          <p14:tracePt t="169150" x="6337300" y="5892800"/>
          <p14:tracePt t="169157" x="6345238" y="5900738"/>
          <p14:tracePt t="169165" x="6353175" y="5900738"/>
          <p14:tracePt t="169173" x="6369050" y="5908675"/>
          <p14:tracePt t="169180" x="6384925" y="5916613"/>
          <p14:tracePt t="169188" x="6402388" y="5924550"/>
          <p14:tracePt t="169197" x="6426200" y="5924550"/>
          <p14:tracePt t="169202" x="6450013" y="5932488"/>
          <p14:tracePt t="169211" x="6465888" y="5932488"/>
          <p14:tracePt t="169217" x="6481763" y="5940425"/>
          <p14:tracePt t="169227" x="6521450" y="5948363"/>
          <p14:tracePt t="169232" x="6529388" y="5948363"/>
          <p14:tracePt t="169240" x="6537325" y="5948363"/>
          <p14:tracePt t="169637" x="6505575" y="5956300"/>
          <p14:tracePt t="169645" x="6457950" y="5980113"/>
          <p14:tracePt t="169654" x="6402388" y="6005513"/>
          <p14:tracePt t="169660" x="6321425" y="6045200"/>
          <p14:tracePt t="169667" x="6242050" y="6084888"/>
          <p14:tracePt t="169675" x="6146800" y="6116638"/>
          <p14:tracePt t="169682" x="6043613" y="6172200"/>
          <p14:tracePt t="169690" x="5954713" y="6219825"/>
          <p14:tracePt t="169698" x="5883275" y="6251575"/>
          <p14:tracePt t="169705" x="5788025" y="6299200"/>
          <p14:tracePt t="169713" x="5732463" y="6330950"/>
          <p14:tracePt t="169720" x="5676900" y="6372225"/>
          <p14:tracePt t="169727" x="5651500" y="6388100"/>
          <p14:tracePt t="169735" x="5627688" y="6396038"/>
          <p14:tracePt t="169743" x="5619750" y="6403975"/>
          <p14:tracePt t="169750" x="5619750" y="6411913"/>
          <p14:tracePt t="169885" x="5627688" y="6411913"/>
          <p14:tracePt t="169915" x="5635625" y="6411913"/>
          <p14:tracePt t="169930" x="5635625" y="6403975"/>
          <p14:tracePt t="169977" x="0" y="0"/>
        </p14:tracePtLst>
        <p14:tracePtLst>
          <p14:tracePt t="174094" x="6975475" y="4903788"/>
          <p14:tracePt t="174235" x="6967538" y="4911725"/>
          <p14:tracePt t="174243" x="6959600" y="4919663"/>
          <p14:tracePt t="174251" x="6951663" y="4935538"/>
          <p14:tracePt t="174258" x="6935788" y="4943475"/>
          <p14:tracePt t="174267" x="6927850" y="4951413"/>
          <p14:tracePt t="174273" x="6911975" y="4959350"/>
          <p14:tracePt t="174280" x="6911975" y="4967288"/>
          <p14:tracePt t="174304" x="6904038" y="4967288"/>
          <p14:tracePt t="174326" x="6904038" y="4976813"/>
          <p14:tracePt t="174347" x="6896100" y="4976813"/>
          <p14:tracePt t="174355" x="6896100" y="4984750"/>
          <p14:tracePt t="174363" x="6888163" y="4992688"/>
          <p14:tracePt t="174370" x="6872288" y="5008563"/>
          <p14:tracePt t="174377" x="6856413" y="5024438"/>
          <p14:tracePt t="174385" x="6848475" y="5048250"/>
          <p14:tracePt t="174392" x="6840538" y="5072063"/>
          <p14:tracePt t="174400" x="6824663" y="5095875"/>
          <p14:tracePt t="174407" x="6824663" y="5135563"/>
          <p14:tracePt t="174415" x="6808788" y="5143500"/>
          <p14:tracePt t="174424" x="6800850" y="5159375"/>
          <p14:tracePt t="174430" x="6800850" y="5167313"/>
          <p14:tracePt t="174439" x="6800850" y="5175250"/>
          <p14:tracePt t="174445" x="6792913" y="5183188"/>
          <p14:tracePt t="174453" x="6792913" y="5191125"/>
          <p14:tracePt t="174460" x="6784975" y="5199063"/>
          <p14:tracePt t="174468" x="6777038" y="5199063"/>
          <p14:tracePt t="174475" x="6777038" y="5214938"/>
          <p14:tracePt t="174483" x="6777038" y="5222875"/>
          <p14:tracePt t="174528" x="6777038" y="5230813"/>
          <p14:tracePt t="174543" x="6777038" y="5238750"/>
          <p14:tracePt t="174557" x="6769100" y="5238750"/>
          <p14:tracePt t="174565" x="6769100" y="5246688"/>
          <p14:tracePt t="174595" x="6759575" y="5246688"/>
          <p14:tracePt t="174618" x="6759575" y="5254625"/>
          <p14:tracePt t="174656" x="6769100" y="5254625"/>
          <p14:tracePt t="174663" x="6800850" y="5246688"/>
          <p14:tracePt t="174671" x="6840538" y="5238750"/>
          <p14:tracePt t="174677" x="6888163" y="5230813"/>
          <p14:tracePt t="174685" x="6959600" y="5214938"/>
          <p14:tracePt t="174692" x="7046913" y="5191125"/>
          <p14:tracePt t="174700" x="7151688" y="5175250"/>
          <p14:tracePt t="174707" x="7231063" y="5159375"/>
          <p14:tracePt t="174715" x="7326313" y="5135563"/>
          <p14:tracePt t="174723" x="7421563" y="5095875"/>
          <p14:tracePt t="174730" x="7518400" y="5072063"/>
          <p14:tracePt t="174738" x="7597775" y="5064125"/>
          <p14:tracePt t="174745" x="7661275" y="5048250"/>
          <p14:tracePt t="174753" x="7685088" y="5048250"/>
          <p14:tracePt t="174760" x="7724775" y="5032375"/>
          <p14:tracePt t="174768" x="7772400" y="5032375"/>
          <p14:tracePt t="174775" x="7812088" y="5016500"/>
          <p14:tracePt t="174783" x="7851775" y="5008563"/>
          <p14:tracePt t="174791" x="7885113" y="5000625"/>
          <p14:tracePt t="174798" x="7908925" y="5000625"/>
          <p14:tracePt t="174805" x="7924800" y="4992688"/>
          <p14:tracePt t="174813" x="7940675" y="4984750"/>
          <p14:tracePt t="174820" x="7956550" y="4984750"/>
          <p14:tracePt t="174827" x="7972425" y="4984750"/>
          <p14:tracePt t="174835" x="7988300" y="4984750"/>
          <p14:tracePt t="174843" x="8004175" y="4984750"/>
          <p14:tracePt t="174850" x="8027988" y="4984750"/>
          <p14:tracePt t="174857" x="8043863" y="4984750"/>
          <p14:tracePt t="174865" x="8051800" y="4992688"/>
          <p14:tracePt t="174873" x="8067675" y="4992688"/>
          <p14:tracePt t="174880" x="8075613" y="4992688"/>
          <p14:tracePt t="174889" x="8091488" y="5000625"/>
          <p14:tracePt t="174902" x="8099425" y="5000625"/>
          <p14:tracePt t="174941" x="8099425" y="5008563"/>
          <p14:tracePt t="174947" x="8107363" y="5008563"/>
          <p14:tracePt t="174955" x="8115300" y="5016500"/>
          <p14:tracePt t="174962" x="8123238" y="5024438"/>
          <p14:tracePt t="174990" x="8131175" y="5032375"/>
          <p14:tracePt t="175009" x="8131175" y="5040313"/>
          <p14:tracePt t="175016" x="8139113" y="5040313"/>
          <p14:tracePt t="175024" x="8139113" y="5048250"/>
          <p14:tracePt t="175039" x="8131175" y="5064125"/>
          <p14:tracePt t="175045" x="8123238" y="5072063"/>
          <p14:tracePt t="175053" x="8091488" y="5087938"/>
          <p14:tracePt t="175060" x="8067675" y="5119688"/>
          <p14:tracePt t="175067" x="8035925" y="5143500"/>
          <p14:tracePt t="175075" x="7996238" y="5167313"/>
          <p14:tracePt t="175082" x="7948613" y="5214938"/>
          <p14:tracePt t="175090" x="7885113" y="5270500"/>
          <p14:tracePt t="175098" x="7812088" y="5335588"/>
          <p14:tracePt t="175105" x="7740650" y="5407025"/>
          <p14:tracePt t="175113" x="7669213" y="5454650"/>
          <p14:tracePt t="175121" x="7605713" y="5526088"/>
          <p14:tracePt t="175128" x="7550150" y="5565775"/>
          <p14:tracePt t="175135" x="7502525" y="5613400"/>
          <p14:tracePt t="175143" x="7461250" y="5653088"/>
          <p14:tracePt t="175150" x="7437438" y="5686425"/>
          <p14:tracePt t="175158" x="7405688" y="5718175"/>
          <p14:tracePt t="175165" x="7397750" y="5726113"/>
          <p14:tracePt t="175173" x="7389813" y="5734050"/>
          <p14:tracePt t="175180" x="7381875" y="5734050"/>
          <p14:tracePt t="175188" x="7373938" y="5734050"/>
          <p14:tracePt t="175202" x="7366000" y="5734050"/>
          <p14:tracePt t="175210" x="7358063" y="5734050"/>
          <p14:tracePt t="175218" x="7350125" y="5734050"/>
          <p14:tracePt t="175226" x="7326313" y="5734050"/>
          <p14:tracePt t="175233" x="7310438" y="5734050"/>
          <p14:tracePt t="175240" x="7278688" y="5718175"/>
          <p14:tracePt t="175248" x="7231063" y="5702300"/>
          <p14:tracePt t="175256" x="7199313" y="5694363"/>
          <p14:tracePt t="175262" x="7151688" y="5670550"/>
          <p14:tracePt t="175273" x="7094538" y="5653088"/>
          <p14:tracePt t="175278" x="7046913" y="5645150"/>
          <p14:tracePt t="175285" x="7007225" y="5637213"/>
          <p14:tracePt t="175293" x="6935788" y="5621338"/>
          <p14:tracePt t="175300" x="6896100" y="5613400"/>
          <p14:tracePt t="175308" x="6864350" y="5613400"/>
          <p14:tracePt t="175315" x="6824663" y="5605463"/>
          <p14:tracePt t="175323" x="6800850" y="5605463"/>
          <p14:tracePt t="175330" x="6784975" y="5605463"/>
          <p14:tracePt t="175338" x="6777038" y="5605463"/>
          <p14:tracePt t="175345" x="6769100" y="5605463"/>
          <p14:tracePt t="175375" x="6759575" y="5605463"/>
          <p14:tracePt t="175413" x="6777038" y="5605463"/>
          <p14:tracePt t="175421" x="6808788" y="5605463"/>
          <p14:tracePt t="175428" x="6832600" y="5613400"/>
          <p14:tracePt t="175435" x="6888163" y="5621338"/>
          <p14:tracePt t="175443" x="6943725" y="5621338"/>
          <p14:tracePt t="175450" x="7007225" y="5621338"/>
          <p14:tracePt t="175458" x="7086600" y="5621338"/>
          <p14:tracePt t="175465" x="7175500" y="5621338"/>
          <p14:tracePt t="175473" x="7254875" y="5621338"/>
          <p14:tracePt t="175480" x="7342188" y="5621338"/>
          <p14:tracePt t="175487" x="7429500" y="5621338"/>
          <p14:tracePt t="175495" x="7477125" y="5621338"/>
          <p14:tracePt t="175504" x="7558088" y="5621338"/>
          <p14:tracePt t="175510" x="7597775" y="5613400"/>
          <p14:tracePt t="175517" x="7637463" y="5597525"/>
          <p14:tracePt t="175525" x="7645400" y="5597525"/>
          <p14:tracePt t="175532" x="7661275" y="5589588"/>
          <p14:tracePt t="175548" x="7661275" y="5581650"/>
          <p14:tracePt t="175555" x="7669213" y="5581650"/>
          <p14:tracePt t="175788" x="7685088" y="5581650"/>
          <p14:tracePt t="175794" x="7708900" y="5589588"/>
          <p14:tracePt t="175803" x="7748588" y="5597525"/>
          <p14:tracePt t="175810" x="7788275" y="5605463"/>
          <p14:tracePt t="175817" x="7820025" y="5613400"/>
          <p14:tracePt t="175825" x="7851775" y="5613400"/>
          <p14:tracePt t="175832" x="7885113" y="5613400"/>
          <p14:tracePt t="175840" x="7924800" y="5621338"/>
          <p14:tracePt t="175848" x="7948613" y="5621338"/>
          <p14:tracePt t="175855" x="7964488" y="5621338"/>
          <p14:tracePt t="175870" x="7972425" y="5621338"/>
          <p14:tracePt t="175878" x="7980363" y="5621338"/>
          <p14:tracePt t="176172" x="0" y="0"/>
        </p14:tracePtLst>
      </p14:laserTraceLst>
    </p:ext>
    <p:ext uri="{E180D4A7-C9FB-4DFB-919C-405C955672EB}">
      <p14:showEvtLst xmlns:p14="http://schemas.microsoft.com/office/powerpoint/2010/main">
        <p14:playEvt time="38" objId="81"/>
        <p14:stopEvt time="193486" objId="8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rafik 128">
            <a:extLst>
              <a:ext uri="{FF2B5EF4-FFF2-40B4-BE49-F238E27FC236}">
                <a16:creationId xmlns:a16="http://schemas.microsoft.com/office/drawing/2014/main" id="{734925BF-DAD8-44F1-A996-1AE1751F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B543F16-9BD6-4173-B832-25B6CFDBB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73174"/>
            <a:ext cx="2736380" cy="13697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0" name="mm2p4s6">
            <a:hlinkClick r:id="" action="ppaction://media"/>
            <a:extLst>
              <a:ext uri="{FF2B5EF4-FFF2-40B4-BE49-F238E27FC236}">
                <a16:creationId xmlns:a16="http://schemas.microsoft.com/office/drawing/2014/main" id="{093CA7ED-0E63-4A85-B341-FA96BDBEE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301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50"/>
    </mc:Choice>
    <mc:Fallback xmlns="">
      <p:transition spd="slow" advTm="26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41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23" x="2263775" y="3365500"/>
          <p14:tracePt t="14462" x="2255838" y="3365500"/>
          <p14:tracePt t="14469" x="2247900" y="3365500"/>
          <p14:tracePt t="14478" x="2239963" y="3365500"/>
          <p14:tracePt t="14486" x="2232025" y="3365500"/>
          <p14:tracePt t="14492" x="2224088" y="3365500"/>
          <p14:tracePt t="14515" x="2224088" y="3357563"/>
          <p14:tracePt t="14522" x="2216150" y="3357563"/>
          <p14:tracePt t="14537" x="2216150" y="3349625"/>
          <p14:tracePt t="14552" x="2216150" y="3341688"/>
          <p14:tracePt t="14559" x="2216150" y="3333750"/>
          <p14:tracePt t="14568" x="2216150" y="3317875"/>
          <p14:tracePt t="14575" x="2216150" y="3309938"/>
          <p14:tracePt t="14584" x="2224088" y="3309938"/>
          <p14:tracePt t="14589" x="2232025" y="3294063"/>
          <p14:tracePt t="14604" x="2232025" y="3286125"/>
          <p14:tracePt t="14612" x="2239963" y="3286125"/>
          <p14:tracePt t="14620" x="2247900" y="3286125"/>
          <p14:tracePt t="14994" x="2239963" y="3294063"/>
          <p14:tracePt t="15010" x="2232025" y="3309938"/>
          <p14:tracePt t="15019" x="2224088" y="3317875"/>
          <p14:tracePt t="15024" x="2216150" y="3325813"/>
          <p14:tracePt t="15032" x="2216150" y="3341688"/>
          <p14:tracePt t="15039" x="2208213" y="3341688"/>
          <p14:tracePt t="15047" x="2200275" y="3349625"/>
          <p14:tracePt t="15054" x="2192338" y="3365500"/>
          <p14:tracePt t="15062" x="2184400" y="3373438"/>
          <p14:tracePt t="15070" x="2168525" y="3389313"/>
          <p14:tracePt t="15085" x="2152650" y="3405188"/>
          <p14:tracePt t="15091" x="2136775" y="3413125"/>
          <p14:tracePt t="15099" x="2128838" y="3429000"/>
          <p14:tracePt t="15107" x="2120900" y="3444875"/>
          <p14:tracePt t="15114" x="2105025" y="3460750"/>
          <p14:tracePt t="15122" x="2089150" y="3468688"/>
          <p14:tracePt t="15129" x="2081213" y="3484563"/>
          <p14:tracePt t="15137" x="2065338" y="3492500"/>
          <p14:tracePt t="15145" x="2049463" y="3508375"/>
          <p14:tracePt t="15153" x="2033588" y="3524250"/>
          <p14:tracePt t="15161" x="2017713" y="3532188"/>
          <p14:tracePt t="15170" x="2000250" y="3540125"/>
          <p14:tracePt t="15175" x="2000250" y="3548063"/>
          <p14:tracePt t="15182" x="1984375" y="3556000"/>
          <p14:tracePt t="15190" x="1968500" y="3563938"/>
          <p14:tracePt t="15198" x="1960563" y="3563938"/>
          <p14:tracePt t="15204" x="1952625" y="3563938"/>
          <p14:tracePt t="15212" x="1936750" y="3571875"/>
          <p14:tracePt t="15220" x="1928813" y="3571875"/>
          <p14:tracePt t="15227" x="1912938" y="3579813"/>
          <p14:tracePt t="15234" x="1905000" y="3579813"/>
          <p14:tracePt t="15242" x="1881188" y="3579813"/>
          <p14:tracePt t="15250" x="1873250" y="3579813"/>
          <p14:tracePt t="15257" x="1865313" y="3579813"/>
          <p14:tracePt t="15265" x="1857375" y="3579813"/>
          <p14:tracePt t="15272" x="1841500" y="3579813"/>
          <p14:tracePt t="15279" x="1825625" y="3579813"/>
          <p14:tracePt t="15287" x="1809750" y="3571875"/>
          <p14:tracePt t="15295" x="1793875" y="3571875"/>
          <p14:tracePt t="15303" x="1778000" y="3571875"/>
          <p14:tracePt t="15309" x="1770063" y="3563938"/>
          <p14:tracePt t="15317" x="1762125" y="3556000"/>
          <p14:tracePt t="15324" x="1746250" y="3556000"/>
          <p14:tracePt t="15332" x="1730375" y="3556000"/>
          <p14:tracePt t="15347" x="1714500" y="3548063"/>
          <p14:tracePt t="15354" x="1706563" y="3548063"/>
          <p14:tracePt t="15370" x="1698625" y="3540125"/>
          <p14:tracePt t="15377" x="1690688" y="3540125"/>
          <p14:tracePt t="15385" x="1674813" y="3540125"/>
          <p14:tracePt t="15392" x="1666875" y="3540125"/>
          <p14:tracePt t="15407" x="1651000" y="3540125"/>
          <p14:tracePt t="15422" x="1641475" y="3540125"/>
          <p14:tracePt t="15445" x="1633538" y="3540125"/>
          <p14:tracePt t="15512" x="1625600" y="3540125"/>
          <p14:tracePt t="15521" x="1617663" y="3532188"/>
          <p14:tracePt t="15536" x="1609725" y="3532188"/>
          <p14:tracePt t="15542" x="1601788" y="3532188"/>
          <p14:tracePt t="15550" x="1593850" y="3532188"/>
          <p14:tracePt t="15557" x="1593850" y="3524250"/>
          <p14:tracePt t="15566" x="1585913" y="3516313"/>
          <p14:tracePt t="15572" x="1577975" y="3516313"/>
          <p14:tracePt t="15738" x="1585913" y="3516313"/>
          <p14:tracePt t="15744" x="1585913" y="3508375"/>
          <p14:tracePt t="15759" x="1593850" y="3508375"/>
          <p14:tracePt t="15774" x="1601788" y="3508375"/>
          <p14:tracePt t="15836" x="1601788" y="3524250"/>
          <p14:tracePt t="15851" x="1601788" y="3532188"/>
          <p14:tracePt t="15857" x="1601788" y="3556000"/>
          <p14:tracePt t="15864" x="1601788" y="3563938"/>
          <p14:tracePt t="15872" x="1601788" y="3571875"/>
          <p14:tracePt t="15879" x="1601788" y="3587750"/>
          <p14:tracePt t="15887" x="1593850" y="3605213"/>
          <p14:tracePt t="15895" x="1585913" y="3605213"/>
          <p14:tracePt t="15903" x="1585913" y="3621088"/>
          <p14:tracePt t="15917" x="1585913" y="3629025"/>
          <p14:tracePt t="15977" x="1585913" y="3636963"/>
          <p14:tracePt t="16224" x="1585913" y="3644900"/>
          <p14:tracePt t="16232" x="1585913" y="3652838"/>
          <p14:tracePt t="16239" x="1585913" y="3660775"/>
          <p14:tracePt t="16255" x="1585913" y="3668713"/>
          <p14:tracePt t="16262" x="1593850" y="3668713"/>
          <p14:tracePt t="16284" x="1593850" y="3676650"/>
          <p14:tracePt t="16292" x="1601788" y="3676650"/>
          <p14:tracePt t="16322" x="1601788" y="3684588"/>
          <p14:tracePt t="16337" x="1609725" y="3684588"/>
          <p14:tracePt t="16367" x="1609725" y="3692525"/>
          <p14:tracePt t="16398" x="1609725" y="3700463"/>
          <p14:tracePt t="16419" x="1609725" y="3708400"/>
          <p14:tracePt t="16427" x="1609725" y="3716338"/>
          <p14:tracePt t="16434" x="1609725" y="3732213"/>
          <p14:tracePt t="16458" x="1609725" y="3740150"/>
          <p14:tracePt t="16465" x="1601788" y="3756025"/>
          <p14:tracePt t="16472" x="1585913" y="3771900"/>
          <p14:tracePt t="16479" x="1577975" y="3787775"/>
          <p14:tracePt t="16488" x="1562100" y="3803650"/>
          <p14:tracePt t="16494" x="1554163" y="3835400"/>
          <p14:tracePt t="16502" x="1530350" y="3851275"/>
          <p14:tracePt t="16509" x="1522413" y="3875088"/>
          <p14:tracePt t="16517" x="1506538" y="3898900"/>
          <p14:tracePt t="16525" x="1490663" y="3922713"/>
          <p14:tracePt t="16532" x="1466850" y="3948113"/>
          <p14:tracePt t="16539" x="1458913" y="3971925"/>
          <p14:tracePt t="16548" x="1443038" y="3979863"/>
          <p14:tracePt t="16555" x="1435100" y="3995738"/>
          <p14:tracePt t="16562" x="1419225" y="4011613"/>
          <p14:tracePt t="16569" x="1411288" y="4027488"/>
          <p14:tracePt t="16577" x="1395413" y="4043363"/>
          <p14:tracePt t="16584" x="1387475" y="4059238"/>
          <p14:tracePt t="16592" x="1379538" y="4067175"/>
          <p14:tracePt t="16600" x="1371600" y="4075113"/>
          <p14:tracePt t="16607" x="1363663" y="4090988"/>
          <p14:tracePt t="16616" x="1355725" y="4090988"/>
          <p14:tracePt t="16623" x="1347788" y="4098925"/>
          <p14:tracePt t="16629" x="1347788" y="4106863"/>
          <p14:tracePt t="16646" x="1347788" y="4114800"/>
          <p14:tracePt t="16652" x="1339850" y="4114800"/>
          <p14:tracePt t="16659" x="1339850" y="4122738"/>
          <p14:tracePt t="16683" x="1339850" y="4130675"/>
          <p14:tracePt t="16705" x="1331913" y="4130675"/>
          <p14:tracePt t="16869" x="1331913" y="4122738"/>
          <p14:tracePt t="16877" x="1331913" y="4114800"/>
          <p14:tracePt t="16899" x="1331913" y="4106863"/>
          <p14:tracePt t="16907" x="1331913" y="4098925"/>
          <p14:tracePt t="16922" x="1339850" y="4098925"/>
          <p14:tracePt t="17222" x="1339850" y="4090988"/>
          <p14:tracePt t="17239" x="1339850" y="4075113"/>
          <p14:tracePt t="17245" x="1339850" y="4067175"/>
          <p14:tracePt t="17252" x="1347788" y="4051300"/>
          <p14:tracePt t="17260" x="1347788" y="4043363"/>
          <p14:tracePt t="17267" x="1355725" y="4027488"/>
          <p14:tracePt t="17274" x="1355725" y="4019550"/>
          <p14:tracePt t="17282" x="1355725" y="4011613"/>
          <p14:tracePt t="17289" x="1355725" y="4003675"/>
          <p14:tracePt t="17297" x="1355725" y="3995738"/>
          <p14:tracePt t="17305" x="1355725" y="3987800"/>
          <p14:tracePt t="17312" x="1355725" y="3979863"/>
          <p14:tracePt t="17319" x="1355725" y="3963988"/>
          <p14:tracePt t="17327" x="1355725" y="3948113"/>
          <p14:tracePt t="17342" x="1355725" y="3930650"/>
          <p14:tracePt t="17350" x="1355725" y="3914775"/>
          <p14:tracePt t="17357" x="1355725" y="3890963"/>
          <p14:tracePt t="17364" x="1355725" y="3867150"/>
          <p14:tracePt t="17372" x="1355725" y="3835400"/>
          <p14:tracePt t="17380" x="1347788" y="3803650"/>
          <p14:tracePt t="17387" x="1347788" y="3787775"/>
          <p14:tracePt t="17396" x="1347788" y="3756025"/>
          <p14:tracePt t="17402" x="1347788" y="3724275"/>
          <p14:tracePt t="17409" x="1347788" y="3692525"/>
          <p14:tracePt t="17417" x="1347788" y="3668713"/>
          <p14:tracePt t="17425" x="1347788" y="3636963"/>
          <p14:tracePt t="17432" x="1347788" y="3613150"/>
          <p14:tracePt t="17439" x="1347788" y="3587750"/>
          <p14:tracePt t="17447" x="1347788" y="3579813"/>
          <p14:tracePt t="17454" x="1347788" y="3556000"/>
          <p14:tracePt t="17462" x="1347788" y="3540125"/>
          <p14:tracePt t="17469" x="1355725" y="3524250"/>
          <p14:tracePt t="17478" x="1355725" y="3508375"/>
          <p14:tracePt t="17484" x="1355725" y="3500438"/>
          <p14:tracePt t="17507" x="1363663" y="3500438"/>
          <p14:tracePt t="17837" x="1371600" y="3500438"/>
          <p14:tracePt t="17847" x="1395413" y="3500438"/>
          <p14:tracePt t="17853" x="1419225" y="3492500"/>
          <p14:tracePt t="17860" x="1458913" y="3492500"/>
          <p14:tracePt t="17867" x="1490663" y="3484563"/>
          <p14:tracePt t="17874" x="1530350" y="3484563"/>
          <p14:tracePt t="17882" x="1585913" y="3476625"/>
          <p14:tracePt t="17889" x="1633538" y="3476625"/>
          <p14:tracePt t="17897" x="1666875" y="3468688"/>
          <p14:tracePt t="17905" x="1698625" y="3468688"/>
          <p14:tracePt t="17912" x="1722438" y="3468688"/>
          <p14:tracePt t="17921" x="1738313" y="3460750"/>
          <p14:tracePt t="17927" x="1762125" y="3460750"/>
          <p14:tracePt t="17936" x="1770063" y="3460750"/>
          <p14:tracePt t="17942" x="1770063" y="3452813"/>
          <p14:tracePt t="21109" x="1785938" y="3452813"/>
          <p14:tracePt t="24239" x="1817688" y="3405188"/>
          <p14:tracePt t="24243" x="1825625" y="3397250"/>
          <p14:tracePt t="24257" x="1833563" y="3397250"/>
          <p14:tracePt t="24265" x="1833563" y="3389313"/>
          <p14:tracePt t="24310" x="1841500" y="3381375"/>
          <p14:tracePt t="24325" x="1849438" y="3381375"/>
          <p14:tracePt t="24333" x="1849438" y="3373438"/>
          <p14:tracePt t="24339" x="1857375" y="3365500"/>
          <p14:tracePt t="24347" x="1865313" y="3365500"/>
          <p14:tracePt t="24355" x="1873250" y="3357563"/>
          <p14:tracePt t="24370" x="1881188" y="3349625"/>
          <p14:tracePt t="24379" x="1889125" y="3341688"/>
          <p14:tracePt t="24385" x="1897063" y="3341688"/>
          <p14:tracePt t="24393" x="1897063" y="3333750"/>
          <p14:tracePt t="24400" x="1912938" y="3317875"/>
          <p14:tracePt t="24407" x="1920875" y="3309938"/>
          <p14:tracePt t="24415" x="1936750" y="3294063"/>
          <p14:tracePt t="24422" x="1952625" y="3286125"/>
          <p14:tracePt t="24430" x="1968500" y="3270250"/>
          <p14:tracePt t="24437" x="1976438" y="3252788"/>
          <p14:tracePt t="24445" x="1992313" y="3236913"/>
          <p14:tracePt t="24452" x="2000250" y="3221038"/>
          <p14:tracePt t="24460" x="2017713" y="3205163"/>
          <p14:tracePt t="24468" x="2025650" y="3197225"/>
          <p14:tracePt t="24475" x="2025650" y="3189288"/>
          <p14:tracePt t="24482" x="2033588" y="3189288"/>
          <p14:tracePt t="24490" x="2033588" y="3181350"/>
          <p14:tracePt t="24497" x="2033588" y="3173413"/>
          <p14:tracePt t="24505" x="2033588" y="3165475"/>
          <p14:tracePt t="24512" x="2033588" y="3157538"/>
          <p14:tracePt t="24521" x="2033588" y="3141663"/>
          <p14:tracePt t="24529" x="2017713" y="3125788"/>
          <p14:tracePt t="24535" x="1992313" y="3101975"/>
          <p14:tracePt t="24543" x="1984375" y="3094038"/>
          <p14:tracePt t="24550" x="1960563" y="3078163"/>
          <p14:tracePt t="24557" x="1936750" y="3070225"/>
          <p14:tracePt t="24566" x="1912938" y="3054350"/>
          <p14:tracePt t="24572" x="1897063" y="3046413"/>
          <p14:tracePt t="24579" x="1889125" y="3046413"/>
          <p14:tracePt t="24587" x="1873250" y="3038475"/>
          <p14:tracePt t="24595" x="1865313" y="3030538"/>
          <p14:tracePt t="24602" x="1857375" y="3030538"/>
          <p14:tracePt t="24632" x="1849438" y="3030538"/>
          <p14:tracePt t="24655" x="1841500" y="3030538"/>
          <p14:tracePt t="24669" x="1833563" y="3030538"/>
          <p14:tracePt t="24679" x="1825625" y="3030538"/>
          <p14:tracePt t="24685" x="1809750" y="3030538"/>
          <p14:tracePt t="24693" x="1793875" y="3030538"/>
          <p14:tracePt t="24699" x="1762125" y="3030538"/>
          <p14:tracePt t="24707" x="1730375" y="3022600"/>
          <p14:tracePt t="24715" x="1706563" y="3006725"/>
          <p14:tracePt t="24722" x="1666875" y="2990850"/>
          <p14:tracePt t="24730" x="1633538" y="2974975"/>
          <p14:tracePt t="24738" x="1601788" y="2967038"/>
          <p14:tracePt t="24745" x="1577975" y="2951163"/>
          <p14:tracePt t="24753" x="1570038" y="2951163"/>
          <p14:tracePt t="24760" x="1562100" y="2935288"/>
          <p14:tracePt t="24769" x="1554163" y="2927350"/>
          <p14:tracePt t="24776" x="1554163" y="2919413"/>
          <p14:tracePt t="24782" x="1554163" y="2909888"/>
          <p14:tracePt t="24790" x="1554163" y="2901950"/>
          <p14:tracePt t="24805" x="1554163" y="2894013"/>
          <p14:tracePt t="24963" x="1546225" y="2894013"/>
          <p14:tracePt t="24969" x="1530350" y="2894013"/>
          <p14:tracePt t="24978" x="1506538" y="2894013"/>
          <p14:tracePt t="24985" x="1490663" y="2894013"/>
          <p14:tracePt t="24994" x="1458913" y="2886075"/>
          <p14:tracePt t="24999" x="1403350" y="2886075"/>
          <p14:tracePt t="25007" x="1347788" y="2878138"/>
          <p14:tracePt t="25015" x="1308100" y="2870200"/>
          <p14:tracePt t="25022" x="1250950" y="2862263"/>
          <p14:tracePt t="25029" x="1203325" y="2854325"/>
          <p14:tracePt t="25038" x="1163638" y="2846388"/>
          <p14:tracePt t="25045" x="1116013" y="2838450"/>
          <p14:tracePt t="25052" x="1108075" y="2838450"/>
          <p14:tracePt t="25060" x="1100138" y="2838450"/>
          <p14:tracePt t="25165" x="1116013" y="2838450"/>
          <p14:tracePt t="25172" x="1123950" y="2830513"/>
          <p14:tracePt t="25179" x="1139825" y="2830513"/>
          <p14:tracePt t="25187" x="1155700" y="2822575"/>
          <p14:tracePt t="25195" x="1179513" y="2822575"/>
          <p14:tracePt t="25202" x="1195388" y="2822575"/>
          <p14:tracePt t="25209" x="1219200" y="2822575"/>
          <p14:tracePt t="25217" x="1235075" y="2822575"/>
          <p14:tracePt t="25226" x="1243013" y="2822575"/>
          <p14:tracePt t="25232" x="1258888" y="2822575"/>
          <p14:tracePt t="25239" x="1266825" y="2822575"/>
          <p14:tracePt t="25247" x="1284288" y="2822575"/>
          <p14:tracePt t="25262" x="1292225" y="2822575"/>
          <p14:tracePt t="25278" x="1300163" y="2822575"/>
          <p14:tracePt t="25285" x="1308100" y="2822575"/>
          <p14:tracePt t="25293" x="1316038" y="2822575"/>
          <p14:tracePt t="25307" x="1323975" y="2822575"/>
          <p14:tracePt t="25315" x="1331913" y="2822575"/>
          <p14:tracePt t="30360" x="0" y="0"/>
        </p14:tracePtLst>
        <p14:tracePtLst>
          <p14:tracePt t="31310" x="1658938" y="3636963"/>
          <p14:tracePt t="31444" x="0" y="0"/>
        </p14:tracePtLst>
        <p14:tracePtLst>
          <p14:tracePt t="31594" x="1658938" y="3636963"/>
          <p14:tracePt t="31924" x="0" y="0"/>
        </p14:tracePtLst>
        <p14:tracePtLst>
          <p14:tracePt t="37857" x="1698625" y="3644900"/>
          <p14:tracePt t="40613" x="1538288" y="3979863"/>
          <p14:tracePt t="40615" x="1514475" y="4051300"/>
          <p14:tracePt t="40616" x="1482725" y="4106863"/>
          <p14:tracePt t="40623" x="1450975" y="4178300"/>
          <p14:tracePt t="40630" x="1435100" y="4233863"/>
          <p14:tracePt t="40638" x="1411288" y="4298950"/>
          <p14:tracePt t="40646" x="1387475" y="4354513"/>
          <p14:tracePt t="40652" x="1379538" y="4402138"/>
          <p14:tracePt t="40660" x="1379538" y="4433888"/>
          <p14:tracePt t="40668" x="1379538" y="4465638"/>
          <p14:tracePt t="40675" x="1379538" y="4513263"/>
          <p14:tracePt t="40682" x="1379538" y="4537075"/>
          <p14:tracePt t="40690" x="1379538" y="4560888"/>
          <p14:tracePt t="40699" x="1379538" y="4576763"/>
          <p14:tracePt t="40705" x="1379538" y="4592638"/>
          <p14:tracePt t="40713" x="1379538" y="4600575"/>
          <p14:tracePt t="40720" x="1379538" y="4616450"/>
          <p14:tracePt t="40728" x="1379538" y="4633913"/>
          <p14:tracePt t="40735" x="1379538" y="4641850"/>
          <p14:tracePt t="40743" x="1379538" y="4649788"/>
          <p14:tracePt t="40758" x="1387475" y="4657725"/>
          <p14:tracePt t="40773" x="1387475" y="4665663"/>
          <p14:tracePt t="40789" x="1387475" y="4673600"/>
          <p14:tracePt t="40796" x="1395413" y="4681538"/>
          <p14:tracePt t="40802" x="1403350" y="4697413"/>
          <p14:tracePt t="40810" x="1411288" y="4713288"/>
          <p14:tracePt t="40818" x="1411288" y="4721225"/>
          <p14:tracePt t="40825" x="1419225" y="4729163"/>
          <p14:tracePt t="40833" x="1419225" y="4752975"/>
          <p14:tracePt t="40840" x="1427163" y="4768850"/>
          <p14:tracePt t="40849" x="1427163" y="4784725"/>
          <p14:tracePt t="40855" x="1427163" y="4792663"/>
          <p14:tracePt t="40863" x="1435100" y="4816475"/>
          <p14:tracePt t="40870" x="1435100" y="4832350"/>
          <p14:tracePt t="40878" x="1443038" y="4848225"/>
          <p14:tracePt t="40885" x="1443038" y="4872038"/>
          <p14:tracePt t="40894" x="1458913" y="4895850"/>
          <p14:tracePt t="40901" x="1466850" y="4935538"/>
          <p14:tracePt t="40908" x="1474788" y="4959350"/>
          <p14:tracePt t="40917" x="1482725" y="4992688"/>
          <p14:tracePt t="40923" x="1498600" y="5008563"/>
          <p14:tracePt t="40930" x="1506538" y="5048250"/>
          <p14:tracePt t="40938" x="1506538" y="5064125"/>
          <p14:tracePt t="40945" x="1514475" y="5095875"/>
          <p14:tracePt t="40968" x="1538288" y="5151438"/>
          <p14:tracePt t="40975" x="1538288" y="5167313"/>
          <p14:tracePt t="40983" x="1546225" y="5191125"/>
          <p14:tracePt t="40990" x="1554163" y="5207000"/>
          <p14:tracePt t="40999" x="1554163" y="5222875"/>
          <p14:tracePt t="41005" x="1554163" y="5238750"/>
          <p14:tracePt t="41012" x="1554163" y="5270500"/>
          <p14:tracePt t="41021" x="1554163" y="5294313"/>
          <p14:tracePt t="41028" x="1562100" y="5310188"/>
          <p14:tracePt t="41035" x="1562100" y="5327650"/>
          <p14:tracePt t="41043" x="1562100" y="5343525"/>
          <p14:tracePt t="41051" x="1570038" y="5351463"/>
          <p14:tracePt t="41058" x="1570038" y="5359400"/>
          <p14:tracePt t="41067" x="1570038" y="5383213"/>
          <p14:tracePt t="41072" x="1570038" y="5391150"/>
          <p14:tracePt t="41080" x="1570038" y="5407025"/>
          <p14:tracePt t="41088" x="1570038" y="5422900"/>
          <p14:tracePt t="41096" x="1570038" y="5446713"/>
          <p14:tracePt t="41102" x="1562100" y="5470525"/>
          <p14:tracePt t="41110" x="1554163" y="5502275"/>
          <p14:tracePt t="41118" x="1538288" y="5526088"/>
          <p14:tracePt t="41125" x="1514475" y="5549900"/>
          <p14:tracePt t="41133" x="1506538" y="5581650"/>
          <p14:tracePt t="41141" x="1490663" y="5605463"/>
          <p14:tracePt t="41152" x="1474788" y="5621338"/>
          <p14:tracePt t="41156" x="1458913" y="5637213"/>
          <p14:tracePt t="41163" x="1458913" y="5645150"/>
          <p14:tracePt t="41170" x="1443038" y="5653088"/>
          <p14:tracePt t="41179" x="1443038" y="5662613"/>
          <p14:tracePt t="41185" x="1435100" y="5670550"/>
          <p14:tracePt t="41193" x="1427163" y="5670550"/>
          <p14:tracePt t="41291" x="1427163" y="5678488"/>
          <p14:tracePt t="41299" x="1435100" y="5678488"/>
          <p14:tracePt t="41305" x="1443038" y="5694363"/>
          <p14:tracePt t="41312" x="1458913" y="5702300"/>
          <p14:tracePt t="41320" x="1482725" y="5718175"/>
          <p14:tracePt t="41328" x="1498600" y="5726113"/>
          <p14:tracePt t="41335" x="1522413" y="5749925"/>
          <p14:tracePt t="41343" x="1546225" y="5757863"/>
          <p14:tracePt t="41351" x="1585913" y="5773738"/>
          <p14:tracePt t="41357" x="1633538" y="5797550"/>
          <p14:tracePt t="41365" x="1682750" y="5813425"/>
          <p14:tracePt t="41373" x="1714500" y="5837238"/>
          <p14:tracePt t="41380" x="1762125" y="5861050"/>
          <p14:tracePt t="41388" x="1809750" y="5876925"/>
          <p14:tracePt t="41396" x="1833563" y="5884863"/>
          <p14:tracePt t="41403" x="1857375" y="5884863"/>
          <p14:tracePt t="41410" x="1905000" y="5892800"/>
          <p14:tracePt t="41418" x="1928813" y="5900738"/>
          <p14:tracePt t="41425" x="1952625" y="5908675"/>
          <p14:tracePt t="41433" x="1968500" y="5908675"/>
          <p14:tracePt t="41442" x="1984375" y="5908675"/>
          <p14:tracePt t="41448" x="2000250" y="5908675"/>
          <p14:tracePt t="41455" x="2017713" y="5908675"/>
          <p14:tracePt t="41463" x="2025650" y="5908675"/>
          <p14:tracePt t="41470" x="2033588" y="5908675"/>
          <p14:tracePt t="41477" x="2041525" y="5908675"/>
          <p14:tracePt t="41517" x="2049463" y="5908675"/>
          <p14:tracePt t="41531" x="2049463" y="5900738"/>
          <p14:tracePt t="41538" x="2057400" y="5900738"/>
          <p14:tracePt t="41545" x="2065338" y="5900738"/>
          <p14:tracePt t="41560" x="2073275" y="5900738"/>
          <p14:tracePt t="41583" x="2081213" y="5900738"/>
          <p14:tracePt t="41590" x="2081213" y="5892800"/>
          <p14:tracePt t="41605" x="2089150" y="5884863"/>
          <p14:tracePt t="41614" x="2097088" y="5884863"/>
          <p14:tracePt t="41628" x="2105025" y="5876925"/>
          <p14:tracePt t="41651" x="2112963" y="5876925"/>
          <p14:tracePt t="41673" x="2112963" y="5868988"/>
          <p14:tracePt t="41680" x="2120900" y="5868988"/>
          <p14:tracePt t="41688" x="2128838" y="5868988"/>
          <p14:tracePt t="41696" x="2136775" y="5868988"/>
          <p14:tracePt t="41710" x="2152650" y="5868988"/>
          <p14:tracePt t="41725" x="2160588" y="5868988"/>
          <p14:tracePt t="41733" x="2168525" y="5868988"/>
          <p14:tracePt t="41748" x="2184400" y="5868988"/>
          <p14:tracePt t="41755" x="2200275" y="5868988"/>
          <p14:tracePt t="41762" x="2208213" y="5868988"/>
          <p14:tracePt t="41771" x="2216150" y="5868988"/>
          <p14:tracePt t="41778" x="2232025" y="5868988"/>
          <p14:tracePt t="41793" x="2247900" y="5876925"/>
          <p14:tracePt t="41801" x="2255838" y="5876925"/>
          <p14:tracePt t="41808" x="2271713" y="5876925"/>
          <p14:tracePt t="41823" x="2279650" y="5876925"/>
          <p14:tracePt t="41830" x="2279650" y="5884863"/>
          <p14:tracePt t="41838" x="2287588" y="5884863"/>
          <p14:tracePt t="41884" x="2295525" y="5884863"/>
          <p14:tracePt t="41936" x="2287588" y="5884863"/>
          <p14:tracePt t="41942" x="2263775" y="5884863"/>
          <p14:tracePt t="41951" x="2247900" y="5884863"/>
          <p14:tracePt t="41967" x="2168525" y="5876925"/>
          <p14:tracePt t="41973" x="2128838" y="5876925"/>
          <p14:tracePt t="41980" x="2081213" y="5876925"/>
          <p14:tracePt t="41988" x="2017713" y="5876925"/>
          <p14:tracePt t="41995" x="1976438" y="5876925"/>
          <p14:tracePt t="42003" x="1912938" y="5876925"/>
          <p14:tracePt t="42010" x="1857375" y="5876925"/>
          <p14:tracePt t="42018" x="1817688" y="5876925"/>
          <p14:tracePt t="42025" x="1778000" y="5876925"/>
          <p14:tracePt t="42033" x="1746250" y="5876925"/>
          <p14:tracePt t="42040" x="1714500" y="5876925"/>
          <p14:tracePt t="42048" x="1690688" y="5876925"/>
          <p14:tracePt t="42055" x="1674813" y="5876925"/>
          <p14:tracePt t="42062" x="1658938" y="5876925"/>
          <p14:tracePt t="42070" x="1633538" y="5876925"/>
          <p14:tracePt t="42077" x="1601788" y="5876925"/>
          <p14:tracePt t="42085" x="1585913" y="5876925"/>
          <p14:tracePt t="42093" x="1554163" y="5876925"/>
          <p14:tracePt t="42101" x="1506538" y="5876925"/>
          <p14:tracePt t="42108" x="1466850" y="5884863"/>
          <p14:tracePt t="42115" x="1419225" y="5892800"/>
          <p14:tracePt t="42122" x="1363663" y="5900738"/>
          <p14:tracePt t="42131" x="1323975" y="5908675"/>
          <p14:tracePt t="42138" x="1266825" y="5916613"/>
          <p14:tracePt t="42145" x="1147763" y="5924550"/>
          <p14:tracePt t="42152" x="1084263" y="5940425"/>
          <p14:tracePt t="42160" x="1028700" y="5940425"/>
          <p14:tracePt t="42168" x="973138" y="5948363"/>
          <p14:tracePt t="42175" x="933450" y="5948363"/>
          <p14:tracePt t="42183" x="884238" y="5948363"/>
          <p14:tracePt t="42190" x="844550" y="5948363"/>
          <p14:tracePt t="42198" x="796925" y="5948363"/>
          <p14:tracePt t="42205" x="757238" y="5948363"/>
          <p14:tracePt t="42213" x="733425" y="5940425"/>
          <p14:tracePt t="42220" x="701675" y="5940425"/>
          <p14:tracePt t="42228" x="685800" y="5940425"/>
          <p14:tracePt t="42235" x="677863" y="5932488"/>
          <p14:tracePt t="42243" x="669925" y="5932488"/>
          <p14:tracePt t="42266" x="661988" y="5932488"/>
          <p14:tracePt t="42281" x="654050" y="5932488"/>
          <p14:tracePt t="42295" x="646113" y="5932488"/>
          <p14:tracePt t="42302" x="638175" y="5932488"/>
          <p14:tracePt t="42310" x="622300" y="5932488"/>
          <p14:tracePt t="42317" x="606425" y="5932488"/>
          <p14:tracePt t="42326" x="598488" y="5932488"/>
          <p14:tracePt t="42333" x="582613" y="5932488"/>
          <p14:tracePt t="42340" x="574675" y="5932488"/>
          <p14:tracePt t="42349" x="558800" y="5932488"/>
          <p14:tracePt t="42355" x="550863" y="5932488"/>
          <p14:tracePt t="42363" x="541338" y="5932488"/>
          <p14:tracePt t="42370" x="525463" y="5924550"/>
          <p14:tracePt t="42388" x="517525" y="5924550"/>
          <p14:tracePt t="42400" x="509588" y="5924550"/>
          <p14:tracePt t="42415" x="493713" y="5924550"/>
          <p14:tracePt t="42431" x="485775" y="5916613"/>
          <p14:tracePt t="42437" x="469900" y="5916613"/>
          <p14:tracePt t="42453" x="454025" y="5916613"/>
          <p14:tracePt t="42460" x="438150" y="5916613"/>
          <p14:tracePt t="42467" x="422275" y="5908675"/>
          <p14:tracePt t="42475" x="398463" y="5908675"/>
          <p14:tracePt t="42483" x="374650" y="5908675"/>
          <p14:tracePt t="42490" x="358775" y="5908675"/>
          <p14:tracePt t="42498" x="334963" y="5908675"/>
          <p14:tracePt t="42505" x="311150" y="5908675"/>
          <p14:tracePt t="42513" x="287338" y="5916613"/>
          <p14:tracePt t="42520" x="255588" y="5916613"/>
          <p14:tracePt t="42528" x="231775" y="5916613"/>
          <p14:tracePt t="42535" x="207963" y="5924550"/>
          <p14:tracePt t="42543" x="184150" y="5932488"/>
          <p14:tracePt t="42550" x="158750" y="5940425"/>
          <p14:tracePt t="42633" x="166688" y="5940425"/>
          <p14:tracePt t="42648" x="184150" y="5940425"/>
          <p14:tracePt t="42655" x="192088" y="5940425"/>
          <p14:tracePt t="42664" x="200025" y="5940425"/>
          <p14:tracePt t="42670" x="215900" y="5940425"/>
          <p14:tracePt t="42678" x="239713" y="5940425"/>
          <p14:tracePt t="42685" x="263525" y="5940425"/>
          <p14:tracePt t="42692" x="287338" y="5940425"/>
          <p14:tracePt t="42701" x="303213" y="5940425"/>
          <p14:tracePt t="42708" x="327025" y="5940425"/>
          <p14:tracePt t="42715" x="350838" y="5940425"/>
          <p14:tracePt t="42723" x="366713" y="5940425"/>
          <p14:tracePt t="42731" x="390525" y="5940425"/>
          <p14:tracePt t="42741" x="406400" y="5940425"/>
          <p14:tracePt t="42746" x="422275" y="5940425"/>
          <p14:tracePt t="42753" x="438150" y="5940425"/>
          <p14:tracePt t="42760" x="446088" y="5940425"/>
          <p14:tracePt t="42768" x="469900" y="5940425"/>
          <p14:tracePt t="42775" x="493713" y="5940425"/>
          <p14:tracePt t="42784" x="517525" y="5940425"/>
          <p14:tracePt t="42790" x="533400" y="5940425"/>
          <p14:tracePt t="42798" x="541338" y="5940425"/>
          <p14:tracePt t="42805" x="558800" y="5940425"/>
          <p14:tracePt t="42842" x="566738" y="5940425"/>
          <p14:tracePt t="42888" x="566738" y="5948363"/>
          <p14:tracePt t="42897" x="566738" y="5956300"/>
          <p14:tracePt t="42910" x="550863" y="5980113"/>
          <p14:tracePt t="42918" x="525463" y="6005513"/>
          <p14:tracePt t="42925" x="485775" y="6037263"/>
          <p14:tracePt t="42934" x="446088" y="6061075"/>
          <p14:tracePt t="42941" x="406400" y="6092825"/>
          <p14:tracePt t="42947" x="366713" y="6124575"/>
          <p14:tracePt t="42965" x="311150" y="6172200"/>
          <p14:tracePt t="42970" x="303213" y="6188075"/>
          <p14:tracePt t="42977" x="295275" y="6196013"/>
          <p14:tracePt t="42985" x="295275" y="6203950"/>
          <p14:tracePt t="42993" x="287338" y="6203950"/>
          <p14:tracePt t="43000" x="287338" y="6211888"/>
          <p14:tracePt t="43053" x="287338" y="6219825"/>
          <p14:tracePt t="43060" x="295275" y="6219825"/>
          <p14:tracePt t="43068" x="319088" y="6227763"/>
          <p14:tracePt t="43075" x="334963" y="6227763"/>
          <p14:tracePt t="43084" x="342900" y="6243638"/>
          <p14:tracePt t="43090" x="366713" y="6243638"/>
          <p14:tracePt t="43097" x="390525" y="6251575"/>
          <p14:tracePt t="43105" x="414338" y="6259513"/>
          <p14:tracePt t="43114" x="430213" y="6267450"/>
          <p14:tracePt t="43121" x="454025" y="6275388"/>
          <p14:tracePt t="43128" x="469900" y="6283325"/>
          <p14:tracePt t="43135" x="493713" y="6283325"/>
          <p14:tracePt t="43142" x="517525" y="6291263"/>
          <p14:tracePt t="43150" x="550863" y="6291263"/>
          <p14:tracePt t="43158" x="590550" y="6299200"/>
          <p14:tracePt t="43165" x="622300" y="6299200"/>
          <p14:tracePt t="43173" x="661988" y="6307138"/>
          <p14:tracePt t="43181" x="685800" y="6307138"/>
          <p14:tracePt t="43188" x="709613" y="6307138"/>
          <p14:tracePt t="43195" x="749300" y="6315075"/>
          <p14:tracePt t="43202" x="781050" y="6315075"/>
          <p14:tracePt t="43210" x="812800" y="6315075"/>
          <p14:tracePt t="43218" x="844550" y="6315075"/>
          <p14:tracePt t="43225" x="876300" y="6323013"/>
          <p14:tracePt t="43234" x="892175" y="6323013"/>
          <p14:tracePt t="43240" x="925513" y="6323013"/>
          <p14:tracePt t="43249" x="949325" y="6323013"/>
          <p14:tracePt t="43255" x="973138" y="6323013"/>
          <p14:tracePt t="43263" x="996950" y="6323013"/>
          <p14:tracePt t="43270" x="1020763" y="6323013"/>
          <p14:tracePt t="43277" x="1036638" y="6323013"/>
          <p14:tracePt t="43285" x="1060450" y="6323013"/>
          <p14:tracePt t="43293" x="1068388" y="6323013"/>
          <p14:tracePt t="43300" x="1084263" y="6323013"/>
          <p14:tracePt t="43307" x="1100138" y="6323013"/>
          <p14:tracePt t="43316" x="1108075" y="6323013"/>
          <p14:tracePt t="43323" x="1131888" y="6323013"/>
          <p14:tracePt t="43330" x="1147763" y="6323013"/>
          <p14:tracePt t="43338" x="1155700" y="6323013"/>
          <p14:tracePt t="43346" x="1171575" y="6323013"/>
          <p14:tracePt t="43353" x="1179513" y="6323013"/>
          <p14:tracePt t="43360" x="1187450" y="6323013"/>
          <p14:tracePt t="43368" x="1195388" y="6323013"/>
          <p14:tracePt t="43375" x="1203325" y="6330950"/>
          <p14:tracePt t="43383" x="1219200" y="6330950"/>
          <p14:tracePt t="43390" x="1227138" y="6330950"/>
          <p14:tracePt t="43397" x="1235075" y="6330950"/>
          <p14:tracePt t="43414" x="1243013" y="6330950"/>
          <p14:tracePt t="43420" x="1258888" y="6330950"/>
          <p14:tracePt t="43435" x="1266825" y="6330950"/>
          <p14:tracePt t="43481" x="1266825" y="6323013"/>
          <p14:tracePt t="43489" x="1266825" y="6315075"/>
          <p14:tracePt t="43495" x="1266825" y="6307138"/>
          <p14:tracePt t="43502" x="1258888" y="6299200"/>
          <p14:tracePt t="43510" x="1235075" y="6275388"/>
          <p14:tracePt t="43518" x="1203325" y="6251575"/>
          <p14:tracePt t="43525" x="1139825" y="6219825"/>
          <p14:tracePt t="43533" x="1100138" y="6203950"/>
          <p14:tracePt t="43540" x="1028700" y="6172200"/>
          <p14:tracePt t="43549" x="973138" y="6156325"/>
          <p14:tracePt t="43555" x="900113" y="6140450"/>
          <p14:tracePt t="43564" x="820738" y="6116638"/>
          <p14:tracePt t="43570" x="773113" y="6100763"/>
          <p14:tracePt t="43577" x="725488" y="6084888"/>
          <p14:tracePt t="43585" x="709613" y="6076950"/>
          <p14:tracePt t="43593" x="701675" y="6076950"/>
          <p14:tracePt t="43600" x="693738" y="6076950"/>
          <p14:tracePt t="43661" x="693738" y="6069013"/>
          <p14:tracePt t="43683" x="693738" y="6061075"/>
          <p14:tracePt t="43705" x="693738" y="6053138"/>
          <p14:tracePt t="43714" x="693738" y="6045200"/>
          <p14:tracePt t="43735" x="685800" y="6045200"/>
          <p14:tracePt t="43788" x="685800" y="6037263"/>
          <p14:tracePt t="43803" x="669925" y="6021388"/>
          <p14:tracePt t="43810" x="661988" y="6021388"/>
          <p14:tracePt t="43818" x="646113" y="6005513"/>
          <p14:tracePt t="43826" x="622300" y="5995988"/>
          <p14:tracePt t="43833" x="582613" y="5980113"/>
          <p14:tracePt t="43841" x="550863" y="5972175"/>
          <p14:tracePt t="43848" x="517525" y="5956300"/>
          <p14:tracePt t="43855" x="485775" y="5948363"/>
          <p14:tracePt t="43863" x="446088" y="5932488"/>
          <p14:tracePt t="43870" x="430213" y="5924550"/>
          <p14:tracePt t="43878" x="398463" y="5916613"/>
          <p14:tracePt t="43886" x="390525" y="5916613"/>
          <p14:tracePt t="43894" x="382588" y="5916613"/>
          <p14:tracePt t="44140" x="382588" y="5908675"/>
          <p14:tracePt t="44148" x="366713" y="5900738"/>
          <p14:tracePt t="44155" x="350838" y="5892800"/>
          <p14:tracePt t="44163" x="319088" y="5884863"/>
          <p14:tracePt t="44170" x="295275" y="5868988"/>
          <p14:tracePt t="44178" x="255588" y="5861050"/>
          <p14:tracePt t="44185" x="215900" y="5861050"/>
          <p14:tracePt t="44193" x="166688" y="5853113"/>
          <p14:tracePt t="44200" x="119063" y="5845175"/>
          <p14:tracePt t="44209" x="95250" y="5837238"/>
          <p14:tracePt t="44215" x="79375" y="5837238"/>
          <p14:tracePt t="44305" x="87313" y="5837238"/>
          <p14:tracePt t="44316" x="87313" y="5829300"/>
          <p14:tracePt t="44320" x="95250" y="5829300"/>
          <p14:tracePt t="44327" x="103188" y="5829300"/>
          <p14:tracePt t="44342" x="111125" y="5829300"/>
          <p14:tracePt t="44352" x="119063" y="5829300"/>
          <p14:tracePt t="44366" x="134938" y="5829300"/>
          <p14:tracePt t="44372" x="150813" y="5829300"/>
          <p14:tracePt t="44380" x="158750" y="5829300"/>
          <p14:tracePt t="44388" x="166688" y="5829300"/>
          <p14:tracePt t="44397" x="174625" y="5829300"/>
          <p14:tracePt t="44402" x="200025" y="5829300"/>
          <p14:tracePt t="44412" x="207963" y="5829300"/>
          <p14:tracePt t="44418" x="223838" y="5829300"/>
          <p14:tracePt t="44426" x="231775" y="5829300"/>
          <p14:tracePt t="44433" x="239713" y="5829300"/>
          <p14:tracePt t="44448" x="247650" y="5829300"/>
          <p14:tracePt t="44455" x="255588" y="5829300"/>
          <p14:tracePt t="44470" x="263525" y="5829300"/>
          <p14:tracePt t="44493" x="271463" y="5829300"/>
          <p14:tracePt t="44508" x="279400" y="5829300"/>
          <p14:tracePt t="44522" x="287338" y="5829300"/>
          <p14:tracePt t="44770" x="295275" y="5829300"/>
          <p14:tracePt t="44778" x="303213" y="5829300"/>
          <p14:tracePt t="44787" x="311150" y="5829300"/>
          <p14:tracePt t="44793" x="327025" y="5829300"/>
          <p14:tracePt t="44802" x="342900" y="5829300"/>
          <p14:tracePt t="44808" x="358775" y="5829300"/>
          <p14:tracePt t="44823" x="374650" y="5829300"/>
          <p14:tracePt t="44830" x="382588" y="5829300"/>
          <p14:tracePt t="44845" x="390525" y="5829300"/>
          <p14:tracePt t="44853" x="398463" y="5829300"/>
          <p14:tracePt t="44883" x="406400" y="5829300"/>
          <p14:tracePt t="44897" x="414338" y="5829300"/>
          <p14:tracePt t="44913" x="422275" y="5829300"/>
          <p14:tracePt t="44920" x="438150" y="5829300"/>
          <p14:tracePt t="44927" x="461963" y="5829300"/>
          <p14:tracePt t="44936" x="477838" y="5829300"/>
          <p14:tracePt t="44942" x="493713" y="5821363"/>
          <p14:tracePt t="44950" x="501650" y="5821363"/>
          <p14:tracePt t="44971" x="541338" y="5821363"/>
          <p14:tracePt t="44972" x="550863" y="5821363"/>
          <p14:tracePt t="44980" x="566738" y="5821363"/>
          <p14:tracePt t="44988" x="582613" y="5821363"/>
          <p14:tracePt t="44995" x="606425" y="5821363"/>
          <p14:tracePt t="45003" x="630238" y="5821363"/>
          <p14:tracePt t="45011" x="654050" y="5821363"/>
          <p14:tracePt t="45019" x="669925" y="5821363"/>
          <p14:tracePt t="45025" x="701675" y="5821363"/>
          <p14:tracePt t="45033" x="749300" y="5821363"/>
          <p14:tracePt t="45040" x="781050" y="5821363"/>
          <p14:tracePt t="45048" x="812800" y="5821363"/>
          <p14:tracePt t="45055" x="836613" y="5821363"/>
          <p14:tracePt t="45063" x="860425" y="5821363"/>
          <p14:tracePt t="45070" x="876300" y="5821363"/>
          <p14:tracePt t="45077" x="900113" y="5821363"/>
          <p14:tracePt t="45086" x="925513" y="5821363"/>
          <p14:tracePt t="45093" x="949325" y="5821363"/>
          <p14:tracePt t="45100" x="973138" y="5821363"/>
          <p14:tracePt t="45108" x="989013" y="5821363"/>
          <p14:tracePt t="45115" x="1004888" y="5821363"/>
          <p14:tracePt t="45122" x="1028700" y="5821363"/>
          <p14:tracePt t="45131" x="1052513" y="5821363"/>
          <p14:tracePt t="45138" x="1076325" y="5821363"/>
          <p14:tracePt t="45145" x="1092200" y="5821363"/>
          <p14:tracePt t="45153" x="1100138" y="5821363"/>
          <p14:tracePt t="45160" x="1108075" y="5821363"/>
          <p14:tracePt t="45169" x="1116013" y="5821363"/>
          <p14:tracePt t="45183" x="1123950" y="5821363"/>
          <p14:tracePt t="45190" x="1131888" y="5821363"/>
          <p14:tracePt t="45197" x="1139825" y="5821363"/>
          <p14:tracePt t="45207" x="1155700" y="5821363"/>
          <p14:tracePt t="45212" x="1171575" y="5821363"/>
          <p14:tracePt t="45220" x="1195388" y="5821363"/>
          <p14:tracePt t="45228" x="1211263" y="5821363"/>
          <p14:tracePt t="45236" x="1266825" y="5821363"/>
          <p14:tracePt t="45243" x="1316038" y="5821363"/>
          <p14:tracePt t="45250" x="1347788" y="5821363"/>
          <p14:tracePt t="45257" x="1387475" y="5821363"/>
          <p14:tracePt t="45265" x="1419225" y="5821363"/>
          <p14:tracePt t="45273" x="1458913" y="5821363"/>
          <p14:tracePt t="45280" x="1482725" y="5821363"/>
          <p14:tracePt t="45288" x="1506538" y="5821363"/>
          <p14:tracePt t="45295" x="1530350" y="5821363"/>
          <p14:tracePt t="45303" x="1554163" y="5821363"/>
          <p14:tracePt t="45310" x="1577975" y="5821363"/>
          <p14:tracePt t="45319" x="1601788" y="5821363"/>
          <p14:tracePt t="45325" x="1625600" y="5821363"/>
          <p14:tracePt t="45333" x="1651000" y="5821363"/>
          <p14:tracePt t="45340" x="1674813" y="5821363"/>
          <p14:tracePt t="45348" x="1706563" y="5821363"/>
          <p14:tracePt t="45355" x="1738313" y="5821363"/>
          <p14:tracePt t="45364" x="1762125" y="5821363"/>
          <p14:tracePt t="45375" x="1793875" y="5821363"/>
          <p14:tracePt t="45379" x="1825625" y="5821363"/>
          <p14:tracePt t="45386" x="1857375" y="5821363"/>
          <p14:tracePt t="45392" x="1873250" y="5821363"/>
          <p14:tracePt t="45400" x="1897063" y="5821363"/>
          <p14:tracePt t="45408" x="1912938" y="5821363"/>
          <p14:tracePt t="45415" x="1928813" y="5821363"/>
          <p14:tracePt t="45422" x="1944688" y="5813425"/>
          <p14:tracePt t="45438" x="1952625" y="5813425"/>
          <p14:tracePt t="45469" x="1960563" y="5813425"/>
          <p14:tracePt t="45513" x="1968500" y="5813425"/>
          <p14:tracePt t="45521" x="1976438" y="5813425"/>
          <p14:tracePt t="45528" x="1984375" y="5813425"/>
          <p14:tracePt t="45536" x="2008188" y="5813425"/>
          <p14:tracePt t="45542" x="2025650" y="5813425"/>
          <p14:tracePt t="45550" x="2049463" y="5813425"/>
          <p14:tracePt t="45558" x="2089150" y="5813425"/>
          <p14:tracePt t="45566" x="2136775" y="5813425"/>
          <p14:tracePt t="45575" x="2168525" y="5821363"/>
          <p14:tracePt t="45582" x="2200275" y="5821363"/>
          <p14:tracePt t="45588" x="2232025" y="5821363"/>
          <p14:tracePt t="45595" x="2255838" y="5821363"/>
          <p14:tracePt t="45603" x="2271713" y="5821363"/>
          <p14:tracePt t="45610" x="2287588" y="5821363"/>
          <p14:tracePt t="45619" x="2303463" y="5821363"/>
          <p14:tracePt t="45820" x="2311400" y="5821363"/>
          <p14:tracePt t="45828" x="2311400" y="5837238"/>
          <p14:tracePt t="45835" x="2327275" y="5837238"/>
          <p14:tracePt t="45844" x="2351088" y="5861050"/>
          <p14:tracePt t="45850" x="2366963" y="5868988"/>
          <p14:tracePt t="45858" x="2384425" y="5884863"/>
          <p14:tracePt t="45865" x="2392363" y="5884863"/>
          <p14:tracePt t="45873" x="2400300" y="5892800"/>
          <p14:tracePt t="45880" x="2408238" y="5892800"/>
          <p14:tracePt t="45888" x="2416175" y="5900738"/>
          <p14:tracePt t="45903" x="2416175" y="5908675"/>
          <p14:tracePt t="45910" x="2424113" y="5908675"/>
          <p14:tracePt t="48967" x="2366963" y="5892800"/>
          <p14:tracePt t="50748" x="2359025" y="5892800"/>
          <p14:tracePt t="50756" x="2335213" y="5892800"/>
          <p14:tracePt t="50763" x="2279650" y="5884863"/>
          <p14:tracePt t="50771" x="2200275" y="5876925"/>
          <p14:tracePt t="50778" x="2128838" y="5861050"/>
          <p14:tracePt t="50785" x="2008188" y="5861050"/>
          <p14:tracePt t="50793" x="1897063" y="5861050"/>
          <p14:tracePt t="50800" x="1770063" y="5861050"/>
          <p14:tracePt t="50808" x="1641475" y="5837238"/>
          <p14:tracePt t="50815" x="1538288" y="5829300"/>
          <p14:tracePt t="50823" x="1435100" y="5821363"/>
          <p14:tracePt t="50831" x="1347788" y="5821363"/>
          <p14:tracePt t="50838" x="1292225" y="5821363"/>
          <p14:tracePt t="50845" x="1250950" y="5821363"/>
          <p14:tracePt t="50854" x="1235075" y="5821363"/>
          <p14:tracePt t="50860" x="1219200" y="5821363"/>
          <p14:tracePt t="51070" x="1219200" y="5813425"/>
          <p14:tracePt t="51078" x="1219200" y="5805488"/>
          <p14:tracePt t="51085" x="1211263" y="5797550"/>
          <p14:tracePt t="51101" x="1211263" y="5789613"/>
          <p14:tracePt t="51115" x="1203325" y="5781675"/>
          <p14:tracePt t="51131" x="1203325" y="5773738"/>
          <p14:tracePt t="51138" x="1195388" y="5773738"/>
          <p14:tracePt t="51147" x="1195388" y="5765800"/>
          <p14:tracePt t="51153" x="1187450" y="5765800"/>
          <p14:tracePt t="51160" x="1187450" y="5757863"/>
          <p14:tracePt t="51190" x="1179513" y="5757863"/>
          <p14:tracePt t="51206" x="1179513" y="5749925"/>
          <p14:tracePt t="51228" x="1179513" y="5741988"/>
          <p14:tracePt t="51250" x="1179513" y="5734050"/>
          <p14:tracePt t="51259" x="1179513" y="5726113"/>
          <p14:tracePt t="51273" x="1179513" y="5718175"/>
          <p14:tracePt t="51281" x="1179513" y="5710238"/>
          <p14:tracePt t="51288" x="1179513" y="5702300"/>
          <p14:tracePt t="51296" x="1179513" y="5686425"/>
          <p14:tracePt t="51304" x="1195388" y="5678488"/>
          <p14:tracePt t="51310" x="1203325" y="5670550"/>
          <p14:tracePt t="51318" x="1227138" y="5662613"/>
          <p14:tracePt t="51325" x="1243013" y="5662613"/>
          <p14:tracePt t="51335" x="1258888" y="5662613"/>
          <p14:tracePt t="51340" x="1274763" y="5662613"/>
          <p14:tracePt t="51348" x="1292225" y="5662613"/>
          <p14:tracePt t="51356" x="1300163" y="5662613"/>
          <p14:tracePt t="51364" x="1308100" y="5662613"/>
          <p14:tracePt t="51376" x="1323975" y="5662613"/>
          <p14:tracePt t="51379" x="1339850" y="5662613"/>
          <p14:tracePt t="51386" x="1347788" y="5662613"/>
          <p14:tracePt t="51393" x="1355725" y="5662613"/>
          <p14:tracePt t="51400" x="1371600" y="5662613"/>
          <p14:tracePt t="51408" x="1379538" y="5662613"/>
          <p14:tracePt t="51415" x="1387475" y="5662613"/>
          <p14:tracePt t="51423" x="1395413" y="5670550"/>
          <p14:tracePt t="51437" x="1403350" y="5670550"/>
          <p14:tracePt t="51446" x="1411288" y="5678488"/>
          <p14:tracePt t="51454" x="1411288" y="5686425"/>
          <p14:tracePt t="51460" x="1427163" y="5694363"/>
          <p14:tracePt t="51468" x="1427163" y="5718175"/>
          <p14:tracePt t="51475" x="1427163" y="5726113"/>
          <p14:tracePt t="51482" x="1435100" y="5734050"/>
          <p14:tracePt t="51490" x="1450975" y="5757863"/>
          <p14:tracePt t="51498" x="1458913" y="5765800"/>
          <p14:tracePt t="51506" x="1466850" y="5773738"/>
          <p14:tracePt t="51513" x="1466850" y="5781675"/>
          <p14:tracePt t="51535" x="1474788" y="5781675"/>
          <p14:tracePt t="51543" x="1474788" y="5789613"/>
          <p14:tracePt t="51597" x="1474788" y="5797550"/>
          <p14:tracePt t="51618" x="1474788" y="5805488"/>
          <p14:tracePt t="51633" x="1482725" y="5805488"/>
          <p14:tracePt t="51664" x="1490663" y="5805488"/>
          <p14:tracePt t="51670" x="1498600" y="5805488"/>
          <p14:tracePt t="51678" x="1498600" y="5813425"/>
          <p14:tracePt t="51685" x="1506538" y="5813425"/>
          <p14:tracePt t="51700" x="1514475" y="5813425"/>
          <p14:tracePt t="51715" x="1522413" y="5813425"/>
          <p14:tracePt t="51723" x="1530350" y="5813425"/>
          <p14:tracePt t="52263" x="1538288" y="5813425"/>
          <p14:tracePt t="52270" x="1546225" y="5813425"/>
          <p14:tracePt t="52278" x="1562100" y="5813425"/>
          <p14:tracePt t="52286" x="1577975" y="5813425"/>
          <p14:tracePt t="52293" x="1585913" y="5813425"/>
          <p14:tracePt t="52300" x="1593850" y="5813425"/>
          <p14:tracePt t="52308" x="1601788" y="5813425"/>
          <p14:tracePt t="52323" x="1609725" y="5813425"/>
          <p14:tracePt t="52443" x="1617663" y="5813425"/>
          <p14:tracePt t="52459" x="1633538" y="5813425"/>
          <p14:tracePt t="52466" x="1651000" y="5813425"/>
          <p14:tracePt t="52473" x="1674813" y="5813425"/>
          <p14:tracePt t="52480" x="1698625" y="5813425"/>
          <p14:tracePt t="52488" x="1730375" y="5813425"/>
          <p14:tracePt t="52496" x="1754188" y="5813425"/>
          <p14:tracePt t="52503" x="1785938" y="5813425"/>
          <p14:tracePt t="52510" x="1809750" y="5813425"/>
          <p14:tracePt t="52520" x="1833563" y="5813425"/>
          <p14:tracePt t="52525" x="1857375" y="5813425"/>
          <p14:tracePt t="52533" x="1873250" y="5813425"/>
          <p14:tracePt t="52548" x="1889125" y="5813425"/>
          <p14:tracePt t="52555" x="1897063" y="5813425"/>
          <p14:tracePt t="52563" x="1905000" y="5813425"/>
          <p14:tracePt t="52571" x="1912938" y="5813425"/>
          <p14:tracePt t="52578" x="1920875" y="5813425"/>
          <p14:tracePt t="52586" x="1928813" y="5813425"/>
          <p14:tracePt t="52592" x="1936750" y="5813425"/>
          <p14:tracePt t="52600" x="1944688" y="5813425"/>
          <p14:tracePt t="52615" x="1952625" y="5813425"/>
          <p14:tracePt t="52623" x="1960563" y="5813425"/>
          <p14:tracePt t="52638" x="1968500" y="5813425"/>
          <p14:tracePt t="52652" x="1976438" y="5813425"/>
          <p14:tracePt t="52698" x="1984375" y="5813425"/>
          <p14:tracePt t="52705" x="1992313" y="5813425"/>
          <p14:tracePt t="52728" x="2000250" y="5805488"/>
          <p14:tracePt t="52736" x="2000250" y="5797550"/>
          <p14:tracePt t="52751" x="2000250" y="5789613"/>
          <p14:tracePt t="52758" x="2017713" y="5781675"/>
          <p14:tracePt t="52773" x="2017713" y="5765800"/>
          <p14:tracePt t="52780" x="2033588" y="5757863"/>
          <p14:tracePt t="52789" x="2033588" y="5749925"/>
          <p14:tracePt t="52795" x="2041525" y="5726113"/>
          <p14:tracePt t="52804" x="2049463" y="5710238"/>
          <p14:tracePt t="52810" x="2057400" y="5694363"/>
          <p14:tracePt t="52819" x="2065338" y="5678488"/>
          <p14:tracePt t="52826" x="2073275" y="5670550"/>
          <p14:tracePt t="52833" x="2073275" y="5653088"/>
          <p14:tracePt t="52840" x="2081213" y="5645150"/>
          <p14:tracePt t="52848" x="2089150" y="5629275"/>
          <p14:tracePt t="52855" x="2097088" y="5629275"/>
          <p14:tracePt t="52863" x="2097088" y="5621338"/>
          <p14:tracePt t="52871" x="2105025" y="5613400"/>
          <p14:tracePt t="52894" x="2112963" y="5605463"/>
          <p14:tracePt t="52900" x="2120900" y="5605463"/>
          <p14:tracePt t="52908" x="2128838" y="5605463"/>
          <p14:tracePt t="52915" x="2128838" y="5597525"/>
          <p14:tracePt t="52923" x="2136775" y="5597525"/>
          <p14:tracePt t="52938" x="2144713" y="5597525"/>
          <p14:tracePt t="52970" x="2160588" y="5589588"/>
          <p14:tracePt t="52982" x="2168525" y="5589588"/>
          <p14:tracePt t="52998" x="2176463" y="5589588"/>
          <p14:tracePt t="53005" x="2192338" y="5589588"/>
          <p14:tracePt t="53013" x="2200275" y="5589588"/>
          <p14:tracePt t="53021" x="2208213" y="5589588"/>
          <p14:tracePt t="53027" x="2224088" y="5589588"/>
          <p14:tracePt t="53043" x="2224088" y="5597525"/>
          <p14:tracePt t="53052" x="2232025" y="5597525"/>
          <p14:tracePt t="53066" x="2247900" y="5613400"/>
          <p14:tracePt t="53073" x="2255838" y="5621338"/>
          <p14:tracePt t="53080" x="2263775" y="5629275"/>
          <p14:tracePt t="53089" x="2263775" y="5645150"/>
          <p14:tracePt t="53095" x="2263775" y="5653088"/>
          <p14:tracePt t="53104" x="2263775" y="5662613"/>
          <p14:tracePt t="53110" x="2263775" y="5678488"/>
          <p14:tracePt t="53119" x="2263775" y="5694363"/>
          <p14:tracePt t="53126" x="2263775" y="5702300"/>
          <p14:tracePt t="53133" x="2263775" y="5710238"/>
          <p14:tracePt t="53140" x="2263775" y="5718175"/>
          <p14:tracePt t="53148" x="2263775" y="5726113"/>
          <p14:tracePt t="53155" x="2263775" y="5734050"/>
          <p14:tracePt t="53163" x="2263775" y="5741988"/>
          <p14:tracePt t="53171" x="2263775" y="5749925"/>
          <p14:tracePt t="53177" x="2255838" y="5757863"/>
          <p14:tracePt t="53187" x="2247900" y="5757863"/>
          <p14:tracePt t="53193" x="2247900" y="5765800"/>
          <p14:tracePt t="53200" x="2232025" y="5781675"/>
          <p14:tracePt t="53215" x="2216150" y="5789613"/>
          <p14:tracePt t="53223" x="2208213" y="5797550"/>
          <p14:tracePt t="53230" x="2192338" y="5797550"/>
          <p14:tracePt t="53239" x="2184400" y="5805488"/>
          <p14:tracePt t="53245" x="2168525" y="5805488"/>
          <p14:tracePt t="53252" x="2160588" y="5805488"/>
          <p14:tracePt t="53260" x="2136775" y="5805488"/>
          <p14:tracePt t="53269" x="2128838" y="5805488"/>
          <p14:tracePt t="53275" x="2120900" y="5805488"/>
          <p14:tracePt t="53283" x="2112963" y="5813425"/>
          <p14:tracePt t="53290" x="2105025" y="5813425"/>
          <p14:tracePt t="53298" x="2097088" y="5813425"/>
          <p14:tracePt t="53305" x="2089150" y="5813425"/>
          <p14:tracePt t="53313" x="2081213" y="5813425"/>
          <p14:tracePt t="53321" x="2073275" y="5813425"/>
          <p14:tracePt t="53336" x="2065338" y="5813425"/>
          <p14:tracePt t="53350" x="2057400" y="5813425"/>
          <p14:tracePt t="53365" x="2041525" y="5805488"/>
          <p14:tracePt t="53373" x="2041525" y="5797550"/>
          <p14:tracePt t="53380" x="2025650" y="5789613"/>
          <p14:tracePt t="53388" x="2017713" y="5773738"/>
          <p14:tracePt t="53395" x="2008188" y="5757863"/>
          <p14:tracePt t="53404" x="1992313" y="5741988"/>
          <p14:tracePt t="53411" x="1976438" y="5718175"/>
          <p14:tracePt t="53418" x="1976438" y="5694363"/>
          <p14:tracePt t="53426" x="1968500" y="5678488"/>
          <p14:tracePt t="53433" x="1968500" y="5662613"/>
          <p14:tracePt t="53441" x="1960563" y="5637213"/>
          <p14:tracePt t="53448" x="1960563" y="5621338"/>
          <p14:tracePt t="53455" x="1960563" y="5613400"/>
          <p14:tracePt t="53462" x="1960563" y="5605463"/>
          <p14:tracePt t="53471" x="1968500" y="5589588"/>
          <p14:tracePt t="53478" x="1976438" y="5581650"/>
          <p14:tracePt t="53485" x="1984375" y="5565775"/>
          <p14:tracePt t="53493" x="1984375" y="5557838"/>
          <p14:tracePt t="53501" x="2000250" y="5549900"/>
          <p14:tracePt t="53508" x="2008188" y="5549900"/>
          <p14:tracePt t="53515" x="2017713" y="5541963"/>
          <p14:tracePt t="53523" x="2033588" y="5534025"/>
          <p14:tracePt t="53537" x="2041525" y="5534025"/>
          <p14:tracePt t="53545" x="2049463" y="5534025"/>
          <p14:tracePt t="53553" x="2057400" y="5534025"/>
          <p14:tracePt t="53560" x="2073275" y="5534025"/>
          <p14:tracePt t="53575" x="2081213" y="5534025"/>
          <p14:tracePt t="53590" x="2089150" y="5534025"/>
          <p14:tracePt t="53605" x="2097088" y="5534025"/>
          <p14:tracePt t="53614" x="2097088" y="5541963"/>
          <p14:tracePt t="53629" x="2105025" y="5549900"/>
          <p14:tracePt t="53635" x="2105025" y="5557838"/>
          <p14:tracePt t="53642" x="2105025" y="5565775"/>
          <p14:tracePt t="53651" x="2105025" y="5573713"/>
          <p14:tracePt t="53658" x="2112963" y="5613400"/>
          <p14:tracePt t="53665" x="2112963" y="5629275"/>
          <p14:tracePt t="53672" x="2112963" y="5645150"/>
          <p14:tracePt t="53680" x="2112963" y="5670550"/>
          <p14:tracePt t="53688" x="2112963" y="5694363"/>
          <p14:tracePt t="53695" x="2112963" y="5710238"/>
          <p14:tracePt t="53703" x="2112963" y="5726113"/>
          <p14:tracePt t="53718" x="2112963" y="5734050"/>
          <p14:tracePt t="53725" x="2105025" y="5734050"/>
          <p14:tracePt t="53733" x="2097088" y="5741988"/>
          <p14:tracePt t="53741" x="2097088" y="5749925"/>
          <p14:tracePt t="53830" x="2105025" y="5749925"/>
          <p14:tracePt t="53838" x="2120900" y="5734050"/>
          <p14:tracePt t="53845" x="2128838" y="5734050"/>
          <p14:tracePt t="53853" x="2152650" y="5726113"/>
          <p14:tracePt t="53861" x="2176463" y="5718175"/>
          <p14:tracePt t="53868" x="2216150" y="5710238"/>
          <p14:tracePt t="53875" x="2239963" y="5702300"/>
          <p14:tracePt t="53883" x="2255838" y="5702300"/>
          <p14:tracePt t="53890" x="2279650" y="5686425"/>
          <p14:tracePt t="53898" x="2311400" y="5678488"/>
          <p14:tracePt t="53905" x="2335213" y="5678488"/>
          <p14:tracePt t="53912" x="2351088" y="5678488"/>
          <p14:tracePt t="53920" x="2366963" y="5670550"/>
          <p14:tracePt t="53927" x="2374900" y="5670550"/>
          <p14:tracePt t="53936" x="2384425" y="5670550"/>
          <p14:tracePt t="53943" x="2392363" y="5662613"/>
          <p14:tracePt t="53951" x="2400300" y="5662613"/>
          <p14:tracePt t="53970" x="2408238" y="5653088"/>
          <p14:tracePt t="53987" x="2416175" y="5645150"/>
          <p14:tracePt t="53995" x="2416175" y="5637213"/>
          <p14:tracePt t="54018" x="2424113" y="5629275"/>
          <p14:tracePt t="54040" x="2432050" y="5629275"/>
          <p14:tracePt t="54070" x="2432050" y="5621338"/>
          <p14:tracePt t="54078" x="2439988" y="5621338"/>
          <p14:tracePt t="54101" x="2439988" y="5613400"/>
          <p14:tracePt t="54108" x="2447925" y="5613400"/>
          <p14:tracePt t="54123" x="2455863" y="5605463"/>
          <p14:tracePt t="54130" x="2463800" y="5605463"/>
          <p14:tracePt t="54145" x="2471738" y="5597525"/>
          <p14:tracePt t="54520" x="2471738" y="5613400"/>
          <p14:tracePt t="54528" x="2471738" y="5637213"/>
          <p14:tracePt t="54535" x="2463800" y="5645150"/>
          <p14:tracePt t="54544" x="2455863" y="5670550"/>
          <p14:tracePt t="54550" x="2439988" y="5694363"/>
          <p14:tracePt t="54558" x="2432050" y="5702300"/>
          <p14:tracePt t="54566" x="2424113" y="5718175"/>
          <p14:tracePt t="54573" x="2408238" y="5741988"/>
          <p14:tracePt t="54582" x="2400300" y="5757863"/>
          <p14:tracePt t="54588" x="2392363" y="5765800"/>
          <p14:tracePt t="54595" x="2392363" y="5781675"/>
          <p14:tracePt t="54602" x="2384425" y="5789613"/>
          <p14:tracePt t="54611" x="2374900" y="5789613"/>
          <p14:tracePt t="54813" x="2374900" y="5797550"/>
          <p14:tracePt t="54820" x="2374900" y="5805488"/>
          <p14:tracePt t="54836" x="2384425" y="5813425"/>
          <p14:tracePt t="54843" x="2392363" y="5821363"/>
          <p14:tracePt t="54850" x="2400300" y="5837238"/>
          <p14:tracePt t="54858" x="2416175" y="5837238"/>
          <p14:tracePt t="54865" x="2432050" y="5853113"/>
          <p14:tracePt t="54873" x="2447925" y="5868988"/>
          <p14:tracePt t="54880" x="2479675" y="5884863"/>
          <p14:tracePt t="54888" x="2503488" y="5900738"/>
          <p14:tracePt t="54895" x="2511425" y="5916613"/>
          <p14:tracePt t="54902" x="2543175" y="5924550"/>
          <p14:tracePt t="54910" x="2551113" y="5940425"/>
          <p14:tracePt t="54919" x="2566988" y="5948363"/>
          <p14:tracePt t="54926" x="2590800" y="5956300"/>
          <p14:tracePt t="54932" x="2590800" y="5964238"/>
          <p14:tracePt t="55270" x="2582863" y="5956300"/>
          <p14:tracePt t="55279" x="2582863" y="5948363"/>
          <p14:tracePt t="55287" x="2574925" y="5948363"/>
          <p14:tracePt t="55292" x="2574925" y="5940425"/>
          <p14:tracePt t="55300" x="2566988" y="5932488"/>
          <p14:tracePt t="55308" x="2559050" y="5924550"/>
          <p14:tracePt t="55323" x="2551113" y="5916613"/>
          <p14:tracePt t="55338" x="2551113" y="5908675"/>
          <p14:tracePt t="55345" x="2543175" y="5908675"/>
          <p14:tracePt t="55488" x="2535238" y="5908675"/>
          <p14:tracePt t="55495" x="2527300" y="5908675"/>
          <p14:tracePt t="55502" x="2527300" y="5900738"/>
          <p14:tracePt t="56418" x="2527300" y="5892800"/>
          <p14:tracePt t="56425" x="2527300" y="5884863"/>
          <p14:tracePt t="56434" x="2527300" y="5876925"/>
          <p14:tracePt t="56441" x="2527300" y="5861050"/>
          <p14:tracePt t="56448" x="2535238" y="5853113"/>
          <p14:tracePt t="56455" x="2535238" y="5845175"/>
          <p14:tracePt t="56463" x="2535238" y="5837238"/>
          <p14:tracePt t="56470" x="2535238" y="5829300"/>
          <p14:tracePt t="56478" x="2543175" y="5829300"/>
          <p14:tracePt t="56590" x="2535238" y="5829300"/>
          <p14:tracePt t="56606" x="2527300" y="5829300"/>
          <p14:tracePt t="56614" x="2519363" y="5829300"/>
          <p14:tracePt t="56620" x="2511425" y="5829300"/>
          <p14:tracePt t="56629" x="2503488" y="5829300"/>
          <p14:tracePt t="56636" x="2495550" y="5837238"/>
          <p14:tracePt t="56643" x="2487613" y="5837238"/>
          <p14:tracePt t="56650" x="2479675" y="5845175"/>
          <p14:tracePt t="56666" x="2471738" y="5845175"/>
          <p14:tracePt t="56696" x="2463800" y="5845175"/>
          <p14:tracePt t="56703" x="2463800" y="5853113"/>
          <p14:tracePt t="56718" x="2463800" y="5861050"/>
          <p14:tracePt t="56734" x="2463800" y="5868988"/>
          <p14:tracePt t="56740" x="2463800" y="5876925"/>
          <p14:tracePt t="56755" x="2463800" y="5884863"/>
          <p14:tracePt t="56786" x="2463800" y="5892800"/>
          <p14:tracePt t="56883" x="2463800" y="5884863"/>
          <p14:tracePt t="56890" x="2471738" y="5876925"/>
          <p14:tracePt t="56898" x="2471738" y="5868988"/>
          <p14:tracePt t="56906" x="2471738" y="5861050"/>
          <p14:tracePt t="56912" x="2471738" y="5853113"/>
          <p14:tracePt t="56920" x="2471738" y="5845175"/>
          <p14:tracePt t="56936" x="2479675" y="5837238"/>
          <p14:tracePt t="56942" x="2479675" y="5829300"/>
          <p14:tracePt t="56958" x="2479675" y="5821363"/>
          <p14:tracePt t="57026" x="0" y="0"/>
        </p14:tracePtLst>
        <p14:tracePtLst>
          <p14:tracePt t="57260" x="2471738" y="5821363"/>
          <p14:tracePt t="57396" x="0" y="0"/>
        </p14:tracePtLst>
        <p14:tracePtLst>
          <p14:tracePt t="59375" x="287338" y="5861050"/>
          <p14:tracePt t="59388" x="279400" y="5861050"/>
          <p14:tracePt t="59404" x="271463" y="5861050"/>
          <p14:tracePt t="59412" x="263525" y="5861050"/>
          <p14:tracePt t="59419" x="255588" y="5861050"/>
          <p14:tracePt t="59433" x="247650" y="5861050"/>
          <p14:tracePt t="59455" x="239713" y="5861050"/>
          <p14:tracePt t="59462" x="239713" y="5868988"/>
          <p14:tracePt t="59471" x="231775" y="5868988"/>
          <p14:tracePt t="59486" x="223838" y="5868988"/>
          <p14:tracePt t="59503" x="215900" y="5868988"/>
          <p14:tracePt t="59515" x="207963" y="5868988"/>
          <p14:tracePt t="59523" x="207963" y="5876925"/>
          <p14:tracePt t="59530" x="200025" y="5876925"/>
          <p14:tracePt t="59537" x="192088" y="5876925"/>
          <p14:tracePt t="59545" x="192088" y="5884863"/>
          <p14:tracePt t="59560" x="184150" y="5884863"/>
          <p14:tracePt t="59584" x="174625" y="5884863"/>
          <p14:tracePt t="59605" x="166688" y="5884863"/>
          <p14:tracePt t="59658" x="174625" y="5884863"/>
          <p14:tracePt t="59665" x="184150" y="5884863"/>
          <p14:tracePt t="59673" x="192088" y="5884863"/>
          <p14:tracePt t="59680" x="207963" y="5884863"/>
          <p14:tracePt t="59688" x="223838" y="5884863"/>
          <p14:tracePt t="59696" x="239713" y="5884863"/>
          <p14:tracePt t="59703" x="263525" y="5892800"/>
          <p14:tracePt t="59710" x="279400" y="5892800"/>
          <p14:tracePt t="59718" x="295275" y="5900738"/>
          <p14:tracePt t="59725" x="319088" y="5900738"/>
          <p14:tracePt t="59735" x="342900" y="5900738"/>
          <p14:tracePt t="59740" x="382588" y="5900738"/>
          <p14:tracePt t="59748" x="414338" y="5908675"/>
          <p14:tracePt t="59755" x="454025" y="5908675"/>
          <p14:tracePt t="59763" x="501650" y="5916613"/>
          <p14:tracePt t="59771" x="533400" y="5916613"/>
          <p14:tracePt t="59778" x="590550" y="5924550"/>
          <p14:tracePt t="59786" x="646113" y="5932488"/>
          <p14:tracePt t="59793" x="685800" y="5932488"/>
          <p14:tracePt t="59801" x="741363" y="5932488"/>
          <p14:tracePt t="59808" x="804863" y="5940425"/>
          <p14:tracePt t="59815" x="852488" y="5940425"/>
          <p14:tracePt t="59823" x="925513" y="5940425"/>
          <p14:tracePt t="59830" x="965200" y="5940425"/>
          <p14:tracePt t="59837" x="1012825" y="5940425"/>
          <p14:tracePt t="59847" x="1076325" y="5940425"/>
          <p14:tracePt t="59853" x="1123950" y="5940425"/>
          <p14:tracePt t="59860" x="1179513" y="5940425"/>
          <p14:tracePt t="59868" x="1227138" y="5940425"/>
          <p14:tracePt t="59875" x="1266825" y="5940425"/>
          <p14:tracePt t="59884" x="1300163" y="5940425"/>
          <p14:tracePt t="59890" x="1331913" y="5940425"/>
          <p14:tracePt t="59898" x="1363663" y="5940425"/>
          <p14:tracePt t="59905" x="1403350" y="5940425"/>
          <p14:tracePt t="59913" x="1435100" y="5940425"/>
          <p14:tracePt t="59921" x="1458913" y="5940425"/>
          <p14:tracePt t="59927" x="1482725" y="5940425"/>
          <p14:tracePt t="59936" x="1514475" y="5940425"/>
          <p14:tracePt t="59943" x="1530350" y="5940425"/>
          <p14:tracePt t="59951" x="1562100" y="5940425"/>
          <p14:tracePt t="59959" x="1585913" y="5940425"/>
          <p14:tracePt t="59965" x="1609725" y="5940425"/>
          <p14:tracePt t="59973" x="1625600" y="5940425"/>
          <p14:tracePt t="59980" x="1651000" y="5940425"/>
          <p14:tracePt t="59988" x="1674813" y="5940425"/>
          <p14:tracePt t="59995" x="1698625" y="5940425"/>
          <p14:tracePt t="60003" x="1730375" y="5940425"/>
          <p14:tracePt t="60011" x="1762125" y="5940425"/>
          <p14:tracePt t="60019" x="1809750" y="5940425"/>
          <p14:tracePt t="60025" x="1849438" y="5932488"/>
          <p14:tracePt t="60037" x="1881188" y="5932488"/>
          <p14:tracePt t="60051" x="1960563" y="5916613"/>
          <p14:tracePt t="60055" x="2008188" y="5908675"/>
          <p14:tracePt t="60063" x="2041525" y="5908675"/>
          <p14:tracePt t="60071" x="2089150" y="5908675"/>
          <p14:tracePt t="60078" x="2120900" y="5900738"/>
          <p14:tracePt t="60087" x="2184400" y="5892800"/>
          <p14:tracePt t="60093" x="2200275" y="5892800"/>
          <p14:tracePt t="60101" x="2208213" y="5892800"/>
          <p14:tracePt t="60108" x="2224088" y="5884863"/>
          <p14:tracePt t="60115" x="2232025" y="5884863"/>
          <p14:tracePt t="60122" x="2239963" y="5884863"/>
          <p14:tracePt t="60131" x="2247900" y="5884863"/>
          <p14:tracePt t="60153" x="2255838" y="5884863"/>
          <p14:tracePt t="60160" x="2263775" y="5884863"/>
          <p14:tracePt t="60266" x="2271713" y="5884863"/>
          <p14:tracePt t="60303" x="2279650" y="5884863"/>
          <p14:tracePt t="60333" x="2287588" y="5884863"/>
          <p14:tracePt t="60340" x="2295525" y="5884863"/>
          <p14:tracePt t="60348" x="2303463" y="5876925"/>
          <p14:tracePt t="60363" x="2311400" y="5876925"/>
          <p14:tracePt t="60370" x="2327275" y="5876925"/>
          <p14:tracePt t="60379" x="2327275" y="5868988"/>
          <p14:tracePt t="60386" x="2343150" y="5868988"/>
          <p14:tracePt t="60401" x="2351088" y="5868988"/>
          <p14:tracePt t="60416" x="2359025" y="5868988"/>
          <p14:tracePt t="60483" x="2366963" y="5868988"/>
          <p14:tracePt t="60490" x="2374900" y="5868988"/>
          <p14:tracePt t="60528" x="2384425" y="5868988"/>
          <p14:tracePt t="60648" x="2384425" y="5861050"/>
          <p14:tracePt t="60655" x="2392363" y="5861050"/>
          <p14:tracePt t="60670" x="2392363" y="5853113"/>
          <p14:tracePt t="60678" x="2408238" y="5853113"/>
          <p14:tracePt t="60685" x="2408238" y="5837238"/>
          <p14:tracePt t="60692" x="2424113" y="5829300"/>
          <p14:tracePt t="60701" x="2424113" y="5821363"/>
          <p14:tracePt t="60708" x="2432050" y="5813425"/>
          <p14:tracePt t="60717" x="2439988" y="5805488"/>
          <p14:tracePt t="60723" x="2439988" y="5797550"/>
          <p14:tracePt t="60730" x="2447925" y="5789613"/>
          <p14:tracePt t="60738" x="2447925" y="5781675"/>
          <p14:tracePt t="60753" x="2455863" y="5781675"/>
          <p14:tracePt t="60760" x="2455863" y="5773738"/>
          <p14:tracePt t="60776" x="2455863" y="5765800"/>
          <p14:tracePt t="60784" x="2455863" y="5757863"/>
          <p14:tracePt t="60798" x="2455863" y="5749925"/>
          <p14:tracePt t="60820" x="2455863" y="5741988"/>
          <p14:tracePt t="60843" x="2455863" y="5734050"/>
          <p14:tracePt t="60850" x="2455863" y="5726113"/>
          <p14:tracePt t="60873" x="2455863" y="5718175"/>
          <p14:tracePt t="60895" x="2455863" y="5710238"/>
          <p14:tracePt t="60918" x="2455863" y="5702300"/>
          <p14:tracePt t="60941" x="2455863" y="5694363"/>
          <p14:tracePt t="60969" x="2455863" y="5686425"/>
          <p14:tracePt t="60970" x="2455863" y="5678488"/>
          <p14:tracePt t="60986" x="2455863" y="5662613"/>
          <p14:tracePt t="61001" x="2455863" y="5653088"/>
          <p14:tracePt t="61008" x="2455863" y="5645150"/>
          <p14:tracePt t="61016" x="2455863" y="5637213"/>
          <p14:tracePt t="61023" x="2455863" y="5629275"/>
          <p14:tracePt t="61030" x="2455863" y="5621338"/>
          <p14:tracePt t="61038" x="2455863" y="5613400"/>
          <p14:tracePt t="61045" x="2455863" y="5589588"/>
          <p14:tracePt t="61060" x="2447925" y="5565775"/>
          <p14:tracePt t="61075" x="2439988" y="5549900"/>
          <p14:tracePt t="61091" x="2439988" y="5541963"/>
          <p14:tracePt t="61098" x="2439988" y="5534025"/>
          <p14:tracePt t="61105" x="2439988" y="5526088"/>
          <p14:tracePt t="61120" x="2432050" y="5518150"/>
          <p14:tracePt t="61136" x="2432050" y="5510213"/>
          <p14:tracePt t="61158" x="2432050" y="5502275"/>
          <p14:tracePt t="61316" x="2432050" y="5510213"/>
          <p14:tracePt t="61322" x="2432050" y="5518150"/>
          <p14:tracePt t="61331" x="2432050" y="5526088"/>
          <p14:tracePt t="61338" x="2432050" y="5541963"/>
          <p14:tracePt t="61345" x="2432050" y="5549900"/>
          <p14:tracePt t="61352" x="2439988" y="5557838"/>
          <p14:tracePt t="61360" x="2447925" y="5573713"/>
          <p14:tracePt t="61368" x="2455863" y="5573713"/>
          <p14:tracePt t="61376" x="2455863" y="5581650"/>
          <p14:tracePt t="61390" x="2463800" y="5581650"/>
          <p14:tracePt t="61397" x="2471738" y="5589588"/>
          <p14:tracePt t="61413" x="2479675" y="5589588"/>
          <p14:tracePt t="61428" x="2487613" y="5589588"/>
          <p14:tracePt t="61442" x="2495550" y="5589588"/>
          <p14:tracePt t="61451" x="2503488" y="5589588"/>
          <p14:tracePt t="61466" x="2511425" y="5589588"/>
          <p14:tracePt t="61473" x="2527300" y="5581650"/>
          <p14:tracePt t="61488" x="2543175" y="5573713"/>
          <p14:tracePt t="61496" x="2551113" y="5565775"/>
          <p14:tracePt t="61510" x="2559050" y="5565775"/>
          <p14:tracePt t="61518" x="2566988" y="5565775"/>
          <p14:tracePt t="61525" x="2566988" y="5557838"/>
          <p14:tracePt t="61540" x="2574925" y="5557838"/>
          <p14:tracePt t="61555" x="2574925" y="5549900"/>
          <p14:tracePt t="61570" x="2574925" y="5541963"/>
          <p14:tracePt t="61578" x="2582863" y="5541963"/>
          <p14:tracePt t="61585" x="2582863" y="5534025"/>
          <p14:tracePt t="61601" x="2582863" y="5526088"/>
          <p14:tracePt t="61617" x="2582863" y="5510213"/>
          <p14:tracePt t="61630" x="2582863" y="5502275"/>
          <p14:tracePt t="61637" x="2582863" y="5494338"/>
          <p14:tracePt t="61645" x="2582863" y="5486400"/>
          <p14:tracePt t="61653" x="2582863" y="5478463"/>
          <p14:tracePt t="61660" x="2582863" y="5470525"/>
          <p14:tracePt t="61668" x="2582863" y="5462588"/>
          <p14:tracePt t="61683" x="2582863" y="5454650"/>
          <p14:tracePt t="61690" x="2582863" y="5446713"/>
          <p14:tracePt t="61697" x="2582863" y="5438775"/>
          <p14:tracePt t="61705" x="2574925" y="5422900"/>
          <p14:tracePt t="61712" x="2566988" y="5414963"/>
          <p14:tracePt t="61720" x="2551113" y="5407025"/>
          <p14:tracePt t="61728" x="2543175" y="5391150"/>
          <p14:tracePt t="61735" x="2535238" y="5391150"/>
          <p14:tracePt t="61743" x="2527300" y="5383213"/>
          <p14:tracePt t="61750" x="2511425" y="5375275"/>
          <p14:tracePt t="61758" x="2503488" y="5367338"/>
          <p14:tracePt t="61766" x="2495550" y="5367338"/>
          <p14:tracePt t="61773" x="2487613" y="5367338"/>
          <p14:tracePt t="61780" x="2479675" y="5359400"/>
          <p14:tracePt t="61787" x="2471738" y="5359400"/>
          <p14:tracePt t="61795" x="2463800" y="5359400"/>
          <p14:tracePt t="61803" x="2455863" y="5359400"/>
          <p14:tracePt t="61819" x="2447925" y="5359400"/>
          <p14:tracePt t="61835" x="2439988" y="5359400"/>
          <p14:tracePt t="61848" x="2432050" y="5359400"/>
          <p14:tracePt t="61855" x="2424113" y="5359400"/>
          <p14:tracePt t="61870" x="2416175" y="5367338"/>
          <p14:tracePt t="61886" x="2408238" y="5367338"/>
          <p14:tracePt t="61893" x="2408238" y="5375275"/>
          <p14:tracePt t="61900" x="2400300" y="5383213"/>
          <p14:tracePt t="61908" x="2392363" y="5391150"/>
          <p14:tracePt t="61923" x="2384425" y="5399088"/>
          <p14:tracePt t="61930" x="2374900" y="5430838"/>
          <p14:tracePt t="61937" x="2366963" y="5438775"/>
          <p14:tracePt t="61946" x="2366963" y="5446713"/>
          <p14:tracePt t="61952" x="2366963" y="5462588"/>
          <p14:tracePt t="61969" x="2366963" y="5478463"/>
          <p14:tracePt t="61975" x="2366963" y="5486400"/>
          <p14:tracePt t="61983" x="2374900" y="5502275"/>
          <p14:tracePt t="61998" x="2384425" y="5518150"/>
          <p14:tracePt t="62005" x="2392363" y="5518150"/>
          <p14:tracePt t="62013" x="2408238" y="5534025"/>
          <p14:tracePt t="62021" x="2416175" y="5534025"/>
          <p14:tracePt t="62028" x="2416175" y="5541963"/>
          <p14:tracePt t="62035" x="2432050" y="5549900"/>
          <p14:tracePt t="62043" x="2439988" y="5549900"/>
          <p14:tracePt t="62051" x="2447925" y="5557838"/>
          <p14:tracePt t="62066" x="2455863" y="5565775"/>
          <p14:tracePt t="62080" x="2463800" y="5565775"/>
          <p14:tracePt t="62095" x="2471738" y="5573713"/>
          <p14:tracePt t="62102" x="2479675" y="5573713"/>
          <p14:tracePt t="62119" x="2487613" y="5573713"/>
          <p14:tracePt t="62133" x="2495550" y="5573713"/>
          <p14:tracePt t="62140" x="2503488" y="5573713"/>
          <p14:tracePt t="62149" x="2511425" y="5573713"/>
          <p14:tracePt t="62155" x="2519363" y="5573713"/>
          <p14:tracePt t="62163" x="2535238" y="5573713"/>
          <p14:tracePt t="62170" x="2551113" y="5573713"/>
          <p14:tracePt t="62178" x="2582863" y="5573713"/>
          <p14:tracePt t="62185" x="2606675" y="5573713"/>
          <p14:tracePt t="62193" x="2622550" y="5573713"/>
          <p14:tracePt t="62201" x="2638425" y="5573713"/>
          <p14:tracePt t="62207" x="2654300" y="5573713"/>
          <p14:tracePt t="62216" x="2662238" y="5573713"/>
          <p14:tracePt t="62223" x="2662238" y="5565775"/>
          <p14:tracePt t="62230" x="2670175" y="5565775"/>
          <p14:tracePt t="62252" x="2678113" y="5565775"/>
          <p14:tracePt t="62269" x="2678113" y="5557838"/>
          <p14:tracePt t="62282" x="2678113" y="5549900"/>
          <p14:tracePt t="62298" x="2678113" y="5541963"/>
          <p14:tracePt t="62313" x="2678113" y="5534025"/>
          <p14:tracePt t="62320" x="2678113" y="5518150"/>
          <p14:tracePt t="62327" x="2678113" y="5510213"/>
          <p14:tracePt t="62335" x="2670175" y="5494338"/>
          <p14:tracePt t="62343" x="2662238" y="5486400"/>
          <p14:tracePt t="62351" x="2654300" y="5478463"/>
          <p14:tracePt t="62357" x="2646363" y="5470525"/>
          <p14:tracePt t="62373" x="2638425" y="5462588"/>
          <p14:tracePt t="62380" x="2638425" y="5454650"/>
          <p14:tracePt t="62395" x="2630488" y="5454650"/>
          <p14:tracePt t="62411" x="2630488" y="5446713"/>
          <p14:tracePt t="62440" x="2622550" y="5446713"/>
          <p14:tracePt t="62455" x="2614613" y="5438775"/>
          <p14:tracePt t="62470" x="2606675" y="5438775"/>
          <p14:tracePt t="62478" x="2598738" y="5438775"/>
          <p14:tracePt t="62538" x="2590800" y="5438775"/>
          <p14:tracePt t="62961" x="0" y="0"/>
        </p14:tracePtLst>
        <p14:tracePtLst>
          <p14:tracePt t="64866" x="5126038" y="1898650"/>
          <p14:tracePt t="64870" x="5126038" y="1906588"/>
          <p14:tracePt t="64882" x="5118100" y="1914525"/>
          <p14:tracePt t="64892" x="5118100" y="1922463"/>
          <p14:tracePt t="65006" x="5126038" y="1922463"/>
          <p14:tracePt t="65014" x="5165725" y="1922463"/>
          <p14:tracePt t="65020" x="5197475" y="1922463"/>
          <p14:tracePt t="65031" x="5245100" y="1914525"/>
          <p14:tracePt t="65036" x="5300663" y="1906588"/>
          <p14:tracePt t="65044" x="5373688" y="1898650"/>
          <p14:tracePt t="65050" x="5429250" y="1890713"/>
          <p14:tracePt t="65058" x="5484813" y="1873250"/>
          <p14:tracePt t="65065" x="5548313" y="1857375"/>
          <p14:tracePt t="65073" x="5603875" y="1849438"/>
          <p14:tracePt t="65082" x="5667375" y="1841500"/>
          <p14:tracePt t="65088" x="5724525" y="1833563"/>
          <p14:tracePt t="65099" x="5811838" y="1833563"/>
          <p14:tracePt t="65103" x="5851525" y="1833563"/>
          <p14:tracePt t="65111" x="5907088" y="1833563"/>
          <p14:tracePt t="65120" x="5962650" y="1833563"/>
          <p14:tracePt t="65125" x="6002338" y="1833563"/>
          <p14:tracePt t="65133" x="6067425" y="1833563"/>
          <p14:tracePt t="65140" x="6115050" y="1833563"/>
          <p14:tracePt t="65149" x="6162675" y="1833563"/>
          <p14:tracePt t="65155" x="6218238" y="1833563"/>
          <p14:tracePt t="65167" x="6249988" y="1833563"/>
          <p14:tracePt t="65170" x="6305550" y="1833563"/>
          <p14:tracePt t="65177" x="6345238" y="1833563"/>
          <p14:tracePt t="65185" x="6402388" y="1833563"/>
          <p14:tracePt t="65193" x="6457950" y="1833563"/>
          <p14:tracePt t="65200" x="6521450" y="1833563"/>
          <p14:tracePt t="65207" x="6561138" y="1833563"/>
          <p14:tracePt t="65215" x="6616700" y="1833563"/>
          <p14:tracePt t="65223" x="6648450" y="1833563"/>
          <p14:tracePt t="65230" x="6672263" y="1833563"/>
          <p14:tracePt t="65237" x="6696075" y="1833563"/>
          <p14:tracePt t="65246" x="6711950" y="1833563"/>
          <p14:tracePt t="65253" x="6719888" y="1833563"/>
          <p14:tracePt t="65268" x="6727825" y="1833563"/>
          <p14:tracePt t="65275" x="6735763" y="1825625"/>
          <p14:tracePt t="65282" x="6735763" y="1817688"/>
          <p14:tracePt t="65290" x="6743700" y="1817688"/>
          <p14:tracePt t="65299" x="6751638" y="1809750"/>
          <p14:tracePt t="65313" x="6759575" y="1801813"/>
          <p14:tracePt t="65320" x="6759575" y="1793875"/>
          <p14:tracePt t="65328" x="6769100" y="1793875"/>
          <p14:tracePt t="65539" x="6777038" y="1793875"/>
          <p14:tracePt t="65547" x="6777038" y="1785938"/>
          <p14:tracePt t="65552" x="6784975" y="1785938"/>
          <p14:tracePt t="65568" x="6792913" y="1785938"/>
          <p14:tracePt t="65596" x="6792913" y="1778000"/>
          <p14:tracePt t="65675" x="0" y="0"/>
        </p14:tracePtLst>
        <p14:tracePtLst>
          <p14:tracePt t="67782" x="2384425" y="3086100"/>
          <p14:tracePt t="67885" x="2384425" y="3094038"/>
          <p14:tracePt t="67901" x="2392363" y="3101975"/>
          <p14:tracePt t="67908" x="2400300" y="3109913"/>
          <p14:tracePt t="67917" x="2408238" y="3117850"/>
          <p14:tracePt t="67923" x="2424113" y="3133725"/>
          <p14:tracePt t="67930" x="2432050" y="3141663"/>
          <p14:tracePt t="67939" x="2447925" y="3157538"/>
          <p14:tracePt t="67955" x="2471738" y="3181350"/>
          <p14:tracePt t="67960" x="2487613" y="3189288"/>
          <p14:tracePt t="67970" x="2487613" y="3197225"/>
          <p14:tracePt t="67975" x="2495550" y="3205163"/>
          <p14:tracePt t="67992" x="2495550" y="3213100"/>
          <p14:tracePt t="68007" x="2503488" y="3221038"/>
          <p14:tracePt t="68013" x="2503488" y="3228975"/>
          <p14:tracePt t="68028" x="2511425" y="3228975"/>
          <p14:tracePt t="68036" x="2511425" y="3236913"/>
          <p14:tracePt t="68050" x="2511425" y="3244850"/>
          <p14:tracePt t="68059" x="2519363" y="3244850"/>
          <p14:tracePt t="68073" x="2519363" y="3252788"/>
          <p14:tracePt t="68090" x="2519363" y="3262313"/>
          <p14:tracePt t="68132" x="2519363" y="3270250"/>
          <p14:tracePt t="68148" x="2527300" y="3270250"/>
          <p14:tracePt t="68163" x="2527300" y="3278188"/>
          <p14:tracePt t="68186" x="2535238" y="3278188"/>
          <p14:tracePt t="68200" x="2535238" y="3286125"/>
          <p14:tracePt t="68245" x="2535238" y="3294063"/>
          <p14:tracePt t="68260" x="2543175" y="3294063"/>
          <p14:tracePt t="68290" x="2551113" y="3294063"/>
          <p14:tracePt t="68306" x="2559050" y="3302000"/>
          <p14:tracePt t="68313" x="2559050" y="3309938"/>
          <p14:tracePt t="68320" x="2566988" y="3317875"/>
          <p14:tracePt t="68328" x="2574925" y="3333750"/>
          <p14:tracePt t="68336" x="2574925" y="3349625"/>
          <p14:tracePt t="68343" x="2590800" y="3365500"/>
          <p14:tracePt t="68351" x="2598738" y="3389313"/>
          <p14:tracePt t="68358" x="2598738" y="3405188"/>
          <p14:tracePt t="68365" x="2598738" y="3436938"/>
          <p14:tracePt t="68373" x="2598738" y="3460750"/>
          <p14:tracePt t="68380" x="2606675" y="3492500"/>
          <p14:tracePt t="68388" x="2606675" y="3532188"/>
          <p14:tracePt t="68395" x="2606675" y="3563938"/>
          <p14:tracePt t="68404" x="2606675" y="3613150"/>
          <p14:tracePt t="68410" x="2606675" y="3668713"/>
          <p14:tracePt t="68418" x="2606675" y="3716338"/>
          <p14:tracePt t="68426" x="2606675" y="3756025"/>
          <p14:tracePt t="68433" x="2598738" y="3779838"/>
          <p14:tracePt t="68441" x="2598738" y="3795713"/>
          <p14:tracePt t="68448" x="2590800" y="3819525"/>
          <p14:tracePt t="68455" x="2582863" y="3843338"/>
          <p14:tracePt t="68462" x="2582863" y="3859213"/>
          <p14:tracePt t="68470" x="2574925" y="3875088"/>
          <p14:tracePt t="68477" x="2566988" y="3890963"/>
          <p14:tracePt t="68486" x="2559050" y="3914775"/>
          <p14:tracePt t="68492" x="2559050" y="3930650"/>
          <p14:tracePt t="68500" x="2551113" y="3956050"/>
          <p14:tracePt t="68508" x="2535238" y="3979863"/>
          <p14:tracePt t="68515" x="2527300" y="4011613"/>
          <p14:tracePt t="68522" x="2519363" y="4043363"/>
          <p14:tracePt t="68530" x="2519363" y="4059238"/>
          <p14:tracePt t="68539" x="2495550" y="4090988"/>
          <p14:tracePt t="68545" x="2487613" y="4106863"/>
          <p14:tracePt t="68553" x="2487613" y="4138613"/>
          <p14:tracePt t="68560" x="2471738" y="4170363"/>
          <p14:tracePt t="68567" x="2455863" y="4194175"/>
          <p14:tracePt t="68575" x="2439988" y="4233863"/>
          <p14:tracePt t="68582" x="2432050" y="4257675"/>
          <p14:tracePt t="68590" x="2416175" y="4281488"/>
          <p14:tracePt t="68598" x="2408238" y="4306888"/>
          <p14:tracePt t="68605" x="2408238" y="4322763"/>
          <p14:tracePt t="68613" x="2384425" y="4354513"/>
          <p14:tracePt t="68621" x="2374900" y="4370388"/>
          <p14:tracePt t="68628" x="2366963" y="4386263"/>
          <p14:tracePt t="68636" x="2359025" y="4402138"/>
          <p14:tracePt t="68642" x="2343150" y="4425950"/>
          <p14:tracePt t="68650" x="2327275" y="4433888"/>
          <p14:tracePt t="68658" x="2319338" y="4449763"/>
          <p14:tracePt t="68665" x="2311400" y="4449763"/>
          <p14:tracePt t="68672" x="2303463" y="4465638"/>
          <p14:tracePt t="68680" x="2287588" y="4473575"/>
          <p14:tracePt t="68688" x="2271713" y="4481513"/>
          <p14:tracePt t="68703" x="2263775" y="4481513"/>
          <p14:tracePt t="68710" x="2255838" y="4489450"/>
          <p14:tracePt t="68718" x="2208213" y="4505325"/>
          <p14:tracePt t="68725" x="2176463" y="4513263"/>
          <p14:tracePt t="68733" x="2144713" y="4513263"/>
          <p14:tracePt t="68740" x="2112963" y="4521200"/>
          <p14:tracePt t="68748" x="2089150" y="4521200"/>
          <p14:tracePt t="68755" x="2065338" y="4521200"/>
          <p14:tracePt t="68762" x="2041525" y="4521200"/>
          <p14:tracePt t="68772" x="2008188" y="4529138"/>
          <p14:tracePt t="68778" x="1968500" y="4537075"/>
          <p14:tracePt t="68786" x="1944688" y="4537075"/>
          <p14:tracePt t="68793" x="1920875" y="4545013"/>
          <p14:tracePt t="68801" x="1905000" y="4552950"/>
          <p14:tracePt t="68808" x="1881188" y="4552950"/>
          <p14:tracePt t="68816" x="1857375" y="4552950"/>
          <p14:tracePt t="68823" x="1833563" y="4552950"/>
          <p14:tracePt t="68831" x="1809750" y="4560888"/>
          <p14:tracePt t="68838" x="1793875" y="4560888"/>
          <p14:tracePt t="68846" x="1778000" y="4560888"/>
          <p14:tracePt t="68853" x="1770063" y="4560888"/>
          <p14:tracePt t="68860" x="1754188" y="4560888"/>
          <p14:tracePt t="68869" x="1738313" y="4560888"/>
          <p14:tracePt t="68875" x="1730375" y="4560888"/>
          <p14:tracePt t="68883" x="1706563" y="4552950"/>
          <p14:tracePt t="68890" x="1690688" y="4545013"/>
          <p14:tracePt t="68898" x="1666875" y="4529138"/>
          <p14:tracePt t="68905" x="1658938" y="4521200"/>
          <p14:tracePt t="68913" x="1633538" y="4505325"/>
          <p14:tracePt t="68922" x="1617663" y="4481513"/>
          <p14:tracePt t="68928" x="1601788" y="4473575"/>
          <p14:tracePt t="68936" x="1585913" y="4449763"/>
          <p14:tracePt t="68943" x="1577975" y="4433888"/>
          <p14:tracePt t="68955" x="1554163" y="4418013"/>
          <p14:tracePt t="68958" x="1546225" y="4402138"/>
          <p14:tracePt t="68965" x="1538288" y="4394200"/>
          <p14:tracePt t="68972" x="1522413" y="4378325"/>
          <p14:tracePt t="68980" x="1514475" y="4362450"/>
          <p14:tracePt t="68989" x="1506538" y="4346575"/>
          <p14:tracePt t="68995" x="1490663" y="4338638"/>
          <p14:tracePt t="69002" x="1490663" y="4322763"/>
          <p14:tracePt t="69017" x="1474788" y="4306888"/>
          <p14:tracePt t="69025" x="1466850" y="4291013"/>
          <p14:tracePt t="69033" x="1458913" y="4281488"/>
          <p14:tracePt t="69040" x="1450975" y="4265613"/>
          <p14:tracePt t="69048" x="1443038" y="4249738"/>
          <p14:tracePt t="69055" x="1435100" y="4233863"/>
          <p14:tracePt t="69063" x="1427163" y="4225925"/>
          <p14:tracePt t="69072" x="1411288" y="4210050"/>
          <p14:tracePt t="69078" x="1411288" y="4194175"/>
          <p14:tracePt t="69086" x="1403350" y="4186238"/>
          <p14:tracePt t="69093" x="1387475" y="4154488"/>
          <p14:tracePt t="69101" x="1387475" y="4146550"/>
          <p14:tracePt t="69108" x="1379538" y="4130675"/>
          <p14:tracePt t="69115" x="1371600" y="4122738"/>
          <p14:tracePt t="69123" x="1371600" y="4106863"/>
          <p14:tracePt t="69130" x="1355725" y="4059238"/>
          <p14:tracePt t="69139" x="1339850" y="4043363"/>
          <p14:tracePt t="69146" x="1339850" y="4027488"/>
          <p14:tracePt t="69152" x="1331913" y="4003675"/>
          <p14:tracePt t="69160" x="1331913" y="3987800"/>
          <p14:tracePt t="69167" x="1323975" y="3971925"/>
          <p14:tracePt t="69175" x="1323975" y="3956050"/>
          <p14:tracePt t="69183" x="1316038" y="3938588"/>
          <p14:tracePt t="69190" x="1308100" y="3914775"/>
          <p14:tracePt t="69197" x="1308100" y="3890963"/>
          <p14:tracePt t="69205" x="1308100" y="3859213"/>
          <p14:tracePt t="69212" x="1308100" y="3835400"/>
          <p14:tracePt t="69225" x="1308100" y="3803650"/>
          <p14:tracePt t="69228" x="1300163" y="3787775"/>
          <p14:tracePt t="69236" x="1300163" y="3763963"/>
          <p14:tracePt t="69243" x="1300163" y="3740150"/>
          <p14:tracePt t="69250" x="1300163" y="3708400"/>
          <p14:tracePt t="69258" x="1300163" y="3676650"/>
          <p14:tracePt t="69265" x="1308100" y="3644900"/>
          <p14:tracePt t="69272" x="1308100" y="3621088"/>
          <p14:tracePt t="69280" x="1316038" y="3587750"/>
          <p14:tracePt t="69288" x="1323975" y="3556000"/>
          <p14:tracePt t="69296" x="1331913" y="3540125"/>
          <p14:tracePt t="69302" x="1347788" y="3508375"/>
          <p14:tracePt t="69310" x="1355725" y="3468688"/>
          <p14:tracePt t="69318" x="1379538" y="3421063"/>
          <p14:tracePt t="69325" x="1387475" y="3389313"/>
          <p14:tracePt t="69335" x="1403350" y="3365500"/>
          <p14:tracePt t="69340" x="1435100" y="3317875"/>
          <p14:tracePt t="69348" x="1450975" y="3270250"/>
          <p14:tracePt t="69355" x="1482725" y="3221038"/>
          <p14:tracePt t="69362" x="1498600" y="3173413"/>
          <p14:tracePt t="69372" x="1530350" y="3117850"/>
          <p14:tracePt t="69378" x="1546225" y="3086100"/>
          <p14:tracePt t="69386" x="1577975" y="3014663"/>
          <p14:tracePt t="69392" x="1601788" y="2982913"/>
          <p14:tracePt t="69400" x="1609725" y="2967038"/>
          <p14:tracePt t="69408" x="1617663" y="2959100"/>
          <p14:tracePt t="69415" x="1625600" y="2943225"/>
          <p14:tracePt t="69423" x="1633538" y="2935288"/>
          <p14:tracePt t="69430" x="1633538" y="2927350"/>
          <p14:tracePt t="69438" x="1641475" y="2927350"/>
          <p14:tracePt t="69445" x="1651000" y="2919413"/>
          <p14:tracePt t="69469" x="1658938" y="2919413"/>
          <p14:tracePt t="69482" x="1666875" y="2919413"/>
          <p14:tracePt t="69497" x="1674813" y="2919413"/>
          <p14:tracePt t="69512" x="1690688" y="2919413"/>
          <p14:tracePt t="69521" x="1706563" y="2919413"/>
          <p14:tracePt t="69527" x="1730375" y="2919413"/>
          <p14:tracePt t="69536" x="1762125" y="2927350"/>
          <p14:tracePt t="69542" x="1778000" y="2935288"/>
          <p14:tracePt t="69551" x="1801813" y="2943225"/>
          <p14:tracePt t="69557" x="1825625" y="2951163"/>
          <p14:tracePt t="69566" x="1841500" y="2951163"/>
          <p14:tracePt t="69573" x="1849438" y="2959100"/>
          <p14:tracePt t="69580" x="1857375" y="2959100"/>
          <p14:tracePt t="69730" x="1873250" y="2951163"/>
          <p14:tracePt t="69739" x="1881188" y="2951163"/>
          <p14:tracePt t="69745" x="1928813" y="2943225"/>
          <p14:tracePt t="69753" x="1968500" y="2935288"/>
          <p14:tracePt t="69760" x="2033588" y="2927350"/>
          <p14:tracePt t="69769" x="2120900" y="2901950"/>
          <p14:tracePt t="69775" x="2208213" y="2886075"/>
          <p14:tracePt t="69783" x="2295525" y="2878138"/>
          <p14:tracePt t="69790" x="2384425" y="2870200"/>
          <p14:tracePt t="69798" x="2447925" y="2862263"/>
          <p14:tracePt t="69805" x="2535238" y="2846388"/>
          <p14:tracePt t="69813" x="2630488" y="2830513"/>
          <p14:tracePt t="69821" x="2733675" y="2806700"/>
          <p14:tracePt t="69828" x="2830513" y="2782888"/>
          <p14:tracePt t="69835" x="2933700" y="2751138"/>
          <p14:tracePt t="69843" x="3021013" y="2719388"/>
          <p14:tracePt t="69852" x="3109913" y="2695575"/>
          <p14:tracePt t="69858" x="3149600" y="2671763"/>
          <p14:tracePt t="69865" x="3221038" y="2655888"/>
          <p14:tracePt t="69874" x="3268663" y="2640013"/>
          <p14:tracePt t="69880" x="3308350" y="2632075"/>
          <p14:tracePt t="69888" x="3332163" y="2624138"/>
          <p14:tracePt t="69895" x="3355975" y="2624138"/>
          <p14:tracePt t="69903" x="3371850" y="2616200"/>
          <p14:tracePt t="69910" x="3395663" y="2616200"/>
          <p14:tracePt t="69919" x="3403600" y="2616200"/>
          <p14:tracePt t="69925" x="3419475" y="2616200"/>
          <p14:tracePt t="69933" x="3427413" y="2616200"/>
          <p14:tracePt t="69940" x="3435350" y="2608263"/>
          <p14:tracePt t="69970" x="3443288" y="2608263"/>
          <p14:tracePt t="69978" x="3451225" y="2608263"/>
          <p14:tracePt t="70317" x="3467100" y="2608263"/>
          <p14:tracePt t="70323" x="3492500" y="2600325"/>
          <p14:tracePt t="70330" x="3532188" y="2592388"/>
          <p14:tracePt t="70338" x="3587750" y="2584450"/>
          <p14:tracePt t="70345" x="3651250" y="2576513"/>
          <p14:tracePt t="70353" x="3714750" y="2559050"/>
          <p14:tracePt t="70360" x="3770313" y="2543175"/>
          <p14:tracePt t="70368" x="3851275" y="2519363"/>
          <p14:tracePt t="70375" x="3922713" y="2511425"/>
          <p14:tracePt t="70383" x="3954463" y="2503488"/>
          <p14:tracePt t="70392" x="3994150" y="2495550"/>
          <p14:tracePt t="70398" x="4025900" y="2487613"/>
          <p14:tracePt t="70405" x="4041775" y="2479675"/>
          <p14:tracePt t="70413" x="4057650" y="2479675"/>
          <p14:tracePt t="70420" x="4065588" y="2479675"/>
          <p14:tracePt t="70427" x="4073525" y="2479675"/>
          <p14:tracePt t="70435" x="4081463" y="2479675"/>
          <p14:tracePt t="70443" x="4081463" y="2471738"/>
          <p14:tracePt t="70459" x="4089400" y="2471738"/>
          <p14:tracePt t="70465" x="4097338" y="2471738"/>
          <p14:tracePt t="70474" x="4097338" y="2463800"/>
          <p14:tracePt t="70510" x="4105275" y="2463800"/>
          <p14:tracePt t="70623" x="4097338" y="2463800"/>
          <p14:tracePt t="70630" x="4089400" y="2463800"/>
          <p14:tracePt t="70638" x="4081463" y="2463800"/>
          <p14:tracePt t="70652" x="4073525" y="2463800"/>
          <p14:tracePt t="70668" x="4057650" y="2463800"/>
          <p14:tracePt t="70682" x="4049713" y="2463800"/>
          <p14:tracePt t="70691" x="4033838" y="2463800"/>
          <p14:tracePt t="70705" x="4017963" y="2463800"/>
          <p14:tracePt t="70712" x="4010025" y="2463800"/>
          <p14:tracePt t="70720" x="4002088" y="2463800"/>
          <p14:tracePt t="70727" x="3994150" y="2463800"/>
          <p14:tracePt t="70735" x="3986213" y="2463800"/>
          <p14:tracePt t="70750" x="3978275" y="2463800"/>
          <p14:tracePt t="70757" x="3970338" y="2463800"/>
          <p14:tracePt t="70773" x="3962400" y="2463800"/>
          <p14:tracePt t="70795" x="3954463" y="2463800"/>
          <p14:tracePt t="70827" x="3946525" y="2463800"/>
          <p14:tracePt t="70833" x="3946525" y="2471738"/>
          <p14:tracePt t="70841" x="3938588" y="2471738"/>
          <p14:tracePt t="70870" x="3930650" y="2471738"/>
          <p14:tracePt t="70885" x="3930650" y="2479675"/>
          <p14:tracePt t="70900" x="3922713" y="2479675"/>
          <p14:tracePt t="70917" x="3922713" y="2487613"/>
          <p14:tracePt t="70945" x="3922713" y="2495550"/>
          <p14:tracePt t="70982" x="3930650" y="2495550"/>
          <p14:tracePt t="70991" x="3938588" y="2495550"/>
          <p14:tracePt t="71005" x="3946525" y="2495550"/>
          <p14:tracePt t="71020" x="3954463" y="2487613"/>
          <p14:tracePt t="71035" x="3962400" y="2487613"/>
          <p14:tracePt t="71043" x="3970338" y="2487613"/>
          <p14:tracePt t="71051" x="3978275" y="2487613"/>
          <p14:tracePt t="71058" x="3994150" y="2487613"/>
          <p14:tracePt t="71066" x="4002088" y="2487613"/>
          <p14:tracePt t="71074" x="4017963" y="2487613"/>
          <p14:tracePt t="71080" x="4033838" y="2487613"/>
          <p14:tracePt t="71088" x="4049713" y="2487613"/>
          <p14:tracePt t="71095" x="4073525" y="2487613"/>
          <p14:tracePt t="71103" x="4089400" y="2487613"/>
          <p14:tracePt t="71110" x="4105275" y="2487613"/>
          <p14:tracePt t="71118" x="4113213" y="2487613"/>
          <p14:tracePt t="71126" x="4129088" y="2487613"/>
          <p14:tracePt t="71134" x="4137025" y="2487613"/>
          <p14:tracePt t="71146" x="4144963" y="2487613"/>
          <p14:tracePt t="71148" x="4152900" y="2487613"/>
          <p14:tracePt t="71163" x="4160838" y="2487613"/>
          <p14:tracePt t="71178" x="4168775" y="2479675"/>
          <p14:tracePt t="71185" x="4176713" y="2479675"/>
          <p14:tracePt t="71200" x="4184650" y="2471738"/>
          <p14:tracePt t="71208" x="4192588" y="2471738"/>
          <p14:tracePt t="71239" x="4200525" y="2471738"/>
          <p14:tracePt t="71410" x="4200525" y="2463800"/>
          <p14:tracePt t="71433" x="4192588" y="2463800"/>
          <p14:tracePt t="71448" x="4184650" y="2463800"/>
          <p14:tracePt t="71463" x="4176713" y="2463800"/>
          <p14:tracePt t="71478" x="4168775" y="2463800"/>
          <p14:tracePt t="71485" x="4160838" y="2463800"/>
          <p14:tracePt t="71493" x="4152900" y="2463800"/>
          <p14:tracePt t="71508" x="4137025" y="2463800"/>
          <p14:tracePt t="71515" x="4129088" y="2463800"/>
          <p14:tracePt t="71523" x="4121150" y="2463800"/>
          <p14:tracePt t="71530" x="4105275" y="2463800"/>
          <p14:tracePt t="71538" x="4097338" y="2463800"/>
          <p14:tracePt t="71553" x="4081463" y="2463800"/>
          <p14:tracePt t="71567" x="4073525" y="2463800"/>
          <p14:tracePt t="71576" x="4065588" y="2463800"/>
          <p14:tracePt t="71584" x="4057650" y="2463800"/>
          <p14:tracePt t="71590" x="4049713" y="2463800"/>
          <p14:tracePt t="71605" x="4041775" y="2463800"/>
          <p14:tracePt t="71620" x="4025900" y="2455863"/>
          <p14:tracePt t="71635" x="4017963" y="2455863"/>
          <p14:tracePt t="71650" x="4010025" y="2455863"/>
          <p14:tracePt t="71658" x="4002088" y="2455863"/>
          <p14:tracePt t="71680" x="3994150" y="2455863"/>
          <p14:tracePt t="71695" x="3986213" y="2455863"/>
          <p14:tracePt t="71711" x="3978275" y="2455863"/>
          <p14:tracePt t="71718" x="3970338" y="2455863"/>
          <p14:tracePt t="71741" x="3962400" y="2455863"/>
          <p14:tracePt t="71747" x="3954463" y="2455863"/>
          <p14:tracePt t="71762" x="3938588" y="2455863"/>
          <p14:tracePt t="71778" x="3930650" y="2455863"/>
          <p14:tracePt t="71785" x="3922713" y="2455863"/>
          <p14:tracePt t="71793" x="3914775" y="2455863"/>
          <p14:tracePt t="71800" x="3898900" y="2455863"/>
          <p14:tracePt t="72123" x="3906838" y="2455863"/>
          <p14:tracePt t="72130" x="3922713" y="2455863"/>
          <p14:tracePt t="72138" x="3938588" y="2455863"/>
          <p14:tracePt t="72148" x="3954463" y="2455863"/>
          <p14:tracePt t="72153" x="3986213" y="2463800"/>
          <p14:tracePt t="72160" x="4033838" y="2471738"/>
          <p14:tracePt t="72168" x="4065588" y="2479675"/>
          <p14:tracePt t="72175" x="4113213" y="2487613"/>
          <p14:tracePt t="72183" x="4144963" y="2495550"/>
          <p14:tracePt t="72190" x="4176713" y="2495550"/>
          <p14:tracePt t="72198" x="4217988" y="2511425"/>
          <p14:tracePt t="72205" x="4249738" y="2511425"/>
          <p14:tracePt t="72213" x="4273550" y="2519363"/>
          <p14:tracePt t="72220" x="4281488" y="2519363"/>
          <p14:tracePt t="72228" x="4297363" y="2519363"/>
          <p14:tracePt t="72250" x="4305300" y="2519363"/>
          <p14:tracePt t="73525" x="4305300" y="2511425"/>
          <p14:tracePt t="73534" x="4297363" y="2503488"/>
          <p14:tracePt t="73541" x="4289425" y="2487613"/>
          <p14:tracePt t="73551" x="4281488" y="2487613"/>
          <p14:tracePt t="73555" x="4273550" y="2471738"/>
          <p14:tracePt t="73563" x="4265613" y="2471738"/>
          <p14:tracePt t="73570" x="4257675" y="2463800"/>
          <p14:tracePt t="73578" x="4249738" y="2455863"/>
          <p14:tracePt t="73592" x="4249738" y="2447925"/>
          <p14:tracePt t="73600" x="4241800" y="2447925"/>
          <p14:tracePt t="73608" x="4241800" y="2439988"/>
          <p14:tracePt t="73616" x="4233863" y="2439988"/>
          <p14:tracePt t="73623" x="4233863" y="2432050"/>
          <p14:tracePt t="73645" x="4225925" y="2424113"/>
          <p14:tracePt t="75265" x="4257675" y="2424113"/>
          <p14:tracePt t="75273" x="4289425" y="2424113"/>
          <p14:tracePt t="75281" x="4321175" y="2424113"/>
          <p14:tracePt t="75288" x="4368800" y="2424113"/>
          <p14:tracePt t="75295" x="4400550" y="2424113"/>
          <p14:tracePt t="75303" x="4424363" y="2424113"/>
          <p14:tracePt t="75310" x="4448175" y="2424113"/>
          <p14:tracePt t="75318" x="4471988" y="2424113"/>
          <p14:tracePt t="75325" x="4487863" y="2424113"/>
          <p14:tracePt t="75334" x="4495800" y="2424113"/>
          <p14:tracePt t="75340" x="4511675" y="2424113"/>
          <p14:tracePt t="75348" x="4519613" y="2424113"/>
          <p14:tracePt t="75364" x="4527550" y="2424113"/>
          <p14:tracePt t="75468" x="4535488" y="2424113"/>
          <p14:tracePt t="75484" x="4543425" y="2424113"/>
          <p14:tracePt t="75490" x="4551363" y="2424113"/>
          <p14:tracePt t="75505" x="4567238" y="2424113"/>
          <p14:tracePt t="75514" x="4576763" y="2424113"/>
          <p14:tracePt t="75528" x="4592638" y="2424113"/>
          <p14:tracePt t="75535" x="4600575" y="2424113"/>
          <p14:tracePt t="75543" x="4608513" y="2424113"/>
          <p14:tracePt t="75550" x="4616450" y="2424113"/>
          <p14:tracePt t="75558" x="4632325" y="2424113"/>
          <p14:tracePt t="75575" x="4648200" y="2424113"/>
          <p14:tracePt t="75588" x="4656138" y="2424113"/>
          <p14:tracePt t="75603" x="4664075" y="2424113"/>
          <p14:tracePt t="75610" x="4672013" y="2424113"/>
          <p14:tracePt t="75618" x="4679950" y="2424113"/>
          <p14:tracePt t="75633" x="4687888" y="2416175"/>
          <p14:tracePt t="75640" x="4695825" y="2416175"/>
          <p14:tracePt t="75647" x="4703763" y="2416175"/>
          <p14:tracePt t="75655" x="4719638" y="2416175"/>
          <p14:tracePt t="75664" x="4727575" y="2416175"/>
          <p14:tracePt t="75678" x="4735513" y="2416175"/>
          <p14:tracePt t="75685" x="4743450" y="2416175"/>
          <p14:tracePt t="76023" x="4751388" y="2416175"/>
          <p14:tracePt t="76030" x="4767263" y="2416175"/>
          <p14:tracePt t="76039" x="4775200" y="2416175"/>
          <p14:tracePt t="76045" x="4783138" y="2416175"/>
          <p14:tracePt t="76060" x="4791075" y="2416175"/>
          <p14:tracePt t="76075" x="4799013" y="2416175"/>
          <p14:tracePt t="76090" x="4806950" y="2416175"/>
          <p14:tracePt t="76098" x="4814888" y="2416175"/>
          <p14:tracePt t="76398" x="4822825" y="2416175"/>
          <p14:tracePt t="76412" x="4830763" y="2416175"/>
          <p14:tracePt t="76428" x="4846638" y="2416175"/>
          <p14:tracePt t="76443" x="4854575" y="2416175"/>
          <p14:tracePt t="76450" x="4862513" y="2416175"/>
          <p14:tracePt t="76458" x="4870450" y="2416175"/>
          <p14:tracePt t="76465" x="4886325" y="2416175"/>
          <p14:tracePt t="76474" x="4894263" y="2416175"/>
          <p14:tracePt t="76593" x="4902200" y="2416175"/>
          <p14:tracePt t="76608" x="4910138" y="2416175"/>
          <p14:tracePt t="76683" x="4918075" y="2416175"/>
          <p14:tracePt t="80467" x="4799013" y="2551113"/>
          <p14:tracePt t="80471" x="4711700" y="2624138"/>
          <p14:tracePt t="80478" x="4632325" y="2671763"/>
          <p14:tracePt t="80485" x="4576763" y="2727325"/>
          <p14:tracePt t="80493" x="4495800" y="2782888"/>
          <p14:tracePt t="80501" x="4400550" y="2862263"/>
          <p14:tracePt t="80510" x="4305300" y="2935288"/>
          <p14:tracePt t="80515" x="4192588" y="3030538"/>
          <p14:tracePt t="80523" x="4073525" y="3141663"/>
          <p14:tracePt t="80530" x="3986213" y="3205163"/>
          <p14:tracePt t="80541" x="3890963" y="3262313"/>
          <p14:tracePt t="80546" x="3810000" y="3317875"/>
          <p14:tracePt t="80553" x="3746500" y="3373438"/>
          <p14:tracePt t="80560" x="3690938" y="3405188"/>
          <p14:tracePt t="80568" x="3627438" y="3444875"/>
          <p14:tracePt t="80575" x="3587750" y="3476625"/>
          <p14:tracePt t="80583" x="3556000" y="3508375"/>
          <p14:tracePt t="80590" x="3524250" y="3532188"/>
          <p14:tracePt t="80600" x="3492500" y="3563938"/>
          <p14:tracePt t="80607" x="3467100" y="3587750"/>
          <p14:tracePt t="80613" x="3443288" y="3629025"/>
          <p14:tracePt t="80623" x="3419475" y="3660775"/>
          <p14:tracePt t="80636" x="3395663" y="3684588"/>
          <p14:tracePt t="80643" x="3363913" y="3740150"/>
          <p14:tracePt t="80651" x="3316288" y="3811588"/>
          <p14:tracePt t="80658" x="3276600" y="3867150"/>
          <p14:tracePt t="80667" x="3213100" y="3948113"/>
          <p14:tracePt t="80674" x="3141663" y="4043363"/>
          <p14:tracePt t="80680" x="3060700" y="4130675"/>
          <p14:tracePt t="80688" x="2997200" y="4241800"/>
          <p14:tracePt t="80695" x="2878138" y="4378325"/>
          <p14:tracePt t="80703" x="2774950" y="4513263"/>
          <p14:tracePt t="80712" x="2717800" y="4600575"/>
          <p14:tracePt t="80720" x="2630488" y="4737100"/>
          <p14:tracePt t="80726" x="2543175" y="4872038"/>
          <p14:tracePt t="80733" x="2432050" y="5040313"/>
          <p14:tracePt t="80740" x="2366963" y="5151438"/>
          <p14:tracePt t="80750" x="2287588" y="5278438"/>
          <p14:tracePt t="80757" x="2247900" y="5375275"/>
          <p14:tracePt t="80763" x="2200275" y="5446713"/>
          <p14:tracePt t="80775" x="2168525" y="5526088"/>
          <p14:tracePt t="80778" x="2128838" y="5589588"/>
          <p14:tracePt t="80785" x="2112963" y="5613400"/>
          <p14:tracePt t="80795" x="2105025" y="5637213"/>
          <p14:tracePt t="80800" x="2097088" y="5645150"/>
          <p14:tracePt t="80808" x="2089150" y="5653088"/>
          <p14:tracePt t="80834" x="2081213" y="5662613"/>
          <p14:tracePt t="80846" x="2073275" y="5662613"/>
          <p14:tracePt t="80854" x="2065338" y="5662613"/>
          <p14:tracePt t="80860" x="2057400" y="5662613"/>
          <p14:tracePt t="80869" x="2049463" y="5662613"/>
          <p14:tracePt t="80875" x="2041525" y="5662613"/>
          <p14:tracePt t="80883" x="2025650" y="5662613"/>
          <p14:tracePt t="80890" x="2000250" y="5662613"/>
          <p14:tracePt t="80898" x="1976438" y="5662613"/>
          <p14:tracePt t="80907" x="1952625" y="5662613"/>
          <p14:tracePt t="80913" x="1928813" y="5662613"/>
          <p14:tracePt t="80921" x="1905000" y="5662613"/>
          <p14:tracePt t="80928" x="1873250" y="5662613"/>
          <p14:tracePt t="80935" x="1841500" y="5662613"/>
          <p14:tracePt t="80943" x="1817688" y="5662613"/>
          <p14:tracePt t="80951" x="1785938" y="5670550"/>
          <p14:tracePt t="80958" x="1754188" y="5678488"/>
          <p14:tracePt t="80966" x="1714500" y="5694363"/>
          <p14:tracePt t="80973" x="1698625" y="5702300"/>
          <p14:tracePt t="80981" x="1666875" y="5702300"/>
          <p14:tracePt t="80988" x="1641475" y="5710238"/>
          <p14:tracePt t="80995" x="1633538" y="5718175"/>
          <p14:tracePt t="81004" x="1609725" y="5726113"/>
          <p14:tracePt t="81011" x="1593850" y="5726113"/>
          <p14:tracePt t="81020" x="1593850" y="5734050"/>
          <p14:tracePt t="81025" x="1585913" y="5734050"/>
          <p14:tracePt t="81033" x="1570038" y="5734050"/>
          <p14:tracePt t="81048" x="1562100" y="5741988"/>
          <p14:tracePt t="81056" x="1554163" y="5749925"/>
          <p14:tracePt t="81063" x="1538288" y="5749925"/>
          <p14:tracePt t="81078" x="1530350" y="5757863"/>
          <p14:tracePt t="81086" x="1522413" y="5757863"/>
          <p14:tracePt t="81093" x="1514475" y="5757863"/>
          <p14:tracePt t="81108" x="1506538" y="5765800"/>
          <p14:tracePt t="81123" x="1498600" y="5765800"/>
          <p14:tracePt t="81130" x="1498600" y="5773738"/>
          <p14:tracePt t="81138" x="1490663" y="5773738"/>
          <p14:tracePt t="81154" x="1482725" y="5773738"/>
          <p14:tracePt t="81168" x="1474788" y="5781675"/>
          <p14:tracePt t="81175" x="1466850" y="5781675"/>
          <p14:tracePt t="81183" x="1458913" y="5781675"/>
          <p14:tracePt t="81207" x="1450975" y="5781675"/>
          <p14:tracePt t="81213" x="1450975" y="5789613"/>
          <p14:tracePt t="81221" x="1443038" y="5789613"/>
          <p14:tracePt t="81236" x="1435100" y="5789613"/>
          <p14:tracePt t="81244" x="1427163" y="5797550"/>
          <p14:tracePt t="81258" x="1419225" y="5805488"/>
          <p14:tracePt t="81266" x="1411288" y="5805488"/>
          <p14:tracePt t="81273" x="1403350" y="5813425"/>
          <p14:tracePt t="81280" x="1395413" y="5813425"/>
          <p14:tracePt t="81287" x="1395413" y="5821363"/>
          <p14:tracePt t="81295" x="1387475" y="5829300"/>
          <p14:tracePt t="81311" x="1379538" y="5837238"/>
          <p14:tracePt t="81318" x="1371600" y="5845175"/>
          <p14:tracePt t="81325" x="1371600" y="5853113"/>
          <p14:tracePt t="81334" x="1363663" y="5861050"/>
          <p14:tracePt t="81348" x="1363663" y="5868988"/>
          <p14:tracePt t="81356" x="1355725" y="5868988"/>
          <p14:tracePt t="81371" x="1355725" y="5876925"/>
          <p14:tracePt t="81378" x="1347788" y="5876925"/>
          <p14:tracePt t="81386" x="1347788" y="5884863"/>
          <p14:tracePt t="81424" x="1347788" y="5892800"/>
          <p14:tracePt t="81798" x="1355725" y="5892800"/>
          <p14:tracePt t="81805" x="1363663" y="5884863"/>
          <p14:tracePt t="81813" x="1363663" y="5876925"/>
          <p14:tracePt t="81821" x="1371600" y="5876925"/>
          <p14:tracePt t="81828" x="1379538" y="5868988"/>
          <p14:tracePt t="81842" x="1387475" y="5861050"/>
          <p14:tracePt t="81850" x="1395413" y="5861050"/>
          <p14:tracePt t="81858" x="1403350" y="5845175"/>
          <p14:tracePt t="81873" x="1403350" y="5837238"/>
          <p14:tracePt t="81897" x="1411288" y="5837238"/>
          <p14:tracePt t="81933" x="1403350" y="5837238"/>
          <p14:tracePt t="81941" x="1387475" y="5837238"/>
          <p14:tracePt t="81948" x="1371600" y="5837238"/>
          <p14:tracePt t="81957" x="1331913" y="5845175"/>
          <p14:tracePt t="81963" x="1308100" y="5853113"/>
          <p14:tracePt t="81972" x="1274763" y="5861050"/>
          <p14:tracePt t="81978" x="1243013" y="5861050"/>
          <p14:tracePt t="81985" x="1195388" y="5868988"/>
          <p14:tracePt t="81993" x="1163638" y="5868988"/>
          <p14:tracePt t="82000" x="1131888" y="5868988"/>
          <p14:tracePt t="82008" x="1108075" y="5868988"/>
          <p14:tracePt t="82015" x="1092200" y="5868988"/>
          <p14:tracePt t="82023" x="1076325" y="5868988"/>
          <p14:tracePt t="82030" x="1052513" y="5868988"/>
          <p14:tracePt t="82040" x="1044575" y="5868988"/>
          <p14:tracePt t="82053" x="1036638" y="5868988"/>
          <p14:tracePt t="82098" x="1028700" y="5868988"/>
          <p14:tracePt t="82120" x="1020763" y="5868988"/>
          <p14:tracePt t="82135" x="1012825" y="5868988"/>
          <p14:tracePt t="82150" x="1004888" y="5868988"/>
          <p14:tracePt t="82158" x="996950" y="5868988"/>
          <p14:tracePt t="82226" x="1004888" y="5868988"/>
          <p14:tracePt t="82242" x="1012825" y="5868988"/>
          <p14:tracePt t="82248" x="1020763" y="5868988"/>
          <p14:tracePt t="82256" x="1028700" y="5868988"/>
          <p14:tracePt t="82270" x="1036638" y="5868988"/>
          <p14:tracePt t="82278" x="1052513" y="5868988"/>
          <p14:tracePt t="82293" x="1060450" y="5868988"/>
          <p14:tracePt t="82301" x="1076325" y="5868988"/>
          <p14:tracePt t="82308" x="1084263" y="5876925"/>
          <p14:tracePt t="82315" x="1092200" y="5884863"/>
          <p14:tracePt t="82323" x="1100138" y="5884863"/>
          <p14:tracePt t="82330" x="1108075" y="5884863"/>
          <p14:tracePt t="82338" x="1123950" y="5892800"/>
          <p14:tracePt t="82346" x="1131888" y="5892800"/>
          <p14:tracePt t="82353" x="1139825" y="5892800"/>
          <p14:tracePt t="82376" x="1147763" y="5892800"/>
          <p14:tracePt t="82465" x="1139825" y="5892800"/>
          <p14:tracePt t="82474" x="1123950" y="5892800"/>
          <p14:tracePt t="82480" x="1100138" y="5892800"/>
          <p14:tracePt t="82488" x="1084263" y="5892800"/>
          <p14:tracePt t="82496" x="1068388" y="5892800"/>
          <p14:tracePt t="82503" x="1044575" y="5892800"/>
          <p14:tracePt t="82511" x="1020763" y="5892800"/>
          <p14:tracePt t="82518" x="1012825" y="5892800"/>
          <p14:tracePt t="82720" x="1020763" y="5892800"/>
          <p14:tracePt t="82728" x="1028700" y="5892800"/>
          <p14:tracePt t="82738" x="1044575" y="5892800"/>
          <p14:tracePt t="82743" x="1060450" y="5892800"/>
          <p14:tracePt t="82751" x="1084263" y="5892800"/>
          <p14:tracePt t="82758" x="1108075" y="5900738"/>
          <p14:tracePt t="82766" x="1131888" y="5900738"/>
          <p14:tracePt t="82773" x="1163638" y="5900738"/>
          <p14:tracePt t="82780" x="1195388" y="5900738"/>
          <p14:tracePt t="82789" x="1227138" y="5900738"/>
          <p14:tracePt t="82796" x="1250950" y="5900738"/>
          <p14:tracePt t="82803" x="1284288" y="5900738"/>
          <p14:tracePt t="82811" x="1316038" y="5900738"/>
          <p14:tracePt t="82819" x="1355725" y="5900738"/>
          <p14:tracePt t="82826" x="1395413" y="5900738"/>
          <p14:tracePt t="82833" x="1435100" y="5900738"/>
          <p14:tracePt t="82840" x="1490663" y="5884863"/>
          <p14:tracePt t="82848" x="1577975" y="5876925"/>
          <p14:tracePt t="82855" x="1641475" y="5868988"/>
          <p14:tracePt t="82863" x="1714500" y="5868988"/>
          <p14:tracePt t="82872" x="1793875" y="5861050"/>
          <p14:tracePt t="82879" x="1833563" y="5861050"/>
          <p14:tracePt t="82886" x="1912938" y="5853113"/>
          <p14:tracePt t="82893" x="1968500" y="5845175"/>
          <p14:tracePt t="82900" x="2000250" y="5837238"/>
          <p14:tracePt t="82908" x="2049463" y="5829300"/>
          <p14:tracePt t="82915" x="2081213" y="5829300"/>
          <p14:tracePt t="82923" x="2105025" y="5813425"/>
          <p14:tracePt t="82930" x="2120900" y="5813425"/>
          <p14:tracePt t="82938" x="2136775" y="5805488"/>
          <p14:tracePt t="82955" x="2144713" y="5805488"/>
          <p14:tracePt t="82960" x="2160588" y="5797550"/>
          <p14:tracePt t="82969" x="2168525" y="5789613"/>
          <p14:tracePt t="82975" x="2176463" y="5789613"/>
          <p14:tracePt t="82983" x="2192338" y="5789613"/>
          <p14:tracePt t="82991" x="2200275" y="5781675"/>
          <p14:tracePt t="82998" x="2216150" y="5781675"/>
          <p14:tracePt t="83005" x="2232025" y="5781675"/>
          <p14:tracePt t="83013" x="2247900" y="5773738"/>
          <p14:tracePt t="83022" x="2255838" y="5773738"/>
          <p14:tracePt t="83028" x="2263775" y="5773738"/>
          <p14:tracePt t="83036" x="2279650" y="5765800"/>
          <p14:tracePt t="83043" x="2279650" y="5757863"/>
          <p14:tracePt t="83051" x="2295525" y="5757863"/>
          <p14:tracePt t="83080" x="2303463" y="5757863"/>
          <p14:tracePt t="83133" x="2319338" y="5757863"/>
          <p14:tracePt t="83140" x="2327275" y="5765800"/>
          <p14:tracePt t="83148" x="2335213" y="5773738"/>
          <p14:tracePt t="83155" x="2351088" y="5789613"/>
          <p14:tracePt t="83163" x="2359025" y="5789613"/>
          <p14:tracePt t="83171" x="2366963" y="5789613"/>
          <p14:tracePt t="83178" x="2366963" y="5797550"/>
          <p14:tracePt t="83328" x="2374900" y="5797550"/>
          <p14:tracePt t="83343" x="2384425" y="5789613"/>
          <p14:tracePt t="83350" x="2392363" y="5789613"/>
          <p14:tracePt t="83358" x="2392363" y="5781675"/>
          <p14:tracePt t="83365" x="2400300" y="5781675"/>
          <p14:tracePt t="83373" x="2400300" y="5773738"/>
          <p14:tracePt t="83381" x="2400300" y="5765800"/>
          <p14:tracePt t="83388" x="2408238" y="5765800"/>
          <p14:tracePt t="83426" x="2416175" y="5765800"/>
          <p14:tracePt t="83455" x="2416175" y="5757863"/>
          <p14:tracePt t="83463" x="2424113" y="5757863"/>
          <p14:tracePt t="83471" x="2432050" y="5757863"/>
          <p14:tracePt t="83493" x="2439988" y="5749925"/>
          <p14:tracePt t="83508" x="2447925" y="5749925"/>
          <p14:tracePt t="83515" x="2447925" y="5741988"/>
          <p14:tracePt t="83523" x="2455863" y="5734050"/>
          <p14:tracePt t="83538" x="2463800" y="5726113"/>
          <p14:tracePt t="83553" x="2471738" y="5718175"/>
          <p14:tracePt t="83568" x="2471738" y="5710238"/>
          <p14:tracePt t="83576" x="2471738" y="5702300"/>
          <p14:tracePt t="83583" x="2471738" y="5694363"/>
          <p14:tracePt t="83590" x="2479675" y="5678488"/>
          <p14:tracePt t="83598" x="2487613" y="5662613"/>
          <p14:tracePt t="83605" x="2487613" y="5653088"/>
          <p14:tracePt t="83613" x="2487613" y="5645150"/>
          <p14:tracePt t="83621" x="2487613" y="5637213"/>
          <p14:tracePt t="83628" x="2487613" y="5629275"/>
          <p14:tracePt t="83636" x="2487613" y="5621338"/>
          <p14:tracePt t="83650" x="2487613" y="5605463"/>
          <p14:tracePt t="83672" x="2487613" y="5597525"/>
          <p14:tracePt t="83996" x="2487613" y="5589588"/>
          <p14:tracePt t="84085" x="2487613" y="5605463"/>
          <p14:tracePt t="84093" x="2495550" y="5613400"/>
          <p14:tracePt t="84100" x="2495550" y="5629275"/>
          <p14:tracePt t="84108" x="2503488" y="5637213"/>
          <p14:tracePt t="84116" x="2511425" y="5653088"/>
          <p14:tracePt t="84123" x="2511425" y="5670550"/>
          <p14:tracePt t="84130" x="2519363" y="5694363"/>
          <p14:tracePt t="84138" x="2527300" y="5710238"/>
          <p14:tracePt t="84145" x="2527300" y="5734050"/>
          <p14:tracePt t="84153" x="2535238" y="5741988"/>
          <p14:tracePt t="84160" x="2535238" y="5757863"/>
          <p14:tracePt t="84169" x="2535238" y="5765800"/>
          <p14:tracePt t="84295" x="2535238" y="5749925"/>
          <p14:tracePt t="84304" x="2535238" y="5734050"/>
          <p14:tracePt t="84311" x="2535238" y="5718175"/>
          <p14:tracePt t="84319" x="2535238" y="5702300"/>
          <p14:tracePt t="84326" x="2543175" y="5678488"/>
          <p14:tracePt t="84334" x="2543175" y="5653088"/>
          <p14:tracePt t="84341" x="2543175" y="5621338"/>
          <p14:tracePt t="84348" x="2551113" y="5597525"/>
          <p14:tracePt t="84355" x="2551113" y="5557838"/>
          <p14:tracePt t="84363" x="2559050" y="5526088"/>
          <p14:tracePt t="84370" x="2559050" y="5502275"/>
          <p14:tracePt t="84378" x="2559050" y="5470525"/>
          <p14:tracePt t="84386" x="2559050" y="5454650"/>
          <p14:tracePt t="84393" x="2559050" y="5446713"/>
          <p14:tracePt t="84475" x="2559050" y="5454650"/>
          <p14:tracePt t="84491" x="2551113" y="5462588"/>
          <p14:tracePt t="84498" x="2551113" y="5478463"/>
          <p14:tracePt t="84506" x="2551113" y="5494338"/>
          <p14:tracePt t="84513" x="2551113" y="5502275"/>
          <p14:tracePt t="84520" x="2543175" y="5518150"/>
          <p14:tracePt t="84528" x="2543175" y="5526088"/>
          <p14:tracePt t="84536" x="2535238" y="5541963"/>
          <p14:tracePt t="84543" x="2535238" y="5557838"/>
          <p14:tracePt t="84550" x="2527300" y="5573713"/>
          <p14:tracePt t="84558" x="2527300" y="5605463"/>
          <p14:tracePt t="84566" x="2527300" y="5621338"/>
          <p14:tracePt t="84573" x="2527300" y="5653088"/>
          <p14:tracePt t="84580" x="2527300" y="5678488"/>
          <p14:tracePt t="84587" x="2519363" y="5702300"/>
          <p14:tracePt t="84595" x="2519363" y="5718175"/>
          <p14:tracePt t="84603" x="2519363" y="5741988"/>
          <p14:tracePt t="84611" x="2511425" y="5765800"/>
          <p14:tracePt t="84619" x="2511425" y="5773738"/>
          <p14:tracePt t="84626" x="2511425" y="5789613"/>
          <p14:tracePt t="84640" x="2511425" y="5797550"/>
          <p14:tracePt t="84708" x="2503488" y="5781675"/>
          <p14:tracePt t="84715" x="2503488" y="5765800"/>
          <p14:tracePt t="84723" x="2503488" y="5757863"/>
          <p14:tracePt t="84731" x="2503488" y="5741988"/>
          <p14:tracePt t="84738" x="2495550" y="5718175"/>
          <p14:tracePt t="84745" x="2495550" y="5702300"/>
          <p14:tracePt t="84753" x="2495550" y="5694363"/>
          <p14:tracePt t="84761" x="2495550" y="5686425"/>
          <p14:tracePt t="84768" x="2495550" y="5678488"/>
          <p14:tracePt t="84776" x="2487613" y="5670550"/>
          <p14:tracePt t="84783" x="2487613" y="5653088"/>
          <p14:tracePt t="84790" x="2479675" y="5645150"/>
          <p14:tracePt t="84805" x="2479675" y="5637213"/>
          <p14:tracePt t="84813" x="2471738" y="5629275"/>
          <p14:tracePt t="84820" x="2463800" y="5629275"/>
          <p14:tracePt t="84828" x="2463800" y="5621338"/>
          <p14:tracePt t="84836" x="2455863" y="5613400"/>
          <p14:tracePt t="84843" x="2439988" y="5605463"/>
          <p14:tracePt t="84851" x="2432050" y="5605463"/>
          <p14:tracePt t="84858" x="2424113" y="5605463"/>
          <p14:tracePt t="84866" x="2416175" y="5597525"/>
          <p14:tracePt t="84873" x="2400300" y="5589588"/>
          <p14:tracePt t="84881" x="2392363" y="5589588"/>
          <p14:tracePt t="84888" x="2374900" y="5589588"/>
          <p14:tracePt t="84896" x="2374900" y="5581650"/>
          <p14:tracePt t="84903" x="2366963" y="5581650"/>
          <p14:tracePt t="84911" x="2359025" y="5581650"/>
          <p14:tracePt t="84918" x="2351088" y="5573713"/>
          <p14:tracePt t="84925" x="2335213" y="5573713"/>
          <p14:tracePt t="84934" x="2327275" y="5573713"/>
          <p14:tracePt t="84940" x="2311400" y="5573713"/>
          <p14:tracePt t="84951" x="2303463" y="5573713"/>
          <p14:tracePt t="84955" x="2287588" y="5573713"/>
          <p14:tracePt t="84963" x="2279650" y="5573713"/>
          <p14:tracePt t="84970" x="2263775" y="5573713"/>
          <p14:tracePt t="84978" x="2239963" y="5573713"/>
          <p14:tracePt t="84986" x="2216150" y="5581650"/>
          <p14:tracePt t="84993" x="2192338" y="5589588"/>
          <p14:tracePt t="85001" x="2176463" y="5589588"/>
          <p14:tracePt t="85008" x="2152650" y="5605463"/>
          <p14:tracePt t="85016" x="2112963" y="5613400"/>
          <p14:tracePt t="85023" x="2097088" y="5621338"/>
          <p14:tracePt t="85030" x="2073275" y="5629275"/>
          <p14:tracePt t="85038" x="2057400" y="5637213"/>
          <p14:tracePt t="85046" x="2033588" y="5653088"/>
          <p14:tracePt t="85053" x="2025650" y="5662613"/>
          <p14:tracePt t="85061" x="2017713" y="5670550"/>
          <p14:tracePt t="85069" x="2017713" y="5678488"/>
          <p14:tracePt t="85076" x="2008188" y="5678488"/>
          <p14:tracePt t="85083" x="2008188" y="5694363"/>
          <p14:tracePt t="85098" x="2008188" y="5702300"/>
          <p14:tracePt t="85120" x="2008188" y="5710238"/>
          <p14:tracePt t="85128" x="2008188" y="5718175"/>
          <p14:tracePt t="85150" x="2017713" y="5718175"/>
          <p14:tracePt t="85158" x="2017713" y="5726113"/>
          <p14:tracePt t="85166" x="2025650" y="5726113"/>
          <p14:tracePt t="85211" x="2033588" y="5726113"/>
          <p14:tracePt t="85271" x="2033588" y="5734050"/>
          <p14:tracePt t="85278" x="2025650" y="5734050"/>
          <p14:tracePt t="85286" x="2017713" y="5734050"/>
          <p14:tracePt t="85293" x="2008188" y="5734050"/>
          <p14:tracePt t="85300" x="1984375" y="5741988"/>
          <p14:tracePt t="85308" x="1976438" y="5741988"/>
          <p14:tracePt t="85317" x="1944688" y="5741988"/>
          <p14:tracePt t="85323" x="1928813" y="5749925"/>
          <p14:tracePt t="85330" x="1905000" y="5757863"/>
          <p14:tracePt t="85338" x="1889125" y="5765800"/>
          <p14:tracePt t="85345" x="1865313" y="5765800"/>
          <p14:tracePt t="85353" x="1849438" y="5773738"/>
          <p14:tracePt t="85360" x="1833563" y="5773738"/>
          <p14:tracePt t="85368" x="1809750" y="5773738"/>
          <p14:tracePt t="85375" x="1793875" y="5773738"/>
          <p14:tracePt t="85384" x="1770063" y="5781675"/>
          <p14:tracePt t="85391" x="1754188" y="5781675"/>
          <p14:tracePt t="85398" x="1738313" y="5781675"/>
          <p14:tracePt t="85405" x="1706563" y="5781675"/>
          <p14:tracePt t="85413" x="1690688" y="5789613"/>
          <p14:tracePt t="85420" x="1666875" y="5789613"/>
          <p14:tracePt t="85428" x="1658938" y="5789613"/>
          <p14:tracePt t="85436" x="1633538" y="5789613"/>
          <p14:tracePt t="85443" x="1625600" y="5789613"/>
          <p14:tracePt t="85450" x="1617663" y="5789613"/>
          <p14:tracePt t="85459" x="1577975" y="5789613"/>
          <p14:tracePt t="85466" x="1562100" y="5789613"/>
          <p14:tracePt t="85473" x="1538288" y="5789613"/>
          <p14:tracePt t="85481" x="1514475" y="5789613"/>
          <p14:tracePt t="85488" x="1482725" y="5797550"/>
          <p14:tracePt t="85496" x="1466850" y="5797550"/>
          <p14:tracePt t="85503" x="1443038" y="5805488"/>
          <p14:tracePt t="85510" x="1427163" y="5805488"/>
          <p14:tracePt t="85519" x="1419225" y="5805488"/>
          <p14:tracePt t="85526" x="1411288" y="5805488"/>
          <p14:tracePt t="85540" x="1403350" y="5805488"/>
          <p14:tracePt t="85548" x="1403350" y="5813425"/>
          <p14:tracePt t="85602" x="1395413" y="5821363"/>
          <p14:tracePt t="85728" x="1395413" y="5829300"/>
          <p14:tracePt t="85773" x="1395413" y="5837238"/>
          <p14:tracePt t="85788" x="1403350" y="5837238"/>
          <p14:tracePt t="85826" x="1411288" y="5837238"/>
          <p14:tracePt t="85878" x="1419225" y="5837238"/>
          <p14:tracePt t="85901" x="1419225" y="5845175"/>
          <p14:tracePt t="85924" x="1427163" y="5845175"/>
          <p14:tracePt t="85975" x="1427163" y="5853113"/>
          <p14:tracePt t="85990" x="1403350" y="5853113"/>
          <p14:tracePt t="85999" x="1371600" y="5853113"/>
          <p14:tracePt t="86006" x="1355725" y="5853113"/>
          <p14:tracePt t="86013" x="1323975" y="5853113"/>
          <p14:tracePt t="86021" x="1292225" y="5853113"/>
          <p14:tracePt t="86028" x="1274763" y="5853113"/>
          <p14:tracePt t="86035" x="1250950" y="5853113"/>
          <p14:tracePt t="86043" x="1227138" y="5853113"/>
          <p14:tracePt t="86051" x="1203325" y="5853113"/>
          <p14:tracePt t="86058" x="1195388" y="5853113"/>
          <p14:tracePt t="86067" x="1179513" y="5845175"/>
          <p14:tracePt t="86073" x="1163638" y="5845175"/>
          <p14:tracePt t="86081" x="1147763" y="5845175"/>
          <p14:tracePt t="86096" x="1131888" y="5845175"/>
          <p14:tracePt t="86103" x="1123950" y="5845175"/>
          <p14:tracePt t="86118" x="1116013" y="5845175"/>
          <p14:tracePt t="86125" x="1108075" y="5845175"/>
          <p14:tracePt t="86163" x="1100138" y="5845175"/>
          <p14:tracePt t="86178" x="1092200" y="5845175"/>
          <p14:tracePt t="86186" x="1084263" y="5845175"/>
          <p14:tracePt t="86193" x="1076325" y="5845175"/>
          <p14:tracePt t="86201" x="1060450" y="5845175"/>
          <p14:tracePt t="86209" x="1052513" y="5845175"/>
          <p14:tracePt t="86216" x="1036638" y="5845175"/>
          <p14:tracePt t="86223" x="1020763" y="5845175"/>
          <p14:tracePt t="86231" x="1004888" y="5845175"/>
          <p14:tracePt t="86238" x="989013" y="5845175"/>
          <p14:tracePt t="86246" x="965200" y="5845175"/>
          <p14:tracePt t="86253" x="941388" y="5845175"/>
          <p14:tracePt t="86260" x="917575" y="5853113"/>
          <p14:tracePt t="86268" x="900113" y="5853113"/>
          <p14:tracePt t="86276" x="884238" y="5853113"/>
          <p14:tracePt t="86284" x="860425" y="5853113"/>
          <p14:tracePt t="86290" x="844550" y="5853113"/>
          <p14:tracePt t="86298" x="836613" y="5853113"/>
          <p14:tracePt t="86306" x="820738" y="5853113"/>
          <p14:tracePt t="86313" x="804863" y="5853113"/>
          <p14:tracePt t="86320" x="796925" y="5853113"/>
          <p14:tracePt t="86328" x="788988" y="5853113"/>
          <p14:tracePt t="86335" x="781050" y="5853113"/>
          <p14:tracePt t="86351" x="773113" y="5853113"/>
          <p14:tracePt t="86358" x="765175" y="5853113"/>
          <p14:tracePt t="86373" x="757238" y="5845175"/>
          <p14:tracePt t="86380" x="757238" y="5837238"/>
          <p14:tracePt t="86388" x="749300" y="5837238"/>
          <p14:tracePt t="86395" x="749300" y="5829300"/>
          <p14:tracePt t="86403" x="741363" y="5829300"/>
          <p14:tracePt t="86410" x="741363" y="5821363"/>
          <p14:tracePt t="86426" x="733425" y="5805488"/>
          <p14:tracePt t="86433" x="725488" y="5805488"/>
          <p14:tracePt t="86441" x="725488" y="5789613"/>
          <p14:tracePt t="86553" x="725488" y="5781675"/>
          <p14:tracePt t="86576" x="725488" y="5773738"/>
          <p14:tracePt t="86591" x="725488" y="5757863"/>
          <p14:tracePt t="86599" x="725488" y="5749925"/>
          <p14:tracePt t="86605" x="725488" y="5726113"/>
          <p14:tracePt t="86613" x="725488" y="5710238"/>
          <p14:tracePt t="86621" x="725488" y="5702300"/>
          <p14:tracePt t="86628" x="725488" y="5686425"/>
          <p14:tracePt t="86635" x="725488" y="5662613"/>
          <p14:tracePt t="86645" x="725488" y="5645150"/>
          <p14:tracePt t="86651" x="717550" y="5621338"/>
          <p14:tracePt t="86658" x="717550" y="5605463"/>
          <p14:tracePt t="86665" x="709613" y="5597525"/>
          <p14:tracePt t="86673" x="709613" y="5589588"/>
          <p14:tracePt t="86681" x="709613" y="5581650"/>
          <p14:tracePt t="86688" x="709613" y="5573713"/>
          <p14:tracePt t="86703" x="709613" y="5565775"/>
          <p14:tracePt t="86749" x="717550" y="5557838"/>
          <p14:tracePt t="86755" x="725488" y="5557838"/>
          <p14:tracePt t="86763" x="733425" y="5557838"/>
          <p14:tracePt t="86771" x="741363" y="5557838"/>
          <p14:tracePt t="86785" x="749300" y="5557838"/>
          <p14:tracePt t="87340" x="757238" y="5557838"/>
          <p14:tracePt t="87769" x="757238" y="5565775"/>
          <p14:tracePt t="87776" x="749300" y="5565775"/>
          <p14:tracePt t="87783" x="733425" y="5581650"/>
          <p14:tracePt t="87791" x="717550" y="5589588"/>
          <p14:tracePt t="87798" x="701675" y="5597525"/>
          <p14:tracePt t="87806" x="677863" y="5613400"/>
          <p14:tracePt t="87813" x="654050" y="5621338"/>
          <p14:tracePt t="87820" x="638175" y="5637213"/>
          <p14:tracePt t="87828" x="622300" y="5637213"/>
          <p14:tracePt t="87835" x="614363" y="5645150"/>
          <p14:tracePt t="87843" x="606425" y="5662613"/>
          <p14:tracePt t="87851" x="590550" y="5662613"/>
          <p14:tracePt t="87859" x="590550" y="5670550"/>
          <p14:tracePt t="87866" x="582613" y="5670550"/>
          <p14:tracePt t="87873" x="582613" y="5678488"/>
          <p14:tracePt t="87880" x="574675" y="5678488"/>
          <p14:tracePt t="87888" x="566738" y="5686425"/>
          <p14:tracePt t="87903" x="566738" y="5694363"/>
          <p14:tracePt t="87911" x="558800" y="5694363"/>
          <p14:tracePt t="87927" x="558800" y="5702300"/>
          <p14:tracePt t="87933" x="550863" y="5702300"/>
          <p14:tracePt t="87948" x="550863" y="5710238"/>
          <p14:tracePt t="87963" x="541338" y="5718175"/>
          <p14:tracePt t="87971" x="533400" y="5726113"/>
          <p14:tracePt t="87986" x="525463" y="5734050"/>
          <p14:tracePt t="88015" x="525463" y="5741988"/>
          <p14:tracePt t="88039" x="525463" y="5749925"/>
          <p14:tracePt t="88046" x="525463" y="5757863"/>
          <p14:tracePt t="88053" x="525463" y="5765800"/>
          <p14:tracePt t="88061" x="525463" y="5773738"/>
          <p14:tracePt t="88068" x="533400" y="5789613"/>
          <p14:tracePt t="88076" x="533400" y="5797550"/>
          <p14:tracePt t="88083" x="550863" y="5805488"/>
          <p14:tracePt t="88091" x="558800" y="5821363"/>
          <p14:tracePt t="88098" x="566738" y="5821363"/>
          <p14:tracePt t="88106" x="574675" y="5837238"/>
          <p14:tracePt t="88113" x="590550" y="5837238"/>
          <p14:tracePt t="88120" x="590550" y="5853113"/>
          <p14:tracePt t="88129" x="606425" y="5861050"/>
          <p14:tracePt t="88143" x="614363" y="5861050"/>
          <p14:tracePt t="88159" x="622300" y="5861050"/>
          <p14:tracePt t="88166" x="630238" y="5861050"/>
          <p14:tracePt t="88181" x="638175" y="5861050"/>
          <p14:tracePt t="88195" x="646113" y="5861050"/>
          <p14:tracePt t="88211" x="661988" y="5861050"/>
          <p14:tracePt t="88226" x="669925" y="5861050"/>
          <p14:tracePt t="88233" x="685800" y="5861050"/>
          <p14:tracePt t="88241" x="693738" y="5853113"/>
          <p14:tracePt t="88248" x="709613" y="5845175"/>
          <p14:tracePt t="88256" x="717550" y="5837238"/>
          <p14:tracePt t="88263" x="725488" y="5829300"/>
          <p14:tracePt t="88278" x="725488" y="5821363"/>
          <p14:tracePt t="88391" x="733425" y="5821363"/>
          <p14:tracePt t="88406" x="749300" y="5821363"/>
          <p14:tracePt t="88413" x="765175" y="5821363"/>
          <p14:tracePt t="88421" x="773113" y="5821363"/>
          <p14:tracePt t="88428" x="788988" y="5821363"/>
          <p14:tracePt t="88436" x="804863" y="5821363"/>
          <p14:tracePt t="88443" x="812800" y="5821363"/>
          <p14:tracePt t="88450" x="828675" y="5821363"/>
          <p14:tracePt t="88460" x="836613" y="5821363"/>
          <p14:tracePt t="88465" x="844550" y="5821363"/>
          <p14:tracePt t="88473" x="852488" y="5821363"/>
          <p14:tracePt t="88488" x="860425" y="5821363"/>
          <p14:tracePt t="88495" x="860425" y="5813425"/>
          <p14:tracePt t="88503" x="868363" y="5813425"/>
          <p14:tracePt t="88511" x="868363" y="5805488"/>
          <p14:tracePt t="88555" x="868363" y="5797550"/>
          <p14:tracePt t="88728" x="868363" y="5805488"/>
          <p14:tracePt t="88735" x="868363" y="5813425"/>
          <p14:tracePt t="88751" x="868363" y="5821363"/>
          <p14:tracePt t="88766" x="868363" y="5829300"/>
          <p14:tracePt t="88955" x="876300" y="5829300"/>
          <p14:tracePt t="88975" x="892175" y="5829300"/>
          <p14:tracePt t="88990" x="900113" y="5829300"/>
          <p14:tracePt t="88998" x="917575" y="5829300"/>
          <p14:tracePt t="89005" x="925513" y="5829300"/>
          <p14:tracePt t="89013" x="933450" y="5829300"/>
          <p14:tracePt t="89020" x="941388" y="5829300"/>
          <p14:tracePt t="89029" x="957263" y="5829300"/>
          <p14:tracePt t="89035" x="965200" y="5829300"/>
          <p14:tracePt t="89043" x="973138" y="5829300"/>
          <p14:tracePt t="89051" x="989013" y="5829300"/>
          <p14:tracePt t="89058" x="996950" y="5829300"/>
          <p14:tracePt t="89073" x="1012825" y="5829300"/>
          <p14:tracePt t="89081" x="1020763" y="5829300"/>
          <p14:tracePt t="89088" x="1036638" y="5829300"/>
          <p14:tracePt t="89095" x="1044575" y="5829300"/>
          <p14:tracePt t="89103" x="1060450" y="5829300"/>
          <p14:tracePt t="89111" x="1076325" y="5829300"/>
          <p14:tracePt t="89118" x="1084263" y="5829300"/>
          <p14:tracePt t="89125" x="1092200" y="5829300"/>
          <p14:tracePt t="89133" x="1100138" y="5829300"/>
          <p14:tracePt t="89141" x="1108075" y="5829300"/>
          <p14:tracePt t="89148" x="1116013" y="5829300"/>
          <p14:tracePt t="89201" x="1123950" y="5829300"/>
          <p14:tracePt t="89223" x="1131888" y="5829300"/>
          <p14:tracePt t="89240" x="1139825" y="5829300"/>
          <p14:tracePt t="89270" x="1139825" y="5821363"/>
          <p14:tracePt t="89275" x="1147763" y="5821363"/>
          <p14:tracePt t="89283" x="1155700" y="5821363"/>
          <p14:tracePt t="89291" x="1155700" y="5813425"/>
          <p14:tracePt t="89297" x="1163638" y="5813425"/>
          <p14:tracePt t="89307" x="1171575" y="5813425"/>
          <p14:tracePt t="89313" x="1179513" y="5805488"/>
          <p14:tracePt t="89328" x="1187450" y="5805488"/>
          <p14:tracePt t="89494" x="1195388" y="5805488"/>
          <p14:tracePt t="89500" x="1195388" y="5797550"/>
          <p14:tracePt t="89508" x="1203325" y="5797550"/>
          <p14:tracePt t="89523" x="1211263" y="5789613"/>
          <p14:tracePt t="89531" x="1219200" y="5781675"/>
          <p14:tracePt t="89538" x="1227138" y="5781675"/>
          <p14:tracePt t="89546" x="1227138" y="5773738"/>
          <p14:tracePt t="89554" x="1235075" y="5773738"/>
          <p14:tracePt t="89568" x="1243013" y="5765800"/>
          <p14:tracePt t="89583" x="1243013" y="5757863"/>
          <p14:tracePt t="89590" x="1250950" y="5757863"/>
          <p14:tracePt t="89598" x="1258888" y="5757863"/>
          <p14:tracePt t="89614" x="1266825" y="5749925"/>
          <p14:tracePt t="89629" x="1274763" y="5749925"/>
          <p14:tracePt t="89643" x="1284288" y="5749925"/>
          <p14:tracePt t="89650" x="1292225" y="5749925"/>
          <p14:tracePt t="89681" x="1300163" y="5741988"/>
          <p14:tracePt t="90175" x="1308100" y="5741988"/>
          <p14:tracePt t="90199" x="1316038" y="5741988"/>
          <p14:tracePt t="90207" x="1316038" y="5734050"/>
          <p14:tracePt t="90213" x="1323975" y="5734050"/>
          <p14:tracePt t="90228" x="1323975" y="5726113"/>
          <p14:tracePt t="90266" x="1331913" y="5726113"/>
          <p14:tracePt t="90296" x="1331913" y="5718175"/>
          <p14:tracePt t="90334" x="1339850" y="5718175"/>
          <p14:tracePt t="90340" x="1339850" y="5710238"/>
          <p14:tracePt t="90378" x="1339850" y="5702300"/>
          <p14:tracePt t="90394" x="1339850" y="5694363"/>
          <p14:tracePt t="90430" x="1339850" y="5686425"/>
          <p14:tracePt t="90469" x="1339850" y="5678488"/>
          <p14:tracePt t="90475" x="1331913" y="5678488"/>
          <p14:tracePt t="90491" x="1323975" y="5678488"/>
          <p14:tracePt t="90499" x="1316038" y="5678488"/>
          <p14:tracePt t="90533" x="1308100" y="5678488"/>
          <p14:tracePt t="90573" x="1300163" y="5678488"/>
          <p14:tracePt t="90671" x="1308100" y="5678488"/>
          <p14:tracePt t="90678" x="1323975" y="5678488"/>
          <p14:tracePt t="90685" x="1331913" y="5678488"/>
          <p14:tracePt t="90693" x="1347788" y="5678488"/>
          <p14:tracePt t="90701" x="1371600" y="5678488"/>
          <p14:tracePt t="90708" x="1387475" y="5678488"/>
          <p14:tracePt t="90715" x="1403350" y="5678488"/>
          <p14:tracePt t="90723" x="1427163" y="5686425"/>
          <p14:tracePt t="90732" x="1435100" y="5686425"/>
          <p14:tracePt t="90738" x="1450975" y="5686425"/>
          <p14:tracePt t="90746" x="1466850" y="5686425"/>
          <p14:tracePt t="90753" x="1474788" y="5686425"/>
          <p14:tracePt t="90761" x="1482725" y="5686425"/>
          <p14:tracePt t="90768" x="1490663" y="5686425"/>
          <p14:tracePt t="90775" x="1506538" y="5686425"/>
          <p14:tracePt t="90783" x="1514475" y="5678488"/>
          <p14:tracePt t="90790" x="1530350" y="5678488"/>
          <p14:tracePt t="90799" x="1546225" y="5662613"/>
          <p14:tracePt t="90806" x="1562100" y="5653088"/>
          <p14:tracePt t="90813" x="1577975" y="5637213"/>
          <p14:tracePt t="90821" x="1593850" y="5629275"/>
          <p14:tracePt t="90828" x="1609725" y="5613400"/>
          <p14:tracePt t="90837" x="1617663" y="5605463"/>
          <p14:tracePt t="90843" x="1633538" y="5597525"/>
          <p14:tracePt t="90851" x="1641475" y="5589588"/>
          <p14:tracePt t="90858" x="1651000" y="5581650"/>
          <p14:tracePt t="90866" x="1651000" y="5573713"/>
          <p14:tracePt t="90873" x="1658938" y="5573713"/>
          <p14:tracePt t="90881" x="1666875" y="5565775"/>
          <p14:tracePt t="90949" x="1658938" y="5565775"/>
          <p14:tracePt t="90968" x="1625600" y="5565775"/>
          <p14:tracePt t="90971" x="1609725" y="5573713"/>
          <p14:tracePt t="90978" x="1593850" y="5581650"/>
          <p14:tracePt t="90986" x="1577975" y="5581650"/>
          <p14:tracePt t="90993" x="1546225" y="5597525"/>
          <p14:tracePt t="91001" x="1538288" y="5605463"/>
          <p14:tracePt t="91008" x="1522413" y="5605463"/>
          <p14:tracePt t="91015" x="1506538" y="5621338"/>
          <p14:tracePt t="91023" x="1498600" y="5621338"/>
          <p14:tracePt t="91031" x="1490663" y="5637213"/>
          <p14:tracePt t="91038" x="1482725" y="5645150"/>
          <p14:tracePt t="91045" x="1482725" y="5653088"/>
          <p14:tracePt t="91053" x="1474788" y="5662613"/>
          <p14:tracePt t="91061" x="1474788" y="5670550"/>
          <p14:tracePt t="91068" x="1474788" y="5686425"/>
          <p14:tracePt t="91075" x="1466850" y="5694363"/>
          <p14:tracePt t="91083" x="1466850" y="5710238"/>
          <p14:tracePt t="91091" x="1466850" y="5718175"/>
          <p14:tracePt t="91099" x="1466850" y="5734050"/>
          <p14:tracePt t="91113" x="1466850" y="5741988"/>
          <p14:tracePt t="91120" x="1474788" y="5749925"/>
          <p14:tracePt t="91128" x="1474788" y="5757863"/>
          <p14:tracePt t="91135" x="1482725" y="5765800"/>
          <p14:tracePt t="91143" x="1490663" y="5765800"/>
          <p14:tracePt t="91158" x="1498600" y="5773738"/>
          <p14:tracePt t="91166" x="1506538" y="5781675"/>
          <p14:tracePt t="91173" x="1514475" y="5781675"/>
          <p14:tracePt t="91181" x="1530350" y="5781675"/>
          <p14:tracePt t="91188" x="1538288" y="5781675"/>
          <p14:tracePt t="91195" x="1546225" y="5781675"/>
          <p14:tracePt t="91203" x="1554163" y="5781675"/>
          <p14:tracePt t="91211" x="1570038" y="5781675"/>
          <p14:tracePt t="91218" x="1577975" y="5781675"/>
          <p14:tracePt t="91226" x="1609725" y="5781675"/>
          <p14:tracePt t="91233" x="1617663" y="5781675"/>
          <p14:tracePt t="91240" x="1625600" y="5781675"/>
          <p14:tracePt t="91255" x="1625600" y="5773738"/>
          <p14:tracePt t="91263" x="1633538" y="5773738"/>
          <p14:tracePt t="97312" x="1666875" y="5741988"/>
          <p14:tracePt t="97316" x="1674813" y="5741988"/>
          <p14:tracePt t="97324" x="1690688" y="5734050"/>
          <p14:tracePt t="97346" x="1698625" y="5734050"/>
          <p14:tracePt t="97361" x="1706563" y="5726113"/>
          <p14:tracePt t="97369" x="1722438" y="5718175"/>
          <p14:tracePt t="97376" x="1738313" y="5718175"/>
          <p14:tracePt t="97385" x="1746250" y="5710238"/>
          <p14:tracePt t="97393" x="1770063" y="5694363"/>
          <p14:tracePt t="97399" x="1785938" y="5686425"/>
          <p14:tracePt t="97406" x="1809750" y="5678488"/>
          <p14:tracePt t="97414" x="1833563" y="5670550"/>
          <p14:tracePt t="97422" x="1865313" y="5645150"/>
          <p14:tracePt t="97429" x="1897063" y="5629275"/>
          <p14:tracePt t="97437" x="1944688" y="5605463"/>
          <p14:tracePt t="97443" x="1984375" y="5581650"/>
          <p14:tracePt t="97451" x="2041525" y="5549900"/>
          <p14:tracePt t="97459" x="2081213" y="5526088"/>
          <p14:tracePt t="97466" x="2144713" y="5478463"/>
          <p14:tracePt t="97473" x="2216150" y="5422900"/>
          <p14:tracePt t="97481" x="2287588" y="5375275"/>
          <p14:tracePt t="97489" x="2366963" y="5319713"/>
          <p14:tracePt t="97496" x="2424113" y="5278438"/>
          <p14:tracePt t="97503" x="2511425" y="5222875"/>
          <p14:tracePt t="97511" x="2590800" y="5183188"/>
          <p14:tracePt t="97521" x="2646363" y="5151438"/>
          <p14:tracePt t="97526" x="2725738" y="5111750"/>
          <p14:tracePt t="97534" x="2790825" y="5080000"/>
          <p14:tracePt t="97541" x="2854325" y="5048250"/>
          <p14:tracePt t="97550" x="2901950" y="5024438"/>
          <p14:tracePt t="97556" x="2933700" y="4992688"/>
          <p14:tracePt t="97563" x="2981325" y="4967288"/>
          <p14:tracePt t="97572" x="3028950" y="4935538"/>
          <p14:tracePt t="97578" x="3068638" y="4903788"/>
          <p14:tracePt t="97586" x="3092450" y="4895850"/>
          <p14:tracePt t="97595" x="3133725" y="4856163"/>
          <p14:tracePt t="97601" x="3165475" y="4832350"/>
          <p14:tracePt t="97608" x="3213100" y="4808538"/>
          <p14:tracePt t="97616" x="3236913" y="4792663"/>
          <p14:tracePt t="97624" x="3276600" y="4768850"/>
          <p14:tracePt t="97632" x="3300413" y="4745038"/>
          <p14:tracePt t="97639" x="3332163" y="4737100"/>
          <p14:tracePt t="97646" x="3348038" y="4713288"/>
          <p14:tracePt t="97653" x="3363913" y="4705350"/>
          <p14:tracePt t="97661" x="3387725" y="4689475"/>
          <p14:tracePt t="97670" x="3411538" y="4681538"/>
          <p14:tracePt t="97676" x="3427413" y="4673600"/>
          <p14:tracePt t="97684" x="3451225" y="4657725"/>
          <p14:tracePt t="97692" x="3492500" y="4641850"/>
          <p14:tracePt t="97699" x="3516313" y="4624388"/>
          <p14:tracePt t="97707" x="3540125" y="4608513"/>
          <p14:tracePt t="97713" x="3579813" y="4600575"/>
          <p14:tracePt t="97721" x="3611563" y="4584700"/>
          <p14:tracePt t="97729" x="3651250" y="4560888"/>
          <p14:tracePt t="97736" x="3698875" y="4537075"/>
          <p14:tracePt t="97744" x="3730625" y="4521200"/>
          <p14:tracePt t="97751" x="3778250" y="4497388"/>
          <p14:tracePt t="97758" x="3810000" y="4481513"/>
          <p14:tracePt t="97766" x="3859213" y="4449763"/>
          <p14:tracePt t="97773" x="3962400" y="4370388"/>
          <p14:tracePt t="97781" x="4025900" y="4306888"/>
          <p14:tracePt t="97789" x="4105275" y="4225925"/>
          <p14:tracePt t="97796" x="4176713" y="4162425"/>
          <p14:tracePt t="97803" x="4241800" y="4090988"/>
          <p14:tracePt t="97811" x="4305300" y="4019550"/>
          <p14:tracePt t="97821" x="4376738" y="3938588"/>
          <p14:tracePt t="97826" x="4448175" y="3867150"/>
          <p14:tracePt t="97834" x="4519613" y="3787775"/>
          <p14:tracePt t="97841" x="4584700" y="3724275"/>
          <p14:tracePt t="97849" x="4656138" y="3644900"/>
          <p14:tracePt t="97856" x="4719638" y="3587750"/>
          <p14:tracePt t="97864" x="4767263" y="3540125"/>
          <p14:tracePt t="97872" x="4830763" y="3468688"/>
          <p14:tracePt t="97878" x="4878388" y="3405188"/>
          <p14:tracePt t="97886" x="4943475" y="3349625"/>
          <p14:tracePt t="97895" x="4991100" y="3286125"/>
          <p14:tracePt t="97902" x="5038725" y="3228975"/>
          <p14:tracePt t="97909" x="5094288" y="3181350"/>
          <p14:tracePt t="97916" x="5133975" y="3141663"/>
          <p14:tracePt t="97923" x="5181600" y="3078163"/>
          <p14:tracePt t="97931" x="5221288" y="3030538"/>
          <p14:tracePt t="97939" x="5268913" y="2974975"/>
          <p14:tracePt t="97946" x="5326063" y="2927350"/>
          <p14:tracePt t="97954" x="5381625" y="2870200"/>
          <p14:tracePt t="97961" x="5429250" y="2830513"/>
          <p14:tracePt t="97970" x="5476875" y="2790825"/>
          <p14:tracePt t="97976" x="5548313" y="2759075"/>
          <p14:tracePt t="97983" x="5611813" y="2711450"/>
          <p14:tracePt t="97991" x="5684838" y="2671763"/>
          <p14:tracePt t="97999" x="5756275" y="2632075"/>
          <p14:tracePt t="98006" x="5827713" y="2592388"/>
          <p14:tracePt t="98014" x="5899150" y="2559050"/>
          <p14:tracePt t="98023" x="5946775" y="2527300"/>
          <p14:tracePt t="98029" x="6034088" y="2487613"/>
          <p14:tracePt t="98036" x="6083300" y="2463800"/>
          <p14:tracePt t="98043" x="6138863" y="2439988"/>
          <p14:tracePt t="98052" x="6194425" y="2400300"/>
          <p14:tracePt t="98058" x="6273800" y="2376488"/>
          <p14:tracePt t="98066" x="6329363" y="2360613"/>
          <p14:tracePt t="98074" x="6353175" y="2352675"/>
          <p14:tracePt t="98082" x="6392863" y="2344738"/>
          <p14:tracePt t="98090" x="6426200" y="2336800"/>
          <p14:tracePt t="98097" x="6457950" y="2336800"/>
          <p14:tracePt t="98103" x="6481763" y="2336800"/>
          <p14:tracePt t="98111" x="6505575" y="2336800"/>
          <p14:tracePt t="98122" x="6529388" y="2336800"/>
          <p14:tracePt t="98127" x="6545263" y="2336800"/>
          <p14:tracePt t="98133" x="6577013" y="2336800"/>
          <p14:tracePt t="98141" x="6608763" y="2336800"/>
          <p14:tracePt t="98148" x="6640513" y="2336800"/>
          <p14:tracePt t="98156" x="6688138" y="2336800"/>
          <p14:tracePt t="98164" x="6711950" y="2336800"/>
          <p14:tracePt t="98171" x="6743700" y="2344738"/>
          <p14:tracePt t="98179" x="6769100" y="2344738"/>
          <p14:tracePt t="98186" x="6800850" y="2344738"/>
          <p14:tracePt t="98193" x="6848475" y="2352675"/>
          <p14:tracePt t="98203" x="6880225" y="2352675"/>
          <p14:tracePt t="98210" x="6911975" y="2352675"/>
          <p14:tracePt t="98216" x="6943725" y="2352675"/>
          <p14:tracePt t="98223" x="6983413" y="2360613"/>
          <p14:tracePt t="98231" x="7007225" y="2360613"/>
          <p14:tracePt t="98238" x="7031038" y="2360613"/>
          <p14:tracePt t="98246" x="7054850" y="2360613"/>
          <p14:tracePt t="98253" x="7078663" y="2360613"/>
          <p14:tracePt t="98261" x="7118350" y="2360613"/>
          <p14:tracePt t="98271" x="7151688" y="2368550"/>
          <p14:tracePt t="98276" x="7183438" y="2368550"/>
          <p14:tracePt t="98284" x="7215188" y="2376488"/>
          <p14:tracePt t="98291" x="7262813" y="2384425"/>
          <p14:tracePt t="98299" x="7326313" y="2392363"/>
          <p14:tracePt t="98306" x="7373938" y="2400300"/>
          <p14:tracePt t="98313" x="7413625" y="2408238"/>
          <p14:tracePt t="98321" x="7461250" y="2416175"/>
          <p14:tracePt t="98328" x="7518400" y="2424113"/>
          <p14:tracePt t="98336" x="7558088" y="2424113"/>
          <p14:tracePt t="98344" x="7581900" y="2424113"/>
          <p14:tracePt t="98352" x="7621588" y="2424113"/>
          <p14:tracePt t="98358" x="7661275" y="2424113"/>
          <p14:tracePt t="98366" x="7693025" y="2424113"/>
          <p14:tracePt t="98373" x="7724775" y="2424113"/>
          <p14:tracePt t="98381" x="7756525" y="2424113"/>
          <p14:tracePt t="98388" x="7780338" y="2424113"/>
          <p14:tracePt t="98396" x="7804150" y="2424113"/>
          <p14:tracePt t="98404" x="7851775" y="2424113"/>
          <p14:tracePt t="98411" x="7859713" y="2424113"/>
          <p14:tracePt t="98420" x="7877175" y="2408238"/>
          <p14:tracePt t="98426" x="7885113" y="2408238"/>
          <p14:tracePt t="98434" x="7885113" y="2400300"/>
          <p14:tracePt t="98442" x="7893050" y="2384425"/>
          <p14:tracePt t="98449" x="7900988" y="2376488"/>
          <p14:tracePt t="98456" x="7900988" y="2360613"/>
          <p14:tracePt t="98463" x="7900988" y="2352675"/>
          <p14:tracePt t="98471" x="7900988" y="2336800"/>
          <p14:tracePt t="98486" x="7900988" y="2320925"/>
          <p14:tracePt t="98494" x="7900988" y="2305050"/>
          <p14:tracePt t="98502" x="7893050" y="2289175"/>
          <p14:tracePt t="98509" x="7877175" y="2273300"/>
          <p14:tracePt t="98516" x="7843838" y="2241550"/>
          <p14:tracePt t="98523" x="7812088" y="2208213"/>
          <p14:tracePt t="98531" x="7764463" y="2176463"/>
          <p14:tracePt t="98538" x="7716838" y="2144713"/>
          <p14:tracePt t="98546" x="7661275" y="2112963"/>
          <p14:tracePt t="98554" x="7605713" y="2081213"/>
          <p14:tracePt t="98561" x="7542213" y="2057400"/>
          <p14:tracePt t="98569" x="7493000" y="2033588"/>
          <p14:tracePt t="98576" x="7429500" y="2017713"/>
          <p14:tracePt t="98585" x="7373938" y="1993900"/>
          <p14:tracePt t="98591" x="7302500" y="1978025"/>
          <p14:tracePt t="98598" x="7262813" y="1970088"/>
          <p14:tracePt t="98606" x="7223125" y="1962150"/>
          <p14:tracePt t="98614" x="7167563" y="1946275"/>
          <p14:tracePt t="98621" x="7126288" y="1938338"/>
          <p14:tracePt t="98629" x="7078663" y="1938338"/>
          <p14:tracePt t="98636" x="7046913" y="1938338"/>
          <p14:tracePt t="98643" x="7015163" y="1938338"/>
          <p14:tracePt t="98652" x="6999288" y="1938338"/>
          <p14:tracePt t="98659" x="6983413" y="1938338"/>
          <p14:tracePt t="98666" x="6959600" y="1938338"/>
          <p14:tracePt t="98674" x="6943725" y="1946275"/>
          <p14:tracePt t="98681" x="6919913" y="1970088"/>
          <p14:tracePt t="98689" x="6896100" y="1970088"/>
          <p14:tracePt t="98696" x="6880225" y="1985963"/>
          <p14:tracePt t="98704" x="6856413" y="1993900"/>
          <p14:tracePt t="98711" x="6824663" y="2001838"/>
          <p14:tracePt t="98719" x="6808788" y="2017713"/>
          <p14:tracePt t="98726" x="6784975" y="2025650"/>
          <p14:tracePt t="98733" x="6759575" y="2033588"/>
          <p14:tracePt t="98741" x="6727825" y="2049463"/>
          <p14:tracePt t="98749" x="6711950" y="2057400"/>
          <p14:tracePt t="98756" x="6696075" y="2065338"/>
          <p14:tracePt t="98764" x="6672263" y="2089150"/>
          <p14:tracePt t="98771" x="6640513" y="2105025"/>
          <p14:tracePt t="98779" x="6616700" y="2128838"/>
          <p14:tracePt t="98786" x="6592888" y="2152650"/>
          <p14:tracePt t="98793" x="6569075" y="2176463"/>
          <p14:tracePt t="98802" x="6537325" y="2208213"/>
          <p14:tracePt t="98808" x="6505575" y="2233613"/>
          <p14:tracePt t="98816" x="6489700" y="2249488"/>
          <p14:tracePt t="98824" x="6473825" y="2273300"/>
          <p14:tracePt t="98833" x="6442075" y="2297113"/>
          <p14:tracePt t="98838" x="6434138" y="2320925"/>
          <p14:tracePt t="98846" x="6418263" y="2336800"/>
          <p14:tracePt t="98854" x="6410325" y="2352675"/>
          <p14:tracePt t="98861" x="6410325" y="2360613"/>
          <p14:tracePt t="98869" x="6402388" y="2392363"/>
          <p14:tracePt t="98876" x="6392863" y="2408238"/>
          <p14:tracePt t="98883" x="6392863" y="2424113"/>
          <p14:tracePt t="98891" x="6392863" y="2432050"/>
          <p14:tracePt t="98898" x="6392863" y="2455863"/>
          <p14:tracePt t="98906" x="6392863" y="2471738"/>
          <p14:tracePt t="98914" x="6392863" y="2487613"/>
          <p14:tracePt t="98921" x="6402388" y="2511425"/>
          <p14:tracePt t="98929" x="6418263" y="2519363"/>
          <p14:tracePt t="98937" x="6434138" y="2535238"/>
          <p14:tracePt t="98943" x="6450013" y="2543175"/>
          <p14:tracePt t="98955" x="6465888" y="2559050"/>
          <p14:tracePt t="98958" x="6497638" y="2566988"/>
          <p14:tracePt t="98966" x="6521450" y="2584450"/>
          <p14:tracePt t="98974" x="6545263" y="2592388"/>
          <p14:tracePt t="98981" x="6577013" y="2608263"/>
          <p14:tracePt t="98988" x="6608763" y="2632075"/>
          <p14:tracePt t="98996" x="6648450" y="2647950"/>
          <p14:tracePt t="99004" x="6696075" y="2663825"/>
          <p14:tracePt t="99011" x="6727825" y="2671763"/>
          <p14:tracePt t="99019" x="6777038" y="2687638"/>
          <p14:tracePt t="99026" x="6800850" y="2695575"/>
          <p14:tracePt t="99034" x="6832600" y="2711450"/>
          <p14:tracePt t="99041" x="6880225" y="2719388"/>
          <p14:tracePt t="99048" x="6911975" y="2727325"/>
          <p14:tracePt t="99056" x="6951663" y="2727325"/>
          <p14:tracePt t="99064" x="6983413" y="2727325"/>
          <p14:tracePt t="99071" x="7007225" y="2727325"/>
          <p14:tracePt t="99078" x="7015163" y="2727325"/>
          <p14:tracePt t="99085" x="7038975" y="2727325"/>
          <p14:tracePt t="99094" x="7062788" y="2727325"/>
          <p14:tracePt t="99102" x="7078663" y="2719388"/>
          <p14:tracePt t="99108" x="7094538" y="2711450"/>
          <p14:tracePt t="99116" x="7110413" y="2695575"/>
          <p14:tracePt t="99123" x="7118350" y="2687638"/>
          <p14:tracePt t="99131" x="7135813" y="2679700"/>
          <p14:tracePt t="99138" x="7143750" y="2671763"/>
          <p14:tracePt t="99146" x="7151688" y="2663825"/>
          <p14:tracePt t="99154" x="7167563" y="2655888"/>
          <p14:tracePt t="99161" x="7167563" y="2647950"/>
          <p14:tracePt t="99169" x="7183438" y="2640013"/>
          <p14:tracePt t="99176" x="7183438" y="2632075"/>
          <p14:tracePt t="99183" x="7199313" y="2624138"/>
          <p14:tracePt t="99191" x="7207250" y="2616200"/>
          <p14:tracePt t="99199" x="7207250" y="2608263"/>
          <p14:tracePt t="99206" x="7215188" y="2608263"/>
          <p14:tracePt t="99214" x="7231063" y="2592388"/>
          <p14:tracePt t="99222" x="7239000" y="2592388"/>
          <p14:tracePt t="99228" x="7254875" y="2576513"/>
          <p14:tracePt t="99236" x="7262813" y="2566988"/>
          <p14:tracePt t="99243" x="7270750" y="2559050"/>
          <p14:tracePt t="99252" x="7286625" y="2543175"/>
          <p14:tracePt t="99266" x="7302500" y="2527300"/>
          <p14:tracePt t="99274" x="7318375" y="2527300"/>
          <p14:tracePt t="99281" x="7334250" y="2511425"/>
          <p14:tracePt t="99288" x="7350125" y="2503488"/>
          <p14:tracePt t="99296" x="7358063" y="2503488"/>
          <p14:tracePt t="99304" x="7366000" y="2503488"/>
          <p14:tracePt t="99311" x="7373938" y="2503488"/>
          <p14:tracePt t="99326" x="7381875" y="2503488"/>
          <p14:tracePt t="99341" x="7389813" y="2503488"/>
          <p14:tracePt t="99356" x="7397750" y="2503488"/>
          <p14:tracePt t="99364" x="7405688" y="2503488"/>
          <p14:tracePt t="99387" x="7413625" y="2503488"/>
          <p14:tracePt t="99476" x="7397750" y="2511425"/>
          <p14:tracePt t="99483" x="7373938" y="2511425"/>
          <p14:tracePt t="99491" x="7350125" y="2511425"/>
          <p14:tracePt t="99499" x="7318375" y="2511425"/>
          <p14:tracePt t="99506" x="7294563" y="2519363"/>
          <p14:tracePt t="99514" x="7246938" y="2519363"/>
          <p14:tracePt t="99521" x="7207250" y="2519363"/>
          <p14:tracePt t="99529" x="7151688" y="2519363"/>
          <p14:tracePt t="99536" x="7126288" y="2519363"/>
          <p14:tracePt t="99544" x="7086600" y="2519363"/>
          <p14:tracePt t="99552" x="7046913" y="2519363"/>
          <p14:tracePt t="99559" x="7015163" y="2519363"/>
          <p14:tracePt t="99566" x="6983413" y="2519363"/>
          <p14:tracePt t="99574" x="6959600" y="2519363"/>
          <p14:tracePt t="99581" x="6896100" y="2519363"/>
          <p14:tracePt t="99596" x="6888163" y="2519363"/>
          <p14:tracePt t="99806" x="6880225" y="2519363"/>
          <p14:tracePt t="99813" x="6872288" y="2519363"/>
          <p14:tracePt t="99821" x="6864350" y="2527300"/>
          <p14:tracePt t="99829" x="6856413" y="2527300"/>
          <p14:tracePt t="99836" x="6840538" y="2527300"/>
          <p14:tracePt t="99843" x="6824663" y="2527300"/>
          <p14:tracePt t="99851" x="6808788" y="2527300"/>
          <p14:tracePt t="99858" x="6784975" y="2527300"/>
          <p14:tracePt t="99866" x="6769100" y="2527300"/>
          <p14:tracePt t="99873" x="6735763" y="2519363"/>
          <p14:tracePt t="99881" x="6727825" y="2519363"/>
          <p14:tracePt t="99889" x="6704013" y="2519363"/>
          <p14:tracePt t="99896" x="6680200" y="2519363"/>
          <p14:tracePt t="99904" x="6656388" y="2511425"/>
          <p14:tracePt t="99911" x="6640513" y="2511425"/>
          <p14:tracePt t="99919" x="6624638" y="2503488"/>
          <p14:tracePt t="99926" x="6608763" y="2503488"/>
          <p14:tracePt t="99933" x="6592888" y="2495550"/>
          <p14:tracePt t="99941" x="6584950" y="2495550"/>
          <p14:tracePt t="99948" x="6577013" y="2495550"/>
          <p14:tracePt t="100016" x="6577013" y="2487613"/>
          <p14:tracePt t="100023" x="6577013" y="2463800"/>
          <p14:tracePt t="100031" x="6600825" y="2424113"/>
          <p14:tracePt t="100038" x="6624638" y="2368550"/>
          <p14:tracePt t="100046" x="6640513" y="2344738"/>
          <p14:tracePt t="100054" x="6672263" y="2273300"/>
          <p14:tracePt t="100061" x="6696075" y="2208213"/>
          <p14:tracePt t="100069" x="6727825" y="2128838"/>
          <p14:tracePt t="100076" x="6769100" y="2057400"/>
          <p14:tracePt t="100084" x="6800850" y="1985963"/>
          <p14:tracePt t="100091" x="6816725" y="1930400"/>
          <p14:tracePt t="100099" x="6832600" y="1873250"/>
          <p14:tracePt t="100106" x="6848475" y="1817688"/>
          <p14:tracePt t="100115" x="6856413" y="1770063"/>
          <p14:tracePt t="100121" x="6864350" y="1738313"/>
          <p14:tracePt t="100129" x="6864350" y="1698625"/>
          <p14:tracePt t="100136" x="6864350" y="1682750"/>
          <p14:tracePt t="100145" x="6864350" y="1674813"/>
          <p14:tracePt t="100151" x="6864350" y="1666875"/>
          <p14:tracePt t="100160" x="6864350" y="1658938"/>
          <p14:tracePt t="100181" x="6864350" y="1651000"/>
          <p14:tracePt t="100196" x="6864350" y="1643063"/>
          <p14:tracePt t="100212" x="6864350" y="1635125"/>
          <p14:tracePt t="100234" x="6864350" y="1627188"/>
          <p14:tracePt t="100241" x="6856413" y="1611313"/>
          <p14:tracePt t="100256" x="6856413" y="1603375"/>
          <p14:tracePt t="100263" x="6848475" y="1587500"/>
          <p14:tracePt t="100271" x="6840538" y="1571625"/>
          <p14:tracePt t="100279" x="6840538" y="1563688"/>
          <p14:tracePt t="100286" x="6832600" y="1555750"/>
          <p14:tracePt t="100339" x="6832600" y="1547813"/>
          <p14:tracePt t="100346" x="6824663" y="1547813"/>
          <p14:tracePt t="100369" x="6808788" y="1563688"/>
          <p14:tracePt t="100376" x="6808788" y="1579563"/>
          <p14:tracePt t="100384" x="6792913" y="1619250"/>
          <p14:tracePt t="100391" x="6777038" y="1643063"/>
          <p14:tracePt t="100399" x="6777038" y="1674813"/>
          <p14:tracePt t="100406" x="6759575" y="1722438"/>
          <p14:tracePt t="100414" x="6751638" y="1770063"/>
          <p14:tracePt t="100421" x="6743700" y="1809750"/>
          <p14:tracePt t="100429" x="6727825" y="1865313"/>
          <p14:tracePt t="100436" x="6719888" y="1914525"/>
          <p14:tracePt t="100444" x="6711950" y="1970088"/>
          <p14:tracePt t="100451" x="6704013" y="2025650"/>
          <p14:tracePt t="100458" x="6696075" y="2073275"/>
          <p14:tracePt t="100466" x="6688138" y="2120900"/>
          <p14:tracePt t="100474" x="6688138" y="2176463"/>
          <p14:tracePt t="100481" x="6688138" y="2216150"/>
          <p14:tracePt t="100489" x="6688138" y="2265363"/>
          <p14:tracePt t="100497" x="6688138" y="2297113"/>
          <p14:tracePt t="100504" x="6688138" y="2328863"/>
          <p14:tracePt t="100512" x="6688138" y="2352675"/>
          <p14:tracePt t="100520" x="6688138" y="2360613"/>
          <p14:tracePt t="100526" x="6688138" y="2376488"/>
          <p14:tracePt t="100533" x="6688138" y="2400300"/>
          <p14:tracePt t="100541" x="6688138" y="2416175"/>
          <p14:tracePt t="100549" x="6688138" y="2432050"/>
          <p14:tracePt t="100556" x="6688138" y="2439988"/>
          <p14:tracePt t="100564" x="6688138" y="2463800"/>
          <p14:tracePt t="100571" x="6688138" y="2471738"/>
          <p14:tracePt t="100579" x="6688138" y="2487613"/>
          <p14:tracePt t="100587" x="6688138" y="2503488"/>
          <p14:tracePt t="100593" x="6688138" y="2519363"/>
          <p14:tracePt t="100601" x="6688138" y="2543175"/>
          <p14:tracePt t="100609" x="6688138" y="2559050"/>
          <p14:tracePt t="100616" x="6696075" y="2576513"/>
          <p14:tracePt t="100623" x="6696075" y="2600325"/>
          <p14:tracePt t="100631" x="6696075" y="2616200"/>
          <p14:tracePt t="100639" x="6696075" y="2640013"/>
          <p14:tracePt t="100645" x="6696075" y="2655888"/>
          <p14:tracePt t="100653" x="6696075" y="2679700"/>
          <p14:tracePt t="100662" x="6696075" y="2695575"/>
          <p14:tracePt t="100669" x="6696075" y="2719388"/>
          <p14:tracePt t="100677" x="6696075" y="2727325"/>
          <p14:tracePt t="100683" x="6696075" y="2735263"/>
          <p14:tracePt t="100691" x="6696075" y="2751138"/>
          <p14:tracePt t="100698" x="6696075" y="2759075"/>
          <p14:tracePt t="100706" x="6696075" y="2767013"/>
          <p14:tracePt t="100729" x="6704013" y="2767013"/>
          <p14:tracePt t="100736" x="6704013" y="2759075"/>
          <p14:tracePt t="100744" x="6711950" y="2735263"/>
          <p14:tracePt t="100751" x="6735763" y="2687638"/>
          <p14:tracePt t="100758" x="6751638" y="2616200"/>
          <p14:tracePt t="100766" x="6769100" y="2519363"/>
          <p14:tracePt t="100773" x="6784975" y="2432050"/>
          <p14:tracePt t="100781" x="6800850" y="2344738"/>
          <p14:tracePt t="100789" x="6808788" y="2241550"/>
          <p14:tracePt t="100797" x="6808788" y="2128838"/>
          <p14:tracePt t="100803" x="6816725" y="2033588"/>
          <p14:tracePt t="100812" x="6816725" y="1954213"/>
          <p14:tracePt t="100819" x="6816725" y="1865313"/>
          <p14:tracePt t="100826" x="6816725" y="1801813"/>
          <p14:tracePt t="100833" x="6816725" y="1762125"/>
          <p14:tracePt t="100841" x="6816725" y="1738313"/>
          <p14:tracePt t="100848" x="6816725" y="1714500"/>
          <p14:tracePt t="100856" x="6816725" y="1706563"/>
          <p14:tracePt t="100871" x="6816725" y="1698625"/>
          <p14:tracePt t="100983" x="6816725" y="1706563"/>
          <p14:tracePt t="100991" x="6816725" y="1714500"/>
          <p14:tracePt t="100999" x="6816725" y="1722438"/>
          <p14:tracePt t="101006" x="6808788" y="1746250"/>
          <p14:tracePt t="101014" x="6808788" y="1770063"/>
          <p14:tracePt t="101021" x="6800850" y="1793875"/>
          <p14:tracePt t="101028" x="6792913" y="1809750"/>
          <p14:tracePt t="101036" x="6784975" y="1833563"/>
          <p14:tracePt t="101044" x="6784975" y="1857375"/>
          <p14:tracePt t="101051" x="6784975" y="1881188"/>
          <p14:tracePt t="101059" x="6777038" y="1914525"/>
          <p14:tracePt t="101066" x="6769100" y="1954213"/>
          <p14:tracePt t="101074" x="6769100" y="1985963"/>
          <p14:tracePt t="101082" x="6769100" y="2025650"/>
          <p14:tracePt t="101089" x="6759575" y="2065338"/>
          <p14:tracePt t="101097" x="6759575" y="2097088"/>
          <p14:tracePt t="101104" x="6759575" y="2128838"/>
          <p14:tracePt t="101113" x="6751638" y="2160588"/>
          <p14:tracePt t="101119" x="6751638" y="2192338"/>
          <p14:tracePt t="101126" x="6751638" y="2233613"/>
          <p14:tracePt t="101133" x="6743700" y="2265363"/>
          <p14:tracePt t="101141" x="6743700" y="2297113"/>
          <p14:tracePt t="101148" x="6743700" y="2328863"/>
          <p14:tracePt t="101155" x="6735763" y="2352675"/>
          <p14:tracePt t="101164" x="6735763" y="2368550"/>
          <p14:tracePt t="101171" x="6735763" y="2384425"/>
          <p14:tracePt t="101180" x="6735763" y="2408238"/>
          <p14:tracePt t="101186" x="6735763" y="2424113"/>
          <p14:tracePt t="101195" x="6735763" y="2439988"/>
          <p14:tracePt t="101201" x="6735763" y="2447925"/>
          <p14:tracePt t="101208" x="6735763" y="2455863"/>
          <p14:tracePt t="101216" x="6735763" y="2463800"/>
          <p14:tracePt t="101224" x="6735763" y="2471738"/>
          <p14:tracePt t="101254" x="6735763" y="2479675"/>
          <p14:tracePt t="101268" x="6735763" y="2487613"/>
          <p14:tracePt t="101298" x="6735763" y="2495550"/>
          <p14:tracePt t="101329" x="6735763" y="2503488"/>
          <p14:tracePt t="101344" x="6735763" y="2511425"/>
          <p14:tracePt t="101358" x="6735763" y="2519363"/>
          <p14:tracePt t="101373" x="6727825" y="2519363"/>
          <p14:tracePt t="101381" x="6727825" y="2527300"/>
          <p14:tracePt t="101388" x="6727825" y="2535238"/>
          <p14:tracePt t="101412" x="6727825" y="2543175"/>
          <p14:tracePt t="101465" x="6727825" y="2551113"/>
          <p14:tracePt t="101531" x="6727825" y="2559050"/>
          <p14:tracePt t="101563" x="0" y="0"/>
        </p14:tracePtLst>
        <p14:tracePtLst>
          <p14:tracePt t="107563" x="5237163" y="4051300"/>
          <p14:tracePt t="107568" x="5229225" y="4051300"/>
          <p14:tracePt t="107585" x="5221288" y="4051300"/>
          <p14:tracePt t="107606" x="5213350" y="4051300"/>
          <p14:tracePt t="107613" x="5213350" y="4059238"/>
          <p14:tracePt t="107621" x="5205413" y="4059238"/>
          <p14:tracePt t="107632" x="5205413" y="4067175"/>
          <p14:tracePt t="107636" x="5197475" y="4067175"/>
          <p14:tracePt t="107645" x="5197475" y="4075113"/>
          <p14:tracePt t="107651" x="5181600" y="4075113"/>
          <p14:tracePt t="107660" x="5181600" y="4083050"/>
          <p14:tracePt t="107666" x="5173663" y="4090988"/>
          <p14:tracePt t="107673" x="5157788" y="4098925"/>
          <p14:tracePt t="107681" x="5141913" y="4114800"/>
          <p14:tracePt t="107689" x="5126038" y="4130675"/>
          <p14:tracePt t="107696" x="5094288" y="4146550"/>
          <p14:tracePt t="107704" x="5070475" y="4162425"/>
          <p14:tracePt t="107712" x="5030788" y="4186238"/>
          <p14:tracePt t="107718" x="5006975" y="4202113"/>
          <p14:tracePt t="107726" x="4959350" y="4217988"/>
          <p14:tracePt t="107734" x="4902200" y="4249738"/>
          <p14:tracePt t="107741" x="4846638" y="4281488"/>
          <p14:tracePt t="107749" x="4783138" y="4322763"/>
          <p14:tracePt t="107756" x="4727575" y="4346575"/>
          <p14:tracePt t="107763" x="4679950" y="4370388"/>
          <p14:tracePt t="107772" x="4616450" y="4402138"/>
          <p14:tracePt t="107779" x="4551363" y="4441825"/>
          <p14:tracePt t="107786" x="4495800" y="4473575"/>
          <p14:tracePt t="107793" x="4376738" y="4568825"/>
          <p14:tracePt t="107801" x="4297363" y="4641850"/>
          <p14:tracePt t="107809" x="4200525" y="4721225"/>
          <p14:tracePt t="107816" x="4129088" y="4792663"/>
          <p14:tracePt t="107824" x="4057650" y="4864100"/>
          <p14:tracePt t="107831" x="3962400" y="4976813"/>
          <p14:tracePt t="107838" x="3859213" y="5064125"/>
          <p14:tracePt t="107846" x="3762375" y="5151438"/>
          <p14:tracePt t="107854" x="3690938" y="5207000"/>
          <p14:tracePt t="107861" x="3611563" y="5262563"/>
          <p14:tracePt t="107869" x="3579813" y="5294313"/>
          <p14:tracePt t="107876" x="3524250" y="5335588"/>
          <p14:tracePt t="107884" x="3476625" y="5367338"/>
          <p14:tracePt t="107891" x="3443288" y="5391150"/>
          <p14:tracePt t="107899" x="3403600" y="5414963"/>
          <p14:tracePt t="107906" x="3387725" y="5422900"/>
          <p14:tracePt t="107913" x="3363913" y="5422900"/>
          <p14:tracePt t="107921" x="3348038" y="5430838"/>
          <p14:tracePt t="107929" x="3332163" y="5430838"/>
          <p14:tracePt t="107936" x="3316288" y="5430838"/>
          <p14:tracePt t="107943" x="3300413" y="5430838"/>
          <p14:tracePt t="107962" x="3268663" y="5430838"/>
          <p14:tracePt t="107966" x="3260725" y="5430838"/>
          <p14:tracePt t="107974" x="3236913" y="5430838"/>
          <p14:tracePt t="107981" x="3221038" y="5430838"/>
          <p14:tracePt t="107989" x="3205163" y="5430838"/>
          <p14:tracePt t="107996" x="3173413" y="5430838"/>
          <p14:tracePt t="108003" x="3149600" y="5422900"/>
          <p14:tracePt t="108011" x="3100388" y="5414963"/>
          <p14:tracePt t="108020" x="3060700" y="5399088"/>
          <p14:tracePt t="108026" x="3005138" y="5383213"/>
          <p14:tracePt t="108033" x="2957513" y="5383213"/>
          <p14:tracePt t="108041" x="2909888" y="5375275"/>
          <p14:tracePt t="108049" x="2838450" y="5359400"/>
          <p14:tracePt t="108056" x="2782888" y="5351463"/>
          <p14:tracePt t="108064" x="2741613" y="5351463"/>
          <p14:tracePt t="108071" x="2701925" y="5343525"/>
          <p14:tracePt t="108078" x="2678113" y="5343525"/>
          <p14:tracePt t="108086" x="2654300" y="5343525"/>
          <p14:tracePt t="108095" x="2646363" y="5343525"/>
          <p14:tracePt t="108101" x="2638425" y="5343525"/>
          <p14:tracePt t="108109" x="2638425" y="5351463"/>
          <p14:tracePt t="108116" x="2630488" y="5359400"/>
          <p14:tracePt t="108131" x="2622550" y="5367338"/>
          <p14:tracePt t="108146" x="2622550" y="5375275"/>
          <p14:tracePt t="108154" x="2614613" y="5383213"/>
          <p14:tracePt t="108161" x="2614613" y="5391150"/>
          <p14:tracePt t="108168" x="2606675" y="5414963"/>
          <p14:tracePt t="108176" x="2590800" y="5430838"/>
          <p14:tracePt t="108183" x="2590800" y="5438775"/>
          <p14:tracePt t="108191" x="2574925" y="5454650"/>
          <p14:tracePt t="108198" x="2566988" y="5478463"/>
          <p14:tracePt t="108206" x="2566988" y="5494338"/>
          <p14:tracePt t="108214" x="2559050" y="5502275"/>
          <p14:tracePt t="108221" x="2551113" y="5518150"/>
          <p14:tracePt t="108237" x="2551113" y="5526088"/>
          <p14:tracePt t="108251" x="2551113" y="5534025"/>
          <p14:tracePt t="108461" x="2535238" y="5534025"/>
          <p14:tracePt t="108468" x="2519363" y="5534025"/>
          <p14:tracePt t="108476" x="2495550" y="5534025"/>
          <p14:tracePt t="108483" x="2455863" y="5534025"/>
          <p14:tracePt t="108492" x="2408238" y="5534025"/>
          <p14:tracePt t="108498" x="2351088" y="5534025"/>
          <p14:tracePt t="108506" x="2303463" y="5534025"/>
          <p14:tracePt t="108514" x="2247900" y="5534025"/>
          <p14:tracePt t="108521" x="2184400" y="5534025"/>
          <p14:tracePt t="108528" x="2128838" y="5534025"/>
          <p14:tracePt t="108536" x="2081213" y="5534025"/>
          <p14:tracePt t="108544" x="2033588" y="5534025"/>
          <p14:tracePt t="108551" x="2000250" y="5541963"/>
          <p14:tracePt t="108559" x="1960563" y="5549900"/>
          <p14:tracePt t="108566" x="1944688" y="5549900"/>
          <p14:tracePt t="108573" x="1928813" y="5557838"/>
          <p14:tracePt t="108582" x="1912938" y="5557838"/>
          <p14:tracePt t="108588" x="1905000" y="5565775"/>
          <p14:tracePt t="108596" x="1881188" y="5565775"/>
          <p14:tracePt t="108604" x="1873250" y="5573713"/>
          <p14:tracePt t="108611" x="1865313" y="5581650"/>
          <p14:tracePt t="108618" x="1849438" y="5589588"/>
          <p14:tracePt t="108626" x="1841500" y="5589588"/>
          <p14:tracePt t="108634" x="1833563" y="5589588"/>
          <p14:tracePt t="108642" x="1817688" y="5597525"/>
          <p14:tracePt t="108649" x="1809750" y="5597525"/>
          <p14:tracePt t="108655" x="1801813" y="5597525"/>
          <p14:tracePt t="108664" x="1785938" y="5605463"/>
          <p14:tracePt t="108671" x="1778000" y="5613400"/>
          <p14:tracePt t="108679" x="1770063" y="5621338"/>
          <p14:tracePt t="108686" x="1746250" y="5637213"/>
          <p14:tracePt t="108701" x="1738313" y="5645150"/>
          <p14:tracePt t="108716" x="1730375" y="5653088"/>
          <p14:tracePt t="108866" x="1722438" y="5645150"/>
          <p14:tracePt t="108873" x="1698625" y="5621338"/>
          <p14:tracePt t="108881" x="1682750" y="5605463"/>
          <p14:tracePt t="108889" x="1651000" y="5573713"/>
          <p14:tracePt t="108896" x="1625600" y="5541963"/>
          <p14:tracePt t="108903" x="1585913" y="5518150"/>
          <p14:tracePt t="108912" x="1554163" y="5478463"/>
          <p14:tracePt t="108918" x="1514475" y="5446713"/>
          <p14:tracePt t="108926" x="1490663" y="5414963"/>
          <p14:tracePt t="108934" x="1458913" y="5391150"/>
          <p14:tracePt t="108942" x="1450975" y="5375275"/>
          <p14:tracePt t="108949" x="1427163" y="5367338"/>
          <p14:tracePt t="108961" x="1427163" y="5359400"/>
          <p14:tracePt t="108963" x="1419225" y="5359400"/>
          <p14:tracePt t="109106" x="1411288" y="5359400"/>
          <p14:tracePt t="109151" x="1403350" y="5359400"/>
          <p14:tracePt t="109166" x="1395413" y="5359400"/>
          <p14:tracePt t="109180" x="1387475" y="5359400"/>
          <p14:tracePt t="109189" x="1379538" y="5335588"/>
          <p14:tracePt t="109196" x="1363663" y="5310188"/>
          <p14:tracePt t="109203" x="1347788" y="5294313"/>
          <p14:tracePt t="109211" x="1339850" y="5278438"/>
          <p14:tracePt t="109218" x="1316038" y="5254625"/>
          <p14:tracePt t="109226" x="1308100" y="5230813"/>
          <p14:tracePt t="109233" x="1300163" y="5222875"/>
          <p14:tracePt t="109242" x="1292225" y="5214938"/>
          <p14:tracePt t="109249" x="1292225" y="5207000"/>
          <p14:tracePt t="109324" x="1292225" y="5214938"/>
          <p14:tracePt t="109331" x="1292225" y="5222875"/>
          <p14:tracePt t="109338" x="1292225" y="5230813"/>
          <p14:tracePt t="109346" x="1292225" y="5246688"/>
          <p14:tracePt t="109353" x="1292225" y="5262563"/>
          <p14:tracePt t="109361" x="1292225" y="5278438"/>
          <p14:tracePt t="109369" x="1292225" y="5294313"/>
          <p14:tracePt t="109377" x="1292225" y="5310188"/>
          <p14:tracePt t="109383" x="1292225" y="5335588"/>
          <p14:tracePt t="109392" x="1292225" y="5359400"/>
          <p14:tracePt t="109398" x="1284288" y="5383213"/>
          <p14:tracePt t="109406" x="1284288" y="5407025"/>
          <p14:tracePt t="109414" x="1274763" y="5454650"/>
          <p14:tracePt t="109421" x="1266825" y="5502275"/>
          <p14:tracePt t="109428" x="1258888" y="5549900"/>
          <p14:tracePt t="109436" x="1258888" y="5589588"/>
          <p14:tracePt t="109444" x="1250950" y="5621338"/>
          <p14:tracePt t="109452" x="1250950" y="5645150"/>
          <p14:tracePt t="109458" x="1250950" y="5678488"/>
          <p14:tracePt t="109466" x="1243013" y="5702300"/>
          <p14:tracePt t="109473" x="1243013" y="5726113"/>
          <p14:tracePt t="109481" x="1243013" y="5749925"/>
          <p14:tracePt t="109489" x="1243013" y="5765800"/>
          <p14:tracePt t="109496" x="1243013" y="5781675"/>
          <p14:tracePt t="109503" x="1243013" y="5789613"/>
          <p14:tracePt t="109511" x="1243013" y="5797550"/>
          <p14:tracePt t="109519" x="1243013" y="5813425"/>
          <p14:tracePt t="109533" x="1243013" y="5821363"/>
          <p14:tracePt t="109609" x="1250950" y="5821363"/>
          <p14:tracePt t="109616" x="1250950" y="5789613"/>
          <p14:tracePt t="109624" x="1274763" y="5765800"/>
          <p14:tracePt t="109631" x="1292225" y="5726113"/>
          <p14:tracePt t="109639" x="1316038" y="5686425"/>
          <p14:tracePt t="109646" x="1339850" y="5613400"/>
          <p14:tracePt t="109654" x="1355725" y="5541963"/>
          <p14:tracePt t="109661" x="1379538" y="5470525"/>
          <p14:tracePt t="109668" x="1411288" y="5407025"/>
          <p14:tracePt t="109677" x="1435100" y="5359400"/>
          <p14:tracePt t="109683" x="1450975" y="5319713"/>
          <p14:tracePt t="109691" x="1482725" y="5254625"/>
          <p14:tracePt t="109698" x="1498600" y="5207000"/>
          <p14:tracePt t="109706" x="1514475" y="5175250"/>
          <p14:tracePt t="109714" x="1522413" y="5151438"/>
          <p14:tracePt t="109721" x="1522413" y="5143500"/>
          <p14:tracePt t="109781" x="1522413" y="5151438"/>
          <p14:tracePt t="109789" x="1514475" y="5159375"/>
          <p14:tracePt t="109796" x="1506538" y="5183188"/>
          <p14:tracePt t="109804" x="1498600" y="5207000"/>
          <p14:tracePt t="109811" x="1498600" y="5230813"/>
          <p14:tracePt t="109819" x="1490663" y="5270500"/>
          <p14:tracePt t="109827" x="1482725" y="5302250"/>
          <p14:tracePt t="109835" x="1474788" y="5343525"/>
          <p14:tracePt t="109841" x="1474788" y="5359400"/>
          <p14:tracePt t="109848" x="1466850" y="5399088"/>
          <p14:tracePt t="109856" x="1466850" y="5430838"/>
          <p14:tracePt t="109863" x="1458913" y="5486400"/>
          <p14:tracePt t="109871" x="1458913" y="5526088"/>
          <p14:tracePt t="109879" x="1458913" y="5573713"/>
          <p14:tracePt t="109886" x="1458913" y="5613400"/>
          <p14:tracePt t="109894" x="1458913" y="5637213"/>
          <p14:tracePt t="109901" x="1450975" y="5678488"/>
          <p14:tracePt t="109909" x="1450975" y="5726113"/>
          <p14:tracePt t="109916" x="1450975" y="5765800"/>
          <p14:tracePt t="109925" x="1450975" y="5797550"/>
          <p14:tracePt t="109931" x="1450975" y="5821363"/>
          <p14:tracePt t="109939" x="1450975" y="5845175"/>
          <p14:tracePt t="109946" x="1450975" y="5861050"/>
          <p14:tracePt t="109960" x="1450975" y="5884863"/>
          <p14:tracePt t="109961" x="1450975" y="5908675"/>
          <p14:tracePt t="110051" x="1458913" y="5908675"/>
          <p14:tracePt t="110060" x="1466850" y="5908675"/>
          <p14:tracePt t="110065" x="1474788" y="5908675"/>
          <p14:tracePt t="110074" x="1474788" y="5900738"/>
          <p14:tracePt t="110081" x="1482725" y="5900738"/>
          <p14:tracePt t="110097" x="1490663" y="5892800"/>
          <p14:tracePt t="110103" x="1498600" y="5892800"/>
          <p14:tracePt t="110448" x="1506538" y="5884863"/>
          <p14:tracePt t="110456" x="1522413" y="5876925"/>
          <p14:tracePt t="110463" x="1538288" y="5853113"/>
          <p14:tracePt t="110471" x="1562100" y="5829300"/>
          <p14:tracePt t="110479" x="1601788" y="5789613"/>
          <p14:tracePt t="110486" x="1651000" y="5749925"/>
          <p14:tracePt t="110493" x="1698625" y="5686425"/>
          <p14:tracePt t="110501" x="1754188" y="5629275"/>
          <p14:tracePt t="110509" x="1801813" y="5581650"/>
          <p14:tracePt t="110516" x="1857375" y="5526088"/>
          <p14:tracePt t="110523" x="1928813" y="5454650"/>
          <p14:tracePt t="110531" x="2000250" y="5407025"/>
          <p14:tracePt t="110540" x="2073275" y="5335588"/>
          <p14:tracePt t="110546" x="2152650" y="5262563"/>
          <p14:tracePt t="110553" x="2239963" y="5191125"/>
          <p14:tracePt t="110561" x="2359025" y="5080000"/>
          <p14:tracePt t="110568" x="2447925" y="5016500"/>
          <p14:tracePt t="110576" x="2543175" y="4959350"/>
          <p14:tracePt t="110584" x="2630488" y="4911725"/>
          <p14:tracePt t="110592" x="2717800" y="4848225"/>
          <p14:tracePt t="110599" x="2798763" y="4816475"/>
          <p14:tracePt t="110606" x="2870200" y="4752975"/>
          <p14:tracePt t="110613" x="2925763" y="4729163"/>
          <p14:tracePt t="110621" x="2981325" y="4697413"/>
          <p14:tracePt t="110629" x="3028950" y="4673600"/>
          <p14:tracePt t="110636" x="3076575" y="4641850"/>
          <p14:tracePt t="110645" x="3125788" y="4616450"/>
          <p14:tracePt t="110651" x="3157538" y="4592638"/>
          <p14:tracePt t="110658" x="3197225" y="4560888"/>
          <p14:tracePt t="110666" x="3244850" y="4529138"/>
          <p14:tracePt t="110675" x="3292475" y="4497388"/>
          <p14:tracePt t="110681" x="3340100" y="4457700"/>
          <p14:tracePt t="110689" x="3387725" y="4425950"/>
          <p14:tracePt t="110696" x="3435350" y="4386263"/>
          <p14:tracePt t="110703" x="3476625" y="4362450"/>
          <p14:tracePt t="110711" x="3516313" y="4346575"/>
          <p14:tracePt t="110718" x="3571875" y="4314825"/>
          <p14:tracePt t="110726" x="3627438" y="4273550"/>
          <p14:tracePt t="110733" x="3683000" y="4249738"/>
          <p14:tracePt t="110741" x="3730625" y="4217988"/>
          <p14:tracePt t="110749" x="3794125" y="4194175"/>
          <p14:tracePt t="110756" x="3825875" y="4170363"/>
          <p14:tracePt t="110764" x="3867150" y="4146550"/>
          <p14:tracePt t="110771" x="3906838" y="4122738"/>
          <p14:tracePt t="110778" x="3938588" y="4098925"/>
          <p14:tracePt t="110786" x="3970338" y="4075113"/>
          <p14:tracePt t="110793" x="4002088" y="4051300"/>
          <p14:tracePt t="110801" x="4025900" y="4027488"/>
          <p14:tracePt t="110808" x="4033838" y="4019550"/>
          <p14:tracePt t="110816" x="4049713" y="4003675"/>
          <p14:tracePt t="110824" x="4065588" y="3995738"/>
          <p14:tracePt t="110831" x="4073525" y="3987800"/>
          <p14:tracePt t="110839" x="4073525" y="3979863"/>
          <p14:tracePt t="110846" x="4081463" y="3979863"/>
          <p14:tracePt t="110853" x="4081463" y="3971925"/>
          <p14:tracePt t="110876" x="4089400" y="3963988"/>
          <p14:tracePt t="111116" x="4089400" y="3956050"/>
          <p14:tracePt t="111153" x="4089400" y="3948113"/>
          <p14:tracePt t="111986" x="4089400" y="3938588"/>
          <p14:tracePt t="111993" x="4089400" y="3914775"/>
          <p14:tracePt t="112001" x="4081463" y="3898900"/>
          <p14:tracePt t="112009" x="4065588" y="3867150"/>
          <p14:tracePt t="112016" x="4057650" y="3843338"/>
          <p14:tracePt t="112024" x="4057650" y="3827463"/>
          <p14:tracePt t="112031" x="4049713" y="3803650"/>
          <p14:tracePt t="112039" x="4049713" y="3787775"/>
          <p14:tracePt t="112046" x="4041775" y="3771900"/>
          <p14:tracePt t="112271" x="4041775" y="3763963"/>
          <p14:tracePt t="112280" x="4041775" y="3756025"/>
          <p14:tracePt t="112286" x="4033838" y="3748088"/>
          <p14:tracePt t="112293" x="4025900" y="3724275"/>
          <p14:tracePt t="112301" x="4025900" y="3700463"/>
          <p14:tracePt t="112308" x="4017963" y="3676650"/>
          <p14:tracePt t="112316" x="4017963" y="3660775"/>
          <p14:tracePt t="112323" x="4010025" y="3644900"/>
          <p14:tracePt t="112333" x="4002088" y="3629025"/>
          <p14:tracePt t="112339" x="4002088" y="3621088"/>
          <p14:tracePt t="112346" x="3994150" y="3621088"/>
          <p14:tracePt t="112353" x="3994150" y="3613150"/>
          <p14:tracePt t="112362" x="3986213" y="3605213"/>
          <p14:tracePt t="112503" x="3978275" y="3605213"/>
          <p14:tracePt t="112564" x="3970338" y="3605213"/>
          <p14:tracePt t="112587" x="3970338" y="3613150"/>
          <p14:tracePt t="113306" x="3970338" y="3605213"/>
          <p14:tracePt t="113313" x="3970338" y="3595688"/>
          <p14:tracePt t="113322" x="3970338" y="3571875"/>
          <p14:tracePt t="113329" x="3978275" y="3556000"/>
          <p14:tracePt t="113336" x="3978275" y="3532188"/>
          <p14:tracePt t="113344" x="3978275" y="3508375"/>
          <p14:tracePt t="113351" x="3978275" y="3492500"/>
          <p14:tracePt t="113358" x="3970338" y="3468688"/>
          <p14:tracePt t="113367" x="3962400" y="3444875"/>
          <p14:tracePt t="113374" x="3954463" y="3429000"/>
          <p14:tracePt t="113381" x="3938588" y="3413125"/>
          <p14:tracePt t="113388" x="3930650" y="3405188"/>
          <p14:tracePt t="113396" x="3922713" y="3389313"/>
          <p14:tracePt t="113404" x="3922713" y="3373438"/>
          <p14:tracePt t="113411" x="3914775" y="3365500"/>
          <p14:tracePt t="113419" x="3906838" y="3357563"/>
          <p14:tracePt t="113426" x="3906838" y="3349625"/>
          <p14:tracePt t="113433" x="3906838" y="3341688"/>
          <p14:tracePt t="113441" x="3898900" y="3341688"/>
          <p14:tracePt t="113448" x="3898900" y="3333750"/>
          <p14:tracePt t="113531" x="3890963" y="3333750"/>
          <p14:tracePt t="113540" x="3875088" y="3341688"/>
          <p14:tracePt t="113546" x="3859213" y="3349625"/>
          <p14:tracePt t="113554" x="3843338" y="3365500"/>
          <p14:tracePt t="113561" x="3817938" y="3381375"/>
          <p14:tracePt t="113569" x="3802063" y="3397250"/>
          <p14:tracePt t="113576" x="3778250" y="3421063"/>
          <p14:tracePt t="113584" x="3762375" y="3436938"/>
          <p14:tracePt t="113591" x="3738563" y="3460750"/>
          <p14:tracePt t="113600" x="3722688" y="3492500"/>
          <p14:tracePt t="113607" x="3698875" y="3516313"/>
          <p14:tracePt t="113613" x="3683000" y="3556000"/>
          <p14:tracePt t="113622" x="3675063" y="3579813"/>
          <p14:tracePt t="113629" x="3659188" y="3605213"/>
          <p14:tracePt t="113636" x="3659188" y="3629025"/>
          <p14:tracePt t="113644" x="3651250" y="3660775"/>
          <p14:tracePt t="113651" x="3651250" y="3692525"/>
          <p14:tracePt t="113658" x="3643313" y="3724275"/>
          <p14:tracePt t="113666" x="3643313" y="3748088"/>
          <p14:tracePt t="113673" x="3643313" y="3779838"/>
          <p14:tracePt t="113681" x="3643313" y="3795713"/>
          <p14:tracePt t="113688" x="3643313" y="3819525"/>
          <p14:tracePt t="113696" x="3643313" y="3835400"/>
          <p14:tracePt t="113705" x="3643313" y="3851275"/>
          <p14:tracePt t="113711" x="3643313" y="3875088"/>
          <p14:tracePt t="113719" x="3643313" y="3883025"/>
          <p14:tracePt t="113726" x="3643313" y="3906838"/>
          <p14:tracePt t="113734" x="3643313" y="3914775"/>
          <p14:tracePt t="113741" x="3643313" y="3930650"/>
          <p14:tracePt t="113748" x="3643313" y="3956050"/>
          <p14:tracePt t="113756" x="3643313" y="3979863"/>
          <p14:tracePt t="113763" x="3643313" y="4003675"/>
          <p14:tracePt t="113772" x="3635375" y="4027488"/>
          <p14:tracePt t="113779" x="3635375" y="4051300"/>
          <p14:tracePt t="113786" x="3627438" y="4083050"/>
          <p14:tracePt t="113793" x="3627438" y="4098925"/>
          <p14:tracePt t="113801" x="3627438" y="4122738"/>
          <p14:tracePt t="113808" x="3619500" y="4146550"/>
          <p14:tracePt t="113816" x="3619500" y="4170363"/>
          <p14:tracePt t="113823" x="3619500" y="4194175"/>
          <p14:tracePt t="113831" x="3611563" y="4217988"/>
          <p14:tracePt t="113838" x="3611563" y="4233863"/>
          <p14:tracePt t="113846" x="3603625" y="4257675"/>
          <p14:tracePt t="113854" x="3595688" y="4281488"/>
          <p14:tracePt t="113861" x="3595688" y="4314825"/>
          <p14:tracePt t="113869" x="3595688" y="4346575"/>
          <p14:tracePt t="113876" x="3587750" y="4370388"/>
          <p14:tracePt t="113884" x="3579813" y="4402138"/>
          <p14:tracePt t="113891" x="3571875" y="4433888"/>
          <p14:tracePt t="113898" x="3563938" y="4457700"/>
          <p14:tracePt t="113906" x="3556000" y="4497388"/>
          <p14:tracePt t="113914" x="3556000" y="4529138"/>
          <p14:tracePt t="113921" x="3548063" y="4552950"/>
          <p14:tracePt t="113929" x="3540125" y="4592638"/>
          <p14:tracePt t="113936" x="3532188" y="4616450"/>
          <p14:tracePt t="113943" x="3524250" y="4633913"/>
          <p14:tracePt t="113958" x="3524250" y="4657725"/>
          <p14:tracePt t="113958" x="3516313" y="4681538"/>
          <p14:tracePt t="113966" x="3508375" y="4705350"/>
          <p14:tracePt t="113974" x="3500438" y="4729163"/>
          <p14:tracePt t="113982" x="3492500" y="4776788"/>
          <p14:tracePt t="113989" x="3492500" y="4792663"/>
          <p14:tracePt t="113996" x="3484563" y="4808538"/>
          <p14:tracePt t="114004" x="3476625" y="4824413"/>
          <p14:tracePt t="114011" x="3476625" y="4840288"/>
          <p14:tracePt t="114019" x="3467100" y="4856163"/>
          <p14:tracePt t="114026" x="3467100" y="4864100"/>
          <p14:tracePt t="114034" x="3467100" y="4879975"/>
          <p14:tracePt t="114041" x="3467100" y="4887913"/>
          <p14:tracePt t="114049" x="3459163" y="4895850"/>
          <p14:tracePt t="114056" x="3459163" y="4903788"/>
          <p14:tracePt t="114063" x="3459163" y="4911725"/>
          <p14:tracePt t="114071" x="3459163" y="4919663"/>
          <p14:tracePt t="114086" x="3459163" y="4927600"/>
          <p14:tracePt t="114101" x="3459163" y="4935538"/>
          <p14:tracePt t="114116" x="3459163" y="4951413"/>
          <p14:tracePt t="114131" x="3459163" y="4959350"/>
          <p14:tracePt t="114146" x="3459163" y="4967288"/>
          <p14:tracePt t="114155" x="3459163" y="4976813"/>
          <p14:tracePt t="114161" x="3459163" y="4984750"/>
          <p14:tracePt t="114176" x="3459163" y="4992688"/>
          <p14:tracePt t="114198" x="3459163" y="5000625"/>
          <p14:tracePt t="114213" x="3459163" y="5008563"/>
          <p14:tracePt t="114221" x="3459163" y="5016500"/>
          <p14:tracePt t="114238" x="3459163" y="5024438"/>
          <p14:tracePt t="114289" x="3459163" y="5032375"/>
          <p14:tracePt t="114799" x="3467100" y="5032375"/>
          <p14:tracePt t="114971" x="3467100" y="5016500"/>
          <p14:tracePt t="114978" x="3467100" y="5000625"/>
          <p14:tracePt t="114986" x="3476625" y="4967288"/>
          <p14:tracePt t="114994" x="3476625" y="4927600"/>
          <p14:tracePt t="115001" x="3484563" y="4879975"/>
          <p14:tracePt t="115009" x="3484563" y="4816475"/>
          <p14:tracePt t="115016" x="3492500" y="4752975"/>
          <p14:tracePt t="115023" x="3492500" y="4689475"/>
          <p14:tracePt t="115031" x="3500438" y="4608513"/>
          <p14:tracePt t="115039" x="3500438" y="4529138"/>
          <p14:tracePt t="115046" x="3500438" y="4465638"/>
          <p14:tracePt t="115053" x="3500438" y="4378325"/>
          <p14:tracePt t="115061" x="3500438" y="4314825"/>
          <p14:tracePt t="115069" x="3500438" y="4241800"/>
          <p14:tracePt t="115076" x="3500438" y="4162425"/>
          <p14:tracePt t="115084" x="3500438" y="4098925"/>
          <p14:tracePt t="115091" x="3500438" y="4051300"/>
          <p14:tracePt t="115099" x="3500438" y="3995738"/>
          <p14:tracePt t="115106" x="3500438" y="3963988"/>
          <p14:tracePt t="115113" x="3500438" y="3938588"/>
          <p14:tracePt t="115121" x="3500438" y="3914775"/>
          <p14:tracePt t="115128" x="3500438" y="3906838"/>
          <p14:tracePt t="115145" x="3500438" y="3898900"/>
          <p14:tracePt t="115154" x="3500438" y="3890963"/>
          <p14:tracePt t="115256" x="3500438" y="3883025"/>
          <p14:tracePt t="115263" x="3500438" y="3867150"/>
          <p14:tracePt t="115271" x="3500438" y="3859213"/>
          <p14:tracePt t="115278" x="3500438" y="3851275"/>
          <p14:tracePt t="115286" x="3492500" y="3835400"/>
          <p14:tracePt t="115293" x="3492500" y="3819525"/>
          <p14:tracePt t="115301" x="3492500" y="3803650"/>
          <p14:tracePt t="115309" x="3492500" y="3779838"/>
          <p14:tracePt t="115317" x="3492500" y="3771900"/>
          <p14:tracePt t="115323" x="3492500" y="3748088"/>
          <p14:tracePt t="115332" x="3492500" y="3732213"/>
          <p14:tracePt t="115340" x="3492500" y="3716338"/>
          <p14:tracePt t="115346" x="3492500" y="3692525"/>
          <p14:tracePt t="115354" x="3492500" y="3668713"/>
          <p14:tracePt t="115361" x="3500438" y="3644900"/>
          <p14:tracePt t="115369" x="3508375" y="3621088"/>
          <p14:tracePt t="115376" x="3508375" y="3595688"/>
          <p14:tracePt t="115383" x="3516313" y="3571875"/>
          <p14:tracePt t="115391" x="3524250" y="3556000"/>
          <p14:tracePt t="115399" x="3524250" y="3548063"/>
          <p14:tracePt t="115406" x="3532188" y="3540125"/>
          <p14:tracePt t="115421" x="3532188" y="3532188"/>
          <p14:tracePt t="115428" x="3532188" y="3524250"/>
          <p14:tracePt t="115662" x="3540125" y="3516313"/>
          <p14:tracePt t="115676" x="3556000" y="3516313"/>
          <p14:tracePt t="115684" x="3556000" y="3508375"/>
          <p14:tracePt t="115691" x="3563938" y="3508375"/>
          <p14:tracePt t="115698" x="3563938" y="3500438"/>
          <p14:tracePt t="115706" x="3571875" y="3492500"/>
          <p14:tracePt t="115721" x="3579813" y="3484563"/>
          <p14:tracePt t="115729" x="3587750" y="3484563"/>
          <p14:tracePt t="115736" x="3587750" y="3476625"/>
          <p14:tracePt t="115751" x="3595688" y="3476625"/>
          <p14:tracePt t="116029" x="3595688" y="3468688"/>
          <p14:tracePt t="116044" x="3595688" y="3460750"/>
          <p14:tracePt t="116059" x="3603625" y="3460750"/>
          <p14:tracePt t="116067" x="3603625" y="3452813"/>
          <p14:tracePt t="117851" x="3611563" y="3452813"/>
          <p14:tracePt t="117859" x="3611563" y="3444875"/>
          <p14:tracePt t="117874" x="3619500" y="3444875"/>
          <p14:tracePt t="117949" x="3619500" y="3436938"/>
          <p14:tracePt t="117962" x="3627438" y="3436938"/>
          <p14:tracePt t="117971" x="3627438" y="3429000"/>
          <p14:tracePt t="117979" x="3635375" y="3429000"/>
          <p14:tracePt t="117994" x="3651250" y="3429000"/>
          <p14:tracePt t="118001" x="3651250" y="3421063"/>
          <p14:tracePt t="118009" x="3659188" y="3421063"/>
          <p14:tracePt t="118024" x="3675063" y="3413125"/>
          <p14:tracePt t="118031" x="3683000" y="3405188"/>
          <p14:tracePt t="118039" x="3690938" y="3405188"/>
          <p14:tracePt t="118048" x="3706813" y="3389313"/>
          <p14:tracePt t="118057" x="3722688" y="3381375"/>
          <p14:tracePt t="118064" x="3730625" y="3365500"/>
          <p14:tracePt t="118070" x="3746500" y="3365500"/>
          <p14:tracePt t="118079" x="3762375" y="3349625"/>
          <p14:tracePt t="118084" x="3770313" y="3341688"/>
          <p14:tracePt t="118092" x="3786188" y="3341688"/>
          <p14:tracePt t="118098" x="3802063" y="3341688"/>
          <p14:tracePt t="118105" x="3810000" y="3341688"/>
          <p14:tracePt t="118114" x="3825875" y="3333750"/>
          <p14:tracePt t="118120" x="3833813" y="3333750"/>
          <p14:tracePt t="118128" x="3843338" y="3333750"/>
          <p14:tracePt t="118136" x="3851275" y="3333750"/>
          <p14:tracePt t="118144" x="3859213" y="3333750"/>
          <p14:tracePt t="118151" x="3867150" y="3333750"/>
          <p14:tracePt t="118159" x="3867150" y="3325813"/>
          <p14:tracePt t="118166" x="3875088" y="3325813"/>
          <p14:tracePt t="118181" x="3883025" y="3325813"/>
          <p14:tracePt t="118188" x="3890963" y="3325813"/>
          <p14:tracePt t="118196" x="3898900" y="3325813"/>
          <p14:tracePt t="118204" x="3906838" y="3325813"/>
          <p14:tracePt t="118219" x="3914775" y="3325813"/>
          <p14:tracePt t="118226" x="3922713" y="3325813"/>
          <p14:tracePt t="118234" x="3930650" y="3325813"/>
          <p14:tracePt t="118248" x="3938588" y="3325813"/>
          <p14:tracePt t="118256" x="3946525" y="3325813"/>
          <p14:tracePt t="118263" x="3954463" y="3333750"/>
          <p14:tracePt t="118279" x="3962400" y="3333750"/>
          <p14:tracePt t="118286" x="3970338" y="3333750"/>
          <p14:tracePt t="118294" x="3978275" y="3333750"/>
          <p14:tracePt t="118309" x="3986213" y="3333750"/>
          <p14:tracePt t="118316" x="3986213" y="3341688"/>
          <p14:tracePt t="118324" x="3994150" y="3341688"/>
          <p14:tracePt t="118332" x="4002088" y="3341688"/>
          <p14:tracePt t="118338" x="4010025" y="3341688"/>
          <p14:tracePt t="118353" x="4017963" y="3341688"/>
          <p14:tracePt t="118361" x="4025900" y="3341688"/>
          <p14:tracePt t="118369" x="4033838" y="3341688"/>
          <p14:tracePt t="118376" x="4041775" y="3341688"/>
          <p14:tracePt t="118392" x="4057650" y="3341688"/>
          <p14:tracePt t="118398" x="4057650" y="3349625"/>
          <p14:tracePt t="118406" x="4065588" y="3349625"/>
          <p14:tracePt t="118413" x="4081463" y="3349625"/>
          <p14:tracePt t="118428" x="4089400" y="3349625"/>
          <p14:tracePt t="118436" x="4097338" y="3349625"/>
          <p14:tracePt t="118444" x="4105275" y="3349625"/>
          <p14:tracePt t="118451" x="4113213" y="3349625"/>
          <p14:tracePt t="118460" x="4121150" y="3349625"/>
          <p14:tracePt t="118466" x="4129088" y="3349625"/>
          <p14:tracePt t="118473" x="4137025" y="3349625"/>
          <p14:tracePt t="118488" x="4144963" y="3349625"/>
          <p14:tracePt t="118511" x="4152900" y="3349625"/>
          <p14:tracePt t="118548" x="4160838" y="3349625"/>
          <p14:tracePt t="119111" x="4168775" y="3349625"/>
          <p14:tracePt t="119186" x="4176713" y="3349625"/>
          <p14:tracePt t="119216" x="4184650" y="3349625"/>
          <p14:tracePt t="119254" x="4192588" y="3349625"/>
          <p14:tracePt t="119284" x="4200525" y="3349625"/>
          <p14:tracePt t="119306" x="4210050" y="3349625"/>
          <p14:tracePt t="119321" x="4217988" y="3349625"/>
          <p14:tracePt t="119329" x="4225925" y="3349625"/>
          <p14:tracePt t="119344" x="4233863" y="3349625"/>
          <p14:tracePt t="119352" x="4241800" y="3349625"/>
          <p14:tracePt t="119359" x="4249738" y="3349625"/>
          <p14:tracePt t="119366" x="4265613" y="3349625"/>
          <p14:tracePt t="119374" x="4281488" y="3349625"/>
          <p14:tracePt t="119381" x="4297363" y="3357563"/>
          <p14:tracePt t="119388" x="4305300" y="3357563"/>
          <p14:tracePt t="119396" x="4313238" y="3357563"/>
          <p14:tracePt t="119404" x="4321175" y="3357563"/>
          <p14:tracePt t="119411" x="4329113" y="3357563"/>
          <p14:tracePt t="119420" x="4337050" y="3357563"/>
          <p14:tracePt t="119434" x="4344988" y="3357563"/>
          <p14:tracePt t="119448" x="4352925" y="3357563"/>
          <p14:tracePt t="119458" x="4360863" y="3357563"/>
          <p14:tracePt t="119472" x="4368800" y="3357563"/>
          <p14:tracePt t="119516" x="4376738" y="3357563"/>
          <p14:tracePt t="120491" x="4384675" y="3357563"/>
          <p14:tracePt t="120500" x="4392613" y="3357563"/>
          <p14:tracePt t="120506" x="4416425" y="3349625"/>
          <p14:tracePt t="120518" x="4440238" y="3349625"/>
          <p14:tracePt t="120522" x="4464050" y="3341688"/>
          <p14:tracePt t="120528" x="4487863" y="3341688"/>
          <p14:tracePt t="120536" x="4511675" y="3341688"/>
          <p14:tracePt t="120543" x="4535488" y="3333750"/>
          <p14:tracePt t="120551" x="4567238" y="3333750"/>
          <p14:tracePt t="120561" x="4592638" y="3333750"/>
          <p14:tracePt t="120568" x="4608513" y="3333750"/>
          <p14:tracePt t="120573" x="4624388" y="3333750"/>
          <p14:tracePt t="120582" x="4640263" y="3333750"/>
          <p14:tracePt t="120589" x="4648200" y="3333750"/>
          <p14:tracePt t="120597" x="4664075" y="3333750"/>
          <p14:tracePt t="120611" x="4672013" y="3333750"/>
          <p14:tracePt t="120619" x="4679950" y="3333750"/>
          <p14:tracePt t="120626" x="4687888" y="3333750"/>
          <p14:tracePt t="120641" x="4695825" y="3333750"/>
          <p14:tracePt t="121024" x="4703763" y="3333750"/>
          <p14:tracePt t="121031" x="4727575" y="3333750"/>
          <p14:tracePt t="121038" x="4751388" y="3333750"/>
          <p14:tracePt t="121046" x="4775200" y="3333750"/>
          <p14:tracePt t="121053" x="4799013" y="3333750"/>
          <p14:tracePt t="121061" x="4822825" y="3333750"/>
          <p14:tracePt t="121069" x="4846638" y="3333750"/>
          <p14:tracePt t="121076" x="4862513" y="3333750"/>
          <p14:tracePt t="121085" x="4878388" y="3333750"/>
          <p14:tracePt t="121091" x="4902200" y="3333750"/>
          <p14:tracePt t="121099" x="4918075" y="3333750"/>
          <p14:tracePt t="121106" x="4933950" y="3333750"/>
          <p14:tracePt t="121113" x="4943475" y="3333750"/>
          <p14:tracePt t="121121" x="4959350" y="3333750"/>
          <p14:tracePt t="121137" x="4967288" y="3325813"/>
          <p14:tracePt t="123886" x="4886325" y="3341688"/>
          <p14:tracePt t="123890" x="4870450" y="3349625"/>
          <p14:tracePt t="124106" x="4854575" y="3357563"/>
          <p14:tracePt t="124113" x="4806950" y="3365500"/>
          <p14:tracePt t="124122" x="4727575" y="3373438"/>
          <p14:tracePt t="124128" x="4656138" y="3389313"/>
          <p14:tracePt t="124136" x="4519613" y="3397250"/>
          <p14:tracePt t="124145" x="4329113" y="3429000"/>
          <p14:tracePt t="124151" x="4097338" y="3484563"/>
          <p14:tracePt t="124158" x="3794125" y="3556000"/>
          <p14:tracePt t="124166" x="3476625" y="3629025"/>
          <p14:tracePt t="124174" x="3197225" y="3700463"/>
          <p14:tracePt t="124181" x="2925763" y="3756025"/>
          <p14:tracePt t="124189" x="2774950" y="3787775"/>
          <p14:tracePt t="124196" x="2606675" y="3819525"/>
          <p14:tracePt t="124204" x="2495550" y="3827463"/>
          <p14:tracePt t="124211" x="2408238" y="3835400"/>
          <p14:tracePt t="124218" x="2359025" y="3843338"/>
          <p14:tracePt t="124226" x="2327275" y="3843338"/>
          <p14:tracePt t="124233" x="2311400" y="3851275"/>
          <p14:tracePt t="124241" x="2303463" y="3851275"/>
          <p14:tracePt t="124248" x="2295525" y="3851275"/>
          <p14:tracePt t="124256" x="2287588" y="3851275"/>
          <p14:tracePt t="124324" x="2287588" y="3843338"/>
          <p14:tracePt t="124331" x="2287588" y="3835400"/>
          <p14:tracePt t="124338" x="2287588" y="3827463"/>
          <p14:tracePt t="124346" x="2287588" y="3819525"/>
          <p14:tracePt t="124355" x="2287588" y="3803650"/>
          <p14:tracePt t="124361" x="2295525" y="3779838"/>
          <p14:tracePt t="124369" x="2303463" y="3763963"/>
          <p14:tracePt t="124376" x="2311400" y="3748088"/>
          <p14:tracePt t="124384" x="2311400" y="3740150"/>
          <p14:tracePt t="124391" x="2311400" y="3724275"/>
          <p14:tracePt t="124399" x="2311400" y="3716338"/>
          <p14:tracePt t="124406" x="2311400" y="3708400"/>
          <p14:tracePt t="124414" x="2319338" y="3692525"/>
          <p14:tracePt t="124422" x="2319338" y="3684588"/>
          <p14:tracePt t="124436" x="2319338" y="3668713"/>
          <p14:tracePt t="124451" x="2319338" y="3660775"/>
          <p14:tracePt t="124460" x="2319338" y="3644900"/>
          <p14:tracePt t="124474" x="2319338" y="3636963"/>
          <p14:tracePt t="124488" x="2319338" y="3629025"/>
          <p14:tracePt t="124520" x="2319338" y="3621088"/>
          <p14:tracePt t="125156" x="2327275" y="3621088"/>
          <p14:tracePt t="125171" x="2335213" y="3621088"/>
          <p14:tracePt t="125186" x="2343150" y="3621088"/>
          <p14:tracePt t="126086" x="2366963" y="3613150"/>
          <p14:tracePt t="126096" x="2384425" y="3605213"/>
          <p14:tracePt t="126101" x="2408238" y="3605213"/>
          <p14:tracePt t="126111" x="2447925" y="3587750"/>
          <p14:tracePt t="126116" x="2495550" y="3571875"/>
          <p14:tracePt t="126123" x="2551113" y="3556000"/>
          <p14:tracePt t="126131" x="2606675" y="3540125"/>
          <p14:tracePt t="126140" x="2662238" y="3524250"/>
          <p14:tracePt t="126148" x="2717800" y="3500438"/>
          <p14:tracePt t="126155" x="2782888" y="3476625"/>
          <p14:tracePt t="126162" x="2854325" y="3452813"/>
          <p14:tracePt t="126169" x="2894013" y="3436938"/>
          <p14:tracePt t="126177" x="2933700" y="3421063"/>
          <p14:tracePt t="126184" x="2973388" y="3413125"/>
          <p14:tracePt t="126191" x="3005138" y="3405188"/>
          <p14:tracePt t="126199" x="3021013" y="3397250"/>
          <p14:tracePt t="126206" x="3028950" y="3397250"/>
          <p14:tracePt t="126214" x="3036888" y="3389313"/>
          <p14:tracePt t="126221" x="3044825" y="3381375"/>
          <p14:tracePt t="126228" x="3052763" y="3381375"/>
          <p14:tracePt t="126416" x="3060700" y="3381375"/>
          <p14:tracePt t="126433" x="3076575" y="3381375"/>
          <p14:tracePt t="126446" x="3084513" y="3381375"/>
          <p14:tracePt t="126454" x="3100388" y="3381375"/>
          <p14:tracePt t="126461" x="3100388" y="3373438"/>
          <p14:tracePt t="126469" x="3109913" y="3373438"/>
          <p14:tracePt t="126476" x="3117850" y="3373438"/>
          <p14:tracePt t="126484" x="3125788" y="3373438"/>
          <p14:tracePt t="126491" x="3141663" y="3373438"/>
          <p14:tracePt t="126500" x="3149600" y="3373438"/>
          <p14:tracePt t="126506" x="3157538" y="3373438"/>
          <p14:tracePt t="126514" x="3165475" y="3373438"/>
          <p14:tracePt t="126521" x="3173413" y="3373438"/>
          <p14:tracePt t="126528" x="3181350" y="3373438"/>
          <p14:tracePt t="126536" x="3197225" y="3373438"/>
          <p14:tracePt t="126544" x="3213100" y="3373438"/>
          <p14:tracePt t="126551" x="3228975" y="3373438"/>
          <p14:tracePt t="126559" x="3252788" y="3373438"/>
          <p14:tracePt t="126567" x="3268663" y="3373438"/>
          <p14:tracePt t="126574" x="3276600" y="3373438"/>
          <p14:tracePt t="126581" x="3292475" y="3373438"/>
          <p14:tracePt t="126588" x="3308350" y="3373438"/>
          <p14:tracePt t="126596" x="3332163" y="3373438"/>
          <p14:tracePt t="126604" x="3348038" y="3365500"/>
          <p14:tracePt t="126611" x="3371850" y="3365500"/>
          <p14:tracePt t="126619" x="3387725" y="3365500"/>
          <p14:tracePt t="126626" x="3395663" y="3365500"/>
          <p14:tracePt t="126635" x="3411538" y="3365500"/>
          <p14:tracePt t="126641" x="3427413" y="3357563"/>
          <p14:tracePt t="126650" x="3443288" y="3357563"/>
          <p14:tracePt t="126663" x="3451225" y="3357563"/>
          <p14:tracePt t="126671" x="3459163" y="3357563"/>
          <p14:tracePt t="126679" x="3467100" y="3357563"/>
          <p14:tracePt t="126693" x="3476625" y="3357563"/>
          <p14:tracePt t="126701" x="3484563" y="3357563"/>
          <p14:tracePt t="126710" x="3492500" y="3357563"/>
          <p14:tracePt t="126717" x="3500438" y="3357563"/>
          <p14:tracePt t="126723" x="3508375" y="3357563"/>
          <p14:tracePt t="126731" x="3516313" y="3357563"/>
          <p14:tracePt t="126746" x="3524250" y="3357563"/>
          <p14:tracePt t="126761" x="3532188" y="3357563"/>
          <p14:tracePt t="126769" x="3548063" y="3357563"/>
          <p14:tracePt t="126785" x="3563938" y="3357563"/>
          <p14:tracePt t="126800" x="3571875" y="3357563"/>
          <p14:tracePt t="126806" x="3579813" y="3357563"/>
          <p14:tracePt t="126813" x="3587750" y="3357563"/>
          <p14:tracePt t="126821" x="3595688" y="3357563"/>
          <p14:tracePt t="126828" x="3603625" y="3357563"/>
          <p14:tracePt t="126836" x="3611563" y="3349625"/>
          <p14:tracePt t="126844" x="3619500" y="3349625"/>
          <p14:tracePt t="126851" x="3643313" y="3349625"/>
          <p14:tracePt t="126867" x="3651250" y="3349625"/>
          <p14:tracePt t="126873" x="3659188" y="3349625"/>
          <p14:tracePt t="126881" x="3667125" y="3349625"/>
          <p14:tracePt t="126904" x="3675063" y="3349625"/>
          <p14:tracePt t="126918" x="3683000" y="3349625"/>
          <p14:tracePt t="126941" x="3690938" y="3349625"/>
          <p14:tracePt t="126968" x="3698875" y="3349625"/>
          <p14:tracePt t="126971" x="3706813" y="3349625"/>
          <p14:tracePt t="126986" x="3714750" y="3349625"/>
          <p14:tracePt t="126994" x="3722688" y="3349625"/>
          <p14:tracePt t="127001" x="3738563" y="3357563"/>
          <p14:tracePt t="127009" x="3746500" y="3357563"/>
          <p14:tracePt t="127016" x="3770313" y="3357563"/>
          <p14:tracePt t="127023" x="3786188" y="3357563"/>
          <p14:tracePt t="127032" x="3810000" y="3357563"/>
          <p14:tracePt t="127039" x="3833813" y="3357563"/>
          <p14:tracePt t="127046" x="3843338" y="3357563"/>
          <p14:tracePt t="127054" x="3867150" y="3357563"/>
          <p14:tracePt t="127061" x="3883025" y="3357563"/>
          <p14:tracePt t="127069" x="3898900" y="3357563"/>
          <p14:tracePt t="127076" x="3906838" y="3357563"/>
          <p14:tracePt t="127084" x="3922713" y="3357563"/>
          <p14:tracePt t="127091" x="3938588" y="3357563"/>
          <p14:tracePt t="127106" x="3946525" y="3357563"/>
          <p14:tracePt t="127121" x="3954463" y="3357563"/>
          <p14:tracePt t="127129" x="3962400" y="3357563"/>
          <p14:tracePt t="127136" x="3970338" y="3357563"/>
          <p14:tracePt t="127151" x="3978275" y="3357563"/>
          <p14:tracePt t="127174" x="3986213" y="3357563"/>
          <p14:tracePt t="127188" x="3994150" y="3357563"/>
          <p14:tracePt t="127196" x="4002088" y="3357563"/>
          <p14:tracePt t="127204" x="4010025" y="3357563"/>
          <p14:tracePt t="127218" x="4017963" y="3357563"/>
          <p14:tracePt t="127226" x="4025900" y="3365500"/>
          <p14:tracePt t="127234" x="4041775" y="3373438"/>
          <p14:tracePt t="127241" x="4049713" y="3373438"/>
          <p14:tracePt t="127250" x="4065588" y="3381375"/>
          <p14:tracePt t="127256" x="4073525" y="3381375"/>
          <p14:tracePt t="127264" x="4089400" y="3381375"/>
          <p14:tracePt t="127271" x="4105275" y="3389313"/>
          <p14:tracePt t="127278" x="4113213" y="3397250"/>
          <p14:tracePt t="127286" x="4137025" y="3405188"/>
          <p14:tracePt t="127293" x="4152900" y="3405188"/>
          <p14:tracePt t="127301" x="4176713" y="3405188"/>
          <p14:tracePt t="127309" x="4192588" y="3413125"/>
          <p14:tracePt t="127316" x="4210050" y="3413125"/>
          <p14:tracePt t="127323" x="4233863" y="3413125"/>
          <p14:tracePt t="127332" x="4257675" y="3413125"/>
          <p14:tracePt t="127339" x="4281488" y="3413125"/>
          <p14:tracePt t="127346" x="4313238" y="3413125"/>
          <p14:tracePt t="127354" x="4337050" y="3413125"/>
          <p14:tracePt t="127361" x="4360863" y="3413125"/>
          <p14:tracePt t="127368" x="4376738" y="3413125"/>
          <p14:tracePt t="127376" x="4400550" y="3413125"/>
          <p14:tracePt t="127384" x="4424363" y="3413125"/>
          <p14:tracePt t="127391" x="4448175" y="3413125"/>
          <p14:tracePt t="127399" x="4464050" y="3413125"/>
          <p14:tracePt t="127406" x="4487863" y="3413125"/>
          <p14:tracePt t="127414" x="4495800" y="3413125"/>
          <p14:tracePt t="127421" x="4527550" y="3413125"/>
          <p14:tracePt t="127428" x="4551363" y="3413125"/>
          <p14:tracePt t="127436" x="4576763" y="3413125"/>
          <p14:tracePt t="127444" x="4600575" y="3413125"/>
          <p14:tracePt t="127452" x="4624388" y="3405188"/>
          <p14:tracePt t="127459" x="4656138" y="3405188"/>
          <p14:tracePt t="127466" x="4679950" y="3397250"/>
          <p14:tracePt t="127474" x="4711700" y="3397250"/>
          <p14:tracePt t="127482" x="4735513" y="3389313"/>
          <p14:tracePt t="127488" x="4767263" y="3381375"/>
          <p14:tracePt t="127496" x="4791075" y="3381375"/>
          <p14:tracePt t="127503" x="4806950" y="3381375"/>
          <p14:tracePt t="127511" x="4822825" y="3381375"/>
          <p14:tracePt t="127518" x="4846638" y="3381375"/>
          <p14:tracePt t="127526" x="4862513" y="3381375"/>
          <p14:tracePt t="127534" x="4886325" y="3381375"/>
          <p14:tracePt t="127541" x="4918075" y="3381375"/>
          <p14:tracePt t="127550" x="4951413" y="3381375"/>
          <p14:tracePt t="127556" x="5046663" y="3373438"/>
          <p14:tracePt t="127563" x="5102225" y="3365500"/>
          <p14:tracePt t="127571" x="5149850" y="3365500"/>
          <p14:tracePt t="127578" x="5189538" y="3357563"/>
          <p14:tracePt t="127586" x="5245100" y="3349625"/>
          <p14:tracePt t="127594" x="5284788" y="3349625"/>
          <p14:tracePt t="127602" x="5334000" y="3341688"/>
          <p14:tracePt t="127609" x="5365750" y="3333750"/>
          <p14:tracePt t="127617" x="5389563" y="3325813"/>
          <p14:tracePt t="127623" x="5413375" y="3325813"/>
          <p14:tracePt t="127633" x="5429250" y="3317875"/>
          <p14:tracePt t="127638" x="5437188" y="3317875"/>
          <p14:tracePt t="127646" x="5445125" y="3317875"/>
          <p14:tracePt t="127661" x="5453063" y="3317875"/>
          <p14:tracePt t="127668" x="5461000" y="3309938"/>
          <p14:tracePt t="127676" x="5468938" y="3309938"/>
          <p14:tracePt t="127691" x="5476875" y="3309938"/>
          <p14:tracePt t="127796" x="5468938" y="3309938"/>
          <p14:tracePt t="127803" x="5445125" y="3309938"/>
          <p14:tracePt t="127811" x="5429250" y="3309938"/>
          <p14:tracePt t="127818" x="5397500" y="3309938"/>
          <p14:tracePt t="127826" x="5349875" y="3309938"/>
          <p14:tracePt t="127834" x="5318125" y="3309938"/>
          <p14:tracePt t="127841" x="5276850" y="3309938"/>
          <p14:tracePt t="127849" x="5197475" y="3309938"/>
          <p14:tracePt t="127856" x="5118100" y="3309938"/>
          <p14:tracePt t="127863" x="5022850" y="3309938"/>
          <p14:tracePt t="127871" x="4918075" y="3309938"/>
          <p14:tracePt t="127879" x="4799013" y="3309938"/>
          <p14:tracePt t="127886" x="4679950" y="3309938"/>
          <p14:tracePt t="127894" x="4600575" y="3309938"/>
          <p14:tracePt t="127901" x="4471988" y="3309938"/>
          <p14:tracePt t="127908" x="4360863" y="3309938"/>
          <p14:tracePt t="127916" x="4257675" y="3309938"/>
          <p14:tracePt t="127924" x="4160838" y="3309938"/>
          <p14:tracePt t="127932" x="4081463" y="3309938"/>
          <p14:tracePt t="127938" x="3986213" y="3309938"/>
          <p14:tracePt t="127946" x="3906838" y="3317875"/>
          <p14:tracePt t="127953" x="3851275" y="3325813"/>
          <p14:tracePt t="127968" x="3786188" y="3333750"/>
          <p14:tracePt t="127969" x="3746500" y="3349625"/>
          <p14:tracePt t="127976" x="3706813" y="3349625"/>
          <p14:tracePt t="127984" x="3683000" y="3357563"/>
          <p14:tracePt t="127991" x="3651250" y="3373438"/>
          <p14:tracePt t="127999" x="3627438" y="3381375"/>
          <p14:tracePt t="128007" x="3595688" y="3381375"/>
          <p14:tracePt t="128013" x="3563938" y="3397250"/>
          <p14:tracePt t="128021" x="3540125" y="3397250"/>
          <p14:tracePt t="128029" x="3516313" y="3397250"/>
          <p14:tracePt t="128037" x="3500438" y="3405188"/>
          <p14:tracePt t="128044" x="3476625" y="3413125"/>
          <p14:tracePt t="128051" x="3459163" y="3421063"/>
          <p14:tracePt t="128059" x="3451225" y="3421063"/>
          <p14:tracePt t="128067" x="3435350" y="3429000"/>
          <p14:tracePt t="128073" x="3419475" y="3436938"/>
          <p14:tracePt t="128083" x="3411538" y="3436938"/>
          <p14:tracePt t="128089" x="3403600" y="3436938"/>
          <p14:tracePt t="128096" x="3387725" y="3444875"/>
          <p14:tracePt t="128104" x="3379788" y="3444875"/>
          <p14:tracePt t="128111" x="3371850" y="3452813"/>
          <p14:tracePt t="128119" x="3355975" y="3452813"/>
          <p14:tracePt t="128126" x="3348038" y="3452813"/>
          <p14:tracePt t="128134" x="3332163" y="3460750"/>
          <p14:tracePt t="128141" x="3324225" y="3460750"/>
          <p14:tracePt t="128149" x="3300413" y="3468688"/>
          <p14:tracePt t="128156" x="3292475" y="3476625"/>
          <p14:tracePt t="128164" x="3260725" y="3484563"/>
          <p14:tracePt t="128171" x="3236913" y="3492500"/>
          <p14:tracePt t="128179" x="3213100" y="3500438"/>
          <p14:tracePt t="128186" x="3189288" y="3508375"/>
          <p14:tracePt t="128194" x="3165475" y="3516313"/>
          <p14:tracePt t="128201" x="3133725" y="3532188"/>
          <p14:tracePt t="128208" x="3117850" y="3532188"/>
          <p14:tracePt t="128216" x="3092450" y="3540125"/>
          <p14:tracePt t="128224" x="3068638" y="3548063"/>
          <p14:tracePt t="128232" x="3052763" y="3556000"/>
          <p14:tracePt t="128239" x="3028950" y="3556000"/>
          <p14:tracePt t="128246" x="3005138" y="3563938"/>
          <p14:tracePt t="128254" x="2965450" y="3571875"/>
          <p14:tracePt t="128261" x="2925763" y="3579813"/>
          <p14:tracePt t="128270" x="2909888" y="3587750"/>
          <p14:tracePt t="128276" x="2878138" y="3595688"/>
          <p14:tracePt t="128284" x="2838450" y="3613150"/>
          <p14:tracePt t="128291" x="2806700" y="3621088"/>
          <p14:tracePt t="128298" x="2774950" y="3629025"/>
          <p14:tracePt t="128306" x="2751138" y="3644900"/>
          <p14:tracePt t="128314" x="2733675" y="3644900"/>
          <p14:tracePt t="128321" x="2709863" y="3652838"/>
          <p14:tracePt t="128328" x="2686050" y="3660775"/>
          <p14:tracePt t="128336" x="2670175" y="3676650"/>
          <p14:tracePt t="128343" x="2638425" y="3684588"/>
          <p14:tracePt t="128351" x="2614613" y="3692525"/>
          <p14:tracePt t="128358" x="2590800" y="3700463"/>
          <p14:tracePt t="128367" x="2566988" y="3700463"/>
          <p14:tracePt t="128374" x="2551113" y="3708400"/>
          <p14:tracePt t="128382" x="2535238" y="3724275"/>
          <p14:tracePt t="128389" x="2511425" y="3724275"/>
          <p14:tracePt t="128396" x="2495550" y="3732213"/>
          <p14:tracePt t="128403" x="2479675" y="3732213"/>
          <p14:tracePt t="128411" x="2463800" y="3748088"/>
          <p14:tracePt t="128418" x="2455863" y="3748088"/>
          <p14:tracePt t="128426" x="2432050" y="3748088"/>
          <p14:tracePt t="128434" x="2432050" y="3756025"/>
          <p14:tracePt t="128441" x="2424113" y="3756025"/>
          <p14:tracePt t="128448" x="2416175" y="3763963"/>
          <p14:tracePt t="128455" x="2408238" y="3771900"/>
          <p14:tracePt t="128471" x="2400300" y="3771900"/>
          <p14:tracePt t="128478" x="2400300" y="3779838"/>
          <p14:tracePt t="128486" x="2384425" y="3779838"/>
          <p14:tracePt t="128493" x="2384425" y="3787775"/>
          <p14:tracePt t="128501" x="2374900" y="3787775"/>
          <p14:tracePt t="128508" x="2374900" y="3795713"/>
          <p14:tracePt t="128516" x="2366963" y="3795713"/>
          <p14:tracePt t="128524" x="2366963" y="3803650"/>
          <p14:tracePt t="128532" x="2359025" y="3803650"/>
          <p14:tracePt t="128538" x="2351088" y="3803650"/>
          <p14:tracePt t="128546" x="2351088" y="3811588"/>
          <p14:tracePt t="128554" x="2343150" y="3811588"/>
          <p14:tracePt t="128568" x="2343150" y="3819525"/>
          <p14:tracePt t="128576" x="2335213" y="3819525"/>
          <p14:tracePt t="128584" x="2335213" y="3827463"/>
          <p14:tracePt t="128591" x="2327275" y="3827463"/>
          <p14:tracePt t="128598" x="2319338" y="3835400"/>
          <p14:tracePt t="128606" x="2319338" y="3843338"/>
          <p14:tracePt t="128614" x="2311400" y="3851275"/>
          <p14:tracePt t="128621" x="2303463" y="3851275"/>
          <p14:tracePt t="128628" x="2295525" y="3859213"/>
          <p14:tracePt t="128643" x="2287588" y="3875088"/>
          <p14:tracePt t="128651" x="2271713" y="3875088"/>
          <p14:tracePt t="128658" x="2271713" y="3890963"/>
          <p14:tracePt t="128668" x="2263775" y="3890963"/>
          <p14:tracePt t="128674" x="2255838" y="3898900"/>
          <p14:tracePt t="128681" x="2247900" y="3906838"/>
          <p14:tracePt t="128688" x="2247900" y="3914775"/>
          <p14:tracePt t="128696" x="2232025" y="3914775"/>
          <p14:tracePt t="128703" x="2232025" y="3922713"/>
          <p14:tracePt t="128711" x="2224088" y="3922713"/>
          <p14:tracePt t="128719" x="2208213" y="3938588"/>
          <p14:tracePt t="128726" x="2192338" y="3948113"/>
          <p14:tracePt t="128734" x="2176463" y="3956050"/>
          <p14:tracePt t="128740" x="2176463" y="3963988"/>
          <p14:tracePt t="128748" x="2160588" y="3971925"/>
          <p14:tracePt t="128756" x="2152650" y="3971925"/>
          <p14:tracePt t="128764" x="2144713" y="3979863"/>
          <p14:tracePt t="128771" x="2144713" y="3987800"/>
          <p14:tracePt t="128778" x="2136775" y="3987800"/>
          <p14:tracePt t="128786" x="2136775" y="3995738"/>
          <p14:tracePt t="128793" x="2128838" y="3995738"/>
          <p14:tracePt t="128809" x="2120900" y="3995738"/>
          <p14:tracePt t="128816" x="2120900" y="4003675"/>
          <p14:tracePt t="128861" x="2112963" y="4003675"/>
          <p14:tracePt t="130031" x="2120900" y="4003675"/>
          <p14:tracePt t="130046" x="2128838" y="4003675"/>
          <p14:tracePt t="130053" x="2136775" y="4003675"/>
          <p14:tracePt t="130069" x="2144713" y="4003675"/>
          <p14:tracePt t="130084" x="2152650" y="4003675"/>
          <p14:tracePt t="130099" x="2160588" y="4003675"/>
          <p14:tracePt t="130106" x="2168525" y="4003675"/>
          <p14:tracePt t="130129" x="2176463" y="4003675"/>
          <p14:tracePt t="130159" x="2184400" y="4003675"/>
          <p14:tracePt t="130189" x="2192338" y="4003675"/>
          <p14:tracePt t="130203" x="2200275" y="4003675"/>
          <p14:tracePt t="130211" x="2208213" y="4003675"/>
          <p14:tracePt t="130226" x="2216150" y="4003675"/>
          <p14:tracePt t="130234" x="2224088" y="4003675"/>
          <p14:tracePt t="130241" x="2232025" y="4003675"/>
          <p14:tracePt t="130256" x="2239963" y="4003675"/>
          <p14:tracePt t="130264" x="2247900" y="4003675"/>
          <p14:tracePt t="130279" x="2263775" y="4003675"/>
          <p14:tracePt t="130286" x="2279650" y="3995738"/>
          <p14:tracePt t="130294" x="2287588" y="3979863"/>
          <p14:tracePt t="130302" x="2311400" y="3971925"/>
          <p14:tracePt t="130309" x="2335213" y="3956050"/>
          <p14:tracePt t="130317" x="2351088" y="3948113"/>
          <p14:tracePt t="130323" x="2374900" y="3930650"/>
          <p14:tracePt t="130332" x="2416175" y="3914775"/>
          <p14:tracePt t="130339" x="2447925" y="3898900"/>
          <p14:tracePt t="130346" x="2487613" y="3883025"/>
          <p14:tracePt t="130353" x="2511425" y="3867150"/>
          <p14:tracePt t="130361" x="2543175" y="3859213"/>
          <p14:tracePt t="130369" x="2566988" y="3843338"/>
          <p14:tracePt t="130376" x="2598738" y="3827463"/>
          <p14:tracePt t="130384" x="2630488" y="3811588"/>
          <p14:tracePt t="130391" x="2654300" y="3803650"/>
          <p14:tracePt t="130398" x="2686050" y="3787775"/>
          <p14:tracePt t="130406" x="2717800" y="3771900"/>
          <p14:tracePt t="130414" x="2751138" y="3756025"/>
          <p14:tracePt t="130421" x="2774950" y="3756025"/>
          <p14:tracePt t="130429" x="2806700" y="3740150"/>
          <p14:tracePt t="130437" x="2830513" y="3732213"/>
          <p14:tracePt t="130444" x="2854325" y="3732213"/>
          <p14:tracePt t="130451" x="2878138" y="3724275"/>
          <p14:tracePt t="130459" x="2901950" y="3716338"/>
          <p14:tracePt t="130467" x="2909888" y="3708400"/>
          <p14:tracePt t="130473" x="2933700" y="3708400"/>
          <p14:tracePt t="130481" x="2949575" y="3708400"/>
          <p14:tracePt t="130496" x="2965450" y="3700463"/>
          <p14:tracePt t="130511" x="2973388" y="3700463"/>
          <p14:tracePt t="130521" x="2981325" y="3692525"/>
          <p14:tracePt t="130534" x="2989263" y="3692525"/>
          <p14:tracePt t="130556" x="2997200" y="3692525"/>
          <p14:tracePt t="130751" x="3005138" y="3684588"/>
          <p14:tracePt t="130758" x="3028950" y="3676650"/>
          <p14:tracePt t="130766" x="3036888" y="3676650"/>
          <p14:tracePt t="130773" x="3060700" y="3668713"/>
          <p14:tracePt t="130781" x="3100388" y="3652838"/>
          <p14:tracePt t="130789" x="3117850" y="3644900"/>
          <p14:tracePt t="130796" x="3141663" y="3644900"/>
          <p14:tracePt t="130803" x="3165475" y="3629025"/>
          <p14:tracePt t="130811" x="3189288" y="3621088"/>
          <p14:tracePt t="130819" x="3213100" y="3613150"/>
          <p14:tracePt t="130826" x="3236913" y="3613150"/>
          <p14:tracePt t="130833" x="3260725" y="3605213"/>
          <p14:tracePt t="130841" x="3284538" y="3595688"/>
          <p14:tracePt t="130850" x="3292475" y="3595688"/>
          <p14:tracePt t="130855" x="3316288" y="3587750"/>
          <p14:tracePt t="130863" x="3332163" y="3579813"/>
          <p14:tracePt t="130871" x="3363913" y="3563938"/>
          <p14:tracePt t="130879" x="3379788" y="3563938"/>
          <p14:tracePt t="130886" x="3403600" y="3563938"/>
          <p14:tracePt t="130894" x="3411538" y="3556000"/>
          <p14:tracePt t="130901" x="3435350" y="3548063"/>
          <p14:tracePt t="130909" x="3443288" y="3548063"/>
          <p14:tracePt t="130917" x="3451225" y="3548063"/>
          <p14:tracePt t="130924" x="3459163" y="3548063"/>
          <p14:tracePt t="130931" x="3459163" y="3540125"/>
          <p14:tracePt t="134490" x="3459163" y="3819525"/>
          <p14:tracePt t="134493" x="3459163" y="3851275"/>
          <p14:tracePt t="134494" x="3459163" y="3890963"/>
          <p14:tracePt t="134501" x="3459163" y="3938588"/>
          <p14:tracePt t="134509" x="3459163" y="3963988"/>
          <p14:tracePt t="134516" x="3459163" y="3979863"/>
          <p14:tracePt t="134524" x="3459163" y="4011613"/>
          <p14:tracePt t="134531" x="3459163" y="4035425"/>
          <p14:tracePt t="134539" x="3467100" y="4051300"/>
          <p14:tracePt t="134546" x="3467100" y="4059238"/>
          <p14:tracePt t="134554" x="3476625" y="4067175"/>
          <p14:tracePt t="134561" x="3476625" y="4083050"/>
          <p14:tracePt t="134569" x="3476625" y="4090988"/>
          <p14:tracePt t="134577" x="3476625" y="4106863"/>
          <p14:tracePt t="134583" x="3476625" y="4122738"/>
          <p14:tracePt t="134591" x="3476625" y="4138613"/>
          <p14:tracePt t="134599" x="3476625" y="4146550"/>
          <p14:tracePt t="134606" x="3476625" y="4162425"/>
          <p14:tracePt t="134613" x="3476625" y="4170363"/>
          <p14:tracePt t="134621" x="3476625" y="4186238"/>
          <p14:tracePt t="134629" x="3476625" y="4194175"/>
          <p14:tracePt t="134636" x="3476625" y="4202113"/>
          <p14:tracePt t="134646" x="3476625" y="4217988"/>
          <p14:tracePt t="134651" x="3476625" y="4225925"/>
          <p14:tracePt t="134659" x="3476625" y="4233863"/>
          <p14:tracePt t="134667" x="3476625" y="4241800"/>
          <p14:tracePt t="134681" x="3476625" y="4249738"/>
          <p14:tracePt t="135484" x="3484563" y="4249738"/>
          <p14:tracePt t="135491" x="3492500" y="4233863"/>
          <p14:tracePt t="135499" x="3508375" y="4210050"/>
          <p14:tracePt t="135507" x="3524250" y="4186238"/>
          <p14:tracePt t="135514" x="3556000" y="4138613"/>
          <p14:tracePt t="135521" x="3579813" y="4106863"/>
          <p14:tracePt t="135529" x="3603625" y="4059238"/>
          <p14:tracePt t="135536" x="3619500" y="4019550"/>
          <p14:tracePt t="135544" x="3643313" y="3979863"/>
          <p14:tracePt t="135552" x="3651250" y="3948113"/>
          <p14:tracePt t="135559" x="3667125" y="3898900"/>
          <p14:tracePt t="135566" x="3690938" y="3843338"/>
          <p14:tracePt t="135574" x="3706813" y="3787775"/>
          <p14:tracePt t="135582" x="3714750" y="3756025"/>
          <p14:tracePt t="135588" x="3730625" y="3708400"/>
          <p14:tracePt t="135596" x="3738563" y="3676650"/>
          <p14:tracePt t="135604" x="3746500" y="3636963"/>
          <p14:tracePt t="135611" x="3746500" y="3605213"/>
          <p14:tracePt t="135619" x="3754438" y="3579813"/>
          <p14:tracePt t="135626" x="3754438" y="3556000"/>
          <p14:tracePt t="135635" x="3754438" y="3548063"/>
          <p14:tracePt t="135641" x="3762375" y="3532188"/>
          <p14:tracePt t="135656" x="3762375" y="3524250"/>
          <p14:tracePt t="135663" x="3762375" y="3516313"/>
          <p14:tracePt t="135671" x="3762375" y="3508375"/>
          <p14:tracePt t="135679" x="3770313" y="3508375"/>
          <p14:tracePt t="135686" x="3770313" y="3500438"/>
          <p14:tracePt t="135709" x="3770313" y="3492500"/>
          <p14:tracePt t="135716" x="3770313" y="3484563"/>
          <p14:tracePt t="135732" x="3778250" y="3484563"/>
          <p14:tracePt t="135739" x="3778250" y="3476625"/>
          <p14:tracePt t="135770" x="3778250" y="3468688"/>
          <p14:tracePt t="135784" x="3786188" y="3468688"/>
          <p14:tracePt t="135791" x="3786188" y="3460750"/>
          <p14:tracePt t="135800" x="3786188" y="3452813"/>
          <p14:tracePt t="135814" x="3794125" y="3444875"/>
          <p14:tracePt t="135821" x="3802063" y="3444875"/>
          <p14:tracePt t="135829" x="3810000" y="3429000"/>
          <p14:tracePt t="135836" x="3817938" y="3421063"/>
          <p14:tracePt t="135844" x="3825875" y="3413125"/>
          <p14:tracePt t="135852" x="3833813" y="3397250"/>
          <p14:tracePt t="135859" x="3851275" y="3389313"/>
          <p14:tracePt t="135866" x="3859213" y="3373438"/>
          <p14:tracePt t="135874" x="3867150" y="3365500"/>
          <p14:tracePt t="135882" x="3883025" y="3349625"/>
          <p14:tracePt t="135889" x="3906838" y="3333750"/>
          <p14:tracePt t="135896" x="3914775" y="3317875"/>
          <p14:tracePt t="135904" x="3930650" y="3302000"/>
          <p14:tracePt t="135911" x="3954463" y="3294063"/>
          <p14:tracePt t="135919" x="3962400" y="3286125"/>
          <p14:tracePt t="135927" x="3970338" y="3278188"/>
          <p14:tracePt t="135935" x="3986213" y="3270250"/>
          <p14:tracePt t="135941" x="3994150" y="3262313"/>
          <p14:tracePt t="135951" x="4002088" y="3262313"/>
          <p14:tracePt t="135956" x="4010025" y="3252788"/>
          <p14:tracePt t="135964" x="4017963" y="3252788"/>
          <p14:tracePt t="135971" x="4025900" y="3252788"/>
          <p14:tracePt t="135979" x="4033838" y="3244850"/>
          <p14:tracePt t="135986" x="4041775" y="3244850"/>
          <p14:tracePt t="135994" x="4049713" y="3244850"/>
          <p14:tracePt t="136002" x="4057650" y="3236913"/>
          <p14:tracePt t="136009" x="4073525" y="3236913"/>
          <p14:tracePt t="136016" x="4089400" y="3236913"/>
          <p14:tracePt t="136024" x="4097338" y="3236913"/>
          <p14:tracePt t="136032" x="4113213" y="3228975"/>
          <p14:tracePt t="136039" x="4129088" y="3228975"/>
          <p14:tracePt t="136046" x="4144963" y="3228975"/>
          <p14:tracePt t="136054" x="4160838" y="3228975"/>
          <p14:tracePt t="136061" x="4184650" y="3221038"/>
          <p14:tracePt t="136069" x="4210050" y="3221038"/>
          <p14:tracePt t="136076" x="4217988" y="3221038"/>
          <p14:tracePt t="136084" x="4241800" y="3221038"/>
          <p14:tracePt t="136091" x="4257675" y="3221038"/>
          <p14:tracePt t="136099" x="4281488" y="3221038"/>
          <p14:tracePt t="136106" x="4305300" y="3221038"/>
          <p14:tracePt t="136114" x="4321175" y="3221038"/>
          <p14:tracePt t="136121" x="4337050" y="3221038"/>
          <p14:tracePt t="136129" x="4368800" y="3221038"/>
          <p14:tracePt t="136136" x="4392613" y="3221038"/>
          <p14:tracePt t="136145" x="4416425" y="3221038"/>
          <p14:tracePt t="136151" x="4424363" y="3221038"/>
          <p14:tracePt t="136159" x="4448175" y="3221038"/>
          <p14:tracePt t="136167" x="4471988" y="3221038"/>
          <p14:tracePt t="136174" x="4495800" y="3221038"/>
          <p14:tracePt t="136183" x="4519613" y="3221038"/>
          <p14:tracePt t="136188" x="4543425" y="3221038"/>
          <p14:tracePt t="136196" x="4576763" y="3221038"/>
          <p14:tracePt t="136204" x="4592638" y="3221038"/>
          <p14:tracePt t="136211" x="4624388" y="3221038"/>
          <p14:tracePt t="136219" x="4656138" y="3221038"/>
          <p14:tracePt t="136226" x="4687888" y="3221038"/>
          <p14:tracePt t="136234" x="4703763" y="3221038"/>
          <p14:tracePt t="136241" x="4735513" y="3221038"/>
          <p14:tracePt t="136249" x="4759325" y="3221038"/>
          <p14:tracePt t="136256" x="4791075" y="3221038"/>
          <p14:tracePt t="136265" x="4814888" y="3221038"/>
          <p14:tracePt t="136271" x="4830763" y="3221038"/>
          <p14:tracePt t="136279" x="4854575" y="3213100"/>
          <p14:tracePt t="136286" x="4870450" y="3213100"/>
          <p14:tracePt t="136293" x="4886325" y="3213100"/>
          <p14:tracePt t="136301" x="4902200" y="3213100"/>
          <p14:tracePt t="136309" x="4910138" y="3213100"/>
          <p14:tracePt t="136316" x="4926013" y="3213100"/>
          <p14:tracePt t="136335" x="4933950" y="3213100"/>
          <p14:tracePt t="137900" x="0" y="0"/>
        </p14:tracePtLst>
        <p14:tracePtLst>
          <p14:tracePt t="184916" x="5110163" y="4737100"/>
          <p14:tracePt t="185116" x="5126038" y="4745038"/>
          <p14:tracePt t="185124" x="5149850" y="4745038"/>
          <p14:tracePt t="185131" x="5173663" y="4752975"/>
          <p14:tracePt t="185138" x="5197475" y="4752975"/>
          <p14:tracePt t="185147" x="5213350" y="4752975"/>
          <p14:tracePt t="185153" x="5245100" y="4760913"/>
          <p14:tracePt t="185162" x="5276850" y="4760913"/>
          <p14:tracePt t="185169" x="5310188" y="4768850"/>
          <p14:tracePt t="185176" x="5341938" y="4776788"/>
          <p14:tracePt t="185183" x="5373688" y="4784725"/>
          <p14:tracePt t="185192" x="5389563" y="4792663"/>
          <p14:tracePt t="185198" x="5413375" y="4800600"/>
          <p14:tracePt t="185210" x="5437188" y="4808538"/>
          <p14:tracePt t="185214" x="5461000" y="4816475"/>
          <p14:tracePt t="185225" x="5500688" y="4832350"/>
          <p14:tracePt t="185229" x="5532438" y="4832350"/>
          <p14:tracePt t="185236" x="5580063" y="4840288"/>
          <p14:tracePt t="185243" x="5603875" y="4848225"/>
          <p14:tracePt t="185251" x="5627688" y="4856163"/>
          <p14:tracePt t="185259" x="5651500" y="4864100"/>
          <p14:tracePt t="185267" x="5692775" y="4864100"/>
          <p14:tracePt t="185276" x="5708650" y="4872038"/>
          <p14:tracePt t="185281" x="5716588" y="4872038"/>
          <p14:tracePt t="185288" x="5740400" y="4872038"/>
          <p14:tracePt t="185296" x="5748338" y="4879975"/>
          <p14:tracePt t="185303" x="5764213" y="4879975"/>
          <p14:tracePt t="185311" x="5780088" y="4879975"/>
          <p14:tracePt t="185318" x="5788025" y="4879975"/>
          <p14:tracePt t="185327" x="5803900" y="4879975"/>
          <p14:tracePt t="185334" x="5811838" y="4879975"/>
          <p14:tracePt t="185341" x="5835650" y="4879975"/>
          <p14:tracePt t="185356" x="5843588" y="4879975"/>
          <p14:tracePt t="185363" x="5859463" y="4879975"/>
          <p14:tracePt t="185371" x="5891213" y="4879975"/>
          <p14:tracePt t="185379" x="5899150" y="4879975"/>
          <p14:tracePt t="185394" x="5907088" y="4879975"/>
          <p14:tracePt t="185401" x="5915025" y="4879975"/>
          <p14:tracePt t="185416" x="5922963" y="4887913"/>
          <p14:tracePt t="185424" x="5930900" y="4887913"/>
          <p14:tracePt t="185431" x="5938838" y="4895850"/>
          <p14:tracePt t="185438" x="5954713" y="4895850"/>
          <p14:tracePt t="185446" x="5970588" y="4895850"/>
          <p14:tracePt t="185453" x="5978525" y="4903788"/>
          <p14:tracePt t="185461" x="5994400" y="4911725"/>
          <p14:tracePt t="185469" x="6010275" y="4919663"/>
          <p14:tracePt t="185476" x="6034088" y="4919663"/>
          <p14:tracePt t="185483" x="6051550" y="4919663"/>
          <p14:tracePt t="185492" x="6075363" y="4919663"/>
          <p14:tracePt t="185498" x="6099175" y="4927600"/>
          <p14:tracePt t="185507" x="6115050" y="4935538"/>
          <p14:tracePt t="185514" x="6146800" y="4935538"/>
          <p14:tracePt t="185521" x="6154738" y="4935538"/>
          <p14:tracePt t="185529" x="6178550" y="4935538"/>
          <p14:tracePt t="185543" x="6186488" y="4935538"/>
          <p14:tracePt t="185784" x="6178550" y="4935538"/>
          <p14:tracePt t="185791" x="6162675" y="4935538"/>
          <p14:tracePt t="185799" x="6146800" y="4935538"/>
          <p14:tracePt t="185806" x="6115050" y="4935538"/>
          <p14:tracePt t="185813" x="6091238" y="4935538"/>
          <p14:tracePt t="185821" x="6067425" y="4935538"/>
          <p14:tracePt t="185828" x="6026150" y="4935538"/>
          <p14:tracePt t="185835" x="6002338" y="4935538"/>
          <p14:tracePt t="185843" x="5978525" y="4935538"/>
          <p14:tracePt t="185851" x="5962650" y="4935538"/>
          <p14:tracePt t="185858" x="5930900" y="4935538"/>
          <p14:tracePt t="185866" x="5899150" y="4935538"/>
          <p14:tracePt t="185873" x="5875338" y="4935538"/>
          <p14:tracePt t="185881" x="5859463" y="4935538"/>
          <p14:tracePt t="185888" x="5843588" y="4935538"/>
          <p14:tracePt t="185895" x="5827713" y="4935538"/>
          <p14:tracePt t="185903" x="5811838" y="4935538"/>
          <p14:tracePt t="185911" x="5788025" y="4935538"/>
          <p14:tracePt t="185918" x="5780088" y="4935538"/>
          <p14:tracePt t="185934" x="5764213" y="4935538"/>
          <p14:tracePt t="185950" x="5756275" y="4935538"/>
          <p14:tracePt t="185968" x="5724525" y="4943475"/>
          <p14:tracePt t="185970" x="5716588" y="4943475"/>
          <p14:tracePt t="185978" x="5700713" y="4951413"/>
          <p14:tracePt t="185986" x="5676900" y="4951413"/>
          <p14:tracePt t="185993" x="5659438" y="4951413"/>
          <p14:tracePt t="186001" x="5643563" y="4951413"/>
          <p14:tracePt t="186009" x="5627688" y="4959350"/>
          <p14:tracePt t="186015" x="5611813" y="4967288"/>
          <p14:tracePt t="186023" x="5588000" y="4976813"/>
          <p14:tracePt t="186031" x="5572125" y="4976813"/>
          <p14:tracePt t="186038" x="5548313" y="4976813"/>
          <p14:tracePt t="186046" x="5532438" y="4984750"/>
          <p14:tracePt t="186054" x="5524500" y="4984750"/>
          <p14:tracePt t="186062" x="5516563" y="4992688"/>
          <p14:tracePt t="186068" x="5500688" y="4992688"/>
          <p14:tracePt t="186076" x="5492750" y="5000625"/>
          <p14:tracePt t="186084" x="5484813" y="5000625"/>
          <p14:tracePt t="186100" x="5476875" y="5000625"/>
          <p14:tracePt t="186113" x="5476875" y="5008563"/>
          <p14:tracePt t="187689" x="5468938" y="5008563"/>
          <p14:tracePt t="187696" x="5445125" y="5008563"/>
          <p14:tracePt t="187703" x="5421313" y="5008563"/>
          <p14:tracePt t="187714" x="5389563" y="5008563"/>
          <p14:tracePt t="187719" x="5357813" y="5008563"/>
          <p14:tracePt t="187726" x="5318125" y="5008563"/>
          <p14:tracePt t="187733" x="5268913" y="5008563"/>
          <p14:tracePt t="187740" x="5221288" y="5008563"/>
          <p14:tracePt t="187748" x="5189538" y="5008563"/>
          <p14:tracePt t="187756" x="5149850" y="5008563"/>
          <p14:tracePt t="187764" x="5118100" y="5008563"/>
          <p14:tracePt t="187771" x="5102225" y="5008563"/>
          <p14:tracePt t="187779" x="5086350" y="5008563"/>
          <p14:tracePt t="187787" x="5078413" y="5008563"/>
          <p14:tracePt t="187794" x="5070475" y="5008563"/>
          <p14:tracePt t="187802" x="5054600" y="5008563"/>
          <p14:tracePt t="187808" x="5038725" y="5000625"/>
          <p14:tracePt t="187815" x="5030788" y="5000625"/>
          <p14:tracePt t="187824" x="5006975" y="4992688"/>
          <p14:tracePt t="187832" x="4983163" y="4984750"/>
          <p14:tracePt t="187838" x="4967288" y="4976813"/>
          <p14:tracePt t="187847" x="4943475" y="4967288"/>
          <p14:tracePt t="187854" x="4894263" y="4951413"/>
          <p14:tracePt t="187861" x="4862513" y="4935538"/>
          <p14:tracePt t="187868" x="4814888" y="4911725"/>
          <p14:tracePt t="187876" x="4767263" y="4895850"/>
          <p14:tracePt t="187883" x="4719638" y="4887913"/>
          <p14:tracePt t="187891" x="4679950" y="4879975"/>
          <p14:tracePt t="187898" x="4648200" y="4879975"/>
          <p14:tracePt t="187906" x="4608513" y="4872038"/>
          <p14:tracePt t="187914" x="4576763" y="4872038"/>
          <p14:tracePt t="187921" x="4543425" y="4872038"/>
          <p14:tracePt t="187928" x="4519613" y="4864100"/>
          <p14:tracePt t="187936" x="4503738" y="4864100"/>
          <p14:tracePt t="187943" x="4487863" y="4864100"/>
          <p14:tracePt t="187951" x="4479925" y="4864100"/>
          <p14:tracePt t="187963" x="4471988" y="4864100"/>
          <p14:tracePt t="188139" x="4464050" y="4864100"/>
          <p14:tracePt t="188162" x="4456113" y="4864100"/>
          <p14:tracePt t="188169" x="4448175" y="4864100"/>
          <p14:tracePt t="188176" x="4432300" y="4864100"/>
          <p14:tracePt t="188184" x="4416425" y="4864100"/>
          <p14:tracePt t="188191" x="4400550" y="4864100"/>
          <p14:tracePt t="188199" x="4376738" y="4864100"/>
          <p14:tracePt t="188205" x="4360863" y="4864100"/>
          <p14:tracePt t="188213" x="4337050" y="4864100"/>
          <p14:tracePt t="188221" x="4313238" y="4864100"/>
          <p14:tracePt t="188228" x="4289425" y="4864100"/>
          <p14:tracePt t="188236" x="4265613" y="4864100"/>
          <p14:tracePt t="188244" x="4241800" y="4864100"/>
          <p14:tracePt t="188251" x="4217988" y="4864100"/>
          <p14:tracePt t="188258" x="4200525" y="4864100"/>
          <p14:tracePt t="188267" x="4192588" y="4864100"/>
          <p14:tracePt t="188273" x="4184650" y="4864100"/>
          <p14:tracePt t="188281" x="4168775" y="4864100"/>
          <p14:tracePt t="188289" x="4152900" y="4864100"/>
          <p14:tracePt t="188296" x="4137025" y="4864100"/>
          <p14:tracePt t="188303" x="4129088" y="4864100"/>
          <p14:tracePt t="188311" x="4121150" y="4872038"/>
          <p14:tracePt t="188319" x="4105275" y="4872038"/>
          <p14:tracePt t="188333" x="4089400" y="4872038"/>
          <p14:tracePt t="188341" x="4081463" y="4872038"/>
          <p14:tracePt t="188350" x="4065588" y="4872038"/>
          <p14:tracePt t="188363" x="4057650" y="4879975"/>
          <p14:tracePt t="188378" x="4041775" y="4879975"/>
          <p14:tracePt t="188386" x="4025900" y="4879975"/>
          <p14:tracePt t="188394" x="4017963" y="4879975"/>
          <p14:tracePt t="188401" x="4002088" y="4879975"/>
          <p14:tracePt t="188408" x="3986213" y="4879975"/>
          <p14:tracePt t="188417" x="3962400" y="4879975"/>
          <p14:tracePt t="188423" x="3946525" y="4887913"/>
          <p14:tracePt t="188431" x="3930650" y="4887913"/>
          <p14:tracePt t="188438" x="3922713" y="4887913"/>
          <p14:tracePt t="188446" x="3906838" y="4887913"/>
          <p14:tracePt t="188453" x="3890963" y="4887913"/>
          <p14:tracePt t="188461" x="3875088" y="4887913"/>
          <p14:tracePt t="188469" x="3867150" y="4887913"/>
          <p14:tracePt t="188476" x="3859213" y="4887913"/>
          <p14:tracePt t="188483" x="3843338" y="4887913"/>
          <p14:tracePt t="188490" x="3843338" y="4895850"/>
          <p14:tracePt t="188499" x="3833813" y="4895850"/>
          <p14:tracePt t="188506" x="3833813" y="4903788"/>
          <p14:tracePt t="188513" x="3825875" y="4903788"/>
          <p14:tracePt t="188770" x="3833813" y="4903788"/>
          <p14:tracePt t="188776" x="3843338" y="4903788"/>
          <p14:tracePt t="188783" x="3867150" y="4903788"/>
          <p14:tracePt t="188791" x="3883025" y="4903788"/>
          <p14:tracePt t="188799" x="3906838" y="4911725"/>
          <p14:tracePt t="188806" x="3954463" y="4911725"/>
          <p14:tracePt t="188813" x="3994150" y="4911725"/>
          <p14:tracePt t="188821" x="4041775" y="4919663"/>
          <p14:tracePt t="188829" x="4105275" y="4919663"/>
          <p14:tracePt t="188836" x="4144963" y="4927600"/>
          <p14:tracePt t="188844" x="4192588" y="4935538"/>
          <p14:tracePt t="188851" x="4249738" y="4951413"/>
          <p14:tracePt t="188859" x="4313238" y="4967288"/>
          <p14:tracePt t="188865" x="4360863" y="4976813"/>
          <p14:tracePt t="188873" x="4408488" y="4984750"/>
          <p14:tracePt t="188881" x="4432300" y="4992688"/>
          <p14:tracePt t="188888" x="4464050" y="4992688"/>
          <p14:tracePt t="188896" x="4479925" y="4992688"/>
          <p14:tracePt t="188903" x="4487863" y="4992688"/>
          <p14:tracePt t="188911" x="4503738" y="4992688"/>
          <p14:tracePt t="188933" x="4511675" y="4992688"/>
          <p14:tracePt t="189099" x="4527550" y="5000625"/>
          <p14:tracePt t="189107" x="4551363" y="5008563"/>
          <p14:tracePt t="189114" x="4592638" y="5016500"/>
          <p14:tracePt t="189121" x="4672013" y="5032375"/>
          <p14:tracePt t="189129" x="4775200" y="5056188"/>
          <p14:tracePt t="189135" x="4902200" y="5087938"/>
          <p14:tracePt t="189144" x="5086350" y="5119688"/>
          <p14:tracePt t="189151" x="5253038" y="5151438"/>
          <p14:tracePt t="189159" x="5421313" y="5175250"/>
          <p14:tracePt t="189166" x="5516563" y="5183188"/>
          <p14:tracePt t="189173" x="5635625" y="5199063"/>
          <p14:tracePt t="189181" x="5732463" y="5222875"/>
          <p14:tracePt t="189189" x="5811838" y="5230813"/>
          <p14:tracePt t="189196" x="5891213" y="5238750"/>
          <p14:tracePt t="189204" x="5954713" y="5246688"/>
          <p14:tracePt t="189211" x="5994400" y="5254625"/>
          <p14:tracePt t="189218" x="6018213" y="5254625"/>
          <p14:tracePt t="189227" x="6026150" y="5254625"/>
          <p14:tracePt t="189233" x="6034088" y="5254625"/>
          <p14:tracePt t="190839" x="6043613" y="5254625"/>
          <p14:tracePt t="190855" x="6051550" y="5246688"/>
          <p14:tracePt t="190863" x="6059488" y="5238750"/>
          <p14:tracePt t="190878" x="6067425" y="5230813"/>
          <p14:tracePt t="190884" x="6067425" y="5222875"/>
          <p14:tracePt t="190892" x="6083300" y="5214938"/>
          <p14:tracePt t="190899" x="6083300" y="5207000"/>
          <p14:tracePt t="190905" x="6091238" y="5199063"/>
          <p14:tracePt t="190916" x="6099175" y="5183188"/>
          <p14:tracePt t="190928" x="6107113" y="5175250"/>
          <p14:tracePt t="190937" x="6115050" y="5167313"/>
          <p14:tracePt t="190948" x="6115050" y="5159375"/>
          <p14:tracePt t="190950" x="6122988" y="5151438"/>
          <p14:tracePt t="190959" x="6130925" y="5143500"/>
          <p14:tracePt t="190966" x="6138863" y="5135563"/>
          <p14:tracePt t="190975" x="6138863" y="5127625"/>
          <p14:tracePt t="190982" x="6146800" y="5119688"/>
          <p14:tracePt t="190988" x="6154738" y="5119688"/>
          <p14:tracePt t="191004" x="6162675" y="5111750"/>
          <p14:tracePt t="191012" x="6162675" y="5103813"/>
          <p14:tracePt t="191019" x="6170613" y="5103813"/>
          <p14:tracePt t="191026" x="6170613" y="5095875"/>
          <p14:tracePt t="191041" x="6178550" y="5087938"/>
          <p14:tracePt t="191056" x="6186488" y="5087938"/>
          <p14:tracePt t="191064" x="6186488" y="5080000"/>
          <p14:tracePt t="191078" x="6194425" y="5080000"/>
          <p14:tracePt t="191094" x="6194425" y="5072063"/>
          <p14:tracePt t="194750" x="5110163" y="4808538"/>
          <p14:tracePt t="194753" x="4503738" y="4721225"/>
          <p14:tracePt t="194762" x="4210050" y="4681538"/>
          <p14:tracePt t="194770" x="4025900" y="4641850"/>
          <p14:tracePt t="194779" x="3825875" y="4592638"/>
          <p14:tracePt t="194784" x="3690938" y="4576763"/>
          <p14:tracePt t="194794" x="3587750" y="4545013"/>
          <p14:tracePt t="194801" x="3492500" y="4537075"/>
          <p14:tracePt t="194810" x="3435350" y="4529138"/>
          <p14:tracePt t="194814" x="3387725" y="4521200"/>
          <p14:tracePt t="194822" x="3355975" y="4521200"/>
          <p14:tracePt t="194829" x="3340100" y="4513263"/>
          <p14:tracePt t="194838" x="3332163" y="4505325"/>
          <p14:tracePt t="194844" x="3324225" y="4497388"/>
          <p14:tracePt t="194853" x="3316288" y="4497388"/>
          <p14:tracePt t="194860" x="3308350" y="4497388"/>
          <p14:tracePt t="194868" x="3300413" y="4497388"/>
          <p14:tracePt t="194881" x="3284538" y="4497388"/>
          <p14:tracePt t="194892" x="3276600" y="4489450"/>
          <p14:tracePt t="194896" x="3268663" y="4481513"/>
          <p14:tracePt t="194903" x="3244850" y="4481513"/>
          <p14:tracePt t="194913" x="3221038" y="4473575"/>
          <p14:tracePt t="194920" x="3181350" y="4457700"/>
          <p14:tracePt t="194928" x="3133725" y="4449763"/>
          <p14:tracePt t="194933" x="3100388" y="4433888"/>
          <p14:tracePt t="194943" x="3068638" y="4433888"/>
          <p14:tracePt t="194964" x="2909888" y="4378325"/>
          <p14:tracePt t="194971" x="2846388" y="4346575"/>
          <p14:tracePt t="194980" x="2790825" y="4322763"/>
          <p14:tracePt t="194986" x="2751138" y="4306888"/>
          <p14:tracePt t="194993" x="2701925" y="4291013"/>
          <p14:tracePt t="195002" x="2646363" y="4257675"/>
          <p14:tracePt t="195011" x="2606675" y="4249738"/>
          <p14:tracePt t="195016" x="2574925" y="4241800"/>
          <p14:tracePt t="195027" x="2551113" y="4233863"/>
          <p14:tracePt t="195031" x="2535238" y="4225925"/>
          <p14:tracePt t="195042" x="2527300" y="4225925"/>
          <p14:tracePt t="195046" x="2519363" y="4217988"/>
          <p14:tracePt t="195053" x="2511425" y="4217988"/>
          <p14:tracePt t="195061" x="2511425" y="4210050"/>
          <p14:tracePt t="195070" x="2503488" y="4210050"/>
          <p14:tracePt t="195099" x="2495550" y="4202113"/>
          <p14:tracePt t="195114" x="2495550" y="4194175"/>
          <p14:tracePt t="195136" x="2487613" y="4186238"/>
          <p14:tracePt t="195143" x="2487613" y="4178300"/>
          <p14:tracePt t="195159" x="2487613" y="4170363"/>
          <p14:tracePt t="195167" x="2479675" y="4170363"/>
          <p14:tracePt t="195174" x="2479675" y="4162425"/>
          <p14:tracePt t="195181" x="2471738" y="4154488"/>
          <p14:tracePt t="195188" x="2471738" y="4138613"/>
          <p14:tracePt t="195196" x="2463800" y="4130675"/>
          <p14:tracePt t="195204" x="2455863" y="4114800"/>
          <p14:tracePt t="195211" x="2447925" y="4090988"/>
          <p14:tracePt t="195219" x="2432050" y="4067175"/>
          <p14:tracePt t="195226" x="2424113" y="4043363"/>
          <p14:tracePt t="195234" x="2408238" y="4019550"/>
          <p14:tracePt t="195242" x="2384425" y="3979863"/>
          <p14:tracePt t="195249" x="2359025" y="3956050"/>
          <p14:tracePt t="195257" x="2343150" y="3914775"/>
          <p14:tracePt t="195264" x="2311400" y="3883025"/>
          <p14:tracePt t="195271" x="2279650" y="3859213"/>
          <p14:tracePt t="195279" x="2263775" y="3835400"/>
          <p14:tracePt t="195287" x="2247900" y="3819525"/>
          <p14:tracePt t="195293" x="2216150" y="3811588"/>
          <p14:tracePt t="195301" x="2200275" y="3795713"/>
          <p14:tracePt t="195309" x="2184400" y="3779838"/>
          <p14:tracePt t="195316" x="2144713" y="3763963"/>
          <p14:tracePt t="195324" x="2128838" y="3748088"/>
          <p14:tracePt t="195332" x="2097088" y="3732213"/>
          <p14:tracePt t="195340" x="2081213" y="3724275"/>
          <p14:tracePt t="195346" x="2049463" y="3716338"/>
          <p14:tracePt t="195353" x="2041525" y="3700463"/>
          <p14:tracePt t="195361" x="2025650" y="3692525"/>
          <p14:tracePt t="195369" x="2008188" y="3692525"/>
          <p14:tracePt t="195376" x="2000250" y="3692525"/>
          <p14:tracePt t="195384" x="1992313" y="3684588"/>
          <p14:tracePt t="195392" x="1984375" y="3684588"/>
          <p14:tracePt t="195407" x="1976438" y="3684588"/>
          <p14:tracePt t="195421" x="1968500" y="3684588"/>
          <p14:tracePt t="195428" x="1960563" y="3684588"/>
          <p14:tracePt t="195443" x="1952625" y="3684588"/>
          <p14:tracePt t="195451" x="1944688" y="3684588"/>
          <p14:tracePt t="195459" x="1936750" y="3684588"/>
          <p14:tracePt t="195474" x="1928813" y="3692525"/>
          <p14:tracePt t="195481" x="1920875" y="3692525"/>
          <p14:tracePt t="195489" x="1912938" y="3700463"/>
          <p14:tracePt t="195496" x="1905000" y="3708400"/>
          <p14:tracePt t="195503" x="1897063" y="3716338"/>
          <p14:tracePt t="195511" x="1881188" y="3724275"/>
          <p14:tracePt t="195518" x="1873250" y="3732213"/>
          <p14:tracePt t="195526" x="1865313" y="3740150"/>
          <p14:tracePt t="195534" x="1849438" y="3756025"/>
          <p14:tracePt t="195542" x="1841500" y="3763963"/>
          <p14:tracePt t="195549" x="1825625" y="3771900"/>
          <p14:tracePt t="195557" x="1825625" y="3779838"/>
          <p14:tracePt t="195564" x="1817688" y="3779838"/>
          <p14:tracePt t="195571" x="1809750" y="3787775"/>
          <p14:tracePt t="195586" x="1809750" y="3795713"/>
          <p14:tracePt t="195594" x="1801813" y="3803650"/>
          <p14:tracePt t="195601" x="1801813" y="3811588"/>
          <p14:tracePt t="195618" x="1801813" y="3819525"/>
          <p14:tracePt t="195627" x="1801813" y="3827463"/>
          <p14:tracePt t="195632" x="1801813" y="3835400"/>
          <p14:tracePt t="195646" x="1809750" y="3843338"/>
          <p14:tracePt t="195654" x="1809750" y="3851275"/>
          <p14:tracePt t="195661" x="1817688" y="3859213"/>
          <p14:tracePt t="195669" x="1825625" y="3859213"/>
          <p14:tracePt t="195676" x="1833563" y="3867150"/>
          <p14:tracePt t="195692" x="1841500" y="3875088"/>
          <p14:tracePt t="195699" x="1857375" y="3883025"/>
          <p14:tracePt t="195708" x="1865313" y="3883025"/>
          <p14:tracePt t="195713" x="1873250" y="3883025"/>
          <p14:tracePt t="195729" x="1881188" y="3883025"/>
          <p14:tracePt t="195743" x="1889125" y="3883025"/>
          <p14:tracePt t="195759" x="1897063" y="3883025"/>
          <p14:tracePt t="195766" x="1905000" y="3883025"/>
          <p14:tracePt t="195781" x="1912938" y="3883025"/>
          <p14:tracePt t="195804" x="1920875" y="3883025"/>
          <p14:tracePt t="195826" x="1928813" y="3883025"/>
          <p14:tracePt t="195834" x="1936750" y="3883025"/>
          <p14:tracePt t="195849" x="1936750" y="3875088"/>
          <p14:tracePt t="195857" x="1944688" y="3867150"/>
          <p14:tracePt t="195864" x="1944688" y="3851275"/>
          <p14:tracePt t="195871" x="1944688" y="3843338"/>
          <p14:tracePt t="195878" x="1952625" y="3827463"/>
          <p14:tracePt t="195886" x="1952625" y="3819525"/>
          <p14:tracePt t="195895" x="1952625" y="3803650"/>
          <p14:tracePt t="195901" x="1952625" y="3787775"/>
          <p14:tracePt t="195916" x="1952625" y="3779838"/>
          <p14:tracePt t="195923" x="1952625" y="3771900"/>
          <p14:tracePt t="195976" x="1952625" y="3763963"/>
          <p14:tracePt t="196329" x="1960563" y="3763963"/>
          <p14:tracePt t="196338" x="1968500" y="3779838"/>
          <p14:tracePt t="196344" x="1984375" y="3787775"/>
          <p14:tracePt t="196351" x="2008188" y="3811588"/>
          <p14:tracePt t="196360" x="2025650" y="3819525"/>
          <p14:tracePt t="196367" x="2049463" y="3835400"/>
          <p14:tracePt t="196373" x="2081213" y="3859213"/>
          <p14:tracePt t="196382" x="2105025" y="3890963"/>
          <p14:tracePt t="196389" x="2136775" y="3906838"/>
          <p14:tracePt t="196397" x="2168525" y="3938588"/>
          <p14:tracePt t="196404" x="2208213" y="3963988"/>
          <p14:tracePt t="196411" x="2239963" y="3987800"/>
          <p14:tracePt t="196419" x="2271713" y="4003675"/>
          <p14:tracePt t="196428" x="2319338" y="4027488"/>
          <p14:tracePt t="196436" x="2359025" y="4051300"/>
          <p14:tracePt t="196442" x="2408238" y="4075113"/>
          <p14:tracePt t="196451" x="2439988" y="4090988"/>
          <p14:tracePt t="196457" x="2487613" y="4122738"/>
          <p14:tracePt t="196463" x="2519363" y="4138613"/>
          <p14:tracePt t="196472" x="2543175" y="4146550"/>
          <p14:tracePt t="196479" x="2566988" y="4154488"/>
          <p14:tracePt t="196486" x="2606675" y="4170363"/>
          <p14:tracePt t="196495" x="2646363" y="4194175"/>
          <p14:tracePt t="196502" x="2670175" y="4194175"/>
          <p14:tracePt t="196509" x="2678113" y="4194175"/>
          <p14:tracePt t="196524" x="2693988" y="4202113"/>
          <p14:tracePt t="196561" x="2693988" y="4210050"/>
          <p14:tracePt t="196659" x="2701925" y="4210050"/>
          <p14:tracePt t="196674" x="2709863" y="4210050"/>
          <p14:tracePt t="196681" x="2717800" y="4210050"/>
          <p14:tracePt t="196696" x="2725738" y="4217988"/>
          <p14:tracePt t="196703" x="2741613" y="4217988"/>
          <p14:tracePt t="196711" x="2774950" y="4225925"/>
          <p14:tracePt t="196720" x="2798763" y="4241800"/>
          <p14:tracePt t="196726" x="2822575" y="4249738"/>
          <p14:tracePt t="196733" x="2838450" y="4249738"/>
          <p14:tracePt t="196741" x="2862263" y="4257675"/>
          <p14:tracePt t="196749" x="2901950" y="4265613"/>
          <p14:tracePt t="196756" x="2925763" y="4273550"/>
          <p14:tracePt t="196764" x="2957513" y="4291013"/>
          <p14:tracePt t="196772" x="2981325" y="4291013"/>
          <p14:tracePt t="196778" x="3005138" y="4306888"/>
          <p14:tracePt t="196786" x="3021013" y="4314825"/>
          <p14:tracePt t="196794" x="3036888" y="4314825"/>
          <p14:tracePt t="196801" x="3060700" y="4330700"/>
          <p14:tracePt t="196808" x="3084513" y="4338638"/>
          <p14:tracePt t="196817" x="3109913" y="4338638"/>
          <p14:tracePt t="196823" x="3117850" y="4346575"/>
          <p14:tracePt t="196831" x="3133725" y="4354513"/>
          <p14:tracePt t="196839" x="3149600" y="4362450"/>
          <p14:tracePt t="196846" x="3157538" y="4362450"/>
          <p14:tracePt t="196862" x="3165475" y="4362450"/>
          <p14:tracePt t="196870" x="3173413" y="4362450"/>
          <p14:tracePt t="196876" x="3173413" y="4370388"/>
          <p14:tracePt t="196884" x="3181350" y="4370388"/>
          <p14:tracePt t="196929" x="3189288" y="4370388"/>
          <p14:tracePt t="197063" x="3197225" y="4370388"/>
          <p14:tracePt t="197072" x="3205163" y="4386263"/>
          <p14:tracePt t="197079" x="3221038" y="4386263"/>
          <p14:tracePt t="197087" x="3244850" y="4394200"/>
          <p14:tracePt t="197094" x="3260725" y="4410075"/>
          <p14:tracePt t="197102" x="3268663" y="4410075"/>
          <p14:tracePt t="197109" x="3300413" y="4433888"/>
          <p14:tracePt t="197116" x="3332163" y="4441825"/>
          <p14:tracePt t="197124" x="3355975" y="4457700"/>
          <p14:tracePt t="197131" x="3395663" y="4465638"/>
          <p14:tracePt t="197138" x="3419475" y="4489450"/>
          <p14:tracePt t="197146" x="3443288" y="4497388"/>
          <p14:tracePt t="197154" x="3459163" y="4505325"/>
          <p14:tracePt t="197161" x="3492500" y="4521200"/>
          <p14:tracePt t="197169" x="3508375" y="4529138"/>
          <p14:tracePt t="197176" x="3532188" y="4545013"/>
          <p14:tracePt t="197183" x="3548063" y="4545013"/>
          <p14:tracePt t="197191" x="3571875" y="4552950"/>
          <p14:tracePt t="197229" x="3579813" y="4552950"/>
          <p14:tracePt t="197364" x="3587750" y="4552950"/>
          <p14:tracePt t="197371" x="3595688" y="4560888"/>
          <p14:tracePt t="197378" x="3611563" y="4568825"/>
          <p14:tracePt t="197387" x="3619500" y="4576763"/>
          <p14:tracePt t="197393" x="3651250" y="4592638"/>
          <p14:tracePt t="197402" x="3675063" y="4600575"/>
          <p14:tracePt t="197409" x="3698875" y="4608513"/>
          <p14:tracePt t="197416" x="3722688" y="4624388"/>
          <p14:tracePt t="197423" x="3746500" y="4624388"/>
          <p14:tracePt t="197431" x="3778250" y="4641850"/>
          <p14:tracePt t="197438" x="3802063" y="4649788"/>
          <p14:tracePt t="197446" x="3825875" y="4657725"/>
          <p14:tracePt t="197454" x="3843338" y="4665663"/>
          <p14:tracePt t="197461" x="3867150" y="4681538"/>
          <p14:tracePt t="197469" x="3883025" y="4681538"/>
          <p14:tracePt t="197476" x="3898900" y="4689475"/>
          <p14:tracePt t="197484" x="3914775" y="4697413"/>
          <p14:tracePt t="197491" x="3930650" y="4705350"/>
          <p14:tracePt t="197498" x="3954463" y="4713288"/>
          <p14:tracePt t="197506" x="3962400" y="4721225"/>
          <p14:tracePt t="197513" x="3986213" y="4729163"/>
          <p14:tracePt t="197521" x="4002088" y="4729163"/>
          <p14:tracePt t="197529" x="4017963" y="4737100"/>
          <p14:tracePt t="197537" x="4041775" y="4745038"/>
          <p14:tracePt t="197544" x="4073525" y="4752975"/>
          <p14:tracePt t="197552" x="4097338" y="4752975"/>
          <p14:tracePt t="197559" x="4113213" y="4760913"/>
          <p14:tracePt t="197567" x="4137025" y="4760913"/>
          <p14:tracePt t="197574" x="4144963" y="4760913"/>
          <p14:tracePt t="197581" x="4160838" y="4768850"/>
          <p14:tracePt t="197589" x="4192588" y="4776788"/>
          <p14:tracePt t="197596" x="4210050" y="4776788"/>
          <p14:tracePt t="197604" x="4233863" y="4776788"/>
          <p14:tracePt t="197611" x="4265613" y="4776788"/>
          <p14:tracePt t="197619" x="4297363" y="4784725"/>
          <p14:tracePt t="197626" x="4329113" y="4792663"/>
          <p14:tracePt t="197635" x="4368800" y="4800600"/>
          <p14:tracePt t="197641" x="4400550" y="4808538"/>
          <p14:tracePt t="197649" x="4432300" y="4808538"/>
          <p14:tracePt t="197656" x="4456113" y="4816475"/>
          <p14:tracePt t="197663" x="4503738" y="4816475"/>
          <p14:tracePt t="197671" x="4559300" y="4824413"/>
          <p14:tracePt t="197679" x="4592638" y="4832350"/>
          <p14:tracePt t="197686" x="4640263" y="4832350"/>
          <p14:tracePt t="197693" x="4664075" y="4832350"/>
          <p14:tracePt t="197702" x="4679950" y="4840288"/>
          <p14:tracePt t="197709" x="4711700" y="4848225"/>
          <p14:tracePt t="197716" x="4743450" y="4848225"/>
          <p14:tracePt t="197724" x="4775200" y="4856163"/>
          <p14:tracePt t="197731" x="4814888" y="4864100"/>
          <p14:tracePt t="197738" x="4838700" y="4872038"/>
          <p14:tracePt t="197746" x="4862513" y="4872038"/>
          <p14:tracePt t="197754" x="4894263" y="4872038"/>
          <p14:tracePt t="197761" x="4926013" y="4879975"/>
          <p14:tracePt t="197770" x="4975225" y="4887913"/>
          <p14:tracePt t="197776" x="5006975" y="4887913"/>
          <p14:tracePt t="197783" x="5038725" y="4895850"/>
          <p14:tracePt t="197791" x="5078413" y="4903788"/>
          <p14:tracePt t="197799" x="5102225" y="4903788"/>
          <p14:tracePt t="197806" x="5126038" y="4903788"/>
          <p14:tracePt t="197814" x="5149850" y="4903788"/>
          <p14:tracePt t="197821" x="5165725" y="4911725"/>
          <p14:tracePt t="197829" x="5181600" y="4911725"/>
          <p14:tracePt t="197836" x="5189538" y="4911725"/>
          <p14:tracePt t="197844" x="5205413" y="4911725"/>
          <p14:tracePt t="197852" x="5221288" y="4911725"/>
          <p14:tracePt t="197866" x="5237163" y="4911725"/>
          <p14:tracePt t="197874" x="5245100" y="4911725"/>
          <p14:tracePt t="197888" x="5253038" y="4911725"/>
          <p14:tracePt t="197926" x="5260975" y="4911725"/>
          <p14:tracePt t="197935" x="5268913" y="4911725"/>
          <p14:tracePt t="197949" x="5276850" y="4911725"/>
          <p14:tracePt t="197971" x="5284788" y="4911725"/>
          <p14:tracePt t="197978" x="5292725" y="4911725"/>
          <p14:tracePt t="197986" x="5300663" y="4911725"/>
          <p14:tracePt t="198002" x="5310188" y="4911725"/>
          <p14:tracePt t="198016" x="5318125" y="4911725"/>
          <p14:tracePt t="198031" x="5326063" y="4911725"/>
          <p14:tracePt t="198038" x="5334000" y="4911725"/>
          <p14:tracePt t="198047" x="5341938" y="4911725"/>
          <p14:tracePt t="198054" x="5357813" y="4903788"/>
          <p14:tracePt t="198061" x="5365750" y="4903788"/>
          <p14:tracePt t="198069" x="5373688" y="4903788"/>
          <p14:tracePt t="198076" x="5389563" y="4903788"/>
          <p14:tracePt t="198085" x="5397500" y="4903788"/>
          <p14:tracePt t="198091" x="5405438" y="4903788"/>
          <p14:tracePt t="198098" x="5413375" y="4903788"/>
          <p14:tracePt t="198106" x="5437188" y="4895850"/>
          <p14:tracePt t="198113" x="5445125" y="4895850"/>
          <p14:tracePt t="198122" x="5453063" y="4895850"/>
          <p14:tracePt t="198129" x="5461000" y="4887913"/>
          <p14:tracePt t="198136" x="5476875" y="4887913"/>
          <p14:tracePt t="198144" x="5492750" y="4887913"/>
          <p14:tracePt t="198151" x="5508625" y="4887913"/>
          <p14:tracePt t="198159" x="5524500" y="4879975"/>
          <p14:tracePt t="198166" x="5540375" y="4879975"/>
          <p14:tracePt t="198173" x="5548313" y="4879975"/>
          <p14:tracePt t="198181" x="5572125" y="4872038"/>
          <p14:tracePt t="198189" x="5580063" y="4872038"/>
          <p14:tracePt t="198196" x="5603875" y="4872038"/>
          <p14:tracePt t="198204" x="5619750" y="4864100"/>
          <p14:tracePt t="198211" x="5643563" y="4864100"/>
          <p14:tracePt t="198220" x="5659438" y="4864100"/>
          <p14:tracePt t="198226" x="5676900" y="4864100"/>
          <p14:tracePt t="198234" x="5692775" y="4864100"/>
          <p14:tracePt t="198241" x="5708650" y="4864100"/>
          <p14:tracePt t="198249" x="5724525" y="4864100"/>
          <p14:tracePt t="198256" x="5740400" y="4864100"/>
          <p14:tracePt t="198264" x="5764213" y="4864100"/>
          <p14:tracePt t="198271" x="5780088" y="4864100"/>
          <p14:tracePt t="198279" x="5788025" y="4864100"/>
          <p14:tracePt t="198286" x="5803900" y="4864100"/>
          <p14:tracePt t="198294" x="5811838" y="4864100"/>
          <p14:tracePt t="198302" x="5835650" y="4864100"/>
          <p14:tracePt t="198308" x="5851525" y="4864100"/>
          <p14:tracePt t="198317" x="5867400" y="4864100"/>
          <p14:tracePt t="198331" x="5883275" y="4864100"/>
          <p14:tracePt t="198339" x="5899150" y="4864100"/>
          <p14:tracePt t="198346" x="5915025" y="4864100"/>
          <p14:tracePt t="198354" x="5930900" y="4864100"/>
          <p14:tracePt t="198361" x="5938838" y="4864100"/>
          <p14:tracePt t="198368" x="5946775" y="4864100"/>
          <p14:tracePt t="198376" x="5962650" y="4864100"/>
          <p14:tracePt t="198384" x="5978525" y="4864100"/>
          <p14:tracePt t="198391" x="5986463" y="4864100"/>
          <p14:tracePt t="198398" x="5994400" y="4864100"/>
          <p14:tracePt t="198406" x="6010275" y="4864100"/>
          <p14:tracePt t="198414" x="6018213" y="4864100"/>
          <p14:tracePt t="198421" x="6034088" y="4864100"/>
          <p14:tracePt t="198428" x="6051550" y="4864100"/>
          <p14:tracePt t="198436" x="6059488" y="4864100"/>
          <p14:tracePt t="198443" x="6107113" y="4864100"/>
          <p14:tracePt t="198452" x="6122988" y="4864100"/>
          <p14:tracePt t="198458" x="6138863" y="4864100"/>
          <p14:tracePt t="198466" x="6154738" y="4856163"/>
          <p14:tracePt t="198474" x="6170613" y="4856163"/>
          <p14:tracePt t="198481" x="6186488" y="4856163"/>
          <p14:tracePt t="198489" x="6202363" y="4856163"/>
          <p14:tracePt t="198496" x="6226175" y="4856163"/>
          <p14:tracePt t="198504" x="6242050" y="4856163"/>
          <p14:tracePt t="198511" x="6265863" y="4856163"/>
          <p14:tracePt t="198520" x="6281738" y="4856163"/>
          <p14:tracePt t="198526" x="6297613" y="4856163"/>
          <p14:tracePt t="198534" x="6313488" y="4848225"/>
          <p14:tracePt t="198541" x="6321425" y="4848225"/>
          <p14:tracePt t="198548" x="6337300" y="4840288"/>
          <p14:tracePt t="198556" x="6353175" y="4840288"/>
          <p14:tracePt t="198564" x="6361113" y="4840288"/>
          <p14:tracePt t="198571" x="6369050" y="4840288"/>
          <p14:tracePt t="198579" x="6384925" y="4840288"/>
          <p14:tracePt t="198586" x="6402388" y="4840288"/>
          <p14:tracePt t="198594" x="6410325" y="4840288"/>
          <p14:tracePt t="198601" x="6426200" y="4832350"/>
          <p14:tracePt t="198609" x="6434138" y="4832350"/>
          <p14:tracePt t="198617" x="6442075" y="4824413"/>
          <p14:tracePt t="198624" x="6457950" y="4824413"/>
          <p14:tracePt t="198631" x="6473825" y="4824413"/>
          <p14:tracePt t="198638" x="6489700" y="4824413"/>
          <p14:tracePt t="198646" x="6497638" y="4824413"/>
          <p14:tracePt t="198654" x="6505575" y="4824413"/>
          <p14:tracePt t="198661" x="6513513" y="4824413"/>
          <p14:tracePt t="198669" x="6521450" y="4824413"/>
          <p14:tracePt t="198676" x="6529388" y="4824413"/>
          <p14:tracePt t="198684" x="6537325" y="4824413"/>
          <p14:tracePt t="198691" x="6545263" y="4824413"/>
          <p14:tracePt t="198707" x="6553200" y="4824413"/>
          <p14:tracePt t="198721" x="6561138" y="4824413"/>
          <p14:tracePt t="198737" x="6577013" y="4824413"/>
          <p14:tracePt t="198751" x="6584950" y="4824413"/>
          <p14:tracePt t="198758" x="6592888" y="4824413"/>
          <p14:tracePt t="198767" x="6600825" y="4824413"/>
          <p14:tracePt t="198773" x="6608763" y="4824413"/>
          <p14:tracePt t="198781" x="6616700" y="4824413"/>
          <p14:tracePt t="198789" x="6624638" y="4824413"/>
          <p14:tracePt t="198796" x="6624638" y="4816475"/>
          <p14:tracePt t="198804" x="6632575" y="4816475"/>
          <p14:tracePt t="198819" x="6640513" y="4816475"/>
          <p14:tracePt t="198834" x="6656388" y="4816475"/>
          <p14:tracePt t="198848" x="6664325" y="4816475"/>
          <p14:tracePt t="198864" x="6672263" y="4816475"/>
          <p14:tracePt t="198871" x="6680200" y="4816475"/>
          <p14:tracePt t="198880" x="6688138" y="4816475"/>
          <p14:tracePt t="198893" x="6696075" y="4808538"/>
          <p14:tracePt t="198909" x="6704013" y="4808538"/>
          <p14:tracePt t="198917" x="6711950" y="4808538"/>
          <p14:tracePt t="198924" x="6711950" y="4800600"/>
          <p14:tracePt t="198938" x="6719888" y="4800600"/>
          <p14:tracePt t="198969" x="6727825" y="4800600"/>
          <p14:tracePt t="198976" x="6735763" y="4792663"/>
          <p14:tracePt t="198985" x="6743700" y="4792663"/>
          <p14:tracePt t="198998" x="6751638" y="4792663"/>
          <p14:tracePt t="199037" x="6759575" y="4792663"/>
          <p14:tracePt t="199051" x="6769100" y="4784725"/>
          <p14:tracePt t="199059" x="6777038" y="4784725"/>
          <p14:tracePt t="199081" x="6784975" y="4784725"/>
          <p14:tracePt t="199088" x="6784975" y="4776788"/>
          <p14:tracePt t="199103" x="6792913" y="4776788"/>
          <p14:tracePt t="199111" x="6792913" y="4768850"/>
          <p14:tracePt t="199135" x="6800850" y="4768850"/>
          <p14:tracePt t="199156" x="6808788" y="4768850"/>
          <p14:tracePt t="214845" x="6051550" y="4497388"/>
          <p14:tracePt t="214849" x="5795963" y="4433888"/>
          <p14:tracePt t="214855" x="5684838" y="4394200"/>
          <p14:tracePt t="214863" x="5595938" y="4378325"/>
          <p14:tracePt t="214871" x="5508625" y="4346575"/>
          <p14:tracePt t="214878" x="5445125" y="4330700"/>
          <p14:tracePt t="214886" x="5389563" y="4322763"/>
          <p14:tracePt t="214893" x="5349875" y="4314825"/>
          <p14:tracePt t="214901" x="5318125" y="4306888"/>
          <p14:tracePt t="214908" x="5292725" y="4298950"/>
          <p14:tracePt t="214915" x="5276850" y="4298950"/>
          <p14:tracePt t="214923" x="5253038" y="4291013"/>
          <p14:tracePt t="214931" x="5245100" y="4291013"/>
          <p14:tracePt t="214938" x="5237163" y="4281488"/>
          <p14:tracePt t="214955" x="5197475" y="4281488"/>
          <p14:tracePt t="214960" x="5189538" y="4273550"/>
          <p14:tracePt t="214969" x="5181600" y="4273550"/>
          <p14:tracePt t="214976" x="5165725" y="4273550"/>
          <p14:tracePt t="214983" x="5157788" y="4265613"/>
          <p14:tracePt t="214991" x="5149850" y="4265613"/>
          <p14:tracePt t="214998" x="5133975" y="4265613"/>
          <p14:tracePt t="215005" x="5110163" y="4257675"/>
          <p14:tracePt t="215013" x="5094288" y="4257675"/>
          <p14:tracePt t="215022" x="5070475" y="4249738"/>
          <p14:tracePt t="215028" x="5046663" y="4241800"/>
          <p14:tracePt t="215036" x="5022850" y="4241800"/>
          <p14:tracePt t="215043" x="4975225" y="4233863"/>
          <p14:tracePt t="215051" x="4933950" y="4233863"/>
          <p14:tracePt t="215058" x="4902200" y="4233863"/>
          <p14:tracePt t="215067" x="4846638" y="4233863"/>
          <p14:tracePt t="215073" x="4822825" y="4233863"/>
          <p14:tracePt t="215081" x="4783138" y="4233863"/>
          <p14:tracePt t="215088" x="4751388" y="4233863"/>
          <p14:tracePt t="215096" x="4719638" y="4233863"/>
          <p14:tracePt t="215104" x="4687888" y="4233863"/>
          <p14:tracePt t="215111" x="4648200" y="4225925"/>
          <p14:tracePt t="215119" x="4640263" y="4225925"/>
          <p14:tracePt t="215126" x="4616450" y="4225925"/>
          <p14:tracePt t="215133" x="4584700" y="4217988"/>
          <p14:tracePt t="215140" x="4559300" y="4217988"/>
          <p14:tracePt t="215148" x="4527550" y="4217988"/>
          <p14:tracePt t="215155" x="4495800" y="4217988"/>
          <p14:tracePt t="215163" x="4471988" y="4217988"/>
          <p14:tracePt t="215171" x="4440238" y="4217988"/>
          <p14:tracePt t="215178" x="4424363" y="4217988"/>
          <p14:tracePt t="215185" x="4392613" y="4217988"/>
          <p14:tracePt t="215193" x="4376738" y="4217988"/>
          <p14:tracePt t="215200" x="4352925" y="4217988"/>
          <p14:tracePt t="215208" x="4337050" y="4217988"/>
          <p14:tracePt t="215216" x="4313238" y="4217988"/>
          <p14:tracePt t="215223" x="4297363" y="4217988"/>
          <p14:tracePt t="215231" x="4289425" y="4217988"/>
          <p14:tracePt t="215238" x="4273550" y="4217988"/>
          <p14:tracePt t="215246" x="4265613" y="4217988"/>
          <p14:tracePt t="215253" x="4257675" y="4217988"/>
          <p14:tracePt t="215261" x="4249738" y="4217988"/>
          <p14:tracePt t="215269" x="4233863" y="4217988"/>
          <p14:tracePt t="215276" x="4225925" y="4217988"/>
          <p14:tracePt t="215291" x="4217988" y="4217988"/>
          <p14:tracePt t="215298" x="4210050" y="4217988"/>
          <p14:tracePt t="215305" x="4168775" y="4210050"/>
          <p14:tracePt t="215313" x="4144963" y="4202113"/>
          <p14:tracePt t="215320" x="4121150" y="4202113"/>
          <p14:tracePt t="215328" x="4097338" y="4194175"/>
          <p14:tracePt t="215336" x="4073525" y="4194175"/>
          <p14:tracePt t="215343" x="4057650" y="4186238"/>
          <p14:tracePt t="215351" x="4025900" y="4186238"/>
          <p14:tracePt t="215358" x="3994150" y="4178300"/>
          <p14:tracePt t="215365" x="3954463" y="4170363"/>
          <p14:tracePt t="215373" x="3922713" y="4170363"/>
          <p14:tracePt t="215380" x="3898900" y="4170363"/>
          <p14:tracePt t="215388" x="3883025" y="4162425"/>
          <p14:tracePt t="215396" x="3867150" y="4162425"/>
          <p14:tracePt t="215403" x="3843338" y="4154488"/>
          <p14:tracePt t="215410" x="3817938" y="4146550"/>
          <p14:tracePt t="215419" x="3802063" y="4146550"/>
          <p14:tracePt t="215427" x="3794125" y="4146550"/>
          <p14:tracePt t="215433" x="3778250" y="4146550"/>
          <p14:tracePt t="215441" x="3770313" y="4146550"/>
          <p14:tracePt t="215456" x="3762375" y="4146550"/>
          <p14:tracePt t="215606" x="3778250" y="4146550"/>
          <p14:tracePt t="215613" x="3786188" y="4146550"/>
          <p14:tracePt t="215621" x="3802063" y="4146550"/>
          <p14:tracePt t="215628" x="3810000" y="4146550"/>
          <p14:tracePt t="215635" x="3825875" y="4146550"/>
          <p14:tracePt t="215645" x="3851275" y="4146550"/>
          <p14:tracePt t="215652" x="3859213" y="4146550"/>
          <p14:tracePt t="215665" x="3875088" y="4146550"/>
          <p14:tracePt t="215673" x="3890963" y="4146550"/>
          <p14:tracePt t="215681" x="3914775" y="4146550"/>
          <p14:tracePt t="215688" x="3930650" y="4146550"/>
          <p14:tracePt t="215696" x="3946525" y="4146550"/>
          <p14:tracePt t="215703" x="3954463" y="4146550"/>
          <p14:tracePt t="215710" x="3970338" y="4146550"/>
          <p14:tracePt t="215718" x="3986213" y="4146550"/>
          <p14:tracePt t="215726" x="4002088" y="4146550"/>
          <p14:tracePt t="215734" x="4017963" y="4146550"/>
          <p14:tracePt t="215740" x="4025900" y="4146550"/>
          <p14:tracePt t="215748" x="4041775" y="4146550"/>
          <p14:tracePt t="215756" x="4049713" y="4146550"/>
          <p14:tracePt t="215771" x="4073525" y="4146550"/>
          <p14:tracePt t="215778" x="4081463" y="4146550"/>
          <p14:tracePt t="215787" x="4097338" y="4146550"/>
          <p14:tracePt t="215793" x="4137025" y="4146550"/>
          <p14:tracePt t="215801" x="4152900" y="4146550"/>
          <p14:tracePt t="215808" x="4160838" y="4146550"/>
          <p14:tracePt t="215815" x="4168775" y="4146550"/>
          <p14:tracePt t="215823" x="4184650" y="4154488"/>
          <p14:tracePt t="215830" x="4192588" y="4154488"/>
          <p14:tracePt t="215838" x="4210050" y="4154488"/>
          <p14:tracePt t="215846" x="4217988" y="4154488"/>
          <p14:tracePt t="215853" x="4233863" y="4154488"/>
          <p14:tracePt t="215860" x="4241800" y="4154488"/>
          <p14:tracePt t="215869" x="4249738" y="4154488"/>
          <p14:tracePt t="215876" x="4265613" y="4154488"/>
          <p14:tracePt t="215883" x="4273550" y="4162425"/>
          <p14:tracePt t="215891" x="4281488" y="4162425"/>
          <p14:tracePt t="215898" x="4289425" y="4162425"/>
          <p14:tracePt t="215906" x="4305300" y="4170363"/>
          <p14:tracePt t="215920" x="4313238" y="4170363"/>
          <p14:tracePt t="215928" x="4329113" y="4170363"/>
          <p14:tracePt t="215953" x="4344988" y="4170363"/>
          <p14:tracePt t="215958" x="4352925" y="4170363"/>
          <p14:tracePt t="215966" x="4368800" y="4178300"/>
          <p14:tracePt t="215980" x="4384675" y="4186238"/>
          <p14:tracePt t="215988" x="4416425" y="4186238"/>
          <p14:tracePt t="215996" x="4432300" y="4186238"/>
          <p14:tracePt t="216004" x="4448175" y="4186238"/>
          <p14:tracePt t="216010" x="4456113" y="4194175"/>
          <p14:tracePt t="216018" x="4471988" y="4194175"/>
          <p14:tracePt t="216025" x="4479925" y="4194175"/>
          <p14:tracePt t="216033" x="4495800" y="4202113"/>
          <p14:tracePt t="216041" x="4511675" y="4202113"/>
          <p14:tracePt t="216048" x="4527550" y="4202113"/>
          <p14:tracePt t="216055" x="4535488" y="4202113"/>
          <p14:tracePt t="216063" x="4559300" y="4210050"/>
          <p14:tracePt t="216070" x="4567238" y="4210050"/>
          <p14:tracePt t="216079" x="4576763" y="4210050"/>
          <p14:tracePt t="216086" x="4592638" y="4210050"/>
          <p14:tracePt t="216093" x="4600575" y="4210050"/>
          <p14:tracePt t="216101" x="4608513" y="4217988"/>
          <p14:tracePt t="216108" x="4616450" y="4217988"/>
          <p14:tracePt t="216116" x="4632325" y="4217988"/>
          <p14:tracePt t="216123" x="4640263" y="4217988"/>
          <p14:tracePt t="216138" x="4656138" y="4217988"/>
          <p14:tracePt t="216145" x="4664075" y="4217988"/>
          <p14:tracePt t="216154" x="4679950" y="4217988"/>
          <p14:tracePt t="216160" x="4687888" y="4217988"/>
          <p14:tracePt t="216168" x="4703763" y="4225925"/>
          <p14:tracePt t="216175" x="4711700" y="4225925"/>
          <p14:tracePt t="216184" x="4719638" y="4225925"/>
          <p14:tracePt t="216190" x="4735513" y="4233863"/>
          <p14:tracePt t="216198" x="4751388" y="4233863"/>
          <p14:tracePt t="216213" x="4759325" y="4233863"/>
          <p14:tracePt t="216220" x="4767263" y="4233863"/>
          <p14:tracePt t="216228" x="4775200" y="4233863"/>
          <p14:tracePt t="216236" x="4791075" y="4233863"/>
          <p14:tracePt t="216243" x="4806950" y="4233863"/>
          <p14:tracePt t="216251" x="4814888" y="4233863"/>
          <p14:tracePt t="216258" x="4822825" y="4241800"/>
          <p14:tracePt t="216266" x="4838700" y="4241800"/>
          <p14:tracePt t="216273" x="4854575" y="4241800"/>
          <p14:tracePt t="216280" x="4862513" y="4241800"/>
          <p14:tracePt t="216288" x="4870450" y="4241800"/>
          <p14:tracePt t="216295" x="4894263" y="4249738"/>
          <p14:tracePt t="216304" x="4902200" y="4249738"/>
          <p14:tracePt t="216310" x="4918075" y="4249738"/>
          <p14:tracePt t="216318" x="4933950" y="4257675"/>
          <p14:tracePt t="216326" x="4951413" y="4257675"/>
          <p14:tracePt t="216333" x="4967288" y="4257675"/>
          <p14:tracePt t="216340" x="4975225" y="4257675"/>
          <p14:tracePt t="216348" x="4991100" y="4257675"/>
          <p14:tracePt t="216355" x="5006975" y="4257675"/>
          <p14:tracePt t="216363" x="5022850" y="4257675"/>
          <p14:tracePt t="216370" x="5038725" y="4257675"/>
          <p14:tracePt t="216378" x="5054600" y="4257675"/>
          <p14:tracePt t="216386" x="5070475" y="4257675"/>
          <p14:tracePt t="216394" x="5086350" y="4257675"/>
          <p14:tracePt t="216401" x="5118100" y="4257675"/>
          <p14:tracePt t="216408" x="5157788" y="4257675"/>
          <p14:tracePt t="216416" x="5181600" y="4257675"/>
          <p14:tracePt t="216423" x="5205413" y="4257675"/>
          <p14:tracePt t="216431" x="5237163" y="4257675"/>
          <p14:tracePt t="216438" x="5268913" y="4257675"/>
          <p14:tracePt t="216446" x="5292725" y="4257675"/>
          <p14:tracePt t="216454" x="5326063" y="4257675"/>
          <p14:tracePt t="216461" x="5349875" y="4257675"/>
          <p14:tracePt t="216467" x="5389563" y="4257675"/>
          <p14:tracePt t="216476" x="5421313" y="4257675"/>
          <p14:tracePt t="216484" x="5453063" y="4257675"/>
          <p14:tracePt t="216490" x="5484813" y="4257675"/>
          <p14:tracePt t="216498" x="5508625" y="4257675"/>
          <p14:tracePt t="216506" x="5540375" y="4257675"/>
          <p14:tracePt t="216513" x="5572125" y="4257675"/>
          <p14:tracePt t="216520" x="5619750" y="4257675"/>
          <p14:tracePt t="216527" x="5651500" y="4257675"/>
          <p14:tracePt t="216536" x="5692775" y="4257675"/>
          <p14:tracePt t="216543" x="5724525" y="4257675"/>
          <p14:tracePt t="216550" x="5764213" y="4257675"/>
          <p14:tracePt t="216557" x="5803900" y="4257675"/>
          <p14:tracePt t="216565" x="5851525" y="4257675"/>
          <p14:tracePt t="216573" x="5907088" y="4249738"/>
          <p14:tracePt t="216580" x="5946775" y="4249738"/>
          <p14:tracePt t="216588" x="5978525" y="4249738"/>
          <p14:tracePt t="216595" x="6018213" y="4249738"/>
          <p14:tracePt t="216603" x="6043613" y="4249738"/>
          <p14:tracePt t="216610" x="6075363" y="4249738"/>
          <p14:tracePt t="216618" x="6115050" y="4241800"/>
          <p14:tracePt t="216625" x="6146800" y="4241800"/>
          <p14:tracePt t="216634" x="6170613" y="4241800"/>
          <p14:tracePt t="216640" x="6194425" y="4241800"/>
          <p14:tracePt t="216648" x="6210300" y="4241800"/>
          <p14:tracePt t="216655" x="6218238" y="4241800"/>
          <p14:tracePt t="216663" x="6242050" y="4241800"/>
          <p14:tracePt t="216670" x="6257925" y="4241800"/>
          <p14:tracePt t="216677" x="6273800" y="4241800"/>
          <p14:tracePt t="216686" x="6281738" y="4241800"/>
          <p14:tracePt t="216693" x="6297613" y="4241800"/>
          <p14:tracePt t="216701" x="6305550" y="4241800"/>
          <p14:tracePt t="216708" x="6313488" y="4241800"/>
          <p14:tracePt t="216715" x="6321425" y="4241800"/>
          <p14:tracePt t="216723" x="6329363" y="4241800"/>
          <p14:tracePt t="216738" x="6337300" y="4241800"/>
          <p14:tracePt t="216760" x="6345238" y="4241800"/>
          <p14:tracePt t="216769" x="6353175" y="4241800"/>
          <p14:tracePt t="216836" x="6361113" y="4241800"/>
          <p14:tracePt t="217009" x="6384925" y="4241800"/>
          <p14:tracePt t="217015" x="6402388" y="4241800"/>
          <p14:tracePt t="217023" x="6426200" y="4241800"/>
          <p14:tracePt t="217030" x="6442075" y="4241800"/>
          <p14:tracePt t="217038" x="6465888" y="4241800"/>
          <p14:tracePt t="217045" x="6489700" y="4241800"/>
          <p14:tracePt t="217053" x="6513513" y="4241800"/>
          <p14:tracePt t="217060" x="6537325" y="4241800"/>
          <p14:tracePt t="217068" x="6569075" y="4233863"/>
          <p14:tracePt t="217075" x="6584950" y="4233863"/>
          <p14:tracePt t="217084" x="6600825" y="4233863"/>
          <p14:tracePt t="217090" x="6624638" y="4233863"/>
          <p14:tracePt t="217098" x="6640513" y="4233863"/>
          <p14:tracePt t="217105" x="6656388" y="4225925"/>
          <p14:tracePt t="217113" x="6680200" y="4225925"/>
          <p14:tracePt t="217120" x="6704013" y="4217988"/>
          <p14:tracePt t="217128" x="6769100" y="4210050"/>
          <p14:tracePt t="217136" x="6800850" y="4210050"/>
          <p14:tracePt t="217143" x="6856413" y="4202113"/>
          <p14:tracePt t="217150" x="6911975" y="4194175"/>
          <p14:tracePt t="217158" x="6959600" y="4194175"/>
          <p14:tracePt t="217165" x="7015163" y="4178300"/>
          <p14:tracePt t="217173" x="7086600" y="4170363"/>
          <p14:tracePt t="217180" x="7118350" y="4170363"/>
          <p14:tracePt t="217188" x="7183438" y="4162425"/>
          <p14:tracePt t="217195" x="7231063" y="4154488"/>
          <p14:tracePt t="217203" x="7262813" y="4154488"/>
          <p14:tracePt t="217210" x="7310438" y="4146550"/>
          <p14:tracePt t="217219" x="7350125" y="4146550"/>
          <p14:tracePt t="217225" x="7389813" y="4138613"/>
          <p14:tracePt t="217234" x="7421563" y="4138613"/>
          <p14:tracePt t="217240" x="7445375" y="4138613"/>
          <p14:tracePt t="217248" x="7469188" y="4138613"/>
          <p14:tracePt t="217255" x="7493000" y="4138613"/>
          <p14:tracePt t="217263" x="7526338" y="4138613"/>
          <p14:tracePt t="217271" x="7558088" y="4138613"/>
          <p14:tracePt t="217278" x="7589838" y="4138613"/>
          <p14:tracePt t="217286" x="7613650" y="4138613"/>
          <p14:tracePt t="217293" x="7645400" y="4138613"/>
          <p14:tracePt t="217301" x="7677150" y="4138613"/>
          <p14:tracePt t="217308" x="7700963" y="4138613"/>
          <p14:tracePt t="217316" x="7732713" y="4138613"/>
          <p14:tracePt t="217323" x="7764463" y="4138613"/>
          <p14:tracePt t="217330" x="7788275" y="4138613"/>
          <p14:tracePt t="217338" x="7820025" y="4138613"/>
          <p14:tracePt t="217345" x="7835900" y="4138613"/>
          <p14:tracePt t="217353" x="7859713" y="4138613"/>
          <p14:tracePt t="217360" x="7869238" y="4138613"/>
          <p14:tracePt t="217369" x="7893050" y="4138613"/>
          <p14:tracePt t="217375" x="7908925" y="4138613"/>
          <p14:tracePt t="217384" x="7924800" y="4138613"/>
          <p14:tracePt t="217390" x="7932738" y="4138613"/>
          <p14:tracePt t="217398" x="7940675" y="4138613"/>
          <p14:tracePt t="217405" x="7948613" y="4138613"/>
          <p14:tracePt t="217420" x="7956550" y="4138613"/>
          <p14:tracePt t="217428" x="7964488" y="4138613"/>
          <p14:tracePt t="217436" x="7972425" y="4138613"/>
          <p14:tracePt t="217459" x="7980363" y="4138613"/>
          <p14:tracePt t="217466" x="7988300" y="4138613"/>
          <p14:tracePt t="217473" x="7996238" y="4138613"/>
          <p14:tracePt t="217488" x="8004175" y="4138613"/>
          <p14:tracePt t="217503" x="8012113" y="4138613"/>
          <p14:tracePt t="217744" x="8012113" y="4130675"/>
          <p14:tracePt t="217750" x="8004175" y="4130675"/>
          <p14:tracePt t="217758" x="7996238" y="4130675"/>
          <p14:tracePt t="217773" x="7988300" y="4122738"/>
          <p14:tracePt t="217780" x="7980363" y="4114800"/>
          <p14:tracePt t="217788" x="7972425" y="4114800"/>
          <p14:tracePt t="217796" x="7964488" y="4106863"/>
          <p14:tracePt t="217803" x="7956550" y="4106863"/>
          <p14:tracePt t="217810" x="7940675" y="4106863"/>
          <p14:tracePt t="217818" x="7940675" y="4098925"/>
          <p14:tracePt t="217833" x="7932738" y="4098925"/>
          <p14:tracePt t="217848" x="7932738" y="4090988"/>
          <p14:tracePt t="217855" x="7924800" y="4090988"/>
          <p14:tracePt t="217863" x="7916863" y="4090988"/>
          <p14:tracePt t="217878" x="7908925" y="4090988"/>
          <p14:tracePt t="217893" x="7900988" y="4083050"/>
          <p14:tracePt t="217908" x="7885113" y="4083050"/>
          <p14:tracePt t="217916" x="7877175" y="4075113"/>
          <p14:tracePt t="217923" x="7869238" y="4075113"/>
          <p14:tracePt t="217930" x="7851775" y="4067175"/>
          <p14:tracePt t="217938" x="7843838" y="4067175"/>
          <p14:tracePt t="217953" x="7820025" y="4067175"/>
          <p14:tracePt t="217960" x="7812088" y="4067175"/>
          <p14:tracePt t="217968" x="7788275" y="4059238"/>
          <p14:tracePt t="217975" x="7772400" y="4059238"/>
          <p14:tracePt t="217984" x="7764463" y="4059238"/>
          <p14:tracePt t="217990" x="7748588" y="4059238"/>
          <p14:tracePt t="217998" x="7732713" y="4059238"/>
          <p14:tracePt t="218006" x="7708900" y="4059238"/>
          <p14:tracePt t="218013" x="7685088" y="4059238"/>
          <p14:tracePt t="218021" x="7661275" y="4059238"/>
          <p14:tracePt t="218028" x="7645400" y="4059238"/>
          <p14:tracePt t="218035" x="7621588" y="4059238"/>
          <p14:tracePt t="218043" x="7589838" y="4067175"/>
          <p14:tracePt t="218051" x="7566025" y="4075113"/>
          <p14:tracePt t="218058" x="7526338" y="4090988"/>
          <p14:tracePt t="218066" x="7485063" y="4098925"/>
          <p14:tracePt t="218073" x="7445375" y="4114800"/>
          <p14:tracePt t="218080" x="7397750" y="4114800"/>
          <p14:tracePt t="218088" x="7373938" y="4130675"/>
          <p14:tracePt t="218095" x="7334250" y="4138613"/>
          <p14:tracePt t="218103" x="7286625" y="4154488"/>
          <p14:tracePt t="218110" x="7254875" y="4170363"/>
          <p14:tracePt t="218119" x="7223125" y="4178300"/>
          <p14:tracePt t="218125" x="7191375" y="4178300"/>
          <p14:tracePt t="218133" x="7167563" y="4186238"/>
          <p14:tracePt t="218140" x="7143750" y="4194175"/>
          <p14:tracePt t="218148" x="7118350" y="4202113"/>
          <p14:tracePt t="218155" x="7102475" y="4202113"/>
          <p14:tracePt t="218163" x="7086600" y="4202113"/>
          <p14:tracePt t="218170" x="7070725" y="4202113"/>
          <p14:tracePt t="218178" x="7054850" y="4202113"/>
          <p14:tracePt t="218185" x="7031038" y="4210050"/>
          <p14:tracePt t="218193" x="7015163" y="4210050"/>
          <p14:tracePt t="218201" x="6991350" y="4210050"/>
          <p14:tracePt t="218208" x="6983413" y="4217988"/>
          <p14:tracePt t="218216" x="6959600" y="4217988"/>
          <p14:tracePt t="218223" x="6943725" y="4217988"/>
          <p14:tracePt t="218230" x="6919913" y="4217988"/>
          <p14:tracePt t="218238" x="6896100" y="4217988"/>
          <p14:tracePt t="218245" x="6888163" y="4225925"/>
          <p14:tracePt t="218253" x="6872288" y="4225925"/>
          <p14:tracePt t="218260" x="6848475" y="4225925"/>
          <p14:tracePt t="218268" x="6840538" y="4225925"/>
          <p14:tracePt t="218275" x="6832600" y="4225925"/>
          <p14:tracePt t="218283" x="6816725" y="4225925"/>
          <p14:tracePt t="218291" x="6808788" y="4225925"/>
          <p14:tracePt t="218299" x="6800850" y="4225925"/>
          <p14:tracePt t="218305" x="6792913" y="4225925"/>
          <p14:tracePt t="218313" x="6784975" y="4225925"/>
          <p14:tracePt t="218320" x="6777038" y="4225925"/>
          <p14:tracePt t="218328" x="6759575" y="4225925"/>
          <p14:tracePt t="218335" x="6751638" y="4225925"/>
          <p14:tracePt t="218343" x="6743700" y="4217988"/>
          <p14:tracePt t="218351" x="6735763" y="4217988"/>
          <p14:tracePt t="218358" x="6719888" y="4210050"/>
          <p14:tracePt t="218366" x="6711950" y="4210050"/>
          <p14:tracePt t="218373" x="6696075" y="4210050"/>
          <p14:tracePt t="218380" x="6680200" y="4202113"/>
          <p14:tracePt t="218388" x="6664325" y="4194175"/>
          <p14:tracePt t="218395" x="6648450" y="4186238"/>
          <p14:tracePt t="218403" x="6624638" y="4170363"/>
          <p14:tracePt t="218410" x="6600825" y="4170363"/>
          <p14:tracePt t="218418" x="6569075" y="4154488"/>
          <p14:tracePt t="218425" x="6545263" y="4146550"/>
          <p14:tracePt t="218434" x="6537325" y="4138613"/>
          <p14:tracePt t="218441" x="6521450" y="4130675"/>
          <p14:tracePt t="218449" x="6505575" y="4122738"/>
          <p14:tracePt t="218455" x="6489700" y="4114800"/>
          <p14:tracePt t="218463" x="6481763" y="4114800"/>
          <p14:tracePt t="218470" x="6465888" y="4106863"/>
          <p14:tracePt t="218485" x="6450013" y="4098925"/>
          <p14:tracePt t="218501" x="6434138" y="4098925"/>
          <p14:tracePt t="218508" x="6426200" y="4098925"/>
          <p14:tracePt t="218516" x="6418263" y="4090988"/>
          <p14:tracePt t="218523" x="6410325" y="4090988"/>
          <p14:tracePt t="218530" x="6392863" y="4090988"/>
          <p14:tracePt t="218538" x="6376988" y="4090988"/>
          <p14:tracePt t="218545" x="6353175" y="4090988"/>
          <p14:tracePt t="218553" x="6337300" y="4090988"/>
          <p14:tracePt t="218560" x="6313488" y="4090988"/>
          <p14:tracePt t="218568" x="6297613" y="4090988"/>
          <p14:tracePt t="218575" x="6273800" y="4090988"/>
          <p14:tracePt t="218583" x="6265863" y="4090988"/>
          <p14:tracePt t="218590" x="6249988" y="4090988"/>
          <p14:tracePt t="218599" x="6234113" y="4090988"/>
          <p14:tracePt t="218605" x="6218238" y="4090988"/>
          <p14:tracePt t="218613" x="6210300" y="4090988"/>
          <p14:tracePt t="218898" x="6210300" y="4083050"/>
          <p14:tracePt t="218914" x="6210300" y="4075113"/>
          <p14:tracePt t="218920" x="6210300" y="4067175"/>
          <p14:tracePt t="218943" x="6210300" y="4059238"/>
          <p14:tracePt t="218951" x="6202363" y="4059238"/>
          <p14:tracePt t="218973" x="6202363" y="4051300"/>
          <p14:tracePt t="218995" x="6194425" y="4051300"/>
          <p14:tracePt t="219010" x="6194425" y="4043363"/>
          <p14:tracePt t="219025" x="6186488" y="4043363"/>
          <p14:tracePt t="219103" x="0" y="0"/>
        </p14:tracePtLst>
        <p14:tracePtLst>
          <p14:tracePt t="219313" x="6186488" y="4043363"/>
          <p14:tracePt t="219463" x="0" y="0"/>
        </p14:tracePtLst>
        <p14:tracePtLst>
          <p14:tracePt t="219718" x="6186488" y="4043363"/>
          <p14:tracePt t="219935" x="0" y="0"/>
        </p14:tracePtLst>
        <p14:tracePtLst>
          <p14:tracePt t="222942" x="4337050" y="4059238"/>
          <p14:tracePt t="223114" x="0" y="0"/>
        </p14:tracePtLst>
        <p14:tracePtLst>
          <p14:tracePt t="223235" x="4337050" y="4059238"/>
          <p14:tracePt t="223444" x="0" y="0"/>
        </p14:tracePtLst>
        <p14:tracePtLst>
          <p14:tracePt t="239595" x="4400550" y="4067175"/>
          <p14:tracePt t="240050" x="4400550" y="4059238"/>
          <p14:tracePt t="240066" x="4400550" y="4051300"/>
          <p14:tracePt t="240084" x="4400550" y="4043363"/>
          <p14:tracePt t="240087" x="4400550" y="4035425"/>
          <p14:tracePt t="240096" x="4400550" y="4027488"/>
          <p14:tracePt t="240102" x="4408488" y="4027488"/>
          <p14:tracePt t="240109" x="4408488" y="4019550"/>
          <p14:tracePt t="240126" x="4408488" y="4011613"/>
          <p14:tracePt t="240141" x="4408488" y="4003675"/>
          <p14:tracePt t="242753" x="4041775" y="3995738"/>
          <p14:tracePt t="242756" x="3978275" y="3995738"/>
          <p14:tracePt t="242758" x="3906838" y="3995738"/>
          <p14:tracePt t="242764" x="3843338" y="4003675"/>
          <p14:tracePt t="242771" x="3794125" y="4011613"/>
          <p14:tracePt t="242782" x="3738563" y="4011613"/>
          <p14:tracePt t="242787" x="3683000" y="4019550"/>
          <p14:tracePt t="242794" x="3643313" y="4019550"/>
          <p14:tracePt t="242802" x="3587750" y="4019550"/>
          <p14:tracePt t="242810" x="3548063" y="4027488"/>
          <p14:tracePt t="242818" x="3492500" y="4027488"/>
          <p14:tracePt t="242824" x="3451225" y="4027488"/>
          <p14:tracePt t="242832" x="3395663" y="4027488"/>
          <p14:tracePt t="242839" x="3363913" y="4035425"/>
          <p14:tracePt t="242847" x="3308350" y="4035425"/>
          <p14:tracePt t="242854" x="3252788" y="4035425"/>
          <p14:tracePt t="242862" x="3221038" y="4043363"/>
          <p14:tracePt t="242869" x="3165475" y="4043363"/>
          <p14:tracePt t="242877" x="3109913" y="4043363"/>
          <p14:tracePt t="242884" x="3060700" y="4043363"/>
          <p14:tracePt t="242892" x="2989263" y="4043363"/>
          <p14:tracePt t="242900" x="2941638" y="4035425"/>
          <p14:tracePt t="242908" x="2870200" y="4019550"/>
          <p14:tracePt t="242914" x="2814638" y="4011613"/>
          <p14:tracePt t="242922" x="2751138" y="3995738"/>
          <p14:tracePt t="242929" x="2701925" y="3987800"/>
          <p14:tracePt t="242937" x="2638425" y="3948113"/>
          <p14:tracePt t="242947" x="2606675" y="3948113"/>
          <p14:tracePt t="242952" x="2566988" y="3938588"/>
          <p14:tracePt t="242960" x="2535238" y="3938588"/>
          <p14:tracePt t="242967" x="2519363" y="3930650"/>
          <p14:tracePt t="242975" x="2511425" y="3930650"/>
          <p14:tracePt t="242982" x="2495550" y="3930650"/>
          <p14:tracePt t="242989" x="2487613" y="3922713"/>
          <p14:tracePt t="242997" x="2479675" y="3922713"/>
          <p14:tracePt t="243004" x="2463800" y="3922713"/>
          <p14:tracePt t="243021" x="2455863" y="3922713"/>
          <p14:tracePt t="243033" x="2447925" y="3922713"/>
          <p14:tracePt t="243036" x="2439988" y="3922713"/>
          <p14:tracePt t="243042" x="2424113" y="3922713"/>
          <p14:tracePt t="243050" x="2416175" y="3914775"/>
          <p14:tracePt t="243057" x="2400300" y="3914775"/>
          <p14:tracePt t="243064" x="2384425" y="3906838"/>
          <p14:tracePt t="243072" x="2359025" y="3898900"/>
          <p14:tracePt t="243080" x="2335213" y="3898900"/>
          <p14:tracePt t="243087" x="2263775" y="3883025"/>
          <p14:tracePt t="243094" x="2232025" y="3867150"/>
          <p14:tracePt t="243102" x="2184400" y="3859213"/>
          <p14:tracePt t="243110" x="2136775" y="3835400"/>
          <p14:tracePt t="243117" x="2105025" y="3811588"/>
          <p14:tracePt t="243124" x="2065338" y="3795713"/>
          <p14:tracePt t="243132" x="2025650" y="3779838"/>
          <p14:tracePt t="243140" x="2000250" y="3763963"/>
          <p14:tracePt t="243147" x="1976438" y="3740150"/>
          <p14:tracePt t="243154" x="1960563" y="3740150"/>
          <p14:tracePt t="243163" x="1952625" y="3724275"/>
          <p14:tracePt t="243169" x="1944688" y="3724275"/>
          <p14:tracePt t="243177" x="1944688" y="3716338"/>
          <p14:tracePt t="243185" x="1936750" y="3708400"/>
          <p14:tracePt t="243208" x="1936750" y="3700463"/>
          <p14:tracePt t="243245" x="1928813" y="3700463"/>
          <p14:tracePt t="243252" x="1920875" y="3692525"/>
          <p14:tracePt t="243282" x="1912938" y="3692525"/>
          <p14:tracePt t="243289" x="1912938" y="3684588"/>
          <p14:tracePt t="243297" x="1905000" y="3676650"/>
          <p14:tracePt t="243305" x="1897063" y="3676650"/>
          <p14:tracePt t="243312" x="1881188" y="3668713"/>
          <p14:tracePt t="243319" x="1865313" y="3660775"/>
          <p14:tracePt t="243327" x="1841500" y="3660775"/>
          <p14:tracePt t="243335" x="1825625" y="3652838"/>
          <p14:tracePt t="243342" x="1809750" y="3652838"/>
          <p14:tracePt t="243349" x="1793875" y="3644900"/>
          <p14:tracePt t="243357" x="1785938" y="3644900"/>
          <p14:tracePt t="243364" x="1770063" y="3644900"/>
          <p14:tracePt t="243372" x="1762125" y="3644900"/>
          <p14:tracePt t="243380" x="1754188" y="3644900"/>
          <p14:tracePt t="243411" x="1746250" y="3644900"/>
          <p14:tracePt t="243454" x="1738313" y="3644900"/>
          <p14:tracePt t="243477" x="1730375" y="3644900"/>
          <p14:tracePt t="243484" x="1722438" y="3652838"/>
          <p14:tracePt t="243499" x="1714500" y="3652838"/>
          <p14:tracePt t="243522" x="1706563" y="3652838"/>
          <p14:tracePt t="243529" x="1706563" y="3660775"/>
          <p14:tracePt t="243560" x="1698625" y="3660775"/>
          <p14:tracePt t="243577" x="1698625" y="3668713"/>
          <p14:tracePt t="243604" x="1690688" y="3668713"/>
          <p14:tracePt t="243784" x="1682750" y="3668713"/>
          <p14:tracePt t="243807" x="1682750" y="3660775"/>
          <p14:tracePt t="243837" x="1682750" y="3652838"/>
          <p14:tracePt t="243904" x="1682750" y="3644900"/>
          <p14:tracePt t="244244" x="0" y="0"/>
        </p14:tracePtLst>
        <p14:tracePtLst>
          <p14:tracePt t="250349" x="6026150" y="3938588"/>
          <p14:tracePt t="250362" x="6034088" y="3938588"/>
          <p14:tracePt t="250371" x="6043613" y="3938588"/>
          <p14:tracePt t="250386" x="6051550" y="3938588"/>
          <p14:tracePt t="250409" x="6059488" y="3938588"/>
          <p14:tracePt t="250521" x="6067425" y="3938588"/>
          <p14:tracePt t="250527" x="6075363" y="3938588"/>
          <p14:tracePt t="250587" x="6083300" y="3938588"/>
          <p14:tracePt t="250669" x="6091238" y="3938588"/>
          <p14:tracePt t="250684" x="6099175" y="3938588"/>
          <p14:tracePt t="250699" x="6107113" y="3938588"/>
          <p14:tracePt t="250722" x="6115050" y="3938588"/>
          <p14:tracePt t="250767" x="6115050" y="3948113"/>
          <p14:tracePt t="250774" x="6115050" y="3956050"/>
          <p14:tracePt t="250781" x="6115050" y="3963988"/>
          <p14:tracePt t="250789" x="6115050" y="3971925"/>
          <p14:tracePt t="250797" x="6115050" y="3979863"/>
          <p14:tracePt t="250804" x="6107113" y="3987800"/>
          <p14:tracePt t="250812" x="6107113" y="4003675"/>
          <p14:tracePt t="250827" x="6099175" y="4011613"/>
          <p14:tracePt t="250842" x="6099175" y="4019550"/>
          <p14:tracePt t="250977" x="6107113" y="4003675"/>
          <p14:tracePt t="250984" x="6115050" y="3995738"/>
          <p14:tracePt t="250992" x="6122988" y="3987800"/>
          <p14:tracePt t="250999" x="6130925" y="3971925"/>
          <p14:tracePt t="251007" x="6138863" y="3956050"/>
          <p14:tracePt t="251014" x="6154738" y="3948113"/>
          <p14:tracePt t="251023" x="6162675" y="3922713"/>
          <p14:tracePt t="251029" x="6162675" y="3914775"/>
          <p14:tracePt t="251037" x="6170613" y="3898900"/>
          <p14:tracePt t="251044" x="6170613" y="3883025"/>
          <p14:tracePt t="251052" x="6178550" y="3867150"/>
          <p14:tracePt t="251059" x="6178550" y="3851275"/>
          <p14:tracePt t="251074" x="6178550" y="3843338"/>
          <p14:tracePt t="251090" x="6178550" y="3835400"/>
          <p14:tracePt t="251164" x="6162675" y="3835400"/>
          <p14:tracePt t="251174" x="6154738" y="3851275"/>
          <p14:tracePt t="251179" x="6138863" y="3859213"/>
          <p14:tracePt t="251188" x="6138863" y="3867150"/>
          <p14:tracePt t="251194" x="6122988" y="3890963"/>
          <p14:tracePt t="251202" x="6122988" y="3898900"/>
          <p14:tracePt t="251210" x="6107113" y="3914775"/>
          <p14:tracePt t="251217" x="6099175" y="3930650"/>
          <p14:tracePt t="251224" x="6099175" y="3956050"/>
          <p14:tracePt t="251232" x="6099175" y="3971925"/>
          <p14:tracePt t="251240" x="6099175" y="3979863"/>
          <p14:tracePt t="251248" x="6099175" y="3987800"/>
          <p14:tracePt t="251254" x="6099175" y="4003675"/>
          <p14:tracePt t="251262" x="6099175" y="4027488"/>
          <p14:tracePt t="251270" x="6099175" y="4035425"/>
          <p14:tracePt t="251287" x="6115050" y="4051300"/>
          <p14:tracePt t="251292" x="6122988" y="4067175"/>
          <p14:tracePt t="251299" x="6146800" y="4075113"/>
          <p14:tracePt t="251307" x="6170613" y="4090988"/>
          <p14:tracePt t="251314" x="6194425" y="4106863"/>
          <p14:tracePt t="251323" x="6234113" y="4114800"/>
          <p14:tracePt t="251329" x="6265863" y="4122738"/>
          <p14:tracePt t="251337" x="6313488" y="4138613"/>
          <p14:tracePt t="251344" x="6345238" y="4146550"/>
          <p14:tracePt t="251352" x="6376988" y="4146550"/>
          <p14:tracePt t="251360" x="6426200" y="4154488"/>
          <p14:tracePt t="251367" x="6457950" y="4154488"/>
          <p14:tracePt t="251374" x="6489700" y="4154488"/>
          <p14:tracePt t="251382" x="6513513" y="4154488"/>
          <p14:tracePt t="251390" x="6545263" y="4154488"/>
          <p14:tracePt t="251397" x="6569075" y="4146550"/>
          <p14:tracePt t="251405" x="6592888" y="4146550"/>
          <p14:tracePt t="251412" x="6632575" y="4138613"/>
          <p14:tracePt t="251420" x="6664325" y="4122738"/>
          <p14:tracePt t="251427" x="6680200" y="4114800"/>
          <p14:tracePt t="251435" x="6704013" y="4098925"/>
          <p14:tracePt t="251442" x="6711950" y="4090988"/>
          <p14:tracePt t="251449" x="6719888" y="4075113"/>
          <p14:tracePt t="251457" x="6735763" y="4067175"/>
          <p14:tracePt t="251464" x="6743700" y="4051300"/>
          <p14:tracePt t="251474" x="6751638" y="4051300"/>
          <p14:tracePt t="251480" x="6759575" y="4035425"/>
          <p14:tracePt t="251487" x="6769100" y="4035425"/>
          <p14:tracePt t="251494" x="6777038" y="4027488"/>
          <p14:tracePt t="251502" x="6784975" y="4027488"/>
          <p14:tracePt t="251509" x="6784975" y="4019550"/>
          <p14:tracePt t="251517" x="6792913" y="4019550"/>
          <p14:tracePt t="251524" x="6792913" y="4011613"/>
          <p14:tracePt t="251532" x="6800850" y="4011613"/>
          <p14:tracePt t="251607" x="6800850" y="4019550"/>
          <p14:tracePt t="251614" x="6808788" y="4019550"/>
          <p14:tracePt t="251623" x="6808788" y="4027488"/>
          <p14:tracePt t="251638" x="6808788" y="4035425"/>
          <p14:tracePt t="251644" x="6808788" y="4043363"/>
          <p14:tracePt t="251651" x="6808788" y="4051300"/>
          <p14:tracePt t="251666" x="6808788" y="4059238"/>
          <p14:tracePt t="251682" x="6808788" y="4067175"/>
          <p14:tracePt t="251705" x="6808788" y="4075113"/>
          <p14:tracePt t="251727" x="6808788" y="4083050"/>
          <p14:tracePt t="251802" x="6792913" y="4083050"/>
          <p14:tracePt t="251809" x="6769100" y="4075113"/>
          <p14:tracePt t="251816" x="6727825" y="4059238"/>
          <p14:tracePt t="251824" x="6696075" y="4051300"/>
          <p14:tracePt t="251832" x="6640513" y="4035425"/>
          <p14:tracePt t="251839" x="6584950" y="4019550"/>
          <p14:tracePt t="251847" x="6521450" y="4011613"/>
          <p14:tracePt t="251855" x="6457950" y="3995738"/>
          <p14:tracePt t="251863" x="6384925" y="3979863"/>
          <p14:tracePt t="251871" x="6329363" y="3971925"/>
          <p14:tracePt t="251877" x="6297613" y="3963988"/>
          <p14:tracePt t="251884" x="6257925" y="3963988"/>
          <p14:tracePt t="251900" x="6202363" y="3963988"/>
          <p14:tracePt t="251906" x="6178550" y="3963988"/>
          <p14:tracePt t="251914" x="6154738" y="3963988"/>
          <p14:tracePt t="251922" x="6146800" y="3963988"/>
          <p14:tracePt t="251929" x="6138863" y="3963988"/>
          <p14:tracePt t="251937" x="6130925" y="3963988"/>
          <p14:tracePt t="251944" x="6115050" y="3963988"/>
          <p14:tracePt t="251952" x="6107113" y="3963988"/>
          <p14:tracePt t="251973" x="6099175" y="3963988"/>
          <p14:tracePt t="251974" x="6091238" y="3963988"/>
          <p14:tracePt t="251982" x="6083300" y="3963988"/>
          <p14:tracePt t="251989" x="6075363" y="3963988"/>
          <p14:tracePt t="251997" x="6067425" y="3963988"/>
          <p14:tracePt t="252012" x="6067425" y="3956050"/>
          <p14:tracePt t="252021" x="6059488" y="3956050"/>
          <p14:tracePt t="252170" x="6067425" y="3948113"/>
          <p14:tracePt t="252184" x="6075363" y="3948113"/>
          <p14:tracePt t="252199" x="6091238" y="3948113"/>
          <p14:tracePt t="252206" x="6099175" y="3938588"/>
          <p14:tracePt t="252214" x="6107113" y="3930650"/>
          <p14:tracePt t="252222" x="6122988" y="3922713"/>
          <p14:tracePt t="252229" x="6130925" y="3914775"/>
          <p14:tracePt t="252236" x="6146800" y="3906838"/>
          <p14:tracePt t="252245" x="6154738" y="3898900"/>
          <p14:tracePt t="252253" x="6162675" y="3890963"/>
          <p14:tracePt t="252260" x="6178550" y="3875088"/>
          <p14:tracePt t="252267" x="6178550" y="3867150"/>
          <p14:tracePt t="252274" x="6194425" y="3859213"/>
          <p14:tracePt t="252282" x="6202363" y="3851275"/>
          <p14:tracePt t="252289" x="6210300" y="3835400"/>
          <p14:tracePt t="252297" x="6218238" y="3835400"/>
          <p14:tracePt t="252305" x="6218238" y="3827463"/>
          <p14:tracePt t="252312" x="6226175" y="3827463"/>
          <p14:tracePt t="252321" x="6234113" y="3819525"/>
          <p14:tracePt t="252326" x="6234113" y="3811588"/>
          <p14:tracePt t="252342" x="6242050" y="3811588"/>
          <p14:tracePt t="252447" x="6234113" y="3819525"/>
          <p14:tracePt t="252457" x="6234113" y="3827463"/>
          <p14:tracePt t="252462" x="6226175" y="3835400"/>
          <p14:tracePt t="252470" x="6218238" y="3851275"/>
          <p14:tracePt t="252477" x="6210300" y="3859213"/>
          <p14:tracePt t="252485" x="6202363" y="3875088"/>
          <p14:tracePt t="252492" x="6194425" y="3890963"/>
          <p14:tracePt t="252499" x="6178550" y="3914775"/>
          <p14:tracePt t="252507" x="6178550" y="3922713"/>
          <p14:tracePt t="252514" x="6170613" y="3930650"/>
          <p14:tracePt t="252529" x="6162675" y="3948113"/>
          <p14:tracePt t="252530" x="6162675" y="3963988"/>
          <p14:tracePt t="252536" x="6154738" y="3963988"/>
          <p14:tracePt t="252544" x="6154738" y="3971925"/>
          <p14:tracePt t="252553" x="6154738" y="3979863"/>
          <p14:tracePt t="252649" x="6154738" y="3971925"/>
          <p14:tracePt t="253055" x="6154738" y="3963988"/>
          <p14:tracePt t="253062" x="6154738" y="3956050"/>
          <p14:tracePt t="253070" x="6154738" y="3948113"/>
          <p14:tracePt t="253077" x="6162675" y="3930650"/>
          <p14:tracePt t="253084" x="6162675" y="3914775"/>
          <p14:tracePt t="253092" x="6162675" y="3898900"/>
          <p14:tracePt t="253100" x="6170613" y="3883025"/>
          <p14:tracePt t="253107" x="6178550" y="3867150"/>
          <p14:tracePt t="253115" x="6178550" y="3851275"/>
          <p14:tracePt t="253122" x="6186488" y="3835400"/>
          <p14:tracePt t="253129" x="6186488" y="3827463"/>
          <p14:tracePt t="253137" x="6186488" y="3819525"/>
          <p14:tracePt t="253153" x="6186488" y="3811588"/>
          <p14:tracePt t="253287" x="6186488" y="3819525"/>
          <p14:tracePt t="253303" x="6186488" y="3835400"/>
          <p14:tracePt t="253316" x="6178550" y="3843338"/>
          <p14:tracePt t="253332" x="6178550" y="3851275"/>
          <p14:tracePt t="253347" x="6178550" y="3859213"/>
          <p14:tracePt t="253363" x="6178550" y="3867150"/>
          <p14:tracePt t="253376" x="6170613" y="3867150"/>
          <p14:tracePt t="253385" x="6170613" y="3875088"/>
          <p14:tracePt t="253407" x="6170613" y="3883025"/>
          <p14:tracePt t="253422" x="6170613" y="3890963"/>
          <p14:tracePt t="253437" x="6170613" y="3898900"/>
          <p14:tracePt t="253444" x="6170613" y="3906838"/>
          <p14:tracePt t="253452" x="6170613" y="3914775"/>
          <p14:tracePt t="253459" x="6170613" y="3922713"/>
          <p14:tracePt t="253467" x="6178550" y="3948113"/>
          <p14:tracePt t="253474" x="6194425" y="3971925"/>
          <p14:tracePt t="253482" x="6218238" y="3995738"/>
          <p14:tracePt t="253489" x="6242050" y="4019550"/>
          <p14:tracePt t="253497" x="6273800" y="4051300"/>
          <p14:tracePt t="253504" x="6313488" y="4067175"/>
          <p14:tracePt t="253511" x="6337300" y="4098925"/>
          <p14:tracePt t="253520" x="6384925" y="4122738"/>
          <p14:tracePt t="253526" x="6434138" y="4154488"/>
          <p14:tracePt t="253536" x="6489700" y="4178300"/>
          <p14:tracePt t="253542" x="6545263" y="4210050"/>
          <p14:tracePt t="253550" x="6616700" y="4233863"/>
          <p14:tracePt t="253565" x="6696075" y="4257675"/>
          <p14:tracePt t="253572" x="6751638" y="4265613"/>
          <p14:tracePt t="253579" x="6777038" y="4265613"/>
          <p14:tracePt t="253587" x="6808788" y="4273550"/>
          <p14:tracePt t="253594" x="6840538" y="4273550"/>
          <p14:tracePt t="253602" x="6872288" y="4273550"/>
          <p14:tracePt t="253609" x="6904038" y="4273550"/>
          <p14:tracePt t="253617" x="6935788" y="4273550"/>
          <p14:tracePt t="253624" x="6959600" y="4273550"/>
          <p14:tracePt t="253633" x="6991350" y="4273550"/>
          <p14:tracePt t="253639" x="7015163" y="4273550"/>
          <p14:tracePt t="253646" x="7038975" y="4273550"/>
          <p14:tracePt t="253654" x="7062788" y="4273550"/>
          <p14:tracePt t="253661" x="7086600" y="4273550"/>
          <p14:tracePt t="253669" x="7102475" y="4273550"/>
          <p14:tracePt t="253676" x="7118350" y="4265613"/>
          <p14:tracePt t="253684" x="7135813" y="4265613"/>
          <p14:tracePt t="253691" x="7159625" y="4257675"/>
          <p14:tracePt t="253700" x="7175500" y="4257675"/>
          <p14:tracePt t="253707" x="7191375" y="4257675"/>
          <p14:tracePt t="253714" x="7223125" y="4249738"/>
          <p14:tracePt t="253721" x="7246938" y="4249738"/>
          <p14:tracePt t="253729" x="7270750" y="4249738"/>
          <p14:tracePt t="253738" x="7302500" y="4249738"/>
          <p14:tracePt t="253744" x="7334250" y="4249738"/>
          <p14:tracePt t="253752" x="7405688" y="4249738"/>
          <p14:tracePt t="253759" x="7445375" y="4249738"/>
          <p14:tracePt t="253767" x="7493000" y="4249738"/>
          <p14:tracePt t="253774" x="7534275" y="4249738"/>
          <p14:tracePt t="253783" x="7589838" y="4249738"/>
          <p14:tracePt t="253789" x="7653338" y="4249738"/>
          <p14:tracePt t="253797" x="7693025" y="4249738"/>
          <p14:tracePt t="253804" x="7740650" y="4249738"/>
          <p14:tracePt t="253812" x="7780338" y="4241800"/>
          <p14:tracePt t="253819" x="7820025" y="4233863"/>
          <p14:tracePt t="253827" x="7851775" y="4225925"/>
          <p14:tracePt t="253835" x="7893050" y="4217988"/>
          <p14:tracePt t="253842" x="7916863" y="4210050"/>
          <p14:tracePt t="253850" x="7940675" y="4202113"/>
          <p14:tracePt t="253857" x="7964488" y="4194175"/>
          <p14:tracePt t="253864" x="7972425" y="4194175"/>
          <p14:tracePt t="253872" x="7980363" y="4194175"/>
          <p14:tracePt t="253879" x="7988300" y="4186238"/>
          <p14:tracePt t="253887" x="7996238" y="4186238"/>
          <p14:tracePt t="253894" x="8004175" y="4186238"/>
          <p14:tracePt t="253902" x="8012113" y="4186238"/>
          <p14:tracePt t="253909" x="8020050" y="4186238"/>
          <p14:tracePt t="253954" x="8027988" y="4186238"/>
          <p14:tracePt t="253969" x="8035925" y="4186238"/>
          <p14:tracePt t="253977" x="8043863" y="4186238"/>
          <p14:tracePt t="253992" x="8051800" y="4186238"/>
          <p14:tracePt t="254000" x="8067675" y="4186238"/>
          <p14:tracePt t="254015" x="8083550" y="4186238"/>
          <p14:tracePt t="254022" x="8091488" y="4186238"/>
          <p14:tracePt t="254029" x="8107363" y="4186238"/>
          <p14:tracePt t="254044" x="8115300" y="4186238"/>
          <p14:tracePt t="254052" x="8139113" y="4186238"/>
          <p14:tracePt t="254066" x="8154988" y="4186238"/>
          <p14:tracePt t="254074" x="8162925" y="4186238"/>
          <p14:tracePt t="254083" x="8178800" y="4186238"/>
          <p14:tracePt t="254089" x="8202613" y="4178300"/>
          <p14:tracePt t="254097" x="8210550" y="4178300"/>
          <p14:tracePt t="254104" x="8218488" y="4170363"/>
          <p14:tracePt t="254112" x="8235950" y="4170363"/>
          <p14:tracePt t="254119" x="8251825" y="4162425"/>
          <p14:tracePt t="254135" x="8259763" y="4162425"/>
          <p14:tracePt t="254142" x="8267700" y="4162425"/>
          <p14:tracePt t="254172" x="8267700" y="4154488"/>
          <p14:tracePt t="254195" x="8267700" y="4146550"/>
          <p14:tracePt t="254202" x="8259763" y="4138613"/>
          <p14:tracePt t="254210" x="8235950" y="4122738"/>
          <p14:tracePt t="254218" x="8210550" y="4114800"/>
          <p14:tracePt t="254224" x="8186738" y="4098925"/>
          <p14:tracePt t="254233" x="8147050" y="4083050"/>
          <p14:tracePt t="254240" x="8123238" y="4075113"/>
          <p14:tracePt t="254246" x="8107363" y="4067175"/>
          <p14:tracePt t="254254" x="8083550" y="4059238"/>
          <p14:tracePt t="254261" x="8067675" y="4051300"/>
          <p14:tracePt t="254271" x="8059738" y="4051300"/>
          <p14:tracePt t="254276" x="8051800" y="4051300"/>
          <p14:tracePt t="254292" x="8051800" y="4043363"/>
          <p14:tracePt t="254300" x="8043863" y="4043363"/>
          <p14:tracePt t="254322" x="8043863" y="4035425"/>
          <p14:tracePt t="254329" x="8043863" y="4027488"/>
          <p14:tracePt t="254337" x="8043863" y="4019550"/>
          <p14:tracePt t="254352" x="8043863" y="4003675"/>
          <p14:tracePt t="254359" x="8043863" y="3987800"/>
          <p14:tracePt t="254367" x="8035925" y="3979863"/>
          <p14:tracePt t="254374" x="8035925" y="3963988"/>
          <p14:tracePt t="254384" x="8027988" y="3948113"/>
          <p14:tracePt t="254389" x="8027988" y="3930650"/>
          <p14:tracePt t="254397" x="8027988" y="3922713"/>
          <p14:tracePt t="254404" x="8020050" y="3914775"/>
          <p14:tracePt t="254412" x="8020050" y="3906838"/>
          <p14:tracePt t="254419" x="8020050" y="3898900"/>
          <p14:tracePt t="254427" x="8012113" y="3890963"/>
          <p14:tracePt t="254435" x="8012113" y="3883025"/>
          <p14:tracePt t="254442" x="8012113" y="3875088"/>
          <p14:tracePt t="254457" x="8004175" y="3875088"/>
          <p14:tracePt t="254479" x="7996238" y="3875088"/>
          <p14:tracePt t="254524" x="7988300" y="3875088"/>
          <p14:tracePt t="254584" x="7980363" y="3875088"/>
          <p14:tracePt t="254690" x="7972425" y="3875088"/>
          <p14:tracePt t="254697" x="7972425" y="3867150"/>
          <p14:tracePt t="254727" x="7972425" y="3859213"/>
          <p14:tracePt t="254735" x="7972425" y="3851275"/>
          <p14:tracePt t="254765" x="7964488" y="3851275"/>
          <p14:tracePt t="254870" x="7956550" y="3859213"/>
          <p14:tracePt t="254877" x="7956550" y="3875088"/>
          <p14:tracePt t="254885" x="7956550" y="3890963"/>
          <p14:tracePt t="254892" x="7948613" y="3898900"/>
          <p14:tracePt t="254899" x="7940675" y="3914775"/>
          <p14:tracePt t="254907" x="7932738" y="3938588"/>
          <p14:tracePt t="254916" x="7932738" y="3948113"/>
          <p14:tracePt t="254922" x="7924800" y="3963988"/>
          <p14:tracePt t="254930" x="7924800" y="3971925"/>
          <p14:tracePt t="254937" x="7916863" y="3987800"/>
          <p14:tracePt t="254945" x="7916863" y="3995738"/>
          <p14:tracePt t="254952" x="7908925" y="4003675"/>
          <p14:tracePt t="254959" x="7900988" y="4019550"/>
          <p14:tracePt t="254967" x="7900988" y="4027488"/>
          <p14:tracePt t="254974" x="7900988" y="4035425"/>
          <p14:tracePt t="254983" x="7893050" y="4035425"/>
          <p14:tracePt t="254990" x="7893050" y="4043363"/>
          <p14:tracePt t="254997" x="7885113" y="4043363"/>
          <p14:tracePt t="255004" x="7877175" y="4051300"/>
          <p14:tracePt t="255023" x="7877175" y="4059238"/>
          <p14:tracePt t="255027" x="7869238" y="4059238"/>
          <p14:tracePt t="255050" x="7859713" y="4059238"/>
          <p14:tracePt t="255066" x="7851775" y="4067175"/>
          <p14:tracePt t="255072" x="7843838" y="4067175"/>
          <p14:tracePt t="255094" x="7835900" y="4067175"/>
          <p14:tracePt t="255110" x="7827963" y="4075113"/>
          <p14:tracePt t="255117" x="7820025" y="4075113"/>
          <p14:tracePt t="255124" x="7812088" y="4075113"/>
          <p14:tracePt t="255139" x="7804150" y="4075113"/>
          <p14:tracePt t="255147" x="7804150" y="4083050"/>
          <p14:tracePt t="255162" x="7788275" y="4083050"/>
          <p14:tracePt t="255169" x="7788275" y="4090988"/>
          <p14:tracePt t="255177" x="7780338" y="4090988"/>
          <p14:tracePt t="255184" x="7772400" y="4090988"/>
          <p14:tracePt t="255192" x="7764463" y="4098925"/>
          <p14:tracePt t="255199" x="7756525" y="4098925"/>
          <p14:tracePt t="255206" x="7740650" y="4098925"/>
          <p14:tracePt t="255215" x="7724775" y="4106863"/>
          <p14:tracePt t="255229" x="7708900" y="4114800"/>
          <p14:tracePt t="255230" x="7693025" y="4122738"/>
          <p14:tracePt t="255238" x="7677150" y="4122738"/>
          <p14:tracePt t="255244" x="7653338" y="4122738"/>
          <p14:tracePt t="255252" x="7637463" y="4122738"/>
          <p14:tracePt t="255259" x="7613650" y="4130675"/>
          <p14:tracePt t="255267" x="7589838" y="4130675"/>
          <p14:tracePt t="255274" x="7566025" y="4130675"/>
          <p14:tracePt t="255282" x="7542213" y="4130675"/>
          <p14:tracePt t="255290" x="7510463" y="4130675"/>
          <p14:tracePt t="255297" x="7493000" y="4130675"/>
          <p14:tracePt t="255304" x="7485063" y="4130675"/>
          <p14:tracePt t="255312" x="7461250" y="4130675"/>
          <p14:tracePt t="255319" x="7445375" y="4130675"/>
          <p14:tracePt t="255327" x="7437438" y="4130675"/>
          <p14:tracePt t="255342" x="7429500" y="4130675"/>
          <p14:tracePt t="255349" x="7421563" y="4130675"/>
          <p14:tracePt t="255469" x="7429500" y="4130675"/>
          <p14:tracePt t="255477" x="7453313" y="4138613"/>
          <p14:tracePt t="255484" x="7469188" y="4138613"/>
          <p14:tracePt t="255492" x="7493000" y="4138613"/>
          <p14:tracePt t="255500" x="7518400" y="4138613"/>
          <p14:tracePt t="255507" x="7550150" y="4146550"/>
          <p14:tracePt t="255515" x="7573963" y="4146550"/>
          <p14:tracePt t="255521" x="7621588" y="4146550"/>
          <p14:tracePt t="255529" x="7685088" y="4154488"/>
          <p14:tracePt t="255537" x="7740650" y="4162425"/>
          <p14:tracePt t="255544" x="7796213" y="4170363"/>
          <p14:tracePt t="255552" x="7851775" y="4178300"/>
          <p14:tracePt t="255560" x="7893050" y="4178300"/>
          <p14:tracePt t="255567" x="7940675" y="4186238"/>
          <p14:tracePt t="255574" x="7996238" y="4194175"/>
          <p14:tracePt t="255581" x="8035925" y="4194175"/>
          <p14:tracePt t="255589" x="8083550" y="4202113"/>
          <p14:tracePt t="255598" x="8115300" y="4202113"/>
          <p14:tracePt t="255604" x="8139113" y="4202113"/>
          <p14:tracePt t="255613" x="8162925" y="4202113"/>
          <p14:tracePt t="255620" x="8178800" y="4202113"/>
          <p14:tracePt t="255627" x="8202613" y="4202113"/>
          <p14:tracePt t="255634" x="8218488" y="4202113"/>
          <p14:tracePt t="255642" x="8243888" y="4202113"/>
          <p14:tracePt t="255650" x="8251825" y="4202113"/>
          <p14:tracePt t="255959" x="0" y="0"/>
        </p14:tracePtLst>
        <p14:tracePtLst>
          <p14:tracePt t="262701" x="4799013" y="3173413"/>
          <p14:tracePt t="262887" x="4799013" y="3181350"/>
          <p14:tracePt t="262902" x="4806950" y="3189288"/>
          <p14:tracePt t="262910" x="4806950" y="3197225"/>
          <p14:tracePt t="262917" x="4814888" y="3197225"/>
          <p14:tracePt t="262924" x="4814888" y="3205163"/>
          <p14:tracePt t="262932" x="4822825" y="3205163"/>
          <p14:tracePt t="262939" x="4822825" y="3213100"/>
          <p14:tracePt t="262947" x="4838700" y="3221038"/>
          <p14:tracePt t="262954" x="4846638" y="3228975"/>
          <p14:tracePt t="262963" x="4854575" y="3244850"/>
          <p14:tracePt t="262969" x="4862513" y="3262313"/>
          <p14:tracePt t="262978" x="4878388" y="3278188"/>
          <p14:tracePt t="262984" x="4886325" y="3294063"/>
          <p14:tracePt t="262992" x="4894263" y="3294063"/>
          <p14:tracePt t="263000" x="4894263" y="3309938"/>
          <p14:tracePt t="263007" x="4902200" y="3317875"/>
          <p14:tracePt t="263014" x="4910138" y="3325813"/>
          <p14:tracePt t="263022" x="4910138" y="3341688"/>
          <p14:tracePt t="263030" x="4910138" y="3349625"/>
          <p14:tracePt t="263037" x="4910138" y="3357563"/>
          <p14:tracePt t="263045" x="4910138" y="3365500"/>
          <p14:tracePt t="263061" x="4910138" y="3381375"/>
          <p14:tracePt t="263074" x="4910138" y="3389313"/>
          <p14:tracePt t="263082" x="4910138" y="3405188"/>
          <p14:tracePt t="263089" x="4910138" y="3413125"/>
          <p14:tracePt t="263097" x="4918075" y="3429000"/>
          <p14:tracePt t="263104" x="4926013" y="3444875"/>
          <p14:tracePt t="263112" x="4933950" y="3460750"/>
          <p14:tracePt t="263120" x="4933950" y="3484563"/>
          <p14:tracePt t="263130" x="4933950" y="3500438"/>
          <p14:tracePt t="263135" x="4951413" y="3524250"/>
          <p14:tracePt t="263142" x="4959350" y="3540125"/>
          <p14:tracePt t="263149" x="4959350" y="3556000"/>
          <p14:tracePt t="263157" x="4967288" y="3571875"/>
          <p14:tracePt t="263164" x="4975225" y="3579813"/>
          <p14:tracePt t="263172" x="4975225" y="3587750"/>
          <p14:tracePt t="263180" x="4983163" y="3605213"/>
          <p14:tracePt t="263187" x="4991100" y="3613150"/>
          <p14:tracePt t="263202" x="4999038" y="3621088"/>
          <p14:tracePt t="263209" x="5006975" y="3629025"/>
          <p14:tracePt t="263247" x="5006975" y="3636963"/>
          <p14:tracePt t="263254" x="5014913" y="3636963"/>
          <p14:tracePt t="263292" x="5022850" y="3644900"/>
          <p14:tracePt t="263322" x="5030788" y="3644900"/>
          <p14:tracePt t="263330" x="5030788" y="3652838"/>
          <p14:tracePt t="263345" x="5038725" y="3652838"/>
          <p14:tracePt t="263352" x="5038725" y="3660775"/>
          <p14:tracePt t="263367" x="5046663" y="3668713"/>
          <p14:tracePt t="263374" x="5046663" y="3676650"/>
          <p14:tracePt t="263390" x="5054600" y="3684588"/>
          <p14:tracePt t="263405" x="5054600" y="3692525"/>
          <p14:tracePt t="263419" x="5062538" y="3692525"/>
          <p14:tracePt t="263428" x="5070475" y="3700463"/>
          <p14:tracePt t="263434" x="5070475" y="3708400"/>
          <p14:tracePt t="263449" x="5078413" y="3708400"/>
          <p14:tracePt t="263458" x="5078413" y="3716338"/>
          <p14:tracePt t="263464" x="5086350" y="3716338"/>
          <p14:tracePt t="263479" x="5102225" y="3724275"/>
          <p14:tracePt t="263501" x="5110163" y="3732213"/>
          <p14:tracePt t="263510" x="5110163" y="3740150"/>
          <p14:tracePt t="263517" x="5118100" y="3740150"/>
          <p14:tracePt t="263533" x="5118100" y="3748088"/>
          <p14:tracePt t="263556" x="5126038" y="3771900"/>
          <p14:tracePt t="263562" x="5126038" y="3787775"/>
          <p14:tracePt t="263569" x="5126038" y="3803650"/>
          <p14:tracePt t="263578" x="5126038" y="3819525"/>
          <p14:tracePt t="263585" x="5126038" y="3843338"/>
          <p14:tracePt t="263592" x="5126038" y="3859213"/>
          <p14:tracePt t="263599" x="5126038" y="3883025"/>
          <p14:tracePt t="263607" x="5126038" y="3906838"/>
          <p14:tracePt t="263614" x="5126038" y="3930650"/>
          <p14:tracePt t="263622" x="5133975" y="3948113"/>
          <p14:tracePt t="263630" x="5141913" y="3971925"/>
          <p14:tracePt t="263637" x="5149850" y="3995738"/>
          <p14:tracePt t="263646" x="5157788" y="4003675"/>
          <p14:tracePt t="263651" x="5165725" y="4019550"/>
          <p14:tracePt t="263660" x="5181600" y="4035425"/>
          <p14:tracePt t="263666" x="5189538" y="4043363"/>
          <p14:tracePt t="263674" x="5213350" y="4059238"/>
          <p14:tracePt t="263681" x="5229225" y="4067175"/>
          <p14:tracePt t="263690" x="5237163" y="4075113"/>
          <p14:tracePt t="263697" x="5253038" y="4083050"/>
          <p14:tracePt t="263704" x="5268913" y="4090988"/>
          <p14:tracePt t="263712" x="5276850" y="4098925"/>
          <p14:tracePt t="263720" x="5292725" y="4098925"/>
          <p14:tracePt t="263727" x="5318125" y="4106863"/>
          <p14:tracePt t="263734" x="5326063" y="4122738"/>
          <p14:tracePt t="263741" x="5349875" y="4122738"/>
          <p14:tracePt t="263749" x="5357813" y="4122738"/>
          <p14:tracePt t="263756" x="5373688" y="4130675"/>
          <p14:tracePt t="263764" x="5389563" y="4138613"/>
          <p14:tracePt t="263772" x="5405438" y="4138613"/>
          <p14:tracePt t="263780" x="5421313" y="4146550"/>
          <p14:tracePt t="263787" x="5437188" y="4154488"/>
          <p14:tracePt t="263794" x="5461000" y="4162425"/>
          <p14:tracePt t="263801" x="5468938" y="4170363"/>
          <p14:tracePt t="263810" x="5484813" y="4178300"/>
          <p14:tracePt t="263816" x="5500688" y="4186238"/>
          <p14:tracePt t="263824" x="5524500" y="4202113"/>
          <p14:tracePt t="263831" x="5540375" y="4210050"/>
          <p14:tracePt t="263839" x="5556250" y="4225925"/>
          <p14:tracePt t="263846" x="5572125" y="4233863"/>
          <p14:tracePt t="263854" x="5588000" y="4249738"/>
          <p14:tracePt t="263862" x="5595938" y="4257675"/>
          <p14:tracePt t="263869" x="5611813" y="4265613"/>
          <p14:tracePt t="263877" x="5619750" y="4273550"/>
          <p14:tracePt t="263884" x="5619750" y="4281488"/>
          <p14:tracePt t="263892" x="5627688" y="4281488"/>
          <p14:tracePt t="263899" x="5627688" y="4291013"/>
          <p14:tracePt t="263914" x="5635625" y="4298950"/>
          <p14:tracePt t="263930" x="5635625" y="4306888"/>
          <p14:tracePt t="263937" x="5635625" y="4314825"/>
          <p14:tracePt t="263952" x="5635625" y="4322763"/>
          <p14:tracePt t="263966" x="5635625" y="4338638"/>
          <p14:tracePt t="263981" x="5635625" y="4346575"/>
          <p14:tracePt t="263997" x="5635625" y="4354513"/>
          <p14:tracePt t="264027" x="5635625" y="4362450"/>
          <p14:tracePt t="264035" x="5635625" y="4370388"/>
          <p14:tracePt t="264057" x="5635625" y="4378325"/>
          <p14:tracePt t="264064" x="5627688" y="4378325"/>
          <p14:tracePt t="264079" x="5619750" y="4386263"/>
          <p14:tracePt t="264095" x="5619750" y="4394200"/>
          <p14:tracePt t="264102" x="5611813" y="4394200"/>
          <p14:tracePt t="264111" x="5611813" y="4402138"/>
          <p14:tracePt t="264132" x="5611813" y="4410075"/>
          <p14:tracePt t="264215" x="5619750" y="4410075"/>
          <p14:tracePt t="264222" x="5627688" y="4410075"/>
          <p14:tracePt t="264229" x="5635625" y="4410075"/>
          <p14:tracePt t="264237" x="5651500" y="4410075"/>
          <p14:tracePt t="264244" x="5676900" y="4410075"/>
          <p14:tracePt t="264252" x="5700713" y="4402138"/>
          <p14:tracePt t="264260" x="5724525" y="4394200"/>
          <p14:tracePt t="264267" x="5772150" y="4386263"/>
          <p14:tracePt t="264274" x="5803900" y="4378325"/>
          <p14:tracePt t="264282" x="5859463" y="4362450"/>
          <p14:tracePt t="264289" x="5907088" y="4346575"/>
          <p14:tracePt t="264297" x="5970588" y="4330700"/>
          <p14:tracePt t="264304" x="6026150" y="4314825"/>
          <p14:tracePt t="264312" x="6083300" y="4291013"/>
          <p14:tracePt t="264319" x="6138863" y="4273550"/>
          <p14:tracePt t="264327" x="6194425" y="4257675"/>
          <p14:tracePt t="264334" x="6257925" y="4241800"/>
          <p14:tracePt t="264343" x="6313488" y="4225925"/>
          <p14:tracePt t="264350" x="6353175" y="4210050"/>
          <p14:tracePt t="264357" x="6402388" y="4194175"/>
          <p14:tracePt t="264364" x="6450013" y="4186238"/>
          <p14:tracePt t="264371" x="6481763" y="4186238"/>
          <p14:tracePt t="264379" x="6513513" y="4178300"/>
          <p14:tracePt t="264387" x="6553200" y="4170363"/>
          <p14:tracePt t="264397" x="6577013" y="4170363"/>
          <p14:tracePt t="264410" x="6648450" y="4162425"/>
          <p14:tracePt t="264417" x="6680200" y="4162425"/>
          <p14:tracePt t="264424" x="6727825" y="4154488"/>
          <p14:tracePt t="264432" x="6751638" y="4154488"/>
          <p14:tracePt t="264439" x="6784975" y="4154488"/>
          <p14:tracePt t="264447" x="6808788" y="4154488"/>
          <p14:tracePt t="264455" x="6856413" y="4154488"/>
          <p14:tracePt t="264462" x="6896100" y="4154488"/>
          <p14:tracePt t="264469" x="6943725" y="4154488"/>
          <p14:tracePt t="264477" x="6983413" y="4154488"/>
          <p14:tracePt t="264484" x="7031038" y="4154488"/>
          <p14:tracePt t="264492" x="7078663" y="4154488"/>
          <p14:tracePt t="264499" x="7126288" y="4154488"/>
          <p14:tracePt t="264507" x="7167563" y="4162425"/>
          <p14:tracePt t="264514" x="7215188" y="4162425"/>
          <p14:tracePt t="264521" x="7270750" y="4162425"/>
          <p14:tracePt t="264529" x="7310438" y="4162425"/>
          <p14:tracePt t="264537" x="7342188" y="4162425"/>
          <p14:tracePt t="264545" x="7373938" y="4162425"/>
          <p14:tracePt t="264552" x="7429500" y="4154488"/>
          <p14:tracePt t="264560" x="7485063" y="4146550"/>
          <p14:tracePt t="264567" x="7534275" y="4138613"/>
          <p14:tracePt t="264574" x="7573963" y="4130675"/>
          <p14:tracePt t="264582" x="7621588" y="4130675"/>
          <p14:tracePt t="264589" x="7645400" y="4122738"/>
          <p14:tracePt t="264597" x="7693025" y="4114800"/>
          <p14:tracePt t="264604" x="7724775" y="4106863"/>
          <p14:tracePt t="264614" x="7748588" y="4090988"/>
          <p14:tracePt t="264619" x="7772400" y="4083050"/>
          <p14:tracePt t="264626" x="7796213" y="4067175"/>
          <p14:tracePt t="264634" x="7804150" y="4051300"/>
          <p14:tracePt t="264643" x="7820025" y="4043363"/>
          <p14:tracePt t="264649" x="7835900" y="4027488"/>
          <p14:tracePt t="264657" x="7843838" y="4019550"/>
          <p14:tracePt t="264664" x="7859713" y="4003675"/>
          <p14:tracePt t="264672" x="7869238" y="3987800"/>
          <p14:tracePt t="264680" x="7869238" y="3979863"/>
          <p14:tracePt t="264695" x="7869238" y="3971925"/>
          <p14:tracePt t="264702" x="7869238" y="3963988"/>
          <p14:tracePt t="264724" x="7869238" y="3956050"/>
          <p14:tracePt t="264732" x="7869238" y="3948113"/>
          <p14:tracePt t="264740" x="7869238" y="3930650"/>
          <p14:tracePt t="264746" x="7869238" y="3922713"/>
          <p14:tracePt t="264754" x="7869238" y="3898900"/>
          <p14:tracePt t="264763" x="7859713" y="3883025"/>
          <p14:tracePt t="264770" x="7851775" y="3859213"/>
          <p14:tracePt t="264777" x="7843838" y="3835400"/>
          <p14:tracePt t="264784" x="7843838" y="3819525"/>
          <p14:tracePt t="264793" x="7843838" y="3803650"/>
          <p14:tracePt t="264800" x="7843838" y="3787775"/>
          <p14:tracePt t="264807" x="7843838" y="3771900"/>
          <p14:tracePt t="264816" x="7843838" y="3756025"/>
          <p14:tracePt t="264822" x="7843838" y="3748088"/>
          <p14:tracePt t="264829" x="7843838" y="3740150"/>
          <p14:tracePt t="264838" x="7843838" y="3732213"/>
          <p14:tracePt t="264845" x="7843838" y="3724275"/>
          <p14:tracePt t="264852" x="7843838" y="3716338"/>
          <p14:tracePt t="264875" x="7835900" y="3716338"/>
          <p14:tracePt t="264889" x="7835900" y="3708400"/>
          <p14:tracePt t="264896" x="7820025" y="3708400"/>
          <p14:tracePt t="264904" x="7804150" y="3708400"/>
          <p14:tracePt t="264912" x="7788275" y="3708400"/>
          <p14:tracePt t="264919" x="7772400" y="3708400"/>
          <p14:tracePt t="264926" x="7756525" y="3708400"/>
          <p14:tracePt t="264934" x="7732713" y="3708400"/>
          <p14:tracePt t="264942" x="7716838" y="3700463"/>
          <p14:tracePt t="264961" x="7677150" y="3700463"/>
          <p14:tracePt t="264964" x="7661275" y="3700463"/>
          <p14:tracePt t="264972" x="7653338" y="3700463"/>
          <p14:tracePt t="264979" x="7645400" y="3700463"/>
          <p14:tracePt t="264988" x="7629525" y="3716338"/>
          <p14:tracePt t="264994" x="7621588" y="3716338"/>
          <p14:tracePt t="265002" x="7605713" y="3732213"/>
          <p14:tracePt t="265017" x="7605713" y="3740150"/>
          <p14:tracePt t="265033" x="7605713" y="3748088"/>
          <p14:tracePt t="265273" x="0" y="0"/>
        </p14:tracePtLst>
      </p14:laserTraceLst>
    </p:ext>
    <p:ext uri="{E180D4A7-C9FB-4DFB-919C-405C955672EB}">
      <p14:showEvtLst xmlns:p14="http://schemas.microsoft.com/office/powerpoint/2010/main">
        <p14:playEvt time="226" objId="130"/>
        <p14:stopEvt time="267767" objId="1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AD312F6-E5C7-4D36-BAFE-05BFB3F5E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DBA1D49-3235-4CCA-B55F-770DC9192CE4}"/>
              </a:ext>
            </a:extLst>
          </p:cNvPr>
          <p:cNvGrpSpPr/>
          <p:nvPr/>
        </p:nvGrpSpPr>
        <p:grpSpPr>
          <a:xfrm>
            <a:off x="179390" y="5373270"/>
            <a:ext cx="2376330" cy="978706"/>
            <a:chOff x="5940190" y="1268700"/>
            <a:chExt cx="2808390" cy="112250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8EDE4E8-FDF1-41CB-862E-B12A5C6BC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9" t="37400" r="28077" b="25849"/>
            <a:stretch/>
          </p:blipFill>
          <p:spPr>
            <a:xfrm>
              <a:off x="5940190" y="1268700"/>
              <a:ext cx="2736380" cy="1122508"/>
            </a:xfrm>
            <a:prstGeom prst="rect">
              <a:avLst/>
            </a:prstGeom>
            <a:ln>
              <a:solidFill>
                <a:schemeClr val="accent1">
                  <a:lumMod val="90000"/>
                </a:schemeClr>
              </a:solidFill>
            </a:ln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C6223C40-5A0B-4CED-B440-9CF4D36E96EB}"/>
                </a:ext>
              </a:extLst>
            </p:cNvPr>
            <p:cNvSpPr/>
            <p:nvPr/>
          </p:nvSpPr>
          <p:spPr bwMode="auto">
            <a:xfrm>
              <a:off x="8604560" y="1772770"/>
              <a:ext cx="144020" cy="1440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1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8" name="mm2p4s7">
            <a:hlinkClick r:id="" action="ppaction://media"/>
            <a:extLst>
              <a:ext uri="{FF2B5EF4-FFF2-40B4-BE49-F238E27FC236}">
                <a16:creationId xmlns:a16="http://schemas.microsoft.com/office/drawing/2014/main" id="{FF396B51-D729-4524-A130-8667333BC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38" y="557075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8415489B-10D0-4018-84B0-7F897EF30654}"/>
                  </a:ext>
                </a:extLst>
              </p14:cNvPr>
              <p14:cNvContentPartPr/>
              <p14:nvPr/>
            </p14:nvContentPartPr>
            <p14:xfrm>
              <a:off x="917372" y="1378169"/>
              <a:ext cx="1307520" cy="131328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8415489B-10D0-4018-84B0-7F897EF306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8732" y="1369529"/>
                <a:ext cx="1325160" cy="13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95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56"/>
    </mc:Choice>
    <mc:Fallback xmlns="">
      <p:transition spd="slow" advTm="14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09" x="4624388" y="2184400"/>
          <p14:tracePt t="35287" x="4632325" y="2184400"/>
          <p14:tracePt t="35303" x="4640263" y="2192338"/>
          <p14:tracePt t="35317" x="4640263" y="2208213"/>
          <p14:tracePt t="35331" x="4640263" y="2224088"/>
          <p14:tracePt t="35339" x="4640263" y="2241550"/>
          <p14:tracePt t="35347" x="4640263" y="2257425"/>
          <p14:tracePt t="35354" x="4640263" y="2281238"/>
          <p14:tracePt t="35362" x="4640263" y="2289175"/>
          <p14:tracePt t="35369" x="4640263" y="2312988"/>
          <p14:tracePt t="35377" x="4640263" y="2328863"/>
          <p14:tracePt t="35384" x="4624388" y="2352675"/>
          <p14:tracePt t="35393" x="4616450" y="2384425"/>
          <p14:tracePt t="35399" x="4608513" y="2408238"/>
          <p14:tracePt t="35407" x="4592638" y="2439988"/>
          <p14:tracePt t="35414" x="4584700" y="2463800"/>
          <p14:tracePt t="35422" x="4576763" y="2495550"/>
          <p14:tracePt t="35429" x="4567238" y="2527300"/>
          <p14:tracePt t="35437" x="4551363" y="2535238"/>
          <p14:tracePt t="35445" x="4551363" y="2559050"/>
          <p14:tracePt t="35451" x="4551363" y="2576513"/>
          <p14:tracePt t="35460" x="4535488" y="2592388"/>
          <p14:tracePt t="35467" x="4535488" y="2600325"/>
          <p14:tracePt t="35474" x="4535488" y="2608263"/>
          <p14:tracePt t="35489" x="4527550" y="2624138"/>
          <p14:tracePt t="35504" x="4527550" y="2632075"/>
          <p14:tracePt t="35534" x="4527550" y="2640013"/>
          <p14:tracePt t="35549" x="4527550" y="2647950"/>
          <p14:tracePt t="35564" x="4527550" y="2655888"/>
          <p14:tracePt t="35579" x="4527550" y="2663825"/>
          <p14:tracePt t="35602" x="4527550" y="2671763"/>
          <p14:tracePt t="35610" x="4527550" y="2695575"/>
          <p14:tracePt t="35616" x="4527550" y="2711450"/>
          <p14:tracePt t="35625" x="4527550" y="2719388"/>
          <p14:tracePt t="35631" x="4527550" y="2735263"/>
          <p14:tracePt t="35639" x="4527550" y="2751138"/>
          <p14:tracePt t="35646" x="4527550" y="2767013"/>
          <p14:tracePt t="35654" x="4527550" y="2790825"/>
          <p14:tracePt t="35662" x="4527550" y="2798763"/>
          <p14:tracePt t="35669" x="4527550" y="2822575"/>
          <p14:tracePt t="35676" x="4527550" y="2838450"/>
          <p14:tracePt t="35684" x="4519613" y="2846388"/>
          <p14:tracePt t="35692" x="4519613" y="2870200"/>
          <p14:tracePt t="35699" x="4511675" y="2894013"/>
          <p14:tracePt t="35706" x="4511675" y="2919413"/>
          <p14:tracePt t="35714" x="4503738" y="2927350"/>
          <p14:tracePt t="35721" x="4487863" y="2959100"/>
          <p14:tracePt t="35729" x="4487863" y="2982913"/>
          <p14:tracePt t="35737" x="4471988" y="3014663"/>
          <p14:tracePt t="35744" x="4456113" y="3030538"/>
          <p14:tracePt t="35751" x="4456113" y="3046413"/>
          <p14:tracePt t="35760" x="4432300" y="3078163"/>
          <p14:tracePt t="35768" x="4424363" y="3086100"/>
          <p14:tracePt t="35774" x="4424363" y="3094038"/>
          <p14:tracePt t="35781" x="4416425" y="3094038"/>
          <p14:tracePt t="35887" x="4432300" y="3094038"/>
          <p14:tracePt t="35895" x="4440238" y="3094038"/>
          <p14:tracePt t="35901" x="4456113" y="3086100"/>
          <p14:tracePt t="35910" x="4471988" y="3086100"/>
          <p14:tracePt t="35916" x="4487863" y="3078163"/>
          <p14:tracePt t="35924" x="4511675" y="3078163"/>
          <p14:tracePt t="35931" x="4535488" y="3078163"/>
          <p14:tracePt t="35939" x="4559300" y="3070225"/>
          <p14:tracePt t="35947" x="4584700" y="3062288"/>
          <p14:tracePt t="35954" x="4608513" y="3054350"/>
          <p14:tracePt t="35962" x="4616450" y="3054350"/>
          <p14:tracePt t="35969" x="4632325" y="3046413"/>
          <p14:tracePt t="35976" x="4648200" y="3038475"/>
          <p14:tracePt t="35985" x="4656138" y="3038475"/>
          <p14:tracePt t="35992" x="4664075" y="3022600"/>
          <p14:tracePt t="35999" x="4664075" y="3014663"/>
          <p14:tracePt t="36007" x="4672013" y="3006725"/>
          <p14:tracePt t="36014" x="4679950" y="3006725"/>
          <p14:tracePt t="36021" x="4679950" y="2998788"/>
          <p14:tracePt t="36036" x="4679950" y="2990850"/>
          <p14:tracePt t="36044" x="4687888" y="2990850"/>
          <p14:tracePt t="36051" x="4687888" y="2982913"/>
          <p14:tracePt t="36112" x="4687888" y="2974975"/>
          <p14:tracePt t="36157" x="4687888" y="2967038"/>
          <p14:tracePt t="36179" x="4687888" y="2959100"/>
          <p14:tracePt t="36187" x="4687888" y="2951163"/>
          <p14:tracePt t="36194" x="4695825" y="2951163"/>
          <p14:tracePt t="36764" x="4695825" y="2959100"/>
          <p14:tracePt t="36771" x="4687888" y="2959100"/>
          <p14:tracePt t="36944" x="4687888" y="2951163"/>
          <p14:tracePt t="36951" x="4687888" y="2943225"/>
          <p14:tracePt t="36959" x="4687888" y="2919413"/>
          <p14:tracePt t="36966" x="4695825" y="2894013"/>
          <p14:tracePt t="36974" x="4703763" y="2878138"/>
          <p14:tracePt t="36981" x="4703763" y="2862263"/>
          <p14:tracePt t="36989" x="4703763" y="2846388"/>
          <p14:tracePt t="36997" x="4703763" y="2838450"/>
          <p14:tracePt t="37005" x="4703763" y="2830513"/>
          <p14:tracePt t="37011" x="4703763" y="2814638"/>
          <p14:tracePt t="37026" x="4703763" y="2806700"/>
          <p14:tracePt t="37087" x="4695825" y="2806700"/>
          <p14:tracePt t="37094" x="4687888" y="2806700"/>
          <p14:tracePt t="37101" x="4679950" y="2806700"/>
          <p14:tracePt t="37109" x="4664075" y="2814638"/>
          <p14:tracePt t="37116" x="4648200" y="2814638"/>
          <p14:tracePt t="37124" x="4632325" y="2822575"/>
          <p14:tracePt t="37131" x="4624388" y="2830513"/>
          <p14:tracePt t="37140" x="4600575" y="2838450"/>
          <p14:tracePt t="37146" x="4592638" y="2846388"/>
          <p14:tracePt t="37155" x="4576763" y="2854325"/>
          <p14:tracePt t="37161" x="4567238" y="2862263"/>
          <p14:tracePt t="37169" x="4559300" y="2870200"/>
          <p14:tracePt t="37176" x="4543425" y="2870200"/>
          <p14:tracePt t="37184" x="4535488" y="2878138"/>
          <p14:tracePt t="37199" x="4527550" y="2886075"/>
          <p14:tracePt t="37214" x="4519613" y="2894013"/>
          <p14:tracePt t="37222" x="4511675" y="2894013"/>
          <p14:tracePt t="37357" x="4519613" y="2894013"/>
          <p14:tracePt t="37372" x="4527550" y="2894013"/>
          <p14:tracePt t="37386" x="4535488" y="2894013"/>
          <p14:tracePt t="37394" x="4535488" y="2886075"/>
          <p14:tracePt t="37417" x="4543425" y="2886075"/>
          <p14:tracePt t="37440" x="4551363" y="2886075"/>
          <p14:tracePt t="37461" x="4559300" y="2878138"/>
          <p14:tracePt t="37476" x="4567238" y="2878138"/>
          <p14:tracePt t="37484" x="4576763" y="2878138"/>
          <p14:tracePt t="37491" x="4584700" y="2878138"/>
          <p14:tracePt t="37499" x="4600575" y="2870200"/>
          <p14:tracePt t="37507" x="4608513" y="2870200"/>
          <p14:tracePt t="37514" x="4616450" y="2870200"/>
          <p14:tracePt t="37523" x="4624388" y="2870200"/>
          <p14:tracePt t="37537" x="4632325" y="2870200"/>
          <p14:tracePt t="37664" x="4608513" y="2878138"/>
          <p14:tracePt t="37673" x="4592638" y="2886075"/>
          <p14:tracePt t="37679" x="4567238" y="2886075"/>
          <p14:tracePt t="37688" x="4551363" y="2886075"/>
          <p14:tracePt t="37694" x="4535488" y="2894013"/>
          <p14:tracePt t="37701" x="4511675" y="2901950"/>
          <p14:tracePt t="37709" x="4479925" y="2919413"/>
          <p14:tracePt t="37717" x="4456113" y="2919413"/>
          <p14:tracePt t="37724" x="4440238" y="2919413"/>
          <p14:tracePt t="37731" x="4424363" y="2927350"/>
          <p14:tracePt t="37746" x="4408488" y="2935288"/>
          <p14:tracePt t="37761" x="4392613" y="2943225"/>
          <p14:tracePt t="37777" x="4392613" y="2951163"/>
          <p14:tracePt t="37791" x="4400550" y="2959100"/>
          <p14:tracePt t="37799" x="4408488" y="2959100"/>
          <p14:tracePt t="37814" x="4424363" y="2959100"/>
          <p14:tracePt t="37821" x="4432300" y="2959100"/>
          <p14:tracePt t="37829" x="4448175" y="2959100"/>
          <p14:tracePt t="37837" x="4464050" y="2959100"/>
          <p14:tracePt t="37844" x="4487863" y="2959100"/>
          <p14:tracePt t="37851" x="4503738" y="2959100"/>
          <p14:tracePt t="37859" x="4519613" y="2959100"/>
          <p14:tracePt t="37867" x="4543425" y="2959100"/>
          <p14:tracePt t="37875" x="4559300" y="2959100"/>
          <p14:tracePt t="37881" x="4584700" y="2959100"/>
          <p14:tracePt t="37890" x="4608513" y="2959100"/>
          <p14:tracePt t="37896" x="4632325" y="2959100"/>
          <p14:tracePt t="37905" x="4648200" y="2959100"/>
          <p14:tracePt t="37911" x="4687888" y="2959100"/>
          <p14:tracePt t="37920" x="4711700" y="2959100"/>
          <p14:tracePt t="37926" x="4727575" y="2951163"/>
          <p14:tracePt t="37934" x="4735513" y="2951163"/>
          <p14:tracePt t="37941" x="4759325" y="2943225"/>
          <p14:tracePt t="37957" x="4775200" y="2943225"/>
          <p14:tracePt t="37964" x="4783138" y="2943225"/>
          <p14:tracePt t="37979" x="4791075" y="2943225"/>
          <p14:tracePt t="38925" x="4806950" y="2943225"/>
          <p14:tracePt t="38933" x="4806950" y="2935288"/>
          <p14:tracePt t="38939" x="4814888" y="2935288"/>
          <p14:tracePt t="38950" x="4814888" y="2927350"/>
          <p14:tracePt t="39067" x="4814888" y="2935288"/>
          <p14:tracePt t="39104" x="4814888" y="2943225"/>
          <p14:tracePt t="39187" x="4822825" y="2943225"/>
          <p14:tracePt t="39194" x="4830763" y="2927350"/>
          <p14:tracePt t="39201" x="4838700" y="2919413"/>
          <p14:tracePt t="39209" x="4846638" y="2894013"/>
          <p14:tracePt t="39217" x="4862513" y="2862263"/>
          <p14:tracePt t="39224" x="4886325" y="2830513"/>
          <p14:tracePt t="39231" x="4894263" y="2814638"/>
          <p14:tracePt t="39239" x="4910138" y="2790825"/>
          <p14:tracePt t="39248" x="4933950" y="2759075"/>
          <p14:tracePt t="39254" x="4951413" y="2719388"/>
          <p14:tracePt t="39261" x="4959350" y="2679700"/>
          <p14:tracePt t="39269" x="4975225" y="2663825"/>
          <p14:tracePt t="39276" x="4983163" y="2647950"/>
          <p14:tracePt t="39284" x="4991100" y="2624138"/>
          <p14:tracePt t="39291" x="4999038" y="2600325"/>
          <p14:tracePt t="39299" x="5006975" y="2576513"/>
          <p14:tracePt t="39306" x="5006975" y="2551113"/>
          <p14:tracePt t="39314" x="5006975" y="2527300"/>
          <p14:tracePt t="39321" x="5014913" y="2503488"/>
          <p14:tracePt t="39329" x="5014913" y="2471738"/>
          <p14:tracePt t="39337" x="5022850" y="2447925"/>
          <p14:tracePt t="39344" x="5022850" y="2416175"/>
          <p14:tracePt t="39351" x="5030788" y="2360613"/>
          <p14:tracePt t="39360" x="5038725" y="2320925"/>
          <p14:tracePt t="39367" x="5038725" y="2265363"/>
          <p14:tracePt t="39374" x="5046663" y="2208213"/>
          <p14:tracePt t="39381" x="5046663" y="2168525"/>
          <p14:tracePt t="39389" x="5046663" y="2105025"/>
          <p14:tracePt t="39397" x="5054600" y="2049463"/>
          <p14:tracePt t="39404" x="5054600" y="1970088"/>
          <p14:tracePt t="39411" x="5054600" y="1922463"/>
          <p14:tracePt t="39419" x="5062538" y="1849438"/>
          <p14:tracePt t="39426" x="5062538" y="1809750"/>
          <p14:tracePt t="39434" x="5062538" y="1770063"/>
          <p14:tracePt t="39441" x="5062538" y="1730375"/>
          <p14:tracePt t="39449" x="5062538" y="1682750"/>
          <p14:tracePt t="39456" x="5062538" y="1666875"/>
          <p14:tracePt t="39629" x="5078413" y="1666875"/>
          <p14:tracePt t="39637" x="5094288" y="1666875"/>
          <p14:tracePt t="39644" x="5102225" y="1666875"/>
          <p14:tracePt t="39653" x="5118100" y="1666875"/>
          <p14:tracePt t="39659" x="5126038" y="1666875"/>
          <p14:tracePt t="39666" x="5149850" y="1666875"/>
          <p14:tracePt t="39674" x="5157788" y="1666875"/>
          <p14:tracePt t="39689" x="5165725" y="1666875"/>
          <p14:tracePt t="39696" x="5173663" y="1666875"/>
          <p14:tracePt t="39705" x="5173663" y="1674813"/>
          <p14:tracePt t="39734" x="5173663" y="1682750"/>
          <p14:tracePt t="39997" x="5173663" y="1690688"/>
          <p14:tracePt t="40004" x="5181600" y="1706563"/>
          <p14:tracePt t="40012" x="5189538" y="1722438"/>
          <p14:tracePt t="40019" x="5197475" y="1738313"/>
          <p14:tracePt t="40027" x="5205413" y="1754188"/>
          <p14:tracePt t="40034" x="5205413" y="1778000"/>
          <p14:tracePt t="40041" x="5205413" y="1801813"/>
          <p14:tracePt t="40049" x="5213350" y="1825625"/>
          <p14:tracePt t="40057" x="5221288" y="1849438"/>
          <p14:tracePt t="40064" x="5229225" y="1881188"/>
          <p14:tracePt t="40071" x="5229225" y="1890713"/>
          <p14:tracePt t="40079" x="5229225" y="1914525"/>
          <p14:tracePt t="40086" x="5237163" y="1938338"/>
          <p14:tracePt t="40094" x="5245100" y="1970088"/>
          <p14:tracePt t="40101" x="5253038" y="1978025"/>
          <p14:tracePt t="40111" x="5253038" y="1993900"/>
          <p14:tracePt t="40116" x="5260975" y="2001838"/>
          <p14:tracePt t="40124" x="5260975" y="2009775"/>
          <p14:tracePt t="40139" x="5260975" y="2017713"/>
          <p14:tracePt t="40252" x="5276850" y="1993900"/>
          <p14:tracePt t="40260" x="5284788" y="1970088"/>
          <p14:tracePt t="40268" x="5300663" y="1930400"/>
          <p14:tracePt t="40277" x="5310188" y="1890713"/>
          <p14:tracePt t="40282" x="5326063" y="1849438"/>
          <p14:tracePt t="40289" x="5334000" y="1825625"/>
          <p14:tracePt t="40297" x="5334000" y="1801813"/>
          <p14:tracePt t="40304" x="5349875" y="1754188"/>
          <p14:tracePt t="40311" x="5357813" y="1722438"/>
          <p14:tracePt t="40319" x="5365750" y="1690688"/>
          <p14:tracePt t="40327" x="5373688" y="1666875"/>
          <p14:tracePt t="40334" x="5381625" y="1635125"/>
          <p14:tracePt t="40341" x="5381625" y="1619250"/>
          <p14:tracePt t="40349" x="5381625" y="1611313"/>
          <p14:tracePt t="40358" x="5381625" y="1587500"/>
          <p14:tracePt t="40364" x="5389563" y="1571625"/>
          <p14:tracePt t="40371" x="5389563" y="1555750"/>
          <p14:tracePt t="40379" x="5389563" y="1538288"/>
          <p14:tracePt t="40386" x="5389563" y="1530350"/>
          <p14:tracePt t="40401" x="5389563" y="1522413"/>
          <p14:tracePt t="40410" x="5389563" y="1514475"/>
          <p14:tracePt t="40477" x="5389563" y="1522413"/>
          <p14:tracePt t="40484" x="5389563" y="1530350"/>
          <p14:tracePt t="40491" x="5389563" y="1547813"/>
          <p14:tracePt t="40500" x="5381625" y="1571625"/>
          <p14:tracePt t="40507" x="5381625" y="1587500"/>
          <p14:tracePt t="40516" x="5373688" y="1611313"/>
          <p14:tracePt t="40521" x="5373688" y="1635125"/>
          <p14:tracePt t="40530" x="5365750" y="1666875"/>
          <p14:tracePt t="40537" x="5357813" y="1714500"/>
          <p14:tracePt t="40544" x="5357813" y="1762125"/>
          <p14:tracePt t="40551" x="5349875" y="1801813"/>
          <p14:tracePt t="40559" x="5349875" y="1833563"/>
          <p14:tracePt t="40566" x="5349875" y="1857375"/>
          <p14:tracePt t="40574" x="5341938" y="1906588"/>
          <p14:tracePt t="40581" x="5341938" y="1946275"/>
          <p14:tracePt t="40590" x="5334000" y="1993900"/>
          <p14:tracePt t="40597" x="5334000" y="2025650"/>
          <p14:tracePt t="40604" x="5334000" y="2057400"/>
          <p14:tracePt t="40611" x="5334000" y="2073275"/>
          <p14:tracePt t="40619" x="5326063" y="2097088"/>
          <p14:tracePt t="40626" x="5326063" y="2120900"/>
          <p14:tracePt t="40634" x="5326063" y="2144713"/>
          <p14:tracePt t="40641" x="5326063" y="2168525"/>
          <p14:tracePt t="40649" x="5326063" y="2184400"/>
          <p14:tracePt t="40658" x="5318125" y="2208213"/>
          <p14:tracePt t="40664" x="5318125" y="2216150"/>
          <p14:tracePt t="40672" x="5318125" y="2224088"/>
          <p14:tracePt t="40679" x="5318125" y="2249488"/>
          <p14:tracePt t="40687" x="5318125" y="2265363"/>
          <p14:tracePt t="40694" x="5318125" y="2273300"/>
          <p14:tracePt t="40702" x="5318125" y="2281238"/>
          <p14:tracePt t="40709" x="5318125" y="2297113"/>
          <p14:tracePt t="40717" x="5310188" y="2297113"/>
          <p14:tracePt t="40723" x="5310188" y="2305050"/>
          <p14:tracePt t="40741" x="5310188" y="2312988"/>
          <p14:tracePt t="40769" x="5310188" y="2320925"/>
          <p14:tracePt t="40792" x="5310188" y="2305050"/>
          <p14:tracePt t="40799" x="5318125" y="2281238"/>
          <p14:tracePt t="40807" x="5334000" y="2224088"/>
          <p14:tracePt t="40814" x="5349875" y="2168525"/>
          <p14:tracePt t="40821" x="5357813" y="2112963"/>
          <p14:tracePt t="40829" x="5365750" y="2073275"/>
          <p14:tracePt t="40837" x="5373688" y="1993900"/>
          <p14:tracePt t="40844" x="5381625" y="1922463"/>
          <p14:tracePt t="40851" x="5389563" y="1841500"/>
          <p14:tracePt t="40859" x="5397500" y="1785938"/>
          <p14:tracePt t="40866" x="5405438" y="1738313"/>
          <p14:tracePt t="40875" x="5405438" y="1698625"/>
          <p14:tracePt t="40894" x="5413375" y="1643063"/>
          <p14:tracePt t="40896" x="5413375" y="1635125"/>
          <p14:tracePt t="40904" x="5413375" y="1627188"/>
          <p14:tracePt t="40911" x="5413375" y="1611313"/>
          <p14:tracePt t="40919" x="5413375" y="1603375"/>
          <p14:tracePt t="40934" x="5413375" y="1595438"/>
          <p14:tracePt t="41047" x="5413375" y="1603375"/>
          <p14:tracePt t="41061" x="5413375" y="1611313"/>
          <p14:tracePt t="41069" x="5413375" y="1619250"/>
          <p14:tracePt t="41076" x="5405438" y="1627188"/>
          <p14:tracePt t="41084" x="5405438" y="1643063"/>
          <p14:tracePt t="41099" x="5397500" y="1658938"/>
          <p14:tracePt t="41107" x="5397500" y="1666875"/>
          <p14:tracePt t="41114" x="5397500" y="1674813"/>
          <p14:tracePt t="41121" x="5397500" y="1682750"/>
          <p14:tracePt t="41129" x="5389563" y="1690688"/>
          <p14:tracePt t="41144" x="5389563" y="1706563"/>
          <p14:tracePt t="41151" x="5381625" y="1706563"/>
          <p14:tracePt t="41166" x="5381625" y="1714500"/>
          <p14:tracePt t="41190" x="5381625" y="1722438"/>
          <p14:tracePt t="41243" x="5381625" y="1730375"/>
          <p14:tracePt t="41377" x="5381625" y="1738313"/>
          <p14:tracePt t="41394" x="5381625" y="1754188"/>
          <p14:tracePt t="41399" x="5381625" y="1770063"/>
          <p14:tracePt t="41407" x="5381625" y="1793875"/>
          <p14:tracePt t="41414" x="5381625" y="1809750"/>
          <p14:tracePt t="41421" x="5381625" y="1833563"/>
          <p14:tracePt t="41429" x="5373688" y="1873250"/>
          <p14:tracePt t="41437" x="5365750" y="1922463"/>
          <p14:tracePt t="41444" x="5357813" y="1970088"/>
          <p14:tracePt t="41451" x="5349875" y="2025650"/>
          <p14:tracePt t="41459" x="5341938" y="2065338"/>
          <p14:tracePt t="41467" x="5341938" y="2089150"/>
          <p14:tracePt t="41474" x="5334000" y="2128838"/>
          <p14:tracePt t="41481" x="5326063" y="2168525"/>
          <p14:tracePt t="41490" x="5326063" y="2200275"/>
          <p14:tracePt t="41496" x="5326063" y="2224088"/>
          <p14:tracePt t="41505" x="5318125" y="2241550"/>
          <p14:tracePt t="41511" x="5318125" y="2257425"/>
          <p14:tracePt t="41519" x="5310188" y="2273300"/>
          <p14:tracePt t="41526" x="5310188" y="2281238"/>
          <p14:tracePt t="41534" x="5310188" y="2289175"/>
          <p14:tracePt t="41542" x="5310188" y="2297113"/>
          <p14:tracePt t="41572" x="5310188" y="2305050"/>
          <p14:tracePt t="45603" x="0" y="0"/>
        </p14:tracePtLst>
        <p14:tracePtLst>
          <p14:tracePt t="80361" x="4392613" y="2249488"/>
          <p14:tracePt t="80524" x="4384675" y="2249488"/>
          <p14:tracePt t="80539" x="4368800" y="2241550"/>
          <p14:tracePt t="80547" x="4352925" y="2233613"/>
          <p14:tracePt t="80554" x="4337050" y="2233613"/>
          <p14:tracePt t="80563" x="4321175" y="2224088"/>
          <p14:tracePt t="80569" x="4297363" y="2216150"/>
          <p14:tracePt t="80578" x="4265613" y="2208213"/>
          <p14:tracePt t="80585" x="4233863" y="2208213"/>
          <p14:tracePt t="80592" x="4210050" y="2200275"/>
          <p14:tracePt t="80601" x="4184650" y="2192338"/>
          <p14:tracePt t="80606" x="4152900" y="2184400"/>
          <p14:tracePt t="80617" x="4129088" y="2176463"/>
          <p14:tracePt t="80621" x="4105275" y="2176463"/>
          <p14:tracePt t="80631" x="4081463" y="2176463"/>
          <p14:tracePt t="80636" x="4057650" y="2176463"/>
          <p14:tracePt t="80644" x="4041775" y="2176463"/>
          <p14:tracePt t="80651" x="4033838" y="2176463"/>
          <p14:tracePt t="80660" x="4017963" y="2184400"/>
          <p14:tracePt t="80668" x="3994150" y="2192338"/>
          <p14:tracePt t="80674" x="3986213" y="2192338"/>
          <p14:tracePt t="80684" x="3970338" y="2208213"/>
          <p14:tracePt t="80689" x="3954463" y="2233613"/>
          <p14:tracePt t="80698" x="3954463" y="2249488"/>
          <p14:tracePt t="80705" x="3954463" y="2273300"/>
          <p14:tracePt t="80712" x="3954463" y="2297113"/>
          <p14:tracePt t="80719" x="3954463" y="2320925"/>
          <p14:tracePt t="80727" x="3954463" y="2352675"/>
          <p14:tracePt t="80735" x="3954463" y="2384425"/>
          <p14:tracePt t="80743" x="3954463" y="2432050"/>
          <p14:tracePt t="80750" x="3954463" y="2463800"/>
          <p14:tracePt t="80756" x="3978275" y="2527300"/>
          <p14:tracePt t="80764" x="4010025" y="2576513"/>
          <p14:tracePt t="80772" x="4033838" y="2608263"/>
          <p14:tracePt t="80779" x="4073525" y="2655888"/>
          <p14:tracePt t="80786" x="4113213" y="2687638"/>
          <p14:tracePt t="80794" x="4184650" y="2719388"/>
          <p14:tracePt t="80801" x="4241800" y="2751138"/>
          <p14:tracePt t="80809" x="4289425" y="2767013"/>
          <p14:tracePt t="80817" x="4344988" y="2774950"/>
          <p14:tracePt t="80824" x="4360863" y="2774950"/>
          <p14:tracePt t="80833" x="4408488" y="2782888"/>
          <p14:tracePt t="80838" x="4432300" y="2782888"/>
          <p14:tracePt t="80848" x="4471988" y="2782888"/>
          <p14:tracePt t="80854" x="4511675" y="2782888"/>
          <p14:tracePt t="80863" x="4551363" y="2774950"/>
          <p14:tracePt t="80869" x="4584700" y="2759075"/>
          <p14:tracePt t="80877" x="4624388" y="2735263"/>
          <p14:tracePt t="80884" x="4640263" y="2711450"/>
          <p14:tracePt t="80901" x="4727575" y="2632075"/>
          <p14:tracePt t="80906" x="4775200" y="2584450"/>
          <p14:tracePt t="80914" x="4806950" y="2527300"/>
          <p14:tracePt t="80921" x="4846638" y="2455863"/>
          <p14:tracePt t="80929" x="4862513" y="2424113"/>
          <p14:tracePt t="80936" x="4878388" y="2384425"/>
          <p14:tracePt t="80944" x="4886325" y="2352675"/>
          <p14:tracePt t="80951" x="4886325" y="2328863"/>
          <p14:tracePt t="80959" x="4886325" y="2305050"/>
          <p14:tracePt t="80967" x="4886325" y="2281238"/>
          <p14:tracePt t="80973" x="4886325" y="2265363"/>
          <p14:tracePt t="80983" x="4886325" y="2249488"/>
          <p14:tracePt t="80988" x="4886325" y="2233613"/>
          <p14:tracePt t="80996" x="4886325" y="2224088"/>
          <p14:tracePt t="81004" x="4886325" y="2216150"/>
          <p14:tracePt t="81034" x="4886325" y="2208213"/>
          <p14:tracePt t="81065" x="4878388" y="2208213"/>
          <p14:tracePt t="81072" x="4870450" y="2208213"/>
          <p14:tracePt t="81101" x="4862513" y="2208213"/>
          <p14:tracePt t="81117" x="4862513" y="2216150"/>
          <p14:tracePt t="81124" x="4854575" y="2224088"/>
          <p14:tracePt t="81132" x="4846638" y="2233613"/>
          <p14:tracePt t="81146" x="4846638" y="2249488"/>
          <p14:tracePt t="81154" x="4838700" y="2257425"/>
          <p14:tracePt t="81161" x="4838700" y="2265363"/>
          <p14:tracePt t="81169" x="4838700" y="2281238"/>
          <p14:tracePt t="81176" x="4830763" y="2297113"/>
          <p14:tracePt t="81184" x="4830763" y="2312988"/>
          <p14:tracePt t="81191" x="4830763" y="2344738"/>
          <p14:tracePt t="81200" x="4822825" y="2368550"/>
          <p14:tracePt t="81206" x="4814888" y="2392363"/>
          <p14:tracePt t="81214" x="4814888" y="2416175"/>
          <p14:tracePt t="81221" x="4806950" y="2439988"/>
          <p14:tracePt t="81229" x="4799013" y="2479675"/>
          <p14:tracePt t="81236" x="4799013" y="2511425"/>
          <p14:tracePt t="81244" x="4791075" y="2535238"/>
          <p14:tracePt t="81251" x="4783138" y="2566988"/>
          <p14:tracePt t="81259" x="4775200" y="2608263"/>
          <p14:tracePt t="81267" x="4767263" y="2640013"/>
          <p14:tracePt t="81273" x="4759325" y="2655888"/>
          <p14:tracePt t="81281" x="4759325" y="2711450"/>
          <p14:tracePt t="81289" x="4751388" y="2727325"/>
          <p14:tracePt t="81298" x="4743450" y="2727325"/>
          <p14:tracePt t="81304" x="4743450" y="2735263"/>
          <p14:tracePt t="81416" x="4743450" y="2727325"/>
          <p14:tracePt t="81447" x="4743450" y="2719388"/>
          <p14:tracePt t="81626" x="4743450" y="2727325"/>
          <p14:tracePt t="81643" x="4743450" y="2735263"/>
          <p14:tracePt t="81663" x="4743450" y="2743200"/>
          <p14:tracePt t="81686" x="4743450" y="2751138"/>
          <p14:tracePt t="81799" x="4743450" y="2759075"/>
          <p14:tracePt t="81949" x="4743450" y="2735263"/>
          <p14:tracePt t="81956" x="4743450" y="2687638"/>
          <p14:tracePt t="81964" x="4759325" y="2624138"/>
          <p14:tracePt t="81971" x="4775200" y="2527300"/>
          <p14:tracePt t="81979" x="4799013" y="2416175"/>
          <p14:tracePt t="81986" x="4838700" y="2320925"/>
          <p14:tracePt t="81994" x="4886325" y="2160588"/>
          <p14:tracePt t="82002" x="4933950" y="2009775"/>
          <p14:tracePt t="82009" x="4991100" y="1849438"/>
          <p14:tracePt t="82017" x="5014913" y="1746250"/>
          <p14:tracePt t="82024" x="5046663" y="1643063"/>
          <p14:tracePt t="82031" x="5062538" y="1563688"/>
          <p14:tracePt t="82039" x="5070475" y="1490663"/>
          <p14:tracePt t="82046" x="5078413" y="1427163"/>
          <p14:tracePt t="82053" x="5078413" y="1387475"/>
          <p14:tracePt t="82061" x="5078413" y="1355725"/>
          <p14:tracePt t="82069" x="5078413" y="1316038"/>
          <p14:tracePt t="82076" x="5070475" y="1300163"/>
          <p14:tracePt t="82091" x="5062538" y="1300163"/>
          <p14:tracePt t="82100" x="5054600" y="1300163"/>
          <p14:tracePt t="82106" x="5046663" y="1300163"/>
          <p14:tracePt t="82114" x="5030788" y="1300163"/>
          <p14:tracePt t="82121" x="5006975" y="1308100"/>
          <p14:tracePt t="82129" x="4975225" y="1323975"/>
          <p14:tracePt t="82136" x="4926013" y="1347788"/>
          <p14:tracePt t="82143" x="4886325" y="1379538"/>
          <p14:tracePt t="82152" x="4806950" y="1443038"/>
          <p14:tracePt t="82159" x="4727575" y="1498600"/>
          <p14:tracePt t="82167" x="4624388" y="1587500"/>
          <p14:tracePt t="82174" x="4487863" y="1682750"/>
          <p14:tracePt t="82181" x="4305300" y="1841500"/>
          <p14:tracePt t="82189" x="4144963" y="1993900"/>
          <p14:tracePt t="82196" x="3962400" y="2144713"/>
          <p14:tracePt t="82204" x="3859213" y="2249488"/>
          <p14:tracePt t="82211" x="3690938" y="2416175"/>
          <p14:tracePt t="82219" x="3532188" y="2616200"/>
          <p14:tracePt t="82226" x="3371850" y="2798763"/>
          <p14:tracePt t="82234" x="3213100" y="3022600"/>
          <p14:tracePt t="82241" x="3036888" y="3278188"/>
          <p14:tracePt t="82250" x="2941638" y="3444875"/>
          <p14:tracePt t="82256" x="2782888" y="3708400"/>
          <p14:tracePt t="82264" x="2646363" y="3938588"/>
          <p14:tracePt t="82271" x="2527300" y="4154488"/>
          <p14:tracePt t="82278" x="2424113" y="4362450"/>
          <p14:tracePt t="82286" x="2319338" y="4545013"/>
          <p14:tracePt t="82293" x="2255838" y="4689475"/>
          <p14:tracePt t="82302" x="2200275" y="4776788"/>
          <p14:tracePt t="82309" x="2160588" y="4879975"/>
          <p14:tracePt t="82316" x="2105025" y="4976813"/>
          <p14:tracePt t="82323" x="2049463" y="5080000"/>
          <p14:tracePt t="82331" x="2008188" y="5183188"/>
          <p14:tracePt t="82339" x="1968500" y="5270500"/>
          <p14:tracePt t="82346" x="1928813" y="5359400"/>
          <p14:tracePt t="82354" x="1905000" y="5414963"/>
          <p14:tracePt t="82361" x="1865313" y="5502275"/>
          <p14:tracePt t="82369" x="1809750" y="5605463"/>
          <p14:tracePt t="82376" x="1754188" y="5710238"/>
          <p14:tracePt t="82383" x="1698625" y="5781675"/>
          <p14:tracePt t="82391" x="1651000" y="5861050"/>
          <p14:tracePt t="82399" x="1601788" y="5924550"/>
          <p14:tracePt t="82406" x="1577975" y="5948363"/>
          <p14:tracePt t="82414" x="1554163" y="5972175"/>
          <p14:tracePt t="82422" x="1546225" y="5972175"/>
          <p14:tracePt t="82430" x="1546225" y="5980113"/>
          <p14:tracePt t="82452" x="1546225" y="5972175"/>
          <p14:tracePt t="82459" x="1546225" y="5948363"/>
          <p14:tracePt t="82466" x="1546225" y="5916613"/>
          <p14:tracePt t="82474" x="1554163" y="5868988"/>
          <p14:tracePt t="82481" x="1562100" y="5829300"/>
          <p14:tracePt t="82489" x="1577975" y="5765800"/>
          <p14:tracePt t="82496" x="1585913" y="5710238"/>
          <p14:tracePt t="82504" x="1601788" y="5653088"/>
          <p14:tracePt t="82511" x="1609725" y="5613400"/>
          <p14:tracePt t="82519" x="1609725" y="5597525"/>
          <p14:tracePt t="82526" x="1609725" y="5589588"/>
          <p14:tracePt t="82541" x="1609725" y="5581650"/>
          <p14:tracePt t="82579" x="1601788" y="5589588"/>
          <p14:tracePt t="82586" x="1593850" y="5589588"/>
          <p14:tracePt t="82595" x="1577975" y="5605463"/>
          <p14:tracePt t="82602" x="1562100" y="5637213"/>
          <p14:tracePt t="82609" x="1538288" y="5670550"/>
          <p14:tracePt t="82616" x="1514475" y="5710238"/>
          <p14:tracePt t="82623" x="1490663" y="5749925"/>
          <p14:tracePt t="82632" x="1466850" y="5797550"/>
          <p14:tracePt t="82639" x="1435100" y="5845175"/>
          <p14:tracePt t="82646" x="1419225" y="5900738"/>
          <p14:tracePt t="82654" x="1403350" y="5956300"/>
          <p14:tracePt t="82661" x="1387475" y="6013450"/>
          <p14:tracePt t="82669" x="1387475" y="6045200"/>
          <p14:tracePt t="82676" x="1387475" y="6076950"/>
          <p14:tracePt t="82684" x="1387475" y="6140450"/>
          <p14:tracePt t="82691" x="1395413" y="6188075"/>
          <p14:tracePt t="82699" x="1419225" y="6235700"/>
          <p14:tracePt t="82706" x="1450975" y="6259513"/>
          <p14:tracePt t="82714" x="1482725" y="6299200"/>
          <p14:tracePt t="82721" x="1522413" y="6338888"/>
          <p14:tracePt t="82728" x="1554163" y="6372225"/>
          <p14:tracePt t="82736" x="1601788" y="6403975"/>
          <p14:tracePt t="82744" x="1641475" y="6419850"/>
          <p14:tracePt t="82752" x="1698625" y="6435725"/>
          <p14:tracePt t="82759" x="1706563" y="6435725"/>
          <p14:tracePt t="82767" x="1746250" y="6443663"/>
          <p14:tracePt t="82774" x="1793875" y="6443663"/>
          <p14:tracePt t="82781" x="1817688" y="6443663"/>
          <p14:tracePt t="82789" x="1881188" y="6435725"/>
          <p14:tracePt t="82796" x="1928813" y="6403975"/>
          <p14:tracePt t="82804" x="1976438" y="6348413"/>
          <p14:tracePt t="82811" x="2033588" y="6299200"/>
          <p14:tracePt t="82819" x="2057400" y="6259513"/>
          <p14:tracePt t="82826" x="2105025" y="6211888"/>
          <p14:tracePt t="82833" x="2120900" y="6180138"/>
          <p14:tracePt t="82841" x="2144713" y="6124575"/>
          <p14:tracePt t="82849" x="2184400" y="6061075"/>
          <p14:tracePt t="82856" x="2200275" y="6005513"/>
          <p14:tracePt t="82866" x="2224088" y="5948363"/>
          <p14:tracePt t="82871" x="2232025" y="5908675"/>
          <p14:tracePt t="82886" x="2239963" y="5837238"/>
          <p14:tracePt t="82893" x="2239963" y="5813425"/>
          <p14:tracePt t="82902" x="2239963" y="5781675"/>
          <p14:tracePt t="82909" x="2224088" y="5765800"/>
          <p14:tracePt t="82916" x="2200275" y="5749925"/>
          <p14:tracePt t="82924" x="2176463" y="5726113"/>
          <p14:tracePt t="82931" x="2144713" y="5726113"/>
          <p14:tracePt t="82938" x="2112963" y="5710238"/>
          <p14:tracePt t="82946" x="2073275" y="5686425"/>
          <p14:tracePt t="82954" x="2033588" y="5678488"/>
          <p14:tracePt t="82961" x="1992313" y="5662613"/>
          <p14:tracePt t="82968" x="1960563" y="5645150"/>
          <p14:tracePt t="82977" x="1912938" y="5637213"/>
          <p14:tracePt t="82985" x="1881188" y="5637213"/>
          <p14:tracePt t="82991" x="1857375" y="5637213"/>
          <p14:tracePt t="83000" x="1825625" y="5637213"/>
          <p14:tracePt t="83006" x="1809750" y="5637213"/>
          <p14:tracePt t="83015" x="1785938" y="5637213"/>
          <p14:tracePt t="83021" x="1770063" y="5637213"/>
          <p14:tracePt t="83036" x="1762125" y="5653088"/>
          <p14:tracePt t="83043" x="1754188" y="5678488"/>
          <p14:tracePt t="83052" x="1746250" y="5718175"/>
          <p14:tracePt t="83058" x="1738313" y="5757863"/>
          <p14:tracePt t="83066" x="1738313" y="5813425"/>
          <p14:tracePt t="83074" x="1730375" y="5876925"/>
          <p14:tracePt t="83081" x="1730375" y="5940425"/>
          <p14:tracePt t="83089" x="1730375" y="6005513"/>
          <p14:tracePt t="83096" x="1738313" y="6061075"/>
          <p14:tracePt t="83103" x="1746250" y="6108700"/>
          <p14:tracePt t="83111" x="1778000" y="6164263"/>
          <p14:tracePt t="83119" x="1793875" y="6203950"/>
          <p14:tracePt t="83127" x="1825625" y="6251575"/>
          <p14:tracePt t="83134" x="1849438" y="6259513"/>
          <p14:tracePt t="83142" x="1865313" y="6267450"/>
          <p14:tracePt t="83157" x="1873250" y="6267450"/>
          <p14:tracePt t="83164" x="1881188" y="6267450"/>
          <p14:tracePt t="83652" x="1873250" y="6267450"/>
          <p14:tracePt t="83661" x="1857375" y="6267450"/>
          <p14:tracePt t="83667" x="1841500" y="6267450"/>
          <p14:tracePt t="83674" x="1825625" y="6267450"/>
          <p14:tracePt t="83681" x="1809750" y="6267450"/>
          <p14:tracePt t="83689" x="1793875" y="6267450"/>
          <p14:tracePt t="83703" x="1785938" y="6267450"/>
          <p14:tracePt t="83801" x="1785938" y="6259513"/>
          <p14:tracePt t="83810" x="1793875" y="6251575"/>
          <p14:tracePt t="83816" x="1809750" y="6243638"/>
          <p14:tracePt t="83824" x="1825625" y="6235700"/>
          <p14:tracePt t="83831" x="1841500" y="6227763"/>
          <p14:tracePt t="83839" x="1857375" y="6211888"/>
          <p14:tracePt t="83846" x="1873250" y="6211888"/>
          <p14:tracePt t="83854" x="1897063" y="6203950"/>
          <p14:tracePt t="83862" x="1897063" y="6196013"/>
          <p14:tracePt t="83869" x="1905000" y="6196013"/>
          <p14:tracePt t="83951" x="1905000" y="6211888"/>
          <p14:tracePt t="83959" x="1905000" y="6219825"/>
          <p14:tracePt t="83973" x="1905000" y="6235700"/>
          <p14:tracePt t="83981" x="1897063" y="6235700"/>
          <p14:tracePt t="83989" x="1889125" y="6243638"/>
          <p14:tracePt t="84004" x="1889125" y="6251575"/>
          <p14:tracePt t="84011" x="1881188" y="6251575"/>
          <p14:tracePt t="84019" x="1881188" y="6259513"/>
          <p14:tracePt t="84236" x="1889125" y="6259513"/>
          <p14:tracePt t="84349" x="1881188" y="6259513"/>
          <p14:tracePt t="84356" x="1873250" y="6259513"/>
          <p14:tracePt t="84364" x="1865313" y="6259513"/>
          <p14:tracePt t="84371" x="1857375" y="6259513"/>
          <p14:tracePt t="84386" x="1849438" y="6259513"/>
          <p14:tracePt t="84401" x="1841500" y="6259513"/>
          <p14:tracePt t="84425" x="1833563" y="6259513"/>
          <p14:tracePt t="84596" x="1833563" y="6251575"/>
          <p14:tracePt t="84603" x="1833563" y="6243638"/>
          <p14:tracePt t="84611" x="1833563" y="6227763"/>
          <p14:tracePt t="84618" x="1833563" y="6219825"/>
          <p14:tracePt t="84626" x="1833563" y="6211888"/>
          <p14:tracePt t="84634" x="1833563" y="6196013"/>
          <p14:tracePt t="84644" x="1833563" y="6180138"/>
          <p14:tracePt t="84649" x="1833563" y="6172200"/>
          <p14:tracePt t="84656" x="1825625" y="6156325"/>
          <p14:tracePt t="84664" x="1825625" y="6148388"/>
          <p14:tracePt t="84673" x="1817688" y="6140450"/>
          <p14:tracePt t="84681" x="1817688" y="6132513"/>
          <p14:tracePt t="84687" x="1809750" y="6116638"/>
          <p14:tracePt t="84695" x="1801813" y="6108700"/>
          <p14:tracePt t="84701" x="1801813" y="6092825"/>
          <p14:tracePt t="84708" x="1801813" y="6076950"/>
          <p14:tracePt t="84716" x="1801813" y="6061075"/>
          <p14:tracePt t="84731" x="1801813" y="6045200"/>
          <p14:tracePt t="84739" x="1801813" y="6037263"/>
          <p14:tracePt t="84746" x="1801813" y="6029325"/>
          <p14:tracePt t="84753" x="1801813" y="6021388"/>
          <p14:tracePt t="84761" x="1801813" y="5995988"/>
          <p14:tracePt t="84769" x="1801813" y="5988050"/>
          <p14:tracePt t="84776" x="1801813" y="5980113"/>
          <p14:tracePt t="84784" x="1801813" y="5972175"/>
          <p14:tracePt t="84792" x="1801813" y="5948363"/>
          <p14:tracePt t="84799" x="1801813" y="5940425"/>
          <p14:tracePt t="84807" x="1801813" y="5924550"/>
          <p14:tracePt t="84814" x="1801813" y="5908675"/>
          <p14:tracePt t="84821" x="1801813" y="5900738"/>
          <p14:tracePt t="84829" x="1801813" y="5876925"/>
          <p14:tracePt t="84836" x="1801813" y="5868988"/>
          <p14:tracePt t="84845" x="1801813" y="5853113"/>
          <p14:tracePt t="84851" x="1809750" y="5845175"/>
          <p14:tracePt t="84858" x="1809750" y="5837238"/>
          <p14:tracePt t="84866" x="1809750" y="5829300"/>
          <p14:tracePt t="84874" x="1809750" y="5821363"/>
          <p14:tracePt t="84896" x="1809750" y="5813425"/>
          <p14:tracePt t="84949" x="1809750" y="5805488"/>
          <p14:tracePt t="84994" x="1809750" y="5797550"/>
          <p14:tracePt t="85692" x="1825625" y="5773738"/>
          <p14:tracePt t="85698" x="1841500" y="5765800"/>
          <p14:tracePt t="85706" x="1849438" y="5741988"/>
          <p14:tracePt t="85714" x="1849438" y="5734050"/>
          <p14:tracePt t="85721" x="1857375" y="5718175"/>
          <p14:tracePt t="85728" x="1865313" y="5702300"/>
          <p14:tracePt t="85736" x="1865313" y="5686425"/>
          <p14:tracePt t="85744" x="1881188" y="5670550"/>
          <p14:tracePt t="85752" x="1889125" y="5653088"/>
          <p14:tracePt t="85759" x="1905000" y="5637213"/>
          <p14:tracePt t="85767" x="1912938" y="5629275"/>
          <p14:tracePt t="85774" x="1920875" y="5613400"/>
          <p14:tracePt t="85783" x="1928813" y="5605463"/>
          <p14:tracePt t="85789" x="1952625" y="5589588"/>
          <p14:tracePt t="85797" x="1984375" y="5581650"/>
          <p14:tracePt t="85804" x="2017713" y="5565775"/>
          <p14:tracePt t="85811" x="2049463" y="5565775"/>
          <p14:tracePt t="85818" x="2089150" y="5557838"/>
          <p14:tracePt t="85827" x="2105025" y="5557838"/>
          <p14:tracePt t="85835" x="2120900" y="5557838"/>
          <p14:tracePt t="85841" x="2136775" y="5557838"/>
          <p14:tracePt t="85849" x="2144713" y="5557838"/>
          <p14:tracePt t="85856" x="2160588" y="5549900"/>
          <p14:tracePt t="85864" x="2184400" y="5541963"/>
          <p14:tracePt t="85871" x="2192338" y="5541963"/>
          <p14:tracePt t="85878" x="2216150" y="5526088"/>
          <p14:tracePt t="85886" x="2255838" y="5502275"/>
          <p14:tracePt t="85894" x="2303463" y="5478463"/>
          <p14:tracePt t="85901" x="2359025" y="5438775"/>
          <p14:tracePt t="85909" x="2432050" y="5407025"/>
          <p14:tracePt t="85916" x="2487613" y="5351463"/>
          <p14:tracePt t="85924" x="2582863" y="5270500"/>
          <p14:tracePt t="85933" x="2693988" y="5191125"/>
          <p14:tracePt t="85938" x="2774950" y="5103813"/>
          <p14:tracePt t="85946" x="2854325" y="5032375"/>
          <p14:tracePt t="85955" x="2917825" y="4992688"/>
          <p14:tracePt t="85963" x="3005138" y="4911725"/>
          <p14:tracePt t="85971" x="3084513" y="4824413"/>
          <p14:tracePt t="85976" x="3181350" y="4745038"/>
          <p14:tracePt t="85985" x="3260725" y="4673600"/>
          <p14:tracePt t="85991" x="3340100" y="4608513"/>
          <p14:tracePt t="85999" x="3411538" y="4529138"/>
          <p14:tracePt t="86006" x="3459163" y="4489450"/>
          <p14:tracePt t="86013" x="3524250" y="4418013"/>
          <p14:tracePt t="86021" x="3571875" y="4362450"/>
          <p14:tracePt t="86029" x="3619500" y="4298950"/>
          <p14:tracePt t="86036" x="3659188" y="4241800"/>
          <p14:tracePt t="86043" x="3706813" y="4170363"/>
          <p14:tracePt t="86052" x="3754438" y="4106863"/>
          <p14:tracePt t="86058" x="3794125" y="4035425"/>
          <p14:tracePt t="86066" x="3817938" y="3987800"/>
          <p14:tracePt t="86073" x="3851275" y="3922713"/>
          <p14:tracePt t="86082" x="3883025" y="3835400"/>
          <p14:tracePt t="86089" x="3914775" y="3763963"/>
          <p14:tracePt t="86096" x="3938588" y="3692525"/>
          <p14:tracePt t="86104" x="3946525" y="3629025"/>
          <p14:tracePt t="86111" x="3962400" y="3579813"/>
          <p14:tracePt t="86118" x="3978275" y="3500438"/>
          <p14:tracePt t="86126" x="3994150" y="3444875"/>
          <p14:tracePt t="86134" x="4002088" y="3381375"/>
          <p14:tracePt t="86141" x="4002088" y="3349625"/>
          <p14:tracePt t="86149" x="4002088" y="3325813"/>
          <p14:tracePt t="86156" x="4002088" y="3302000"/>
          <p14:tracePt t="86164" x="4002088" y="3270250"/>
          <p14:tracePt t="86171" x="4002088" y="3262313"/>
          <p14:tracePt t="86178" x="4002088" y="3244850"/>
          <p14:tracePt t="86186" x="4002088" y="3228975"/>
          <p14:tracePt t="86194" x="4002088" y="3221038"/>
          <p14:tracePt t="86201" x="4002088" y="3205163"/>
          <p14:tracePt t="86209" x="3994150" y="3181350"/>
          <p14:tracePt t="86215" x="3986213" y="3173413"/>
          <p14:tracePt t="86224" x="3986213" y="3157538"/>
          <p14:tracePt t="86232" x="3986213" y="3149600"/>
          <p14:tracePt t="86238" x="3986213" y="3133725"/>
          <p14:tracePt t="86246" x="3986213" y="3117850"/>
          <p14:tracePt t="86254" x="3978275" y="3078163"/>
          <p14:tracePt t="86261" x="3970338" y="3030538"/>
          <p14:tracePt t="86268" x="3970338" y="2990850"/>
          <p14:tracePt t="86276" x="3970338" y="2959100"/>
          <p14:tracePt t="86284" x="3970338" y="2901950"/>
          <p14:tracePt t="86291" x="3970338" y="2862263"/>
          <p14:tracePt t="86299" x="3970338" y="2830513"/>
          <p14:tracePt t="86306" x="3970338" y="2774950"/>
          <p14:tracePt t="86314" x="3970338" y="2727325"/>
          <p14:tracePt t="86321" x="3986213" y="2679700"/>
          <p14:tracePt t="86329" x="3994150" y="2632075"/>
          <p14:tracePt t="86336" x="4010025" y="2576513"/>
          <p14:tracePt t="86344" x="4033838" y="2511425"/>
          <p14:tracePt t="86351" x="4049713" y="2455863"/>
          <p14:tracePt t="86358" x="4073525" y="2424113"/>
          <p14:tracePt t="86366" x="4081463" y="2384425"/>
          <p14:tracePt t="86375" x="4089400" y="2360613"/>
          <p14:tracePt t="86382" x="4089400" y="2336800"/>
          <p14:tracePt t="86388" x="4097338" y="2312988"/>
          <p14:tracePt t="86396" x="4105275" y="2281238"/>
          <p14:tracePt t="86403" x="4113213" y="2257425"/>
          <p14:tracePt t="86412" x="4113213" y="2241550"/>
          <p14:tracePt t="86419" x="4113213" y="2224088"/>
          <p14:tracePt t="86426" x="4113213" y="2208213"/>
          <p14:tracePt t="86434" x="4113213" y="2200275"/>
          <p14:tracePt t="86441" x="4113213" y="2184400"/>
          <p14:tracePt t="86449" x="4113213" y="2160588"/>
          <p14:tracePt t="86456" x="4113213" y="2136775"/>
          <p14:tracePt t="86463" x="4121150" y="2112963"/>
          <p14:tracePt t="86471" x="4121150" y="2105025"/>
          <p14:tracePt t="86479" x="4121150" y="2081213"/>
          <p14:tracePt t="86487" x="4121150" y="2073275"/>
          <p14:tracePt t="86494" x="4121150" y="2057400"/>
          <p14:tracePt t="86501" x="4121150" y="2049463"/>
          <p14:tracePt t="86548" x="4113213" y="2065338"/>
          <p14:tracePt t="86554" x="4097338" y="2081213"/>
          <p14:tracePt t="86561" x="4081463" y="2128838"/>
          <p14:tracePt t="86568" x="4049713" y="2192338"/>
          <p14:tracePt t="86576" x="4017963" y="2273300"/>
          <p14:tracePt t="86584" x="3978275" y="2384425"/>
          <p14:tracePt t="86591" x="3970338" y="2463800"/>
          <p14:tracePt t="86599" x="3954463" y="2543175"/>
          <p14:tracePt t="86606" x="3954463" y="2624138"/>
          <p14:tracePt t="86614" x="3962400" y="2655888"/>
          <p14:tracePt t="86621" x="3994150" y="2703513"/>
          <p14:tracePt t="86628" x="4041775" y="2735263"/>
          <p14:tracePt t="86636" x="4089400" y="2751138"/>
          <p14:tracePt t="86643" x="4168775" y="2759075"/>
          <p14:tracePt t="86651" x="4233863" y="2759075"/>
          <p14:tracePt t="86659" x="4337050" y="2759075"/>
          <p14:tracePt t="86667" x="4456113" y="2727325"/>
          <p14:tracePt t="86674" x="4592638" y="2687638"/>
          <p14:tracePt t="86682" x="4727575" y="2640013"/>
          <p14:tracePt t="86688" x="4870450" y="2576513"/>
          <p14:tracePt t="86696" x="4951413" y="2527300"/>
          <p14:tracePt t="86705" x="5054600" y="2463800"/>
          <p14:tracePt t="86714" x="5110163" y="2408238"/>
          <p14:tracePt t="86720" x="5173663" y="2344738"/>
          <p14:tracePt t="86726" x="5213350" y="2281238"/>
          <p14:tracePt t="86734" x="5260975" y="2200275"/>
          <p14:tracePt t="86741" x="5284788" y="2128838"/>
          <p14:tracePt t="86749" x="5292725" y="2041525"/>
          <p14:tracePt t="86756" x="5300663" y="1978025"/>
          <p14:tracePt t="86765" x="5300663" y="1906588"/>
          <p14:tracePt t="86771" x="5300663" y="1817688"/>
          <p14:tracePt t="86778" x="5300663" y="1746250"/>
          <p14:tracePt t="86786" x="5284788" y="1666875"/>
          <p14:tracePt t="86793" x="5268913" y="1603375"/>
          <p14:tracePt t="86801" x="5229225" y="1530350"/>
          <p14:tracePt t="86809" x="5213350" y="1490663"/>
          <p14:tracePt t="86816" x="5189538" y="1458913"/>
          <p14:tracePt t="86824" x="5157788" y="1419225"/>
          <p14:tracePt t="86832" x="5126038" y="1395413"/>
          <p14:tracePt t="86839" x="5118100" y="1379538"/>
          <p14:tracePt t="86846" x="5102225" y="1371600"/>
          <p14:tracePt t="86854" x="5070475" y="1339850"/>
          <p14:tracePt t="86861" x="5054600" y="1331913"/>
          <p14:tracePt t="86868" x="5030788" y="1323975"/>
          <p14:tracePt t="86876" x="5006975" y="1308100"/>
          <p14:tracePt t="86885" x="4983163" y="1308100"/>
          <p14:tracePt t="86893" x="4959350" y="1308100"/>
          <p14:tracePt t="86900" x="4926013" y="1308100"/>
          <p14:tracePt t="86906" x="4902200" y="1308100"/>
          <p14:tracePt t="86915" x="4870450" y="1308100"/>
          <p14:tracePt t="86922" x="4822825" y="1339850"/>
          <p14:tracePt t="86928" x="4775200" y="1387475"/>
          <p14:tracePt t="86936" x="4727575" y="1458913"/>
          <p14:tracePt t="86944" x="4672013" y="1538288"/>
          <p14:tracePt t="86951" x="4608513" y="1627188"/>
          <p14:tracePt t="86959" x="4567238" y="1698625"/>
          <p14:tracePt t="86967" x="4519613" y="1778000"/>
          <p14:tracePt t="86974" x="4479925" y="1865313"/>
          <p14:tracePt t="86982" x="4424363" y="1954213"/>
          <p14:tracePt t="86989" x="4392613" y="2041525"/>
          <p14:tracePt t="86996" x="4352925" y="2128838"/>
          <p14:tracePt t="87004" x="4337050" y="2208213"/>
          <p14:tracePt t="87011" x="4321175" y="2281238"/>
          <p14:tracePt t="87019" x="4313238" y="2344738"/>
          <p14:tracePt t="87026" x="4313238" y="2392363"/>
          <p14:tracePt t="87035" x="4313238" y="2455863"/>
          <p14:tracePt t="87041" x="4313238" y="2503488"/>
          <p14:tracePt t="87049" x="4313238" y="2551113"/>
          <p14:tracePt t="87056" x="4313238" y="2584450"/>
          <p14:tracePt t="87064" x="4321175" y="2600325"/>
          <p14:tracePt t="87071" x="4329113" y="2616200"/>
          <p14:tracePt t="87079" x="4337050" y="2616200"/>
          <p14:tracePt t="87086" x="4344988" y="2616200"/>
          <p14:tracePt t="87094" x="4344988" y="2624138"/>
          <p14:tracePt t="87851" x="4344988" y="2632075"/>
          <p14:tracePt t="87858" x="4329113" y="2655888"/>
          <p14:tracePt t="87866" x="4273550" y="2727325"/>
          <p14:tracePt t="87876" x="4225925" y="2798763"/>
          <p14:tracePt t="87894" x="4065588" y="2959100"/>
          <p14:tracePt t="87896" x="3994150" y="3030538"/>
          <p14:tracePt t="87904" x="3938588" y="3101975"/>
          <p14:tracePt t="87911" x="3883025" y="3157538"/>
          <p14:tracePt t="87919" x="3843338" y="3197225"/>
          <p14:tracePt t="87927" x="3825875" y="3228975"/>
          <p14:tracePt t="87933" x="3802063" y="3244850"/>
          <p14:tracePt t="87941" x="3802063" y="3252788"/>
          <p14:tracePt t="87948" x="3794125" y="3252788"/>
          <p14:tracePt t="87957" x="3794125" y="3262313"/>
          <p14:tracePt t="87971" x="3794125" y="3270250"/>
          <p14:tracePt t="87990" x="3786188" y="3270250"/>
          <p14:tracePt t="87996" x="3786188" y="3278188"/>
          <p14:tracePt t="88017" x="3778250" y="3278188"/>
          <p14:tracePt t="88024" x="3770313" y="3286125"/>
          <p14:tracePt t="88038" x="3762375" y="3286125"/>
          <p14:tracePt t="88053" x="3754438" y="3294063"/>
          <p14:tracePt t="88061" x="3746500" y="3302000"/>
          <p14:tracePt t="88069" x="3738563" y="3309938"/>
          <p14:tracePt t="88077" x="3722688" y="3309938"/>
          <p14:tracePt t="88084" x="3714750" y="3325813"/>
          <p14:tracePt t="88092" x="3698875" y="3333750"/>
          <p14:tracePt t="88099" x="3683000" y="3341688"/>
          <p14:tracePt t="88107" x="3667125" y="3349625"/>
          <p14:tracePt t="88114" x="3651250" y="3357563"/>
          <p14:tracePt t="88121" x="3635375" y="3373438"/>
          <p14:tracePt t="88129" x="3627438" y="3373438"/>
          <p14:tracePt t="88136" x="3611563" y="3389313"/>
          <p14:tracePt t="88144" x="3595688" y="3405188"/>
          <p14:tracePt t="88151" x="3579813" y="3421063"/>
          <p14:tracePt t="88159" x="3556000" y="3444875"/>
          <p14:tracePt t="88167" x="3540125" y="3460750"/>
          <p14:tracePt t="88174" x="3516313" y="3492500"/>
          <p14:tracePt t="88181" x="3484563" y="3516313"/>
          <p14:tracePt t="88188" x="3451225" y="3556000"/>
          <p14:tracePt t="88196" x="3427413" y="3587750"/>
          <p14:tracePt t="88204" x="3395663" y="3629025"/>
          <p14:tracePt t="88211" x="3363913" y="3676650"/>
          <p14:tracePt t="88219" x="3308350" y="3724275"/>
          <p14:tracePt t="88226" x="3268663" y="3763963"/>
          <p14:tracePt t="88234" x="3228975" y="3811588"/>
          <p14:tracePt t="88241" x="3205163" y="3835400"/>
          <p14:tracePt t="88249" x="3165475" y="3867150"/>
          <p14:tracePt t="88257" x="3133725" y="3898900"/>
          <p14:tracePt t="88264" x="3117850" y="3914775"/>
          <p14:tracePt t="88271" x="3100388" y="3930650"/>
          <p14:tracePt t="88279" x="3084513" y="3948113"/>
          <p14:tracePt t="88294" x="3068638" y="3963988"/>
          <p14:tracePt t="88309" x="3068638" y="3971925"/>
          <p14:tracePt t="88316" x="3060700" y="3971925"/>
          <p14:tracePt t="88331" x="3060700" y="3979863"/>
          <p14:tracePt t="88346" x="3052763" y="3979863"/>
          <p14:tracePt t="88369" x="3052763" y="3987800"/>
          <p14:tracePt t="88384" x="3044825" y="3987800"/>
          <p14:tracePt t="88399" x="3044825" y="3995738"/>
          <p14:tracePt t="88474" x="3044825" y="4003675"/>
          <p14:tracePt t="88601" x="3036888" y="4003675"/>
          <p14:tracePt t="88617" x="3021013" y="3987800"/>
          <p14:tracePt t="88624" x="3005138" y="3979863"/>
          <p14:tracePt t="88631" x="2981325" y="3963988"/>
          <p14:tracePt t="88638" x="2949575" y="3930650"/>
          <p14:tracePt t="88646" x="2917825" y="3898900"/>
          <p14:tracePt t="88653" x="2886075" y="3875088"/>
          <p14:tracePt t="88661" x="2838450" y="3843338"/>
          <p14:tracePt t="88669" x="2806700" y="3827463"/>
          <p14:tracePt t="88676" x="2767013" y="3803650"/>
          <p14:tracePt t="88684" x="2725738" y="3771900"/>
          <p14:tracePt t="88691" x="2678113" y="3748088"/>
          <p14:tracePt t="88699" x="2654300" y="3724275"/>
          <p14:tracePt t="88707" x="2638425" y="3724275"/>
          <p14:tracePt t="88714" x="2606675" y="3700463"/>
          <p14:tracePt t="88721" x="2598738" y="3692525"/>
          <p14:tracePt t="88728" x="2566988" y="3684588"/>
          <p14:tracePt t="88736" x="2543175" y="3668713"/>
          <p14:tracePt t="88743" x="2535238" y="3660775"/>
          <p14:tracePt t="88751" x="2511425" y="3644900"/>
          <p14:tracePt t="88759" x="2479675" y="3636963"/>
          <p14:tracePt t="88766" x="2463800" y="3636963"/>
          <p14:tracePt t="88774" x="2447925" y="3629025"/>
          <p14:tracePt t="88781" x="2439988" y="3621088"/>
          <p14:tracePt t="88789" x="2416175" y="3621088"/>
          <p14:tracePt t="88796" x="2400300" y="3621088"/>
          <p14:tracePt t="88803" x="2384425" y="3621088"/>
          <p14:tracePt t="88811" x="2366963" y="3621088"/>
          <p14:tracePt t="88819" x="2343150" y="3621088"/>
          <p14:tracePt t="88826" x="2335213" y="3621088"/>
          <p14:tracePt t="88833" x="2311400" y="3621088"/>
          <p14:tracePt t="88842" x="2295525" y="3613150"/>
          <p14:tracePt t="88848" x="2271713" y="3613150"/>
          <p14:tracePt t="88857" x="2247900" y="3613150"/>
          <p14:tracePt t="88864" x="2239963" y="3613150"/>
          <p14:tracePt t="88871" x="2224088" y="3605213"/>
          <p14:tracePt t="88879" x="2208213" y="3605213"/>
          <p14:tracePt t="88893" x="2192338" y="3605213"/>
          <p14:tracePt t="88895" x="2176463" y="3605213"/>
          <p14:tracePt t="88901" x="2160588" y="3605213"/>
          <p14:tracePt t="88909" x="2144713" y="3605213"/>
          <p14:tracePt t="88916" x="2136775" y="3605213"/>
          <p14:tracePt t="88923" x="2120900" y="3595688"/>
          <p14:tracePt t="88931" x="2105025" y="3595688"/>
          <p14:tracePt t="88939" x="2097088" y="3595688"/>
          <p14:tracePt t="88946" x="2073275" y="3595688"/>
          <p14:tracePt t="88954" x="2065338" y="3595688"/>
          <p14:tracePt t="88961" x="2057400" y="3595688"/>
          <p14:tracePt t="88970" x="2041525" y="3595688"/>
          <p14:tracePt t="88976" x="2025650" y="3595688"/>
          <p14:tracePt t="88984" x="1984375" y="3595688"/>
          <p14:tracePt t="88992" x="1976438" y="3595688"/>
          <p14:tracePt t="88998" x="1960563" y="3595688"/>
          <p14:tracePt t="89007" x="1944688" y="3595688"/>
          <p14:tracePt t="89013" x="1936750" y="3595688"/>
          <p14:tracePt t="89021" x="1928813" y="3595688"/>
          <p14:tracePt t="89029" x="1920875" y="3595688"/>
          <p14:tracePt t="89044" x="1912938" y="3595688"/>
          <p14:tracePt t="89059" x="1905000" y="3595688"/>
          <p14:tracePt t="89066" x="1889125" y="3587750"/>
          <p14:tracePt t="89073" x="1881188" y="3587750"/>
          <p14:tracePt t="89081" x="1873250" y="3579813"/>
          <p14:tracePt t="89090" x="1865313" y="3579813"/>
          <p14:tracePt t="89096" x="1857375" y="3579813"/>
          <p14:tracePt t="89104" x="1841500" y="3579813"/>
          <p14:tracePt t="89111" x="1825625" y="3571875"/>
          <p14:tracePt t="89119" x="1817688" y="3571875"/>
          <p14:tracePt t="89126" x="1801813" y="3563938"/>
          <p14:tracePt t="89134" x="1785938" y="3563938"/>
          <p14:tracePt t="89149" x="1778000" y="3563938"/>
          <p14:tracePt t="89157" x="1754188" y="3563938"/>
          <p14:tracePt t="89164" x="1746250" y="3563938"/>
          <p14:tracePt t="89284" x="1754188" y="3563938"/>
          <p14:tracePt t="89292" x="1770063" y="3563938"/>
          <p14:tracePt t="89299" x="1785938" y="3563938"/>
          <p14:tracePt t="89307" x="1809750" y="3563938"/>
          <p14:tracePt t="89313" x="1833563" y="3563938"/>
          <p14:tracePt t="89321" x="1857375" y="3563938"/>
          <p14:tracePt t="89328" x="1889125" y="3563938"/>
          <p14:tracePt t="89336" x="1920875" y="3563938"/>
          <p14:tracePt t="89344" x="1952625" y="3563938"/>
          <p14:tracePt t="89351" x="1976438" y="3563938"/>
          <p14:tracePt t="89359" x="2000250" y="3563938"/>
          <p14:tracePt t="89366" x="2017713" y="3563938"/>
          <p14:tracePt t="89373" x="2065338" y="3563938"/>
          <p14:tracePt t="89381" x="2073275" y="3563938"/>
          <p14:tracePt t="89396" x="2089150" y="3563938"/>
          <p14:tracePt t="89404" x="2097088" y="3563938"/>
          <p14:tracePt t="89411" x="2105025" y="3563938"/>
          <p14:tracePt t="89419" x="2112963" y="3563938"/>
          <p14:tracePt t="89433" x="2120900" y="3563938"/>
          <p14:tracePt t="89448" x="2128838" y="3563938"/>
          <p14:tracePt t="89456" x="2136775" y="3563938"/>
          <p14:tracePt t="89501" x="2144713" y="3563938"/>
          <p14:tracePt t="89562" x="2136775" y="3563938"/>
          <p14:tracePt t="89569" x="2105025" y="3563938"/>
          <p14:tracePt t="89576" x="2081213" y="3563938"/>
          <p14:tracePt t="89584" x="2041525" y="3563938"/>
          <p14:tracePt t="89591" x="2008188" y="3563938"/>
          <p14:tracePt t="89599" x="1952625" y="3563938"/>
          <p14:tracePt t="89607" x="1912938" y="3563938"/>
          <p14:tracePt t="89613" x="1865313" y="3563938"/>
          <p14:tracePt t="89621" x="1833563" y="3563938"/>
          <p14:tracePt t="89628" x="1817688" y="3563938"/>
          <p14:tracePt t="89636" x="1801813" y="3563938"/>
          <p14:tracePt t="89644" x="1785938" y="3563938"/>
          <p14:tracePt t="89659" x="1778000" y="3571875"/>
          <p14:tracePt t="89734" x="1809750" y="3579813"/>
          <p14:tracePt t="89742" x="1825625" y="3587750"/>
          <p14:tracePt t="89749" x="1865313" y="3587750"/>
          <p14:tracePt t="89756" x="1912938" y="3587750"/>
          <p14:tracePt t="89764" x="1968500" y="3587750"/>
          <p14:tracePt t="89771" x="2049463" y="3587750"/>
          <p14:tracePt t="89778" x="2128838" y="3595688"/>
          <p14:tracePt t="89786" x="2216150" y="3595688"/>
          <p14:tracePt t="89793" x="2287588" y="3605213"/>
          <p14:tracePt t="89802" x="2384425" y="3605213"/>
          <p14:tracePt t="89809" x="2471738" y="3613150"/>
          <p14:tracePt t="89816" x="2559050" y="3621088"/>
          <p14:tracePt t="89825" x="2638425" y="3621088"/>
          <p14:tracePt t="89831" x="2717800" y="3621088"/>
          <p14:tracePt t="89840" x="2774950" y="3629025"/>
          <p14:tracePt t="89846" x="2814638" y="3629025"/>
          <p14:tracePt t="89853" x="2846388" y="3629025"/>
          <p14:tracePt t="89861" x="2870200" y="3629025"/>
          <p14:tracePt t="89869" x="2886075" y="3629025"/>
          <p14:tracePt t="89876" x="2894013" y="3629025"/>
          <p14:tracePt t="89936" x="2886075" y="3629025"/>
          <p14:tracePt t="89944" x="2862263" y="3629025"/>
          <p14:tracePt t="89951" x="2838450" y="3629025"/>
          <p14:tracePt t="89959" x="2798763" y="3629025"/>
          <p14:tracePt t="89966" x="2741613" y="3629025"/>
          <p14:tracePt t="89974" x="2670175" y="3629025"/>
          <p14:tracePt t="89981" x="2606675" y="3629025"/>
          <p14:tracePt t="89990" x="2527300" y="3629025"/>
          <p14:tracePt t="89997" x="2455863" y="3629025"/>
          <p14:tracePt t="90003" x="2392363" y="3629025"/>
          <p14:tracePt t="90011" x="2303463" y="3629025"/>
          <p14:tracePt t="90018" x="2239963" y="3629025"/>
          <p14:tracePt t="90026" x="2200275" y="3629025"/>
          <p14:tracePt t="90034" x="2176463" y="3629025"/>
          <p14:tracePt t="90041" x="2152650" y="3629025"/>
          <p14:tracePt t="90049" x="2144713" y="3629025"/>
          <p14:tracePt t="90079" x="2144713" y="3636963"/>
          <p14:tracePt t="90139" x="2152650" y="3636963"/>
          <p14:tracePt t="90146" x="2192338" y="3636963"/>
          <p14:tracePt t="90153" x="2239963" y="3636963"/>
          <p14:tracePt t="90161" x="2271713" y="3636963"/>
          <p14:tracePt t="90168" x="2359025" y="3644900"/>
          <p14:tracePt t="90176" x="2447925" y="3644900"/>
          <p14:tracePt t="90184" x="2551113" y="3660775"/>
          <p14:tracePt t="90191" x="2646363" y="3660775"/>
          <p14:tracePt t="90198" x="2741613" y="3660775"/>
          <p14:tracePt t="90205" x="2830513" y="3660775"/>
          <p14:tracePt t="90214" x="2878138" y="3660775"/>
          <p14:tracePt t="90222" x="2933700" y="3660775"/>
          <p14:tracePt t="90229" x="2965450" y="3660775"/>
          <p14:tracePt t="90236" x="2989263" y="3660775"/>
          <p14:tracePt t="90244" x="2997200" y="3660775"/>
          <p14:tracePt t="91294" x="2997200" y="3668713"/>
          <p14:tracePt t="91310" x="2997200" y="3676650"/>
          <p14:tracePt t="91324" x="2997200" y="3684588"/>
          <p14:tracePt t="91338" x="2997200" y="3692525"/>
          <p14:tracePt t="91729" x="3005138" y="3692525"/>
          <p14:tracePt t="91753" x="3013075" y="3692525"/>
          <p14:tracePt t="91766" x="3021013" y="3692525"/>
          <p14:tracePt t="91773" x="3028950" y="3684588"/>
          <p14:tracePt t="91789" x="3044825" y="3676650"/>
          <p14:tracePt t="91804" x="3052763" y="3676650"/>
          <p14:tracePt t="91811" x="3060700" y="3668713"/>
          <p14:tracePt t="91819" x="3068638" y="3660775"/>
          <p14:tracePt t="91826" x="3084513" y="3644900"/>
          <p14:tracePt t="91835" x="3100388" y="3636963"/>
          <p14:tracePt t="91841" x="3117850" y="3621088"/>
          <p14:tracePt t="91848" x="3141663" y="3605213"/>
          <p14:tracePt t="91856" x="3157538" y="3579813"/>
          <p14:tracePt t="91864" x="3181350" y="3556000"/>
          <p14:tracePt t="91871" x="3197225" y="3516313"/>
          <p14:tracePt t="91879" x="3228975" y="3476625"/>
          <p14:tracePt t="91888" x="3260725" y="3444875"/>
          <p14:tracePt t="91904" x="3332163" y="3325813"/>
          <p14:tracePt t="91909" x="3379788" y="3236913"/>
          <p14:tracePt t="91916" x="3419475" y="3157538"/>
          <p14:tracePt t="91923" x="3467100" y="3078163"/>
          <p14:tracePt t="91931" x="3508375" y="2998788"/>
          <p14:tracePt t="91938" x="3548063" y="2927350"/>
          <p14:tracePt t="91946" x="3579813" y="2854325"/>
          <p14:tracePt t="91955" x="3611563" y="2790825"/>
          <p14:tracePt t="91961" x="3635375" y="2735263"/>
          <p14:tracePt t="91969" x="3667125" y="2663825"/>
          <p14:tracePt t="91976" x="3698875" y="2608263"/>
          <p14:tracePt t="91985" x="3722688" y="2551113"/>
          <p14:tracePt t="91991" x="3738563" y="2511425"/>
          <p14:tracePt t="92000" x="3762375" y="2463800"/>
          <p14:tracePt t="92006" x="3778250" y="2439988"/>
          <p14:tracePt t="92014" x="3802063" y="2408238"/>
          <p14:tracePt t="92021" x="3802063" y="2392363"/>
          <p14:tracePt t="92029" x="3817938" y="2376488"/>
          <p14:tracePt t="92037" x="3825875" y="2368550"/>
          <p14:tracePt t="92044" x="3833813" y="2352675"/>
          <p14:tracePt t="92052" x="3843338" y="2352675"/>
          <p14:tracePt t="92058" x="3843338" y="2344738"/>
          <p14:tracePt t="92066" x="3843338" y="2336800"/>
          <p14:tracePt t="92081" x="3851275" y="2336800"/>
          <p14:tracePt t="92088" x="3851275" y="2328863"/>
          <p14:tracePt t="92104" x="3859213" y="2328863"/>
          <p14:tracePt t="92112" x="3859213" y="2320925"/>
          <p14:tracePt t="92119" x="3875088" y="2320925"/>
          <p14:tracePt t="92126" x="3883025" y="2312988"/>
          <p14:tracePt t="92133" x="3906838" y="2289175"/>
          <p14:tracePt t="92141" x="3930650" y="2281238"/>
          <p14:tracePt t="92149" x="3954463" y="2257425"/>
          <p14:tracePt t="92156" x="3978275" y="2249488"/>
          <p14:tracePt t="92163" x="3994150" y="2233613"/>
          <p14:tracePt t="92171" x="4025900" y="2216150"/>
          <p14:tracePt t="92179" x="4049713" y="2200275"/>
          <p14:tracePt t="92187" x="4073525" y="2184400"/>
          <p14:tracePt t="92194" x="4089400" y="2176463"/>
          <p14:tracePt t="92202" x="4113213" y="2160588"/>
          <p14:tracePt t="92209" x="4129088" y="2152650"/>
          <p14:tracePt t="92216" x="4152900" y="2136775"/>
          <p14:tracePt t="92224" x="4217988" y="2112963"/>
          <p14:tracePt t="92231" x="4257675" y="2089150"/>
          <p14:tracePt t="92239" x="4321175" y="2049463"/>
          <p14:tracePt t="92246" x="4384675" y="2017713"/>
          <p14:tracePt t="92254" x="4432300" y="1985963"/>
          <p14:tracePt t="92261" x="4511675" y="1938338"/>
          <p14:tracePt t="92269" x="4567238" y="1906588"/>
          <p14:tracePt t="92276" x="4616450" y="1881188"/>
          <p14:tracePt t="92285" x="4687888" y="1849438"/>
          <p14:tracePt t="92291" x="4735513" y="1825625"/>
          <p14:tracePt t="92299" x="4791075" y="1793875"/>
          <p14:tracePt t="92306" x="4830763" y="1770063"/>
          <p14:tracePt t="92313" x="4878388" y="1746250"/>
          <p14:tracePt t="92321" x="4902200" y="1730375"/>
          <p14:tracePt t="92329" x="4918075" y="1730375"/>
          <p14:tracePt t="92337" x="4926013" y="1722438"/>
          <p14:tracePt t="92343" x="4933950" y="1714500"/>
          <p14:tracePt t="92585" x="0" y="0"/>
        </p14:tracePtLst>
        <p14:tracePtLst>
          <p14:tracePt t="92901" x="4933950" y="1714500"/>
          <p14:tracePt t="93028" x="0" y="0"/>
        </p14:tracePtLst>
        <p14:tracePtLst>
          <p14:tracePt t="94198" x="1889125" y="5597525"/>
          <p14:tracePt t="94325" x="0" y="0"/>
        </p14:tracePtLst>
        <p14:tracePtLst>
          <p14:tracePt t="94423" x="1889125" y="5597525"/>
          <p14:tracePt t="94581" x="0" y="0"/>
        </p14:tracePtLst>
        <p14:tracePtLst>
          <p14:tracePt t="95600" x="4822825" y="2368550"/>
          <p14:tracePt t="95713" x="0" y="0"/>
        </p14:tracePtLst>
        <p14:tracePtLst>
          <p14:tracePt t="95840" x="4822825" y="2368550"/>
          <p14:tracePt t="95982" x="0" y="0"/>
        </p14:tracePtLst>
        <p14:tracePtLst>
          <p14:tracePt t="99538" x="1825625" y="5629275"/>
          <p14:tracePt t="99665" x="0" y="0"/>
        </p14:tracePtLst>
        <p14:tracePtLst>
          <p14:tracePt t="99740" x="1825625" y="5629275"/>
          <p14:tracePt t="99853" x="0" y="0"/>
        </p14:tracePtLst>
        <p14:tracePtLst>
          <p14:tracePt t="101173" x="5197475" y="1682750"/>
          <p14:tracePt t="101293" x="0" y="0"/>
        </p14:tracePtLst>
        <p14:tracePtLst>
          <p14:tracePt t="101758" x="5197475" y="1682750"/>
          <p14:tracePt t="101893" x="0" y="0"/>
        </p14:tracePtLst>
        <p14:tracePtLst>
          <p14:tracePt t="107690" x="1817688" y="5892800"/>
          <p14:tracePt t="107726" x="1825625" y="5892800"/>
          <p14:tracePt t="107794" x="1833563" y="5892800"/>
          <p14:tracePt t="107818" x="0" y="0"/>
        </p14:tracePtLst>
        <p14:tracePtLst>
          <p14:tracePt t="107915" x="1833563" y="5892800"/>
          <p14:tracePt t="108080" x="0" y="0"/>
        </p14:tracePtLst>
        <p14:tracePtLst>
          <p14:tracePt t="109251" x="4471988" y="2790825"/>
          <p14:tracePt t="109363" x="0" y="0"/>
        </p14:tracePtLst>
        <p14:tracePtLst>
          <p14:tracePt t="109445" x="4471988" y="2790825"/>
          <p14:tracePt t="109573" x="0" y="0"/>
        </p14:tracePtLst>
        <p14:tracePtLst>
          <p14:tracePt t="112153" x="2176463" y="5932488"/>
          <p14:tracePt t="112160" x="2168525" y="5932488"/>
          <p14:tracePt t="112295" x="0" y="0"/>
        </p14:tracePtLst>
        <p14:tracePtLst>
          <p14:tracePt t="112392" x="2168525" y="5932488"/>
          <p14:tracePt t="112826" x="2176463" y="5932488"/>
          <p14:tracePt t="112833" x="2184400" y="5932488"/>
          <p14:tracePt t="112841" x="2184400" y="5924550"/>
          <p14:tracePt t="112848" x="2200275" y="5924550"/>
          <p14:tracePt t="112864" x="2216150" y="5924550"/>
          <p14:tracePt t="112871" x="2232025" y="5916613"/>
          <p14:tracePt t="112880" x="2247900" y="5900738"/>
          <p14:tracePt t="112906" x="2400300" y="5868988"/>
          <p14:tracePt t="112909" x="2447925" y="5861050"/>
          <p14:tracePt t="112921" x="2527300" y="5853113"/>
          <p14:tracePt t="112924" x="2582863" y="5845175"/>
          <p14:tracePt t="112933" x="2646363" y="5829300"/>
          <p14:tracePt t="112940" x="2725738" y="5805488"/>
          <p14:tracePt t="112947" x="2782888" y="5781675"/>
          <p14:tracePt t="112955" x="2838450" y="5749925"/>
          <p14:tracePt t="112961" x="2909888" y="5710238"/>
          <p14:tracePt t="112972" x="2949575" y="5670550"/>
          <p14:tracePt t="112976" x="2997200" y="5629275"/>
          <p14:tracePt t="112987" x="3021013" y="5597525"/>
          <p14:tracePt t="112992" x="3060700" y="5565775"/>
          <p14:tracePt t="113004" x="3084513" y="5541963"/>
          <p14:tracePt t="113007" x="3100388" y="5526088"/>
          <p14:tracePt t="113015" x="3125788" y="5494338"/>
          <p14:tracePt t="113021" x="3165475" y="5462588"/>
          <p14:tracePt t="113030" x="3197225" y="5422900"/>
          <p14:tracePt t="113037" x="3236913" y="5391150"/>
          <p14:tracePt t="113043" x="3276600" y="5367338"/>
          <p14:tracePt t="113052" x="3292475" y="5351463"/>
          <p14:tracePt t="113060" x="3316288" y="5335588"/>
          <p14:tracePt t="113067" x="3348038" y="5310188"/>
          <p14:tracePt t="113073" x="3355975" y="5302250"/>
          <p14:tracePt t="113081" x="3363913" y="5302250"/>
          <p14:tracePt t="113096" x="3371850" y="5302250"/>
          <p14:tracePt t="113103" x="3371850" y="5294313"/>
          <p14:tracePt t="113111" x="3379788" y="5294313"/>
          <p14:tracePt t="113173" x="3387725" y="5294313"/>
          <p14:tracePt t="113284" x="3387725" y="5302250"/>
          <p14:tracePt t="113344" x="3387725" y="5310188"/>
          <p14:tracePt t="113368" x="3387725" y="5319713"/>
          <p14:tracePt t="113554" x="3395663" y="5319713"/>
          <p14:tracePt t="113561" x="3403600" y="5310188"/>
          <p14:tracePt t="113568" x="3411538" y="5302250"/>
          <p14:tracePt t="113576" x="3435350" y="5286375"/>
          <p14:tracePt t="113584" x="3451225" y="5270500"/>
          <p14:tracePt t="113592" x="3476625" y="5238750"/>
          <p14:tracePt t="113598" x="3516313" y="5214938"/>
          <p14:tracePt t="113606" x="3548063" y="5183188"/>
          <p14:tracePt t="113614" x="3595688" y="5151438"/>
          <p14:tracePt t="113621" x="3643313" y="5119688"/>
          <p14:tracePt t="113629" x="3690938" y="5087938"/>
          <p14:tracePt t="113636" x="3738563" y="5064125"/>
          <p14:tracePt t="113645" x="3778250" y="5040313"/>
          <p14:tracePt t="113651" x="3833813" y="5024438"/>
          <p14:tracePt t="113659" x="3890963" y="5008563"/>
          <p14:tracePt t="113667" x="3962400" y="5000625"/>
          <p14:tracePt t="113673" x="4025900" y="5000625"/>
          <p14:tracePt t="113681" x="4097338" y="5000625"/>
          <p14:tracePt t="113689" x="4176713" y="5000625"/>
          <p14:tracePt t="113696" x="4241800" y="5000625"/>
          <p14:tracePt t="113704" x="4337050" y="5000625"/>
          <p14:tracePt t="113712" x="4416425" y="5000625"/>
          <p14:tracePt t="113718" x="4503738" y="5008563"/>
          <p14:tracePt t="113726" x="4592638" y="5024438"/>
          <p14:tracePt t="113734" x="4672013" y="5056188"/>
          <p14:tracePt t="113742" x="4735513" y="5080000"/>
          <p14:tracePt t="113749" x="4783138" y="5095875"/>
          <p14:tracePt t="113756" x="4830763" y="5119688"/>
          <p14:tracePt t="113764" x="4870450" y="5135563"/>
          <p14:tracePt t="113772" x="4902200" y="5151438"/>
          <p14:tracePt t="113779" x="4918075" y="5159375"/>
          <p14:tracePt t="113786" x="4926013" y="5167313"/>
          <p14:tracePt t="113794" x="4926013" y="5175250"/>
          <p14:tracePt t="113809" x="4926013" y="5183188"/>
          <p14:tracePt t="113816" x="4926013" y="5191125"/>
          <p14:tracePt t="113823" x="4926013" y="5199063"/>
          <p14:tracePt t="113831" x="4926013" y="5207000"/>
          <p14:tracePt t="113839" x="4926013" y="5214938"/>
          <p14:tracePt t="113846" x="4926013" y="5230813"/>
          <p14:tracePt t="113854" x="4926013" y="5238750"/>
          <p14:tracePt t="113863" x="4926013" y="5246688"/>
          <p14:tracePt t="113868" x="4926013" y="5262563"/>
          <p14:tracePt t="113876" x="4926013" y="5278438"/>
          <p14:tracePt t="113884" x="4926013" y="5294313"/>
          <p14:tracePt t="113898" x="4926013" y="5302250"/>
          <p14:tracePt t="113899" x="4926013" y="5310188"/>
          <p14:tracePt t="113906" x="4926013" y="5319713"/>
          <p14:tracePt t="113914" x="4926013" y="5327650"/>
          <p14:tracePt t="113958" x="4926013" y="5335588"/>
          <p14:tracePt t="113997" x="4926013" y="5343525"/>
          <p14:tracePt t="114003" x="4943475" y="5351463"/>
          <p14:tracePt t="114012" x="4959350" y="5359400"/>
          <p14:tracePt t="114019" x="4975225" y="5367338"/>
          <p14:tracePt t="114026" x="5006975" y="5383213"/>
          <p14:tracePt t="114033" x="5038725" y="5383213"/>
          <p14:tracePt t="114041" x="5086350" y="5383213"/>
          <p14:tracePt t="114049" x="5110163" y="5383213"/>
          <p14:tracePt t="114056" x="5149850" y="5383213"/>
          <p14:tracePt t="114064" x="5173663" y="5391150"/>
          <p14:tracePt t="114071" x="5221288" y="5391150"/>
          <p14:tracePt t="114079" x="5268913" y="5399088"/>
          <p14:tracePt t="114086" x="5318125" y="5399088"/>
          <p14:tracePt t="114095" x="5357813" y="5399088"/>
          <p14:tracePt t="114101" x="5389563" y="5399088"/>
          <p14:tracePt t="114108" x="5421313" y="5399088"/>
          <p14:tracePt t="114116" x="5437188" y="5399088"/>
          <p14:tracePt t="114124" x="5445125" y="5399088"/>
          <p14:tracePt t="114131" x="5468938" y="5399088"/>
          <p14:tracePt t="114139" x="5476875" y="5399088"/>
          <p14:tracePt t="114236" x="5484813" y="5399088"/>
          <p14:tracePt t="114251" x="5492750" y="5399088"/>
          <p14:tracePt t="114259" x="5500688" y="5399088"/>
          <p14:tracePt t="114267" x="5508625" y="5399088"/>
          <p14:tracePt t="114273" x="5516563" y="5399088"/>
          <p14:tracePt t="114281" x="5524500" y="5391150"/>
          <p14:tracePt t="114296" x="5532438" y="5391150"/>
          <p14:tracePt t="114401" x="5540375" y="5399088"/>
          <p14:tracePt t="114408" x="5548313" y="5407025"/>
          <p14:tracePt t="114454" x="5548313" y="5414963"/>
          <p14:tracePt t="114462" x="5556250" y="5422900"/>
          <p14:tracePt t="114469" x="5556250" y="5430838"/>
          <p14:tracePt t="114484" x="5564188" y="5438775"/>
          <p14:tracePt t="114491" x="5564188" y="5446713"/>
          <p14:tracePt t="114499" x="5572125" y="5462588"/>
          <p14:tracePt t="114506" x="5580063" y="5470525"/>
          <p14:tracePt t="114521" x="5580063" y="5478463"/>
          <p14:tracePt t="114529" x="5588000" y="5486400"/>
          <p14:tracePt t="114551" x="5595938" y="5486400"/>
          <p14:tracePt t="114581" x="5603875" y="5486400"/>
          <p14:tracePt t="114627" x="5611813" y="5486400"/>
          <p14:tracePt t="114994" x="5611813" y="5494338"/>
          <p14:tracePt t="115068" x="5611813" y="5502275"/>
          <p14:tracePt t="115436" x="5619750" y="5502275"/>
          <p14:tracePt t="115451" x="5627688" y="5502275"/>
          <p14:tracePt t="115466" x="5635625" y="5502275"/>
          <p14:tracePt t="115488" x="5643563" y="5502275"/>
          <p14:tracePt t="115503" x="5659438" y="5494338"/>
          <p14:tracePt t="115511" x="5684838" y="5494338"/>
          <p14:tracePt t="115518" x="5716588" y="5494338"/>
          <p14:tracePt t="115527" x="5756275" y="5494338"/>
          <p14:tracePt t="115534" x="5819775" y="5486400"/>
          <p14:tracePt t="115541" x="5875338" y="5486400"/>
          <p14:tracePt t="115548" x="5930900" y="5486400"/>
          <p14:tracePt t="115556" x="5994400" y="5486400"/>
          <p14:tracePt t="115564" x="6034088" y="5478463"/>
          <p14:tracePt t="115571" x="6083300" y="5478463"/>
          <p14:tracePt t="115579" x="6115050" y="5478463"/>
          <p14:tracePt t="115586" x="6122988" y="5470525"/>
          <p14:tracePt t="115594" x="6130925" y="5470525"/>
          <p14:tracePt t="115609" x="6130925" y="5462588"/>
          <p14:tracePt t="115879" x="6130925" y="5478463"/>
          <p14:tracePt t="115894" x="6130925" y="5486400"/>
          <p14:tracePt t="115908" x="6130925" y="5502275"/>
          <p14:tracePt t="115923" x="6130925" y="5510213"/>
          <p14:tracePt t="115939" x="6130925" y="5518150"/>
          <p14:tracePt t="115954" x="6130925" y="5526088"/>
          <p14:tracePt t="115961" x="6130925" y="5534025"/>
          <p14:tracePt t="115969" x="6130925" y="5541963"/>
          <p14:tracePt t="116006" x="6130925" y="5549900"/>
          <p14:tracePt t="116081" x="6130925" y="5541963"/>
          <p14:tracePt t="116097" x="6130925" y="5534025"/>
          <p14:tracePt t="116105" x="6130925" y="5510213"/>
          <p14:tracePt t="116112" x="6130925" y="5486400"/>
          <p14:tracePt t="116119" x="6138863" y="5462588"/>
          <p14:tracePt t="116126" x="6138863" y="5438775"/>
          <p14:tracePt t="116134" x="6138863" y="5430838"/>
          <p14:tracePt t="116141" x="6138863" y="5422900"/>
          <p14:tracePt t="116149" x="6138863" y="5407025"/>
          <p14:tracePt t="116156" x="6138863" y="5399088"/>
          <p14:tracePt t="116246" x="6138863" y="5407025"/>
          <p14:tracePt t="116261" x="6138863" y="5414963"/>
          <p14:tracePt t="116269" x="6138863" y="5422900"/>
          <p14:tracePt t="116276" x="6138863" y="5430838"/>
          <p14:tracePt t="116284" x="6138863" y="5438775"/>
          <p14:tracePt t="116291" x="6138863" y="5454650"/>
          <p14:tracePt t="116299" x="6138863" y="5462588"/>
          <p14:tracePt t="116306" x="6138863" y="5470525"/>
          <p14:tracePt t="116314" x="6138863" y="5486400"/>
          <p14:tracePt t="116321" x="6138863" y="5494338"/>
          <p14:tracePt t="116329" x="6130925" y="5502275"/>
          <p14:tracePt t="116343" x="6130925" y="5518150"/>
          <p14:tracePt t="116351" x="6130925" y="5534025"/>
          <p14:tracePt t="116358" x="6122988" y="5549900"/>
          <p14:tracePt t="116366" x="6122988" y="5557838"/>
          <p14:tracePt t="116494" x="6122988" y="5549900"/>
          <p14:tracePt t="116531" x="6122988" y="5541963"/>
          <p14:tracePt t="116591" x="6122988" y="5534025"/>
          <p14:tracePt t="116689" x="6122988" y="5526088"/>
          <p14:tracePt t="116771" x="6122988" y="5534025"/>
          <p14:tracePt t="116778" x="6122988" y="5541963"/>
          <p14:tracePt t="116787" x="6115050" y="5549900"/>
          <p14:tracePt t="116793" x="6115050" y="5565775"/>
          <p14:tracePt t="116803" x="6115050" y="5581650"/>
          <p14:tracePt t="116808" x="6115050" y="5589588"/>
          <p14:tracePt t="116816" x="6107113" y="5605463"/>
          <p14:tracePt t="116823" x="6099175" y="5621338"/>
          <p14:tracePt t="116838" x="6099175" y="5629275"/>
          <p14:tracePt t="116846" x="6099175" y="5637213"/>
          <p14:tracePt t="116899" x="6099175" y="5629275"/>
          <p14:tracePt t="116906" x="6115050" y="5613400"/>
          <p14:tracePt t="116914" x="6122988" y="5597525"/>
          <p14:tracePt t="116922" x="6146800" y="5557838"/>
          <p14:tracePt t="116929" x="6162675" y="5526088"/>
          <p14:tracePt t="116936" x="6170613" y="5502275"/>
          <p14:tracePt t="116944" x="6194425" y="5478463"/>
          <p14:tracePt t="116953" x="6218238" y="5446713"/>
          <p14:tracePt t="116958" x="6226175" y="5407025"/>
          <p14:tracePt t="116966" x="6242050" y="5367338"/>
          <p14:tracePt t="116974" x="6249988" y="5351463"/>
          <p14:tracePt t="116981" x="6257925" y="5343525"/>
          <p14:tracePt t="116996" x="6257925" y="5335588"/>
          <p14:tracePt t="117124" x="6257925" y="5343525"/>
          <p14:tracePt t="117131" x="6257925" y="5351463"/>
          <p14:tracePt t="117139" x="6257925" y="5367338"/>
          <p14:tracePt t="117146" x="6257925" y="5375275"/>
          <p14:tracePt t="117154" x="6257925" y="5391150"/>
          <p14:tracePt t="117161" x="6257925" y="5407025"/>
          <p14:tracePt t="117169" x="6249988" y="5422900"/>
          <p14:tracePt t="117176" x="6249988" y="5430838"/>
          <p14:tracePt t="117184" x="6242050" y="5438775"/>
          <p14:tracePt t="117191" x="6242050" y="5446713"/>
          <p14:tracePt t="117206" x="6242050" y="5454650"/>
          <p14:tracePt t="117213" x="6242050" y="5462588"/>
          <p14:tracePt t="117221" x="6242050" y="5470525"/>
          <p14:tracePt t="117244" x="6242050" y="5478463"/>
          <p14:tracePt t="117431" x="6242050" y="5486400"/>
          <p14:tracePt t="117441" x="6242050" y="5494338"/>
          <p14:tracePt t="117446" x="6242050" y="5518150"/>
          <p14:tracePt t="117454" x="6234113" y="5534025"/>
          <p14:tracePt t="117461" x="6226175" y="5557838"/>
          <p14:tracePt t="117469" x="6226175" y="5597525"/>
          <p14:tracePt t="117476" x="6226175" y="5621338"/>
          <p14:tracePt t="117484" x="6226175" y="5637213"/>
          <p14:tracePt t="117492" x="6226175" y="5645150"/>
          <p14:tracePt t="117498" x="6226175" y="5653088"/>
          <p14:tracePt t="117588" x="6226175" y="5637213"/>
          <p14:tracePt t="117598" x="6234113" y="5613400"/>
          <p14:tracePt t="117604" x="6234113" y="5573713"/>
          <p14:tracePt t="117611" x="6242050" y="5534025"/>
          <p14:tracePt t="117618" x="6249988" y="5510213"/>
          <p14:tracePt t="117627" x="6257925" y="5462588"/>
          <p14:tracePt t="117633" x="6265863" y="5438775"/>
          <p14:tracePt t="117641" x="6273800" y="5399088"/>
          <p14:tracePt t="117649" x="6273800" y="5391150"/>
          <p14:tracePt t="117664" x="6273800" y="5383213"/>
          <p14:tracePt t="117731" x="6273800" y="5391150"/>
          <p14:tracePt t="117738" x="6273800" y="5407025"/>
          <p14:tracePt t="117746" x="6273800" y="5414963"/>
          <p14:tracePt t="117754" x="6273800" y="5438775"/>
          <p14:tracePt t="117761" x="6273800" y="5462588"/>
          <p14:tracePt t="117769" x="6265863" y="5478463"/>
          <p14:tracePt t="117776" x="6265863" y="5510213"/>
          <p14:tracePt t="117784" x="6257925" y="5534025"/>
          <p14:tracePt t="117791" x="6257925" y="5557838"/>
          <p14:tracePt t="117798" x="6257925" y="5581650"/>
          <p14:tracePt t="117807" x="6249988" y="5597525"/>
          <p14:tracePt t="117813" x="6249988" y="5613400"/>
          <p14:tracePt t="117821" x="6249988" y="5621338"/>
          <p14:tracePt t="117829" x="6242050" y="5629275"/>
          <p14:tracePt t="117851" x="6242050" y="5637213"/>
          <p14:tracePt t="117911" x="6242050" y="5629275"/>
          <p14:tracePt t="117919" x="6242050" y="5621338"/>
          <p14:tracePt t="117926" x="6242050" y="5589588"/>
          <p14:tracePt t="117933" x="6242050" y="5573713"/>
          <p14:tracePt t="117941" x="6242050" y="5549900"/>
          <p14:tracePt t="117949" x="6242050" y="5534025"/>
          <p14:tracePt t="117957" x="6242050" y="5518150"/>
          <p14:tracePt t="117964" x="6242050" y="5494338"/>
          <p14:tracePt t="117971" x="6242050" y="5486400"/>
          <p14:tracePt t="117978" x="6249988" y="5470525"/>
          <p14:tracePt t="117986" x="6249988" y="5462588"/>
          <p14:tracePt t="117993" x="6249988" y="5454650"/>
          <p14:tracePt t="118001" x="6257925" y="5454650"/>
          <p14:tracePt t="118069" x="6257925" y="5462588"/>
          <p14:tracePt t="118084" x="6257925" y="5470525"/>
          <p14:tracePt t="118174" x="6265863" y="5470525"/>
          <p14:tracePt t="118189" x="6265863" y="5462588"/>
          <p14:tracePt t="118196" x="6265863" y="5454650"/>
          <p14:tracePt t="118361" x="6273800" y="5454650"/>
          <p14:tracePt t="118368" x="6273800" y="5462588"/>
          <p14:tracePt t="118392" x="6273800" y="5470525"/>
          <p14:tracePt t="118422" x="6281738" y="5470525"/>
          <p14:tracePt t="119209" x="6281738" y="5478463"/>
          <p14:tracePt t="119321" x="6297613" y="5478463"/>
          <p14:tracePt t="119329" x="6313488" y="5478463"/>
          <p14:tracePt t="119336" x="6345238" y="5486400"/>
          <p14:tracePt t="119343" x="6369050" y="5502275"/>
          <p14:tracePt t="119351" x="6392863" y="5518150"/>
          <p14:tracePt t="119359" x="6418263" y="5526088"/>
          <p14:tracePt t="119366" x="6450013" y="5541963"/>
          <p14:tracePt t="119373" x="6473825" y="5549900"/>
          <p14:tracePt t="119381" x="6497638" y="5565775"/>
          <p14:tracePt t="119389" x="6537325" y="5589588"/>
          <p14:tracePt t="119396" x="6553200" y="5597525"/>
          <p14:tracePt t="119404" x="6569075" y="5597525"/>
          <p14:tracePt t="119411" x="6569075" y="5605463"/>
          <p14:tracePt t="119884" x="6561138" y="5613400"/>
          <p14:tracePt t="119893" x="6545263" y="5613400"/>
          <p14:tracePt t="119904" x="6513513" y="5621338"/>
          <p14:tracePt t="119906" x="6505575" y="5629275"/>
          <p14:tracePt t="119916" x="6489700" y="5629275"/>
          <p14:tracePt t="119922" x="6481763" y="5637213"/>
          <p14:tracePt t="119929" x="6450013" y="5645150"/>
          <p14:tracePt t="119936" x="6442075" y="5645150"/>
          <p14:tracePt t="119943" x="6418263" y="5653088"/>
          <p14:tracePt t="119954" x="6402388" y="5653088"/>
          <p14:tracePt t="119960" x="6376988" y="5653088"/>
          <p14:tracePt t="119967" x="6361113" y="5653088"/>
          <p14:tracePt t="119973" x="6345238" y="5662613"/>
          <p14:tracePt t="119984" x="6321425" y="5670550"/>
          <p14:tracePt t="119989" x="6297613" y="5670550"/>
          <p14:tracePt t="119998" x="6265863" y="5670550"/>
          <p14:tracePt t="120004" x="6242050" y="5670550"/>
          <p14:tracePt t="120013" x="6202363" y="5670550"/>
          <p14:tracePt t="120020" x="6162675" y="5670550"/>
          <p14:tracePt t="120028" x="6122988" y="5670550"/>
          <p14:tracePt t="120035" x="6018213" y="5670550"/>
          <p14:tracePt t="120041" x="5954713" y="5670550"/>
          <p14:tracePt t="120052" x="5875338" y="5670550"/>
          <p14:tracePt t="120056" x="5811838" y="5670550"/>
          <p14:tracePt t="120063" x="5740400" y="5670550"/>
          <p14:tracePt t="120073" x="5676900" y="5670550"/>
          <p14:tracePt t="120079" x="5588000" y="5670550"/>
          <p14:tracePt t="120088" x="5508625" y="5670550"/>
          <p14:tracePt t="120095" x="5421313" y="5670550"/>
          <p14:tracePt t="120102" x="5341938" y="5670550"/>
          <p14:tracePt t="120109" x="5260975" y="5678488"/>
          <p14:tracePt t="120116" x="5189538" y="5686425"/>
          <p14:tracePt t="120124" x="5141913" y="5702300"/>
          <p14:tracePt t="120132" x="5078413" y="5718175"/>
          <p14:tracePt t="120138" x="5030788" y="5734050"/>
          <p14:tracePt t="120146" x="4983163" y="5749925"/>
          <p14:tracePt t="120154" x="4933950" y="5757863"/>
          <p14:tracePt t="120161" x="4902200" y="5773738"/>
          <p14:tracePt t="120169" x="4854575" y="5789613"/>
          <p14:tracePt t="120176" x="4846638" y="5789613"/>
          <p14:tracePt t="120185" x="4806950" y="5797550"/>
          <p14:tracePt t="120191" x="4767263" y="5805488"/>
          <p14:tracePt t="120200" x="4735513" y="5805488"/>
          <p14:tracePt t="120206" x="4695825" y="5813425"/>
          <p14:tracePt t="120214" x="4648200" y="5821363"/>
          <p14:tracePt t="120221" x="4616450" y="5829300"/>
          <p14:tracePt t="120229" x="4567238" y="5829300"/>
          <p14:tracePt t="120236" x="4535488" y="5829300"/>
          <p14:tracePt t="120243" x="4487863" y="5837238"/>
          <p14:tracePt t="120251" x="4440238" y="5837238"/>
          <p14:tracePt t="120258" x="4384675" y="5837238"/>
          <p14:tracePt t="120267" x="4329113" y="5837238"/>
          <p14:tracePt t="120273" x="4281488" y="5837238"/>
          <p14:tracePt t="120281" x="4233863" y="5837238"/>
          <p14:tracePt t="120289" x="4168775" y="5837238"/>
          <p14:tracePt t="120296" x="4105275" y="5837238"/>
          <p14:tracePt t="120304" x="4033838" y="5837238"/>
          <p14:tracePt t="120312" x="3970338" y="5837238"/>
          <p14:tracePt t="120318" x="3890963" y="5837238"/>
          <p14:tracePt t="120326" x="3833813" y="5837238"/>
          <p14:tracePt t="120334" x="3770313" y="5837238"/>
          <p14:tracePt t="120341" x="3730625" y="5837238"/>
          <p14:tracePt t="120350" x="3690938" y="5837238"/>
          <p14:tracePt t="120356" x="3643313" y="5837238"/>
          <p14:tracePt t="120363" x="3611563" y="5837238"/>
          <p14:tracePt t="120371" x="3587750" y="5837238"/>
          <p14:tracePt t="120379" x="3571875" y="5837238"/>
          <p14:tracePt t="120387" x="3548063" y="5837238"/>
          <p14:tracePt t="120394" x="3540125" y="5837238"/>
          <p14:tracePt t="120402" x="3524250" y="5837238"/>
          <p14:tracePt t="120408" x="3508375" y="5837238"/>
          <p14:tracePt t="120416" x="3500438" y="5837238"/>
          <p14:tracePt t="120424" x="3476625" y="5837238"/>
          <p14:tracePt t="120432" x="3459163" y="5837238"/>
          <p14:tracePt t="120438" x="3435350" y="5837238"/>
          <p14:tracePt t="120446" x="3419475" y="5837238"/>
          <p14:tracePt t="120454" x="3403600" y="5837238"/>
          <p14:tracePt t="120462" x="3332163" y="5837238"/>
          <p14:tracePt t="120468" x="3292475" y="5837238"/>
          <p14:tracePt t="120476" x="3236913" y="5837238"/>
          <p14:tracePt t="120484" x="3181350" y="5837238"/>
          <p14:tracePt t="120491" x="3141663" y="5837238"/>
          <p14:tracePt t="120500" x="3076575" y="5837238"/>
          <p14:tracePt t="120506" x="3044825" y="5837238"/>
          <p14:tracePt t="120514" x="3013075" y="5837238"/>
          <p14:tracePt t="120521" x="2981325" y="5837238"/>
          <p14:tracePt t="120528" x="2957513" y="5837238"/>
          <p14:tracePt t="120536" x="2933700" y="5837238"/>
          <p14:tracePt t="120544" x="2925763" y="5837238"/>
          <p14:tracePt t="120927" x="2981325" y="5837238"/>
          <p14:tracePt t="120933" x="3068638" y="5837238"/>
          <p14:tracePt t="120941" x="3149600" y="5837238"/>
          <p14:tracePt t="120948" x="3268663" y="5845175"/>
          <p14:tracePt t="120956" x="3387725" y="5861050"/>
          <p14:tracePt t="120964" x="3556000" y="5884863"/>
          <p14:tracePt t="120972" x="3706813" y="5892800"/>
          <p14:tracePt t="120979" x="3898900" y="5932488"/>
          <p14:tracePt t="120985" x="4065588" y="5956300"/>
          <p14:tracePt t="120993" x="4184650" y="5972175"/>
          <p14:tracePt t="121001" x="4329113" y="5995988"/>
          <p14:tracePt t="121008" x="4424363" y="5995988"/>
          <p14:tracePt t="121018" x="4487863" y="5995988"/>
          <p14:tracePt t="121024" x="4543425" y="5995988"/>
          <p14:tracePt t="121031" x="4576763" y="5995988"/>
          <p14:tracePt t="121046" x="4584700" y="5995988"/>
          <p14:tracePt t="121159" x="4592638" y="5995988"/>
          <p14:tracePt t="121166" x="4600575" y="5988050"/>
          <p14:tracePt t="121385" x="0" y="0"/>
        </p14:tracePtLst>
      </p14:laserTraceLst>
    </p:ext>
    <p:ext uri="{E180D4A7-C9FB-4DFB-919C-405C955672EB}">
      <p14:showEvtLst xmlns:p14="http://schemas.microsoft.com/office/powerpoint/2010/main">
        <p14:playEvt time="115" objId="8"/>
        <p14:stopEvt time="149417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A22D42-4F3E-4C09-962C-362BD3E5A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99E4F53-5794-42B0-A50D-AAD14342D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283" y="0"/>
            <a:ext cx="2736380" cy="13697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mm2p4s8">
            <a:hlinkClick r:id="" action="ppaction://media"/>
            <a:extLst>
              <a:ext uri="{FF2B5EF4-FFF2-40B4-BE49-F238E27FC236}">
                <a16:creationId xmlns:a16="http://schemas.microsoft.com/office/drawing/2014/main" id="{399645D6-9C5B-4756-8EDD-BF555BF4D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520" y="55893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AE8BDE40-744A-444A-86FA-22C8A21DD17A}"/>
                  </a:ext>
                </a:extLst>
              </p14:cNvPr>
              <p14:cNvContentPartPr/>
              <p14:nvPr/>
            </p14:nvContentPartPr>
            <p14:xfrm>
              <a:off x="2547812" y="1228049"/>
              <a:ext cx="1230120" cy="102960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AE8BDE40-744A-444A-86FA-22C8A21DD1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38812" y="1219052"/>
                <a:ext cx="1247760" cy="10472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984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47"/>
    </mc:Choice>
    <mc:Fallback xmlns="">
      <p:transition spd="slow" advTm="24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73" x="3794125" y="3189288"/>
          <p14:tracePt t="7974" x="3786188" y="3189288"/>
          <p14:tracePt t="7980" x="3778250" y="3189288"/>
          <p14:tracePt t="7989" x="3770313" y="3189288"/>
          <p14:tracePt t="7996" x="3762375" y="3189288"/>
          <p14:tracePt t="8003" x="3754438" y="3181350"/>
          <p14:tracePt t="8011" x="3722688" y="3165475"/>
          <p14:tracePt t="8019" x="3698875" y="3149600"/>
          <p14:tracePt t="8027" x="3651250" y="3133725"/>
          <p14:tracePt t="8034" x="3603625" y="3117850"/>
          <p14:tracePt t="8041" x="3548063" y="3101975"/>
          <p14:tracePt t="8048" x="3484563" y="3070225"/>
          <p14:tracePt t="8057" x="3419475" y="3046413"/>
          <p14:tracePt t="8064" x="3340100" y="3030538"/>
          <p14:tracePt t="8071" x="3260725" y="2998788"/>
          <p14:tracePt t="8079" x="3197225" y="2967038"/>
          <p14:tracePt t="8086" x="3084513" y="2919413"/>
          <p14:tracePt t="8093" x="2981325" y="2878138"/>
          <p14:tracePt t="8100" x="2894013" y="2846388"/>
          <p14:tracePt t="8109" x="2806700" y="2806700"/>
          <p14:tracePt t="8116" x="2725738" y="2774950"/>
          <p14:tracePt t="8123" x="2654300" y="2751138"/>
          <p14:tracePt t="8131" x="2598738" y="2727325"/>
          <p14:tracePt t="8138" x="2543175" y="2703513"/>
          <p14:tracePt t="8146" x="2503488" y="2687638"/>
          <p14:tracePt t="8154" x="2479675" y="2671763"/>
          <p14:tracePt t="8162" x="2455863" y="2663825"/>
          <p14:tracePt t="8168" x="2424113" y="2655888"/>
          <p14:tracePt t="8176" x="2408238" y="2655888"/>
          <p14:tracePt t="8183" x="2392363" y="2647950"/>
          <p14:tracePt t="8192" x="2384425" y="2640013"/>
          <p14:tracePt t="8198" x="2366963" y="2640013"/>
          <p14:tracePt t="8206" x="2359025" y="2640013"/>
          <p14:tracePt t="8213" x="2351088" y="2640013"/>
          <p14:tracePt t="8221" x="2343150" y="2640013"/>
          <p14:tracePt t="8228" x="2335213" y="2640013"/>
          <p14:tracePt t="8236" x="2319338" y="2640013"/>
          <p14:tracePt t="8243" x="2311400" y="2640013"/>
          <p14:tracePt t="8251" x="2303463" y="2640013"/>
          <p14:tracePt t="8259" x="2295525" y="2647950"/>
          <p14:tracePt t="8266" x="2287588" y="2647950"/>
          <p14:tracePt t="8274" x="2263775" y="2647950"/>
          <p14:tracePt t="8281" x="2255838" y="2655888"/>
          <p14:tracePt t="8296" x="2239963" y="2663825"/>
          <p14:tracePt t="8304" x="2224088" y="2679700"/>
          <p14:tracePt t="8312" x="2216150" y="2679700"/>
          <p14:tracePt t="8319" x="2208213" y="2687638"/>
          <p14:tracePt t="8326" x="2200275" y="2703513"/>
          <p14:tracePt t="8341" x="2192338" y="2719388"/>
          <p14:tracePt t="8349" x="2192338" y="2727325"/>
          <p14:tracePt t="8356" x="2184400" y="2743200"/>
          <p14:tracePt t="8363" x="2184400" y="2751138"/>
          <p14:tracePt t="8371" x="2176463" y="2759075"/>
          <p14:tracePt t="8378" x="2176463" y="2767013"/>
          <p14:tracePt t="8394" x="2176463" y="2774950"/>
          <p14:tracePt t="8410" x="2176463" y="2782888"/>
          <p14:tracePt t="8521" x="2176463" y="2774950"/>
          <p14:tracePt t="8537" x="2176463" y="2759075"/>
          <p14:tracePt t="8552" x="2176463" y="2751138"/>
          <p14:tracePt t="8693" x="2184400" y="2751138"/>
          <p14:tracePt t="8701" x="2192338" y="2751138"/>
          <p14:tracePt t="8709" x="2200275" y="2751138"/>
          <p14:tracePt t="8716" x="2216150" y="2743200"/>
          <p14:tracePt t="8724" x="2224088" y="2743200"/>
          <p14:tracePt t="8731" x="2247900" y="2743200"/>
          <p14:tracePt t="8738" x="2263775" y="2735263"/>
          <p14:tracePt t="8746" x="2295525" y="2735263"/>
          <p14:tracePt t="8753" x="2319338" y="2727325"/>
          <p14:tracePt t="8761" x="2343150" y="2727325"/>
          <p14:tracePt t="8769" x="2366963" y="2719388"/>
          <p14:tracePt t="8776" x="2384425" y="2719388"/>
          <p14:tracePt t="8784" x="2408238" y="2711450"/>
          <p14:tracePt t="8791" x="2432050" y="2703513"/>
          <p14:tracePt t="8798" x="2439988" y="2703513"/>
          <p14:tracePt t="9039" x="2432050" y="2703513"/>
          <p14:tracePt t="9054" x="2416175" y="2703513"/>
          <p14:tracePt t="9069" x="2392363" y="2703513"/>
          <p14:tracePt t="9076" x="2374900" y="2711450"/>
          <p14:tracePt t="9083" x="2343150" y="2719388"/>
          <p14:tracePt t="9091" x="2319338" y="2719388"/>
          <p14:tracePt t="9099" x="2279650" y="2719388"/>
          <p14:tracePt t="9106" x="2239963" y="2719388"/>
          <p14:tracePt t="9114" x="2208213" y="2719388"/>
          <p14:tracePt t="9121" x="2168525" y="2719388"/>
          <p14:tracePt t="9129" x="2136775" y="2719388"/>
          <p14:tracePt t="9136" x="2105025" y="2719388"/>
          <p14:tracePt t="9143" x="2065338" y="2719388"/>
          <p14:tracePt t="9151" x="2041525" y="2703513"/>
          <p14:tracePt t="9158" x="2000250" y="2687638"/>
          <p14:tracePt t="9166" x="1976438" y="2671763"/>
          <p14:tracePt t="9173" x="1960563" y="2655888"/>
          <p14:tracePt t="9180" x="1928813" y="2640013"/>
          <p14:tracePt t="9188" x="1912938" y="2624138"/>
          <p14:tracePt t="9197" x="1897063" y="2616200"/>
          <p14:tracePt t="9203" x="1873250" y="2592388"/>
          <p14:tracePt t="9210" x="1841500" y="2576513"/>
          <p14:tracePt t="9218" x="1817688" y="2551113"/>
          <p14:tracePt t="9226" x="1778000" y="2535238"/>
          <p14:tracePt t="9233" x="1754188" y="2511425"/>
          <p14:tracePt t="9241" x="1730375" y="2511425"/>
          <p14:tracePt t="9249" x="1698625" y="2495550"/>
          <p14:tracePt t="9255" x="1674813" y="2487613"/>
          <p14:tracePt t="9264" x="1658938" y="2487613"/>
          <p14:tracePt t="9270" x="1641475" y="2487613"/>
          <p14:tracePt t="9278" x="1625600" y="2487613"/>
          <p14:tracePt t="9285" x="1609725" y="2487613"/>
          <p14:tracePt t="9301" x="1601788" y="2487613"/>
          <p14:tracePt t="9308" x="1593850" y="2487613"/>
          <p14:tracePt t="9316" x="1585913" y="2487613"/>
          <p14:tracePt t="9323" x="1577975" y="2495550"/>
          <p14:tracePt t="9330" x="1562100" y="2511425"/>
          <p14:tracePt t="9338" x="1546225" y="2511425"/>
          <p14:tracePt t="9347" x="1538288" y="2527300"/>
          <p14:tracePt t="9353" x="1530350" y="2527300"/>
          <p14:tracePt t="9361" x="1514475" y="2543175"/>
          <p14:tracePt t="9368" x="1506538" y="2551113"/>
          <p14:tracePt t="9376" x="1498600" y="2566988"/>
          <p14:tracePt t="9383" x="1482725" y="2576513"/>
          <p14:tracePt t="9391" x="1482725" y="2584450"/>
          <p14:tracePt t="9400" x="1474788" y="2592388"/>
          <p14:tracePt t="9415" x="1474788" y="2600325"/>
          <p14:tracePt t="9420" x="1474788" y="2608263"/>
          <p14:tracePt t="9436" x="1474788" y="2616200"/>
          <p14:tracePt t="9451" x="1474788" y="2624138"/>
          <p14:tracePt t="9466" x="1482725" y="2624138"/>
          <p14:tracePt t="9473" x="1482725" y="2632075"/>
          <p14:tracePt t="9481" x="1498600" y="2640013"/>
          <p14:tracePt t="9488" x="1514475" y="2647950"/>
          <p14:tracePt t="9497" x="1546225" y="2663825"/>
          <p14:tracePt t="9503" x="1554163" y="2671763"/>
          <p14:tracePt t="9511" x="1570038" y="2687638"/>
          <p14:tracePt t="9518" x="1601788" y="2719388"/>
          <p14:tracePt t="9526" x="1617663" y="2735263"/>
          <p14:tracePt t="9533" x="1641475" y="2759075"/>
          <p14:tracePt t="9541" x="1651000" y="2767013"/>
          <p14:tracePt t="9549" x="1666875" y="2782888"/>
          <p14:tracePt t="9564" x="1666875" y="2790825"/>
          <p14:tracePt t="9578" x="1666875" y="2798763"/>
          <p14:tracePt t="9593" x="1666875" y="2806700"/>
          <p14:tracePt t="9766" x="1666875" y="2814638"/>
          <p14:tracePt t="10381" x="1658938" y="2814638"/>
          <p14:tracePt t="10419" x="1651000" y="2814638"/>
          <p14:tracePt t="10433" x="1641475" y="2814638"/>
          <p14:tracePt t="11994" x="1651000" y="2814638"/>
          <p14:tracePt t="12008" x="1658938" y="2814638"/>
          <p14:tracePt t="12016" x="1666875" y="2814638"/>
          <p14:tracePt t="12031" x="1682750" y="2814638"/>
          <p14:tracePt t="12038" x="1690688" y="2806700"/>
          <p14:tracePt t="12047" x="1706563" y="2806700"/>
          <p14:tracePt t="12053" x="1722438" y="2806700"/>
          <p14:tracePt t="12061" x="1746250" y="2790825"/>
          <p14:tracePt t="12069" x="1770063" y="2782888"/>
          <p14:tracePt t="12076" x="1793875" y="2767013"/>
          <p14:tracePt t="12084" x="1833563" y="2743200"/>
          <p14:tracePt t="12091" x="1857375" y="2727325"/>
          <p14:tracePt t="12099" x="1897063" y="2711450"/>
          <p14:tracePt t="12106" x="1920875" y="2695575"/>
          <p14:tracePt t="12113" x="1944688" y="2679700"/>
          <p14:tracePt t="12121" x="1968500" y="2655888"/>
          <p14:tracePt t="12128" x="1992313" y="2632075"/>
          <p14:tracePt t="12136" x="2025650" y="2592388"/>
          <p14:tracePt t="12144" x="2033588" y="2551113"/>
          <p14:tracePt t="12151" x="2057400" y="2503488"/>
          <p14:tracePt t="12158" x="2065338" y="2455863"/>
          <p14:tracePt t="12166" x="2081213" y="2384425"/>
          <p14:tracePt t="12175" x="2081213" y="2344738"/>
          <p14:tracePt t="12181" x="2089150" y="2289175"/>
          <p14:tracePt t="12188" x="2089150" y="2233613"/>
          <p14:tracePt t="12197" x="2089150" y="2200275"/>
          <p14:tracePt t="12203" x="2089150" y="2168525"/>
          <p14:tracePt t="12211" x="2089150" y="2136775"/>
          <p14:tracePt t="12218" x="2089150" y="2128838"/>
          <p14:tracePt t="12226" x="2089150" y="2105025"/>
          <p14:tracePt t="12233" x="2089150" y="2097088"/>
          <p14:tracePt t="12241" x="2089150" y="2073275"/>
          <p14:tracePt t="12249" x="2089150" y="2065338"/>
          <p14:tracePt t="12256" x="2089150" y="2057400"/>
          <p14:tracePt t="12270" x="2089150" y="2049463"/>
          <p14:tracePt t="12286" x="2089150" y="2041525"/>
          <p14:tracePt t="12293" x="2089150" y="2033588"/>
          <p14:tracePt t="12308" x="2089150" y="2025650"/>
          <p14:tracePt t="12323" x="2089150" y="2017713"/>
          <p14:tracePt t="12346" x="2089150" y="2009775"/>
          <p14:tracePt t="12353" x="2089150" y="2001838"/>
          <p14:tracePt t="12361" x="2089150" y="1993900"/>
          <p14:tracePt t="12368" x="2081213" y="1978025"/>
          <p14:tracePt t="12383" x="2081213" y="1970088"/>
          <p14:tracePt t="12391" x="2073275" y="1962150"/>
          <p14:tracePt t="12398" x="2073275" y="1954213"/>
          <p14:tracePt t="12414" x="2073275" y="1946275"/>
          <p14:tracePt t="12443" x="2065338" y="1946275"/>
          <p14:tracePt t="12458" x="2057400" y="1946275"/>
          <p14:tracePt t="12466" x="2049463" y="1946275"/>
          <p14:tracePt t="12474" x="2041525" y="1946275"/>
          <p14:tracePt t="12481" x="2025650" y="1946275"/>
          <p14:tracePt t="12488" x="2017713" y="1954213"/>
          <p14:tracePt t="12497" x="2000250" y="1954213"/>
          <p14:tracePt t="12503" x="1976438" y="1962150"/>
          <p14:tracePt t="12511" x="1952625" y="1978025"/>
          <p14:tracePt t="12518" x="1936750" y="1978025"/>
          <p14:tracePt t="12526" x="1920875" y="1985963"/>
          <p14:tracePt t="12533" x="1905000" y="2001838"/>
          <p14:tracePt t="12541" x="1889125" y="2001838"/>
          <p14:tracePt t="12548" x="1881188" y="2001838"/>
          <p14:tracePt t="12556" x="1873250" y="2009775"/>
          <p14:tracePt t="12564" x="1865313" y="2009775"/>
          <p14:tracePt t="12571" x="1849438" y="2017713"/>
          <p14:tracePt t="12586" x="1841500" y="2017713"/>
          <p14:tracePt t="12593" x="1833563" y="2017713"/>
          <p14:tracePt t="12601" x="1833563" y="2025650"/>
          <p14:tracePt t="12616" x="1825625" y="2025650"/>
          <p14:tracePt t="12623" x="1825625" y="2033588"/>
          <p14:tracePt t="12631" x="1817688" y="2033588"/>
          <p14:tracePt t="12638" x="1817688" y="2041525"/>
          <p14:tracePt t="12646" x="1817688" y="2049463"/>
          <p14:tracePt t="12662" x="1817688" y="2057400"/>
          <p14:tracePt t="12676" x="1817688" y="2073275"/>
          <p14:tracePt t="12683" x="1817688" y="2089150"/>
          <p14:tracePt t="12691" x="1817688" y="2105025"/>
          <p14:tracePt t="12698" x="1825625" y="2112963"/>
          <p14:tracePt t="12706" x="1833563" y="2128838"/>
          <p14:tracePt t="12714" x="1849438" y="2152650"/>
          <p14:tracePt t="12721" x="1857375" y="2168525"/>
          <p14:tracePt t="12729" x="1873250" y="2176463"/>
          <p14:tracePt t="12736" x="1881188" y="2200275"/>
          <p14:tracePt t="12743" x="1897063" y="2208213"/>
          <p14:tracePt t="12751" x="1912938" y="2216150"/>
          <p14:tracePt t="12758" x="1920875" y="2224088"/>
          <p14:tracePt t="12765" x="1936750" y="2233613"/>
          <p14:tracePt t="12781" x="1944688" y="2241550"/>
          <p14:tracePt t="12788" x="1952625" y="2241550"/>
          <p14:tracePt t="12796" x="1960563" y="2241550"/>
          <p14:tracePt t="12811" x="1968500" y="2241550"/>
          <p14:tracePt t="12826" x="1976438" y="2241550"/>
          <p14:tracePt t="12841" x="1984375" y="2241550"/>
          <p14:tracePt t="12849" x="1992313" y="2241550"/>
          <p14:tracePt t="12856" x="2000250" y="2241550"/>
          <p14:tracePt t="12871" x="2008188" y="2241550"/>
          <p14:tracePt t="12893" x="2017713" y="2241550"/>
          <p14:tracePt t="12961" x="2017713" y="2233613"/>
          <p14:tracePt t="13913" x="2025650" y="2233613"/>
          <p14:tracePt t="13928" x="2033588" y="2233613"/>
          <p14:tracePt t="13951" x="2033588" y="2224088"/>
          <p14:tracePt t="13972" x="2041525" y="2224088"/>
          <p14:tracePt t="14004" x="2049463" y="2224088"/>
          <p14:tracePt t="14020" x="2057400" y="2224088"/>
          <p14:tracePt t="14048" x="2065338" y="2224088"/>
          <p14:tracePt t="14056" x="2065338" y="2216150"/>
          <p14:tracePt t="14087" x="2073275" y="2216150"/>
          <p14:tracePt t="14139" x="2081213" y="2216150"/>
          <p14:tracePt t="14160" x="2089150" y="2216150"/>
          <p14:tracePt t="16429" x="0" y="0"/>
        </p14:tracePtLst>
        <p14:tracePtLst>
          <p14:tracePt t="17155" x="2073275" y="2216150"/>
          <p14:tracePt t="17327" x="0" y="0"/>
        </p14:tracePtLst>
        <p14:tracePtLst>
          <p14:tracePt t="23621" x="8091488" y="812800"/>
          <p14:tracePt t="23881" x="8083550" y="812800"/>
          <p14:tracePt t="23888" x="8067675" y="812800"/>
          <p14:tracePt t="23897" x="8051800" y="812800"/>
          <p14:tracePt t="23905" x="8035925" y="804863"/>
          <p14:tracePt t="23910" x="7996238" y="796925"/>
          <p14:tracePt t="23918" x="7940675" y="788988"/>
          <p14:tracePt t="23926" x="7869238" y="757238"/>
          <p14:tracePt t="23934" x="7804150" y="733425"/>
          <p14:tracePt t="23941" x="7716838" y="709613"/>
          <p14:tracePt t="23949" x="7637463" y="685800"/>
          <p14:tracePt t="23957" x="7542213" y="654050"/>
          <p14:tracePt t="23964" x="7445375" y="630238"/>
          <p14:tracePt t="23973" x="7366000" y="614363"/>
          <p14:tracePt t="23978" x="7286625" y="598488"/>
          <p14:tracePt t="23987" x="7231063" y="582613"/>
          <p14:tracePt t="23993" x="7199313" y="574675"/>
          <p14:tracePt t="24001" x="7167563" y="574675"/>
          <p14:tracePt t="24008" x="7151688" y="566738"/>
          <p14:tracePt t="24016" x="7135813" y="566738"/>
          <p14:tracePt t="24024" x="7118350" y="566738"/>
          <p14:tracePt t="24030" x="7110413" y="566738"/>
          <p14:tracePt t="24046" x="7102475" y="566738"/>
          <p14:tracePt t="24091" x="7094538" y="566738"/>
          <p14:tracePt t="24098" x="7094538" y="558800"/>
          <p14:tracePt t="24106" x="7086600" y="550863"/>
          <p14:tracePt t="24114" x="7078663" y="550863"/>
          <p14:tracePt t="24128" x="7062788" y="550863"/>
          <p14:tracePt t="24137" x="7046913" y="542925"/>
          <p14:tracePt t="24143" x="7038975" y="534988"/>
          <p14:tracePt t="24151" x="7023100" y="534988"/>
          <p14:tracePt t="24160" x="7007225" y="519113"/>
          <p14:tracePt t="24165" x="6991350" y="519113"/>
          <p14:tracePt t="24173" x="6975475" y="509588"/>
          <p14:tracePt t="24181" x="6959600" y="493713"/>
          <p14:tracePt t="24189" x="6943725" y="493713"/>
          <p14:tracePt t="24196" x="6935788" y="485775"/>
          <p14:tracePt t="24204" x="6927850" y="485775"/>
          <p14:tracePt t="24218" x="6927850" y="477838"/>
          <p14:tracePt t="24226" x="6919913" y="477838"/>
          <p14:tracePt t="24272" x="6919913" y="469900"/>
          <p14:tracePt t="24286" x="6919913" y="461963"/>
          <p14:tracePt t="24294" x="6919913" y="446088"/>
          <p14:tracePt t="24301" x="6919913" y="430213"/>
          <p14:tracePt t="24308" x="6919913" y="422275"/>
          <p14:tracePt t="24315" x="6919913" y="406400"/>
          <p14:tracePt t="24323" x="6919913" y="382588"/>
          <p14:tracePt t="24332" x="6919913" y="366713"/>
          <p14:tracePt t="24338" x="6919913" y="350838"/>
          <p14:tracePt t="24346" x="6919913" y="334963"/>
          <p14:tracePt t="24354" x="6919913" y="327025"/>
          <p14:tracePt t="24368" x="6919913" y="319088"/>
          <p14:tracePt t="24384" x="6919913" y="311150"/>
          <p14:tracePt t="24541" x="6911975" y="311150"/>
          <p14:tracePt t="24548" x="6911975" y="319088"/>
          <p14:tracePt t="24556" x="6904038" y="319088"/>
          <p14:tracePt t="24563" x="6896100" y="319088"/>
          <p14:tracePt t="24572" x="6888163" y="327025"/>
          <p14:tracePt t="24587" x="6880225" y="334963"/>
          <p14:tracePt t="24593" x="6872288" y="334963"/>
          <p14:tracePt t="24601" x="6872288" y="342900"/>
          <p14:tracePt t="24608" x="6856413" y="342900"/>
          <p14:tracePt t="24623" x="6856413" y="350838"/>
          <p14:tracePt t="24630" x="6848475" y="350838"/>
          <p14:tracePt t="24638" x="6840538" y="358775"/>
          <p14:tracePt t="24646" x="6832600" y="366713"/>
          <p14:tracePt t="24660" x="6824663" y="366713"/>
          <p14:tracePt t="24668" x="6824663" y="374650"/>
          <p14:tracePt t="24676" x="6816725" y="374650"/>
          <p14:tracePt t="24683" x="6808788" y="374650"/>
          <p14:tracePt t="24691" x="6808788" y="382588"/>
          <p14:tracePt t="24698" x="6808788" y="390525"/>
          <p14:tracePt t="24706" x="6800850" y="390525"/>
          <p14:tracePt t="24720" x="6800850" y="398463"/>
          <p14:tracePt t="24730" x="6792913" y="398463"/>
          <p14:tracePt t="24739" x="6792913" y="406400"/>
          <p14:tracePt t="24751" x="6784975" y="406400"/>
          <p14:tracePt t="24758" x="6784975" y="414338"/>
          <p14:tracePt t="24766" x="6777038" y="422275"/>
          <p14:tracePt t="24773" x="6777038" y="430213"/>
          <p14:tracePt t="24789" x="6769100" y="438150"/>
          <p14:tracePt t="24796" x="6769100" y="446088"/>
          <p14:tracePt t="24804" x="6769100" y="454025"/>
          <p14:tracePt t="24818" x="6759575" y="469900"/>
          <p14:tracePt t="24833" x="6751638" y="477838"/>
          <p14:tracePt t="24841" x="6751638" y="493713"/>
          <p14:tracePt t="24848" x="6751638" y="501650"/>
          <p14:tracePt t="24856" x="6751638" y="509588"/>
          <p14:tracePt t="24864" x="6751638" y="519113"/>
          <p14:tracePt t="24871" x="6751638" y="542925"/>
          <p14:tracePt t="24878" x="6751638" y="550863"/>
          <p14:tracePt t="24888" x="6751638" y="566738"/>
          <p14:tracePt t="24894" x="6751638" y="574675"/>
          <p14:tracePt t="24901" x="6751638" y="590550"/>
          <p14:tracePt t="24909" x="6751638" y="598488"/>
          <p14:tracePt t="24916" x="6751638" y="606425"/>
          <p14:tracePt t="24923" x="6751638" y="622300"/>
          <p14:tracePt t="24931" x="6751638" y="638175"/>
          <p14:tracePt t="24939" x="6751638" y="654050"/>
          <p14:tracePt t="24946" x="6751638" y="661988"/>
          <p14:tracePt t="24954" x="6751638" y="669925"/>
          <p14:tracePt t="24961" x="6751638" y="685800"/>
          <p14:tracePt t="24973" x="6751638" y="701675"/>
          <p14:tracePt t="24976" x="6751638" y="717550"/>
          <p14:tracePt t="24983" x="6751638" y="725488"/>
          <p14:tracePt t="24991" x="6751638" y="749300"/>
          <p14:tracePt t="24998" x="6751638" y="757238"/>
          <p14:tracePt t="25006" x="6751638" y="781050"/>
          <p14:tracePt t="25014" x="6751638" y="804863"/>
          <p14:tracePt t="25021" x="6751638" y="820738"/>
          <p14:tracePt t="25028" x="6751638" y="862013"/>
          <p14:tracePt t="25037" x="6751638" y="885825"/>
          <p14:tracePt t="25043" x="6751638" y="909638"/>
          <p14:tracePt t="25051" x="6751638" y="925513"/>
          <p14:tracePt t="25058" x="6751638" y="941388"/>
          <p14:tracePt t="25066" x="6751638" y="949325"/>
          <p14:tracePt t="25073" x="6751638" y="973138"/>
          <p14:tracePt t="25081" x="6751638" y="989013"/>
          <p14:tracePt t="25089" x="6751638" y="996950"/>
          <p14:tracePt t="25096" x="6751638" y="1004888"/>
          <p14:tracePt t="25104" x="6751638" y="1012825"/>
          <p14:tracePt t="25111" x="6751638" y="1028700"/>
          <p14:tracePt t="25125" x="6751638" y="1044575"/>
          <p14:tracePt t="25133" x="6751638" y="1052513"/>
          <p14:tracePt t="25149" x="6751638" y="1060450"/>
          <p14:tracePt t="25156" x="6751638" y="1068388"/>
          <p14:tracePt t="25164" x="6751638" y="1076325"/>
          <p14:tracePt t="25188" x="6751638" y="1084263"/>
          <p14:tracePt t="25246" x="6759575" y="1084263"/>
          <p14:tracePt t="25254" x="6769100" y="1084263"/>
          <p14:tracePt t="25261" x="6784975" y="1084263"/>
          <p14:tracePt t="25269" x="6792913" y="1092200"/>
          <p14:tracePt t="25276" x="6800850" y="1092200"/>
          <p14:tracePt t="25285" x="6824663" y="1100138"/>
          <p14:tracePt t="25290" x="6848475" y="1108075"/>
          <p14:tracePt t="25299" x="6888163" y="1108075"/>
          <p14:tracePt t="25306" x="6919913" y="1116013"/>
          <p14:tracePt t="25314" x="6959600" y="1131888"/>
          <p14:tracePt t="25322" x="6983413" y="1139825"/>
          <p14:tracePt t="25328" x="7007225" y="1147763"/>
          <p14:tracePt t="25338" x="7046913" y="1163638"/>
          <p14:tracePt t="25343" x="7086600" y="1163638"/>
          <p14:tracePt t="25350" x="7135813" y="1179513"/>
          <p14:tracePt t="25358" x="7167563" y="1195388"/>
          <p14:tracePt t="25366" x="7207250" y="1212850"/>
          <p14:tracePt t="25374" x="7215188" y="1220788"/>
          <p14:tracePt t="25380" x="7239000" y="1220788"/>
          <p14:tracePt t="25388" x="7254875" y="1228725"/>
          <p14:tracePt t="25396" x="7270750" y="1236663"/>
          <p14:tracePt t="25403" x="7286625" y="1244600"/>
          <p14:tracePt t="25412" x="7302500" y="1244600"/>
          <p14:tracePt t="25419" x="7310438" y="1244600"/>
          <p14:tracePt t="25426" x="7334250" y="1244600"/>
          <p14:tracePt t="25433" x="7342188" y="1244600"/>
          <p14:tracePt t="25440" x="7366000" y="1244600"/>
          <p14:tracePt t="25448" x="7389813" y="1244600"/>
          <p14:tracePt t="25456" x="7413625" y="1236663"/>
          <p14:tracePt t="25463" x="7421563" y="1228725"/>
          <p14:tracePt t="25471" x="7445375" y="1220788"/>
          <p14:tracePt t="25478" x="7469188" y="1212850"/>
          <p14:tracePt t="25486" x="7485063" y="1204913"/>
          <p14:tracePt t="25493" x="7510463" y="1187450"/>
          <p14:tracePt t="25501" x="7526338" y="1179513"/>
          <p14:tracePt t="25508" x="7558088" y="1147763"/>
          <p14:tracePt t="25515" x="7573963" y="1131888"/>
          <p14:tracePt t="25523" x="7589838" y="1116013"/>
          <p14:tracePt t="25531" x="7621588" y="1084263"/>
          <p14:tracePt t="25538" x="7637463" y="1068388"/>
          <p14:tracePt t="25546" x="7669213" y="1036638"/>
          <p14:tracePt t="25553" x="7693025" y="996950"/>
          <p14:tracePt t="25561" x="7708900" y="965200"/>
          <p14:tracePt t="25570" x="7732713" y="933450"/>
          <p14:tracePt t="25576" x="7740650" y="909638"/>
          <p14:tracePt t="25583" x="7756525" y="877888"/>
          <p14:tracePt t="25591" x="7764463" y="836613"/>
          <p14:tracePt t="25599" x="7780338" y="812800"/>
          <p14:tracePt t="25606" x="7780338" y="781050"/>
          <p14:tracePt t="25613" x="7788275" y="741363"/>
          <p14:tracePt t="25621" x="7796213" y="701675"/>
          <p14:tracePt t="25628" x="7796213" y="677863"/>
          <p14:tracePt t="25636" x="7788275" y="646113"/>
          <p14:tracePt t="25643" x="7780338" y="638175"/>
          <p14:tracePt t="25651" x="7764463" y="622300"/>
          <p14:tracePt t="25658" x="7740650" y="598488"/>
          <p14:tracePt t="25666" x="7724775" y="590550"/>
          <p14:tracePt t="25673" x="7708900" y="582613"/>
          <p14:tracePt t="25682" x="7693025" y="574675"/>
          <p14:tracePt t="25688" x="7669213" y="574675"/>
          <p14:tracePt t="25696" x="7645400" y="574675"/>
          <p14:tracePt t="25704" x="7629525" y="574675"/>
          <p14:tracePt t="25710" x="7613650" y="574675"/>
          <p14:tracePt t="25719" x="7597775" y="574675"/>
          <p14:tracePt t="25726" x="7589838" y="574675"/>
          <p14:tracePt t="25733" x="7573963" y="574675"/>
          <p14:tracePt t="25741" x="7558088" y="574675"/>
          <p14:tracePt t="25748" x="7542213" y="574675"/>
          <p14:tracePt t="25755" x="7526338" y="574675"/>
          <p14:tracePt t="25763" x="7518400" y="574675"/>
          <p14:tracePt t="25771" x="7493000" y="574675"/>
          <p14:tracePt t="25778" x="7477125" y="574675"/>
          <p14:tracePt t="25787" x="7461250" y="574675"/>
          <p14:tracePt t="25802" x="7445375" y="566738"/>
          <p14:tracePt t="25808" x="7437438" y="566738"/>
          <p14:tracePt t="25816" x="7429500" y="566738"/>
          <p14:tracePt t="25823" x="7421563" y="566738"/>
          <p14:tracePt t="25838" x="7405688" y="566738"/>
          <p14:tracePt t="25854" x="7397750" y="566738"/>
          <p14:tracePt t="25869" x="7389813" y="566738"/>
          <p14:tracePt t="25876" x="7381875" y="566738"/>
          <p14:tracePt t="25883" x="7373938" y="566738"/>
          <p14:tracePt t="25891" x="7366000" y="566738"/>
          <p14:tracePt t="25898" x="7358063" y="566738"/>
          <p14:tracePt t="25906" x="7342188" y="566738"/>
          <p14:tracePt t="25913" x="7334250" y="574675"/>
          <p14:tracePt t="25921" x="7326313" y="574675"/>
          <p14:tracePt t="25928" x="7318375" y="590550"/>
          <p14:tracePt t="25936" x="7302500" y="598488"/>
          <p14:tracePt t="25944" x="7294563" y="606425"/>
          <p14:tracePt t="25952" x="7286625" y="622300"/>
          <p14:tracePt t="25958" x="7278688" y="638175"/>
          <p14:tracePt t="25966" x="7278688" y="646113"/>
          <p14:tracePt t="25974" x="7270750" y="654050"/>
          <p14:tracePt t="25981" x="7262813" y="661988"/>
          <p14:tracePt t="25988" x="7262813" y="669925"/>
          <p14:tracePt t="25996" x="7262813" y="677863"/>
          <p14:tracePt t="26005" x="7262813" y="685800"/>
          <p14:tracePt t="26011" x="7262813" y="693738"/>
          <p14:tracePt t="26025" x="7262813" y="709613"/>
          <p14:tracePt t="26040" x="7262813" y="717550"/>
          <p14:tracePt t="26048" x="7262813" y="725488"/>
          <p14:tracePt t="26055" x="7262813" y="733425"/>
          <p14:tracePt t="26071" x="7262813" y="741363"/>
          <p14:tracePt t="26093" x="7262813" y="749300"/>
          <p14:tracePt t="26108" x="7262813" y="757238"/>
          <p14:tracePt t="26138" x="7262813" y="765175"/>
          <p14:tracePt t="26146" x="7262813" y="773113"/>
          <p14:tracePt t="26161" x="7262813" y="781050"/>
          <p14:tracePt t="26221" x="7262813" y="788988"/>
          <p14:tracePt t="26978" x="7262813" y="796925"/>
          <p14:tracePt t="26985" x="7262813" y="804863"/>
          <p14:tracePt t="26996" x="7262813" y="820738"/>
          <p14:tracePt t="27012" x="7254875" y="836613"/>
          <p14:tracePt t="27017" x="7254875" y="844550"/>
          <p14:tracePt t="27025" x="7254875" y="862013"/>
          <p14:tracePt t="27031" x="7254875" y="877888"/>
          <p14:tracePt t="27039" x="7254875" y="885825"/>
          <p14:tracePt t="27046" x="7254875" y="893763"/>
          <p14:tracePt t="27053" x="7254875" y="909638"/>
          <p14:tracePt t="27068" x="7254875" y="917575"/>
          <p14:tracePt t="27083" x="7254875" y="925513"/>
          <p14:tracePt t="27721" x="7254875" y="933450"/>
          <p14:tracePt t="27728" x="7239000" y="949325"/>
          <p14:tracePt t="27737" x="7215188" y="973138"/>
          <p14:tracePt t="27745" x="7175500" y="996950"/>
          <p14:tracePt t="27753" x="7126288" y="1044575"/>
          <p14:tracePt t="27761" x="7054850" y="1100138"/>
          <p14:tracePt t="27767" x="6975475" y="1155700"/>
          <p14:tracePt t="27774" x="6896100" y="1204913"/>
          <p14:tracePt t="27781" x="6808788" y="1252538"/>
          <p14:tracePt t="27790" x="6727825" y="1292225"/>
          <p14:tracePt t="27797" x="6672263" y="1347788"/>
          <p14:tracePt t="27805" x="6600825" y="1379538"/>
          <p14:tracePt t="27814" x="6553200" y="1411288"/>
          <p14:tracePt t="27821" x="6505575" y="1443038"/>
          <p14:tracePt t="27828" x="6473825" y="1466850"/>
          <p14:tracePt t="27833" x="6434138" y="1498600"/>
          <p14:tracePt t="27840" x="6392863" y="1522413"/>
          <p14:tracePt t="27848" x="6361113" y="1530350"/>
          <p14:tracePt t="27857" x="6313488" y="1547813"/>
          <p14:tracePt t="27864" x="6273800" y="1571625"/>
          <p14:tracePt t="27872" x="6218238" y="1595438"/>
          <p14:tracePt t="27879" x="6178550" y="1619250"/>
          <p14:tracePt t="27886" x="6130925" y="1651000"/>
          <p14:tracePt t="27894" x="6075363" y="1674813"/>
          <p14:tracePt t="27902" x="6026150" y="1698625"/>
          <p14:tracePt t="27909" x="5970588" y="1714500"/>
          <p14:tracePt t="27916" x="5922963" y="1738313"/>
          <p14:tracePt t="27927" x="5883275" y="1754188"/>
          <p14:tracePt t="27934" x="5835650" y="1762125"/>
          <p14:tracePt t="27938" x="5788025" y="1785938"/>
          <p14:tracePt t="27946" x="5756275" y="1801813"/>
          <p14:tracePt t="27953" x="5716588" y="1809750"/>
          <p14:tracePt t="27960" x="5692775" y="1825625"/>
          <p14:tracePt t="27979" x="5651500" y="1841500"/>
          <p14:tracePt t="27983" x="5635625" y="1857375"/>
          <p14:tracePt t="27991" x="5619750" y="1865313"/>
          <p14:tracePt t="27998" x="5603875" y="1881188"/>
          <p14:tracePt t="28006" x="5588000" y="1898650"/>
          <p14:tracePt t="28013" x="5580063" y="1906588"/>
          <p14:tracePt t="28021" x="5564188" y="1930400"/>
          <p14:tracePt t="28029" x="5548313" y="1946275"/>
          <p14:tracePt t="28035" x="5532438" y="1962150"/>
          <p14:tracePt t="28044" x="5516563" y="1978025"/>
          <p14:tracePt t="28051" x="5500688" y="2001838"/>
          <p14:tracePt t="28058" x="5476875" y="2017713"/>
          <p14:tracePt t="28065" x="5461000" y="2033588"/>
          <p14:tracePt t="28073" x="5453063" y="2049463"/>
          <p14:tracePt t="28081" x="5429250" y="2057400"/>
          <p14:tracePt t="28088" x="5413375" y="2081213"/>
          <p14:tracePt t="28096" x="5389563" y="2097088"/>
          <p14:tracePt t="28103" x="5357813" y="2120900"/>
          <p14:tracePt t="28110" x="5334000" y="2136775"/>
          <p14:tracePt t="28118" x="5300663" y="2152650"/>
          <p14:tracePt t="28127" x="5276850" y="2168525"/>
          <p14:tracePt t="28133" x="5237163" y="2192338"/>
          <p14:tracePt t="28141" x="5205413" y="2200275"/>
          <p14:tracePt t="28148" x="5165725" y="2216150"/>
          <p14:tracePt t="28156" x="5133975" y="2233613"/>
          <p14:tracePt t="28163" x="5102225" y="2241550"/>
          <p14:tracePt t="28171" x="5062538" y="2257425"/>
          <p14:tracePt t="28179" x="5030788" y="2257425"/>
          <p14:tracePt t="28186" x="4983163" y="2265363"/>
          <p14:tracePt t="28194" x="4943475" y="2265363"/>
          <p14:tracePt t="28201" x="4894263" y="2265363"/>
          <p14:tracePt t="28208" x="4830763" y="2273300"/>
          <p14:tracePt t="28216" x="4791075" y="2281238"/>
          <p14:tracePt t="28223" x="4751388" y="2281238"/>
          <p14:tracePt t="28231" x="4719638" y="2289175"/>
          <p14:tracePt t="28238" x="4703763" y="2289175"/>
          <p14:tracePt t="28246" x="4679950" y="2297113"/>
          <p14:tracePt t="28253" x="4664075" y="2305050"/>
          <p14:tracePt t="28260" x="4648200" y="2305050"/>
          <p14:tracePt t="28478" x="4656138" y="2305050"/>
          <p14:tracePt t="28486" x="4664075" y="2305050"/>
          <p14:tracePt t="28500" x="4672013" y="2305050"/>
          <p14:tracePt t="28516" x="4687888" y="2305050"/>
          <p14:tracePt t="28523" x="4695825" y="2305050"/>
          <p14:tracePt t="28531" x="4719638" y="2312988"/>
          <p14:tracePt t="28538" x="4727575" y="2312988"/>
          <p14:tracePt t="28546" x="4751388" y="2312988"/>
          <p14:tracePt t="28554" x="4767263" y="2320925"/>
          <p14:tracePt t="28561" x="4799013" y="2328863"/>
          <p14:tracePt t="28569" x="4814888" y="2328863"/>
          <p14:tracePt t="28576" x="4846638" y="2328863"/>
          <p14:tracePt t="28583" x="4878388" y="2336800"/>
          <p14:tracePt t="28591" x="4902200" y="2336800"/>
          <p14:tracePt t="28599" x="4926013" y="2336800"/>
          <p14:tracePt t="28606" x="4951413" y="2344738"/>
          <p14:tracePt t="28613" x="4967288" y="2344738"/>
          <p14:tracePt t="28622" x="4991100" y="2344738"/>
          <p14:tracePt t="28628" x="5014913" y="2344738"/>
          <p14:tracePt t="28637" x="5038725" y="2344738"/>
          <p14:tracePt t="28643" x="5046663" y="2344738"/>
          <p14:tracePt t="28651" x="5054600" y="2344738"/>
          <p14:tracePt t="28661" x="5062538" y="2344738"/>
          <p14:tracePt t="28666" x="5078413" y="2344738"/>
          <p14:tracePt t="28674" x="5086350" y="2344738"/>
          <p14:tracePt t="28681" x="5094288" y="2344738"/>
          <p14:tracePt t="28816" x="5102225" y="2344738"/>
          <p14:tracePt t="28831" x="5110163" y="2344738"/>
          <p14:tracePt t="28838" x="5118100" y="2344738"/>
          <p14:tracePt t="28854" x="5126038" y="2344738"/>
          <p14:tracePt t="28869" x="5133975" y="2344738"/>
          <p14:tracePt t="28883" x="5141913" y="2344738"/>
          <p14:tracePt t="28891" x="5149850" y="2344738"/>
          <p14:tracePt t="28898" x="5157788" y="2344738"/>
          <p14:tracePt t="28914" x="5165725" y="2344738"/>
          <p14:tracePt t="28929" x="5173663" y="2344738"/>
          <p14:tracePt t="28936" x="5181600" y="2344738"/>
          <p14:tracePt t="28951" x="5189538" y="2344738"/>
          <p14:tracePt t="28989" x="5197475" y="2344738"/>
          <p14:tracePt t="29476" x="5189538" y="2344738"/>
          <p14:tracePt t="29485" x="5181600" y="2344738"/>
          <p14:tracePt t="29491" x="5165725" y="2344738"/>
          <p14:tracePt t="29498" x="5149850" y="2344738"/>
          <p14:tracePt t="29506" x="5126038" y="2344738"/>
          <p14:tracePt t="29513" x="5110163" y="2344738"/>
          <p14:tracePt t="29521" x="5102225" y="2352675"/>
          <p14:tracePt t="29528" x="5086350" y="2352675"/>
          <p14:tracePt t="29536" x="5070475" y="2360613"/>
          <p14:tracePt t="29543" x="5046663" y="2360613"/>
          <p14:tracePt t="30496" x="5038725" y="2360613"/>
          <p14:tracePt t="30504" x="5022850" y="2352675"/>
          <p14:tracePt t="30510" x="5006975" y="2328863"/>
          <p14:tracePt t="30519" x="4967288" y="2312988"/>
          <p14:tracePt t="30526" x="4943475" y="2305050"/>
          <p14:tracePt t="30533" x="4918075" y="2289175"/>
          <p14:tracePt t="30541" x="4894263" y="2281238"/>
          <p14:tracePt t="30548" x="4862513" y="2273300"/>
          <p14:tracePt t="30556" x="4838700" y="2257425"/>
          <p14:tracePt t="30563" x="4830763" y="2249488"/>
          <p14:tracePt t="30572" x="4814888" y="2249488"/>
          <p14:tracePt t="30578" x="4806950" y="2241550"/>
          <p14:tracePt t="30586" x="4799013" y="2241550"/>
          <p14:tracePt t="30691" x="4799013" y="2233613"/>
          <p14:tracePt t="30698" x="4791075" y="2233613"/>
          <p14:tracePt t="30728" x="4783138" y="2224088"/>
          <p14:tracePt t="30894" x="4783138" y="2216150"/>
          <p14:tracePt t="30909" x="4783138" y="2208213"/>
          <p14:tracePt t="30923" x="4783138" y="2200275"/>
          <p14:tracePt t="30931" x="4783138" y="2192338"/>
          <p14:tracePt t="30946" x="4783138" y="2184400"/>
          <p14:tracePt t="30961" x="4783138" y="2176463"/>
          <p14:tracePt t="30969" x="4783138" y="2168525"/>
          <p14:tracePt t="31134" x="4783138" y="2176463"/>
          <p14:tracePt t="31141" x="4775200" y="2176463"/>
          <p14:tracePt t="31148" x="4775200" y="2184400"/>
          <p14:tracePt t="31156" x="4775200" y="2192338"/>
          <p14:tracePt t="31163" x="4767263" y="2200275"/>
          <p14:tracePt t="31178" x="4767263" y="2208213"/>
          <p14:tracePt t="31187" x="4767263" y="2216150"/>
          <p14:tracePt t="31193" x="4767263" y="2224088"/>
          <p14:tracePt t="31208" x="4767263" y="2233613"/>
          <p14:tracePt t="31223" x="4767263" y="2241550"/>
          <p14:tracePt t="31246" x="4767263" y="2249488"/>
          <p14:tracePt t="31269" x="4767263" y="2257425"/>
          <p14:tracePt t="31471" x="4767263" y="2265363"/>
          <p14:tracePt t="31486" x="4767263" y="2273300"/>
          <p14:tracePt t="31493" x="4767263" y="2281238"/>
          <p14:tracePt t="31501" x="4767263" y="2289175"/>
          <p14:tracePt t="31508" x="4767263" y="2297113"/>
          <p14:tracePt t="31516" x="4767263" y="2312988"/>
          <p14:tracePt t="31523" x="4767263" y="2320925"/>
          <p14:tracePt t="31531" x="4767263" y="2336800"/>
          <p14:tracePt t="31538" x="4767263" y="2352675"/>
          <p14:tracePt t="31546" x="4767263" y="2360613"/>
          <p14:tracePt t="31553" x="4767263" y="2384425"/>
          <p14:tracePt t="31562" x="4767263" y="2400300"/>
          <p14:tracePt t="31568" x="4767263" y="2424113"/>
          <p14:tracePt t="31576" x="4767263" y="2432050"/>
          <p14:tracePt t="31583" x="4767263" y="2447925"/>
          <p14:tracePt t="31590" x="4767263" y="2471738"/>
          <p14:tracePt t="31598" x="4767263" y="2487613"/>
          <p14:tracePt t="31606" x="4767263" y="2503488"/>
          <p14:tracePt t="31613" x="4767263" y="2511425"/>
          <p14:tracePt t="31621" x="4759325" y="2527300"/>
          <p14:tracePt t="31628" x="4759325" y="2543175"/>
          <p14:tracePt t="31645" x="4759325" y="2551113"/>
          <p14:tracePt t="31651" x="4751388" y="2551113"/>
          <p14:tracePt t="31658" x="4751388" y="2559050"/>
          <p14:tracePt t="31666" x="4751388" y="2566988"/>
          <p14:tracePt t="31688" x="4751388" y="2576513"/>
          <p14:tracePt t="31726" x="4751388" y="2584450"/>
          <p14:tracePt t="31779" x="4751388" y="2592388"/>
          <p14:tracePt t="31801" x="4751388" y="2600325"/>
          <p14:tracePt t="31876" x="4751388" y="2608263"/>
          <p14:tracePt t="31951" x="4751388" y="2616200"/>
          <p14:tracePt t="32378" x="4743450" y="2608263"/>
          <p14:tracePt t="32387" x="4735513" y="2592388"/>
          <p14:tracePt t="32393" x="4727575" y="2576513"/>
          <p14:tracePt t="32404" x="4711700" y="2559050"/>
          <p14:tracePt t="32408" x="4703763" y="2535238"/>
          <p14:tracePt t="32416" x="4687888" y="2519363"/>
          <p14:tracePt t="32425" x="4664075" y="2503488"/>
          <p14:tracePt t="32431" x="4648200" y="2479675"/>
          <p14:tracePt t="32439" x="4616450" y="2447925"/>
          <p14:tracePt t="32446" x="4608513" y="2439988"/>
          <p14:tracePt t="32455" x="4592638" y="2416175"/>
          <p14:tracePt t="32461" x="4584700" y="2408238"/>
          <p14:tracePt t="32469" x="4567238" y="2392363"/>
          <p14:tracePt t="32476" x="4567238" y="2384425"/>
          <p14:tracePt t="32491" x="4567238" y="2376488"/>
          <p14:tracePt t="32505" x="4567238" y="2368550"/>
          <p14:tracePt t="32513" x="4559300" y="2360613"/>
          <p14:tracePt t="32528" x="4559300" y="2352675"/>
          <p14:tracePt t="32543" x="4559300" y="2344738"/>
          <p14:tracePt t="32558" x="4559300" y="2328863"/>
          <p14:tracePt t="32573" x="4559300" y="2320925"/>
          <p14:tracePt t="32581" x="4559300" y="2305050"/>
          <p14:tracePt t="32596" x="4567238" y="2289175"/>
          <p14:tracePt t="32611" x="4567238" y="2273300"/>
          <p14:tracePt t="32619" x="4567238" y="2265363"/>
          <p14:tracePt t="32626" x="4567238" y="2257425"/>
          <p14:tracePt t="32633" x="4576763" y="2257425"/>
          <p14:tracePt t="32648" x="4576763" y="2249488"/>
          <p14:tracePt t="32655" x="4584700" y="2249488"/>
          <p14:tracePt t="32708" x="4592638" y="2249488"/>
          <p14:tracePt t="32716" x="4592638" y="2241550"/>
          <p14:tracePt t="32724" x="4600575" y="2241550"/>
          <p14:tracePt t="32730" x="4600575" y="2233613"/>
          <p14:tracePt t="32754" x="4608513" y="2224088"/>
          <p14:tracePt t="36546" x="3371850" y="2120900"/>
          <p14:tracePt t="36549" x="2846388" y="2120900"/>
          <p14:tracePt t="36556" x="2543175" y="2120900"/>
          <p14:tracePt t="36564" x="2351088" y="2120900"/>
          <p14:tracePt t="36571" x="2200275" y="2120900"/>
          <p14:tracePt t="36579" x="2065338" y="2120900"/>
          <p14:tracePt t="36586" x="1952625" y="2120900"/>
          <p14:tracePt t="36594" x="1873250" y="2120900"/>
          <p14:tracePt t="36602" x="1809750" y="2120900"/>
          <p14:tracePt t="36609" x="1770063" y="2120900"/>
          <p14:tracePt t="36617" x="1746250" y="2120900"/>
          <p14:tracePt t="36624" x="1738313" y="2120900"/>
          <p14:tracePt t="36632" x="1730375" y="2120900"/>
          <p14:tracePt t="36751" x="1730375" y="2112963"/>
          <p14:tracePt t="36758" x="1730375" y="2105025"/>
          <p14:tracePt t="36767" x="1746250" y="2097088"/>
          <p14:tracePt t="36781" x="1754188" y="2089150"/>
          <p14:tracePt t="36796" x="1762125" y="2089150"/>
          <p14:tracePt t="36803" x="1770063" y="2081213"/>
          <p14:tracePt t="36811" x="1778000" y="2081213"/>
          <p14:tracePt t="36819" x="1778000" y="2073275"/>
          <p14:tracePt t="36826" x="1793875" y="2073275"/>
          <p14:tracePt t="36835" x="1801813" y="2073275"/>
          <p14:tracePt t="36841" x="1825625" y="2065338"/>
          <p14:tracePt t="36849" x="1841500" y="2057400"/>
          <p14:tracePt t="36856" x="1865313" y="2049463"/>
          <p14:tracePt t="36864" x="1881188" y="2049463"/>
          <p14:tracePt t="36871" x="1897063" y="2049463"/>
          <p14:tracePt t="36878" x="1912938" y="2049463"/>
          <p14:tracePt t="36886" x="1936750" y="2049463"/>
          <p14:tracePt t="36894" x="1960563" y="2041525"/>
          <p14:tracePt t="36901" x="1984375" y="2041525"/>
          <p14:tracePt t="36909" x="2008188" y="2041525"/>
          <p14:tracePt t="36917" x="2025650" y="2041525"/>
          <p14:tracePt t="36923" x="2033588" y="2041525"/>
          <p14:tracePt t="36932" x="2049463" y="2041525"/>
          <p14:tracePt t="36939" x="2057400" y="2041525"/>
          <p14:tracePt t="36947" x="2073275" y="2041525"/>
          <p14:tracePt t="36968" x="2081213" y="2041525"/>
          <p14:tracePt t="36987" x="2089150" y="2041525"/>
          <p14:tracePt t="37218" x="0" y="0"/>
        </p14:tracePtLst>
        <p14:tracePtLst>
          <p14:tracePt t="37473" x="2089150" y="2041525"/>
          <p14:tracePt t="37608" x="0" y="0"/>
        </p14:tracePtLst>
        <p14:tracePtLst>
          <p14:tracePt t="38330" x="2455863" y="2097088"/>
          <p14:tracePt t="38537" x="2455863" y="2105025"/>
          <p14:tracePt t="38544" x="2455863" y="2112963"/>
          <p14:tracePt t="38551" x="2447925" y="2112963"/>
          <p14:tracePt t="38558" x="2439988" y="2120900"/>
          <p14:tracePt t="38566" x="2424113" y="2120900"/>
          <p14:tracePt t="38574" x="2424113" y="2136775"/>
          <p14:tracePt t="38582" x="2408238" y="2136775"/>
          <p14:tracePt t="38590" x="2400300" y="2136775"/>
          <p14:tracePt t="38599" x="2392363" y="2136775"/>
          <p14:tracePt t="38604" x="2384425" y="2144713"/>
          <p14:tracePt t="38611" x="2374900" y="2144713"/>
          <p14:tracePt t="38619" x="2366963" y="2152650"/>
          <p14:tracePt t="38627" x="2351088" y="2152650"/>
          <p14:tracePt t="38633" x="2343150" y="2152650"/>
          <p14:tracePt t="38641" x="2335213" y="2152650"/>
          <p14:tracePt t="38649" x="2327275" y="2152650"/>
          <p14:tracePt t="38656" x="2327275" y="2160588"/>
          <p14:tracePt t="38664" x="2319338" y="2160588"/>
          <p14:tracePt t="38671" x="2311400" y="2160588"/>
          <p14:tracePt t="38679" x="2311400" y="2168525"/>
          <p14:tracePt t="38686" x="2303463" y="2168525"/>
          <p14:tracePt t="38911" x="2287588" y="2168525"/>
          <p14:tracePt t="38919" x="2255838" y="2168525"/>
          <p14:tracePt t="38928" x="2239963" y="2168525"/>
          <p14:tracePt t="38933" x="2216150" y="2176463"/>
          <p14:tracePt t="38941" x="2184400" y="2184400"/>
          <p14:tracePt t="38949" x="2152650" y="2192338"/>
          <p14:tracePt t="38957" x="2128838" y="2200275"/>
          <p14:tracePt t="38980" x="2065338" y="2224088"/>
          <p14:tracePt t="38986" x="2057400" y="2224088"/>
          <p14:tracePt t="38994" x="2049463" y="2224088"/>
          <p14:tracePt t="39001" x="2049463" y="2233613"/>
          <p14:tracePt t="39009" x="2041525" y="2233613"/>
          <p14:tracePt t="39091" x="2041525" y="2241550"/>
          <p14:tracePt t="39098" x="2041525" y="2249488"/>
          <p14:tracePt t="39106" x="2041525" y="2257425"/>
          <p14:tracePt t="39113" x="2041525" y="2265363"/>
          <p14:tracePt t="39121" x="2041525" y="2273300"/>
          <p14:tracePt t="39129" x="2041525" y="2281238"/>
          <p14:tracePt t="39143" x="2041525" y="2289175"/>
          <p14:tracePt t="39151" x="2041525" y="2297113"/>
          <p14:tracePt t="39160" x="2041525" y="2305050"/>
          <p14:tracePt t="39173" x="2041525" y="2312988"/>
          <p14:tracePt t="39188" x="2041525" y="2320925"/>
          <p14:tracePt t="39196" x="2049463" y="2328863"/>
          <p14:tracePt t="39204" x="2049463" y="2344738"/>
          <p14:tracePt t="39211" x="2057400" y="2368550"/>
          <p14:tracePt t="39219" x="2065338" y="2376488"/>
          <p14:tracePt t="39227" x="2073275" y="2392363"/>
          <p14:tracePt t="39234" x="2073275" y="2408238"/>
          <p14:tracePt t="39241" x="2073275" y="2416175"/>
          <p14:tracePt t="39249" x="2081213" y="2432050"/>
          <p14:tracePt t="39256" x="2089150" y="2439988"/>
          <p14:tracePt t="39263" x="2089150" y="2455863"/>
          <p14:tracePt t="39271" x="2112963" y="2463800"/>
          <p14:tracePt t="39279" x="2112963" y="2471738"/>
          <p14:tracePt t="39287" x="2120900" y="2471738"/>
          <p14:tracePt t="39293" x="2144713" y="2471738"/>
          <p14:tracePt t="39301" x="2160588" y="2471738"/>
          <p14:tracePt t="39310" x="2184400" y="2471738"/>
          <p14:tracePt t="39316" x="2232025" y="2471738"/>
          <p14:tracePt t="39323" x="2271713" y="2463800"/>
          <p14:tracePt t="39331" x="2343150" y="2439988"/>
          <p14:tracePt t="39338" x="2400300" y="2424113"/>
          <p14:tracePt t="39346" x="2455863" y="2400300"/>
          <p14:tracePt t="39354" x="2535238" y="2360613"/>
          <p14:tracePt t="39363" x="2598738" y="2328863"/>
          <p14:tracePt t="39369" x="2678113" y="2297113"/>
          <p14:tracePt t="39376" x="2733675" y="2281238"/>
          <p14:tracePt t="39384" x="2790825" y="2257425"/>
          <p14:tracePt t="39391" x="2838450" y="2241550"/>
          <p14:tracePt t="39398" x="2870200" y="2233613"/>
          <p14:tracePt t="39406" x="2917825" y="2224088"/>
          <p14:tracePt t="39413" x="2949575" y="2224088"/>
          <p14:tracePt t="39421" x="2981325" y="2224088"/>
          <p14:tracePt t="39429" x="3021013" y="2224088"/>
          <p14:tracePt t="39436" x="3076575" y="2224088"/>
          <p14:tracePt t="39443" x="3117850" y="2233613"/>
          <p14:tracePt t="39451" x="3173413" y="2249488"/>
          <p14:tracePt t="39459" x="3236913" y="2265363"/>
          <p14:tracePt t="39467" x="3292475" y="2281238"/>
          <p14:tracePt t="39474" x="3355975" y="2305050"/>
          <p14:tracePt t="39481" x="3435350" y="2320925"/>
          <p14:tracePt t="39489" x="3500438" y="2352675"/>
          <p14:tracePt t="39496" x="3571875" y="2376488"/>
          <p14:tracePt t="39504" x="3627438" y="2400300"/>
          <p14:tracePt t="39512" x="3690938" y="2432050"/>
          <p14:tracePt t="39519" x="3762375" y="2455863"/>
          <p14:tracePt t="39526" x="3825875" y="2487613"/>
          <p14:tracePt t="39533" x="3883025" y="2519363"/>
          <p14:tracePt t="39541" x="3946525" y="2559050"/>
          <p14:tracePt t="39549" x="3970338" y="2576513"/>
          <p14:tracePt t="39556" x="4010025" y="2616200"/>
          <p14:tracePt t="39564" x="4049713" y="2655888"/>
          <p14:tracePt t="39571" x="4105275" y="2727325"/>
          <p14:tracePt t="39579" x="4137025" y="2774950"/>
          <p14:tracePt t="39586" x="4152900" y="2822575"/>
          <p14:tracePt t="39595" x="4184650" y="2870200"/>
          <p14:tracePt t="39601" x="4210050" y="2901950"/>
          <p14:tracePt t="39609" x="4233863" y="2943225"/>
          <p14:tracePt t="39616" x="4265613" y="2990850"/>
          <p14:tracePt t="39624" x="4313238" y="3038475"/>
          <p14:tracePt t="39631" x="4352925" y="3078163"/>
          <p14:tracePt t="39639" x="4400550" y="3117850"/>
          <p14:tracePt t="39646" x="4448175" y="3157538"/>
          <p14:tracePt t="39654" x="4495800" y="3181350"/>
          <p14:tracePt t="39662" x="4559300" y="3213100"/>
          <p14:tracePt t="39668" x="4600575" y="3228975"/>
          <p14:tracePt t="39677" x="4656138" y="3244850"/>
          <p14:tracePt t="39683" x="4695825" y="3252788"/>
          <p14:tracePt t="39691" x="4727575" y="3270250"/>
          <p14:tracePt t="39698" x="4775200" y="3270250"/>
          <p14:tracePt t="39706" x="4799013" y="3286125"/>
          <p14:tracePt t="39713" x="4822825" y="3286125"/>
          <p14:tracePt t="39722" x="4846638" y="3286125"/>
          <p14:tracePt t="39729" x="4862513" y="3286125"/>
          <p14:tracePt t="39736" x="4878388" y="3294063"/>
          <p14:tracePt t="39743" x="4918075" y="3294063"/>
          <p14:tracePt t="39751" x="4926013" y="3302000"/>
          <p14:tracePt t="39759" x="4933950" y="3302000"/>
          <p14:tracePt t="39766" x="4943475" y="3302000"/>
          <p14:tracePt t="39774" x="4951413" y="3302000"/>
          <p14:tracePt t="39781" x="4959350" y="3302000"/>
          <p14:tracePt t="39789" x="4967288" y="3302000"/>
          <p14:tracePt t="39804" x="4975225" y="3302000"/>
          <p14:tracePt t="39811" x="4983163" y="3302000"/>
          <p14:tracePt t="39826" x="4991100" y="3302000"/>
          <p14:tracePt t="39842" x="4999038" y="3302000"/>
          <p14:tracePt t="39848" x="5006975" y="3302000"/>
          <p14:tracePt t="39856" x="5030788" y="3294063"/>
          <p14:tracePt t="39863" x="5054600" y="3294063"/>
          <p14:tracePt t="39871" x="5070475" y="3294063"/>
          <p14:tracePt t="39879" x="5086350" y="3294063"/>
          <p14:tracePt t="39886" x="5110163" y="3294063"/>
          <p14:tracePt t="39894" x="5133975" y="3294063"/>
          <p14:tracePt t="39901" x="5157788" y="3294063"/>
          <p14:tracePt t="39911" x="5181600" y="3294063"/>
          <p14:tracePt t="39916" x="5205413" y="3294063"/>
          <p14:tracePt t="39924" x="5221288" y="3294063"/>
          <p14:tracePt t="39931" x="5237163" y="3294063"/>
          <p14:tracePt t="39939" x="5260975" y="3294063"/>
          <p14:tracePt t="39946" x="5310188" y="3294063"/>
          <p14:tracePt t="39954" x="5341938" y="3294063"/>
          <p14:tracePt t="39961" x="5381625" y="3294063"/>
          <p14:tracePt t="39978" x="5445125" y="3286125"/>
          <p14:tracePt t="39984" x="5484813" y="3278188"/>
          <p14:tracePt t="39992" x="5508625" y="3270250"/>
          <p14:tracePt t="39998" x="5540375" y="3262313"/>
          <p14:tracePt t="40006" x="5556250" y="3252788"/>
          <p14:tracePt t="40014" x="5580063" y="3244850"/>
          <p14:tracePt t="40021" x="5611813" y="3236913"/>
          <p14:tracePt t="40028" x="5627688" y="3236913"/>
          <p14:tracePt t="40036" x="5643563" y="3228975"/>
          <p14:tracePt t="40045" x="5667375" y="3221038"/>
          <p14:tracePt t="40051" x="5708650" y="3205163"/>
          <p14:tracePt t="40059" x="5740400" y="3189288"/>
          <p14:tracePt t="40066" x="5780088" y="3173413"/>
          <p14:tracePt t="40074" x="5811838" y="3157538"/>
          <p14:tracePt t="40082" x="5843588" y="3141663"/>
          <p14:tracePt t="40089" x="5867400" y="3125788"/>
          <p14:tracePt t="40096" x="5891213" y="3109913"/>
          <p14:tracePt t="40104" x="5915025" y="3086100"/>
          <p14:tracePt t="40111" x="5922963" y="3078163"/>
          <p14:tracePt t="40119" x="5930900" y="3070225"/>
          <p14:tracePt t="40126" x="5946775" y="3054350"/>
          <p14:tracePt t="40142" x="5962650" y="3046413"/>
          <p14:tracePt t="40149" x="5962650" y="3038475"/>
          <p14:tracePt t="40163" x="5970588" y="3038475"/>
          <p14:tracePt t="40276" x="5954713" y="3038475"/>
          <p14:tracePt t="40283" x="5922963" y="3038475"/>
          <p14:tracePt t="40292" x="5883275" y="3038475"/>
          <p14:tracePt t="40299" x="5843588" y="3046413"/>
          <p14:tracePt t="40307" x="5788025" y="3062288"/>
          <p14:tracePt t="40314" x="5748338" y="3070225"/>
          <p14:tracePt t="40321" x="5692775" y="3086100"/>
          <p14:tracePt t="40328" x="5643563" y="3101975"/>
          <p14:tracePt t="40336" x="5580063" y="3117850"/>
          <p14:tracePt t="40345" x="5532438" y="3133725"/>
          <p14:tracePt t="40353" x="5508625" y="3141663"/>
          <p14:tracePt t="40360" x="5468938" y="3149600"/>
          <p14:tracePt t="40366" x="5445125" y="3149600"/>
          <p14:tracePt t="40374" x="5429250" y="3157538"/>
          <p14:tracePt t="40382" x="5421313" y="3157538"/>
          <p14:tracePt t="40388" x="5413375" y="3157538"/>
          <p14:tracePt t="40404" x="5405438" y="3157538"/>
          <p14:tracePt t="40426" x="5397500" y="3157538"/>
          <p14:tracePt t="40495" x="5397500" y="3149600"/>
          <p14:tracePt t="40501" x="5421313" y="3133725"/>
          <p14:tracePt t="40509" x="5429250" y="3133725"/>
          <p14:tracePt t="40516" x="5453063" y="3117850"/>
          <p14:tracePt t="40524" x="5484813" y="3101975"/>
          <p14:tracePt t="40531" x="5508625" y="3094038"/>
          <p14:tracePt t="40539" x="5540375" y="3070225"/>
          <p14:tracePt t="40546" x="5580063" y="3054350"/>
          <p14:tracePt t="40554" x="5627688" y="3030538"/>
          <p14:tracePt t="40561" x="5643563" y="3022600"/>
          <p14:tracePt t="40569" x="5676900" y="3014663"/>
          <p14:tracePt t="40577" x="5716588" y="2998788"/>
          <p14:tracePt t="40583" x="5764213" y="2982913"/>
          <p14:tracePt t="40592" x="5795963" y="2967038"/>
          <p14:tracePt t="40598" x="5819775" y="2959100"/>
          <p14:tracePt t="40606" x="5859463" y="2951163"/>
          <p14:tracePt t="40614" x="5883275" y="2943225"/>
          <p14:tracePt t="40621" x="5899150" y="2943225"/>
          <p14:tracePt t="40628" x="5915025" y="2935288"/>
          <p14:tracePt t="40636" x="5922963" y="2935288"/>
          <p14:tracePt t="40644" x="5930900" y="2935288"/>
          <p14:tracePt t="40659" x="5938838" y="2935288"/>
          <p14:tracePt t="40696" x="5946775" y="2935288"/>
          <p14:tracePt t="40742" x="5930900" y="2935288"/>
          <p14:tracePt t="40749" x="5907088" y="2935288"/>
          <p14:tracePt t="40756" x="5891213" y="2935288"/>
          <p14:tracePt t="40764" x="5859463" y="2927350"/>
          <p14:tracePt t="40771" x="5827713" y="2927350"/>
          <p14:tracePt t="40778" x="5803900" y="2919413"/>
          <p14:tracePt t="40786" x="5772150" y="2919413"/>
          <p14:tracePt t="40794" x="5732463" y="2919413"/>
          <p14:tracePt t="40801" x="5700713" y="2919413"/>
          <p14:tracePt t="40809" x="5684838" y="2919413"/>
          <p14:tracePt t="40816" x="5651500" y="2919413"/>
          <p14:tracePt t="40825" x="5635625" y="2919413"/>
          <p14:tracePt t="40831" x="5619750" y="2919413"/>
          <p14:tracePt t="40838" x="5595938" y="2919413"/>
          <p14:tracePt t="40847" x="5588000" y="2919413"/>
          <p14:tracePt t="40966" x="5603875" y="2919413"/>
          <p14:tracePt t="40973" x="5619750" y="2919413"/>
          <p14:tracePt t="40981" x="5643563" y="2919413"/>
          <p14:tracePt t="40988" x="5667375" y="2919413"/>
          <p14:tracePt t="40996" x="5692775" y="2919413"/>
          <p14:tracePt t="41003" x="5724525" y="2919413"/>
          <p14:tracePt t="41011" x="5756275" y="2919413"/>
          <p14:tracePt t="41018" x="5780088" y="2919413"/>
          <p14:tracePt t="41026" x="5803900" y="2919413"/>
          <p14:tracePt t="41033" x="5819775" y="2919413"/>
          <p14:tracePt t="41042" x="5827713" y="2919413"/>
          <p14:tracePt t="41048" x="5835650" y="2919413"/>
          <p14:tracePt t="41056" x="5843588" y="2919413"/>
          <p14:tracePt t="41063" x="5851525" y="2919413"/>
          <p14:tracePt t="44848" x="5780088" y="2878138"/>
          <p14:tracePt t="44852" x="5756275" y="2862263"/>
          <p14:tracePt t="44859" x="5740400" y="2854325"/>
          <p14:tracePt t="44866" x="5724525" y="2838450"/>
          <p14:tracePt t="44875" x="5716588" y="2838450"/>
          <p14:tracePt t="44881" x="5700713" y="2822575"/>
          <p14:tracePt t="44889" x="5692775" y="2814638"/>
          <p14:tracePt t="44897" x="5684838" y="2806700"/>
          <p14:tracePt t="44904" x="5667375" y="2798763"/>
          <p14:tracePt t="44911" x="5651500" y="2782888"/>
          <p14:tracePt t="44918" x="5635625" y="2774950"/>
          <p14:tracePt t="44926" x="5619750" y="2759075"/>
          <p14:tracePt t="44934" x="5603875" y="2743200"/>
          <p14:tracePt t="44942" x="5595938" y="2727325"/>
          <p14:tracePt t="44949" x="5572125" y="2711450"/>
          <p14:tracePt t="44958" x="5548313" y="2695575"/>
          <p14:tracePt t="44964" x="5532438" y="2679700"/>
          <p14:tracePt t="44976" x="5508625" y="2655888"/>
          <p14:tracePt t="44979" x="5484813" y="2632075"/>
          <p14:tracePt t="44986" x="5453063" y="2600325"/>
          <p14:tracePt t="44994" x="5421313" y="2576513"/>
          <p14:tracePt t="45001" x="5405438" y="2543175"/>
          <p14:tracePt t="45009" x="5381625" y="2527300"/>
          <p14:tracePt t="45016" x="5365750" y="2503488"/>
          <p14:tracePt t="45025" x="5341938" y="2471738"/>
          <p14:tracePt t="45031" x="5318125" y="2416175"/>
          <p14:tracePt t="45039" x="5300663" y="2392363"/>
          <p14:tracePt t="45046" x="5292725" y="2368550"/>
          <p14:tracePt t="45053" x="5284788" y="2360613"/>
          <p14:tracePt t="45061" x="5276850" y="2344738"/>
          <p14:tracePt t="45069" x="5268913" y="2336800"/>
          <p14:tracePt t="45076" x="5268913" y="2328863"/>
          <p14:tracePt t="45084" x="5268913" y="2320925"/>
          <p14:tracePt t="45091" x="5260975" y="2320925"/>
          <p14:tracePt t="45100" x="5253038" y="2312988"/>
          <p14:tracePt t="45106" x="5253038" y="2305050"/>
          <p14:tracePt t="45128" x="5253038" y="2297113"/>
          <p14:tracePt t="45159" x="5245100" y="2297113"/>
          <p14:tracePt t="45166" x="5245100" y="2289175"/>
          <p14:tracePt t="45249" x="5237163" y="2281238"/>
          <p14:tracePt t="45264" x="5229225" y="2281238"/>
          <p14:tracePt t="45273" x="5221288" y="2281238"/>
          <p14:tracePt t="45278" x="5213350" y="2281238"/>
          <p14:tracePt t="45286" x="5197475" y="2281238"/>
          <p14:tracePt t="45294" x="5181600" y="2281238"/>
          <p14:tracePt t="45302" x="5165725" y="2281238"/>
          <p14:tracePt t="45309" x="5157788" y="2281238"/>
          <p14:tracePt t="45316" x="5141913" y="2281238"/>
          <p14:tracePt t="45324" x="5118100" y="2281238"/>
          <p14:tracePt t="45331" x="5110163" y="2281238"/>
          <p14:tracePt t="45339" x="5094288" y="2281238"/>
          <p14:tracePt t="45348" x="5086350" y="2281238"/>
          <p14:tracePt t="45354" x="5070475" y="2281238"/>
          <p14:tracePt t="45362" x="5062538" y="2281238"/>
          <p14:tracePt t="45369" x="5054600" y="2281238"/>
          <p14:tracePt t="45376" x="5046663" y="2281238"/>
          <p14:tracePt t="45384" x="5046663" y="2289175"/>
          <p14:tracePt t="45391" x="5038725" y="2289175"/>
          <p14:tracePt t="45399" x="5030788" y="2289175"/>
          <p14:tracePt t="45423" x="5022850" y="2289175"/>
          <p14:tracePt t="45946" x="5014913" y="2289175"/>
          <p14:tracePt t="45954" x="5006975" y="2289175"/>
          <p14:tracePt t="45961" x="4999038" y="2289175"/>
          <p14:tracePt t="45973" x="4983163" y="2289175"/>
          <p14:tracePt t="45976" x="4959350" y="2289175"/>
          <p14:tracePt t="45983" x="4943475" y="2289175"/>
          <p14:tracePt t="45991" x="4933950" y="2289175"/>
          <p14:tracePt t="45999" x="4918075" y="2289175"/>
          <p14:tracePt t="46006" x="4902200" y="2281238"/>
          <p14:tracePt t="46014" x="4886325" y="2281238"/>
          <p14:tracePt t="46021" x="4886325" y="2273300"/>
          <p14:tracePt t="46029" x="4878388" y="2273300"/>
          <p14:tracePt t="46299" x="4878388" y="2265363"/>
          <p14:tracePt t="46306" x="4886325" y="2265363"/>
          <p14:tracePt t="46344" x="4894263" y="2265363"/>
          <p14:tracePt t="46592" x="4902200" y="2265363"/>
          <p14:tracePt t="46598" x="4910138" y="2257425"/>
          <p14:tracePt t="46606" x="4918075" y="2257425"/>
          <p14:tracePt t="46615" x="4926013" y="2249488"/>
          <p14:tracePt t="46622" x="4943475" y="2249488"/>
          <p14:tracePt t="46630" x="4951413" y="2249488"/>
          <p14:tracePt t="46636" x="4967288" y="2249488"/>
          <p14:tracePt t="46644" x="4975225" y="2249488"/>
          <p14:tracePt t="46651" x="4999038" y="2249488"/>
          <p14:tracePt t="46659" x="5014913" y="2249488"/>
          <p14:tracePt t="46674" x="5030788" y="2249488"/>
          <p14:tracePt t="46689" x="5038725" y="2249488"/>
          <p14:tracePt t="46703" x="5046663" y="2249488"/>
          <p14:tracePt t="47491" x="5054600" y="2249488"/>
          <p14:tracePt t="47508" x="5062538" y="2249488"/>
          <p14:tracePt t="47521" x="5070475" y="2249488"/>
          <p14:tracePt t="47544" x="5078413" y="2249488"/>
          <p14:tracePt t="47560" x="5078413" y="2257425"/>
          <p14:tracePt t="47574" x="5086350" y="2265363"/>
          <p14:tracePt t="47588" x="5094288" y="2265363"/>
          <p14:tracePt t="47604" x="5102225" y="2265363"/>
          <p14:tracePt t="47612" x="5102225" y="2273300"/>
          <p14:tracePt t="47619" x="5110163" y="2273300"/>
          <p14:tracePt t="47686" x="5118100" y="2273300"/>
          <p14:tracePt t="50081" x="5118100" y="2281238"/>
          <p14:tracePt t="51452" x="5110163" y="2281238"/>
          <p14:tracePt t="51458" x="5102225" y="2281238"/>
          <p14:tracePt t="51466" x="5094288" y="2281238"/>
          <p14:tracePt t="51475" x="5086350" y="2281238"/>
          <p14:tracePt t="51482" x="5078413" y="2281238"/>
          <p14:tracePt t="51496" x="5070475" y="2281238"/>
          <p14:tracePt t="51519" x="5062538" y="2281238"/>
          <p14:tracePt t="51714" x="5054600" y="2281238"/>
          <p14:tracePt t="51721" x="5046663" y="2281238"/>
          <p14:tracePt t="51744" x="5038725" y="2281238"/>
          <p14:tracePt t="51759" x="5030788" y="2281238"/>
          <p14:tracePt t="51773" x="5022850" y="2281238"/>
          <p14:tracePt t="51781" x="5014913" y="2281238"/>
          <p14:tracePt t="51796" x="5006975" y="2281238"/>
          <p14:tracePt t="51804" x="4999038" y="2281238"/>
          <p14:tracePt t="51811" x="4991100" y="2281238"/>
          <p14:tracePt t="51820" x="4983163" y="2281238"/>
          <p14:tracePt t="51826" x="4975225" y="2281238"/>
          <p14:tracePt t="51834" x="4967288" y="2281238"/>
          <p14:tracePt t="51849" x="4959350" y="2281238"/>
          <p14:tracePt t="51856" x="4951413" y="2281238"/>
          <p14:tracePt t="52524" x="4959350" y="2281238"/>
          <p14:tracePt t="52546" x="4967288" y="2281238"/>
          <p14:tracePt t="52554" x="4975225" y="2281238"/>
          <p14:tracePt t="52854" x="4983163" y="2289175"/>
          <p14:tracePt t="52870" x="4991100" y="2289175"/>
          <p14:tracePt t="52876" x="4991100" y="2297113"/>
          <p14:tracePt t="52884" x="4999038" y="2297113"/>
          <p14:tracePt t="52891" x="5006975" y="2297113"/>
          <p14:tracePt t="52898" x="5006975" y="2305050"/>
          <p14:tracePt t="52928" x="5006975" y="2312988"/>
          <p14:tracePt t="53139" x="5014913" y="2312988"/>
          <p14:tracePt t="53146" x="5022850" y="2312988"/>
          <p14:tracePt t="53162" x="5038725" y="2312988"/>
          <p14:tracePt t="53169" x="5046663" y="2312988"/>
          <p14:tracePt t="53176" x="5054600" y="2312988"/>
          <p14:tracePt t="53184" x="5062538" y="2312988"/>
          <p14:tracePt t="53192" x="5078413" y="2312988"/>
          <p14:tracePt t="53206" x="5094288" y="2312988"/>
          <p14:tracePt t="53214" x="5110163" y="2305050"/>
          <p14:tracePt t="53223" x="5126038" y="2305050"/>
          <p14:tracePt t="53228" x="5133975" y="2297113"/>
          <p14:tracePt t="53236" x="5149850" y="2297113"/>
          <p14:tracePt t="53243" x="5165725" y="2289175"/>
          <p14:tracePt t="53258" x="5181600" y="2289175"/>
          <p14:tracePt t="53274" x="5197475" y="2289175"/>
          <p14:tracePt t="53281" x="5205413" y="2289175"/>
          <p14:tracePt t="53297" x="5213350" y="2289175"/>
          <p14:tracePt t="53303" x="5229225" y="2289175"/>
          <p14:tracePt t="53320" x="5237163" y="2281238"/>
          <p14:tracePt t="53326" x="5245100" y="2281238"/>
          <p14:tracePt t="53333" x="5253038" y="2281238"/>
          <p14:tracePt t="53341" x="5268913" y="2281238"/>
          <p14:tracePt t="53348" x="5276850" y="2281238"/>
          <p14:tracePt t="53364" x="5292725" y="2281238"/>
          <p14:tracePt t="53380" x="5310188" y="2281238"/>
          <p14:tracePt t="53386" x="5318125" y="2281238"/>
          <p14:tracePt t="53395" x="5326063" y="2281238"/>
          <p14:tracePt t="53408" x="5341938" y="2281238"/>
          <p14:tracePt t="53416" x="5349875" y="2281238"/>
          <p14:tracePt t="53424" x="5357813" y="2281238"/>
          <p14:tracePt t="53431" x="5365750" y="2273300"/>
          <p14:tracePt t="53439" x="5381625" y="2273300"/>
          <p14:tracePt t="53447" x="5397500" y="2273300"/>
          <p14:tracePt t="53454" x="5413375" y="2265363"/>
          <p14:tracePt t="53462" x="5421313" y="2265363"/>
          <p14:tracePt t="53469" x="5445125" y="2265363"/>
          <p14:tracePt t="53476" x="5461000" y="2257425"/>
          <p14:tracePt t="53484" x="5468938" y="2257425"/>
          <p14:tracePt t="53491" x="5484813" y="2249488"/>
          <p14:tracePt t="53499" x="5500688" y="2249488"/>
          <p14:tracePt t="53514" x="5508625" y="2249488"/>
          <p14:tracePt t="53522" x="5524500" y="2241550"/>
          <p14:tracePt t="53536" x="5532438" y="2233613"/>
          <p14:tracePt t="53551" x="5548313" y="2233613"/>
          <p14:tracePt t="53574" x="5556250" y="2233613"/>
          <p14:tracePt t="53589" x="5556250" y="2224088"/>
          <p14:tracePt t="53656" x="5564188" y="2224088"/>
          <p14:tracePt t="53844" x="5572125" y="2224088"/>
          <p14:tracePt t="53860" x="5580063" y="2224088"/>
          <p14:tracePt t="53868" x="5580063" y="2216150"/>
          <p14:tracePt t="53881" x="5588000" y="2208213"/>
          <p14:tracePt t="53911" x="5595938" y="2208213"/>
          <p14:tracePt t="54182" x="5603875" y="2208213"/>
          <p14:tracePt t="54188" x="5611813" y="2208213"/>
          <p14:tracePt t="54196" x="5627688" y="2208213"/>
          <p14:tracePt t="54205" x="5643563" y="2208213"/>
          <p14:tracePt t="54211" x="5667375" y="2208213"/>
          <p14:tracePt t="54219" x="5692775" y="2208213"/>
          <p14:tracePt t="54226" x="5708650" y="2216150"/>
          <p14:tracePt t="54234" x="5748338" y="2233613"/>
          <p14:tracePt t="54241" x="5788025" y="2241550"/>
          <p14:tracePt t="54249" x="5819775" y="2241550"/>
          <p14:tracePt t="54257" x="5843588" y="2249488"/>
          <p14:tracePt t="54264" x="5875338" y="2249488"/>
          <p14:tracePt t="54273" x="5899150" y="2265363"/>
          <p14:tracePt t="54279" x="5922963" y="2265363"/>
          <p14:tracePt t="54286" x="5938838" y="2273300"/>
          <p14:tracePt t="55254" x="5946775" y="2273300"/>
          <p14:tracePt t="55261" x="5954713" y="2273300"/>
          <p14:tracePt t="56064" x="5962650" y="2273300"/>
          <p14:tracePt t="56079" x="5970588" y="2273300"/>
          <p14:tracePt t="56087" x="5994400" y="2273300"/>
          <p14:tracePt t="56094" x="6026150" y="2273300"/>
          <p14:tracePt t="56101" x="6059488" y="2273300"/>
          <p14:tracePt t="56109" x="6115050" y="2265363"/>
          <p14:tracePt t="56116" x="6162675" y="2265363"/>
          <p14:tracePt t="56124" x="6210300" y="2265363"/>
          <p14:tracePt t="56133" x="6265863" y="2257425"/>
          <p14:tracePt t="56142" x="6313488" y="2257425"/>
          <p14:tracePt t="56146" x="6369050" y="2249488"/>
          <p14:tracePt t="56155" x="6426200" y="2241550"/>
          <p14:tracePt t="56161" x="6481763" y="2241550"/>
          <p14:tracePt t="56169" x="6513513" y="2241550"/>
          <p14:tracePt t="56176" x="6545263" y="2233613"/>
          <p14:tracePt t="56184" x="6569075" y="2233613"/>
          <p14:tracePt t="56191" x="6577013" y="2233613"/>
          <p14:tracePt t="56199" x="6577013" y="2224088"/>
          <p14:tracePt t="56724" x="6553200" y="2224088"/>
          <p14:tracePt t="56733" x="6521450" y="2224088"/>
          <p14:tracePt t="56739" x="6489700" y="2224088"/>
          <p14:tracePt t="56749" x="6450013" y="2224088"/>
          <p14:tracePt t="56754" x="6410325" y="2224088"/>
          <p14:tracePt t="56761" x="6369050" y="2224088"/>
          <p14:tracePt t="56769" x="6321425" y="2224088"/>
          <p14:tracePt t="56778" x="6289675" y="2224088"/>
          <p14:tracePt t="56786" x="6249988" y="2224088"/>
          <p14:tracePt t="56793" x="6226175" y="2224088"/>
          <p14:tracePt t="56800" x="6210300" y="2224088"/>
          <p14:tracePt t="56807" x="6202363" y="2224088"/>
          <p14:tracePt t="56818" x="6194425" y="2224088"/>
          <p14:tracePt t="56822" x="6186488" y="2224088"/>
          <p14:tracePt t="56838" x="6178550" y="2224088"/>
          <p14:tracePt t="56844" x="6170613" y="2224088"/>
          <p14:tracePt t="56853" x="6162675" y="2224088"/>
          <p14:tracePt t="56859" x="6154738" y="2224088"/>
          <p14:tracePt t="56868" x="6146800" y="2224088"/>
          <p14:tracePt t="56874" x="6130925" y="2224088"/>
          <p14:tracePt t="56882" x="6122988" y="2224088"/>
          <p14:tracePt t="56890" x="6115050" y="2224088"/>
          <p14:tracePt t="56897" x="6107113" y="2233613"/>
          <p14:tracePt t="56906" x="6075363" y="2241550"/>
          <p14:tracePt t="56912" x="6059488" y="2249488"/>
          <p14:tracePt t="56919" x="6043613" y="2257425"/>
          <p14:tracePt t="56926" x="6026150" y="2265363"/>
          <p14:tracePt t="56934" x="6010275" y="2273300"/>
          <p14:tracePt t="56941" x="5994400" y="2289175"/>
          <p14:tracePt t="56950" x="5986463" y="2289175"/>
          <p14:tracePt t="56957" x="5970588" y="2297113"/>
          <p14:tracePt t="56966" x="5970588" y="2312988"/>
          <p14:tracePt t="56973" x="5954713" y="2320925"/>
          <p14:tracePt t="56986" x="5946775" y="2328863"/>
          <p14:tracePt t="57001" x="5938838" y="2328863"/>
          <p14:tracePt t="57009" x="5938838" y="2336800"/>
          <p14:tracePt t="57017" x="5930900" y="2336800"/>
          <p14:tracePt t="57166" x="5922963" y="2336800"/>
          <p14:tracePt t="57204" x="5915025" y="2336800"/>
          <p14:tracePt t="57220" x="5907088" y="2336800"/>
          <p14:tracePt t="57226" x="5899150" y="2336800"/>
          <p14:tracePt t="57249" x="5891213" y="2336800"/>
          <p14:tracePt t="57264" x="5883275" y="2336800"/>
          <p14:tracePt t="57317" x="5875338" y="2336800"/>
          <p14:tracePt t="57384" x="5867400" y="2336800"/>
          <p14:tracePt t="57482" x="5867400" y="2328863"/>
          <p14:tracePt t="57488" x="5875338" y="2328863"/>
          <p14:tracePt t="57497" x="5883275" y="2320925"/>
          <p14:tracePt t="57504" x="5899150" y="2320925"/>
          <p14:tracePt t="57511" x="5899150" y="2312988"/>
          <p14:tracePt t="57519" x="5915025" y="2305050"/>
          <p14:tracePt t="57527" x="5938838" y="2297113"/>
          <p14:tracePt t="57533" x="5946775" y="2289175"/>
          <p14:tracePt t="57541" x="5962650" y="2281238"/>
          <p14:tracePt t="57549" x="6010275" y="2257425"/>
          <p14:tracePt t="57556" x="6067425" y="2233613"/>
          <p14:tracePt t="57567" x="6138863" y="2184400"/>
          <p14:tracePt t="57574" x="6186488" y="2152650"/>
          <p14:tracePt t="57581" x="6249988" y="2120900"/>
          <p14:tracePt t="57588" x="6337300" y="2065338"/>
          <p14:tracePt t="57595" x="6426200" y="2017713"/>
          <p14:tracePt t="57601" x="6521450" y="1962150"/>
          <p14:tracePt t="57609" x="6608763" y="1914525"/>
          <p14:tracePt t="57617" x="6680200" y="1873250"/>
          <p14:tracePt t="57623" x="6743700" y="1849438"/>
          <p14:tracePt t="57631" x="6808788" y="1817688"/>
          <p14:tracePt t="57639" x="6848475" y="1793875"/>
          <p14:tracePt t="57647" x="6864350" y="1778000"/>
          <p14:tracePt t="57655" x="6872288" y="1770063"/>
          <p14:tracePt t="57662" x="6888163" y="1762125"/>
          <p14:tracePt t="57669" x="6896100" y="1754188"/>
          <p14:tracePt t="57678" x="6896100" y="1746250"/>
          <p14:tracePt t="57694" x="6904038" y="1730375"/>
          <p14:tracePt t="57706" x="6904038" y="1722438"/>
          <p14:tracePt t="57717" x="6911975" y="1714500"/>
          <p14:tracePt t="57721" x="6911975" y="1706563"/>
          <p14:tracePt t="57737" x="6919913" y="1698625"/>
          <p14:tracePt t="57746" x="6927850" y="1690688"/>
          <p14:tracePt t="57759" x="6927850" y="1674813"/>
          <p14:tracePt t="57769" x="6935788" y="1674813"/>
          <p14:tracePt t="57774" x="6943725" y="1658938"/>
          <p14:tracePt t="57788" x="6943725" y="1651000"/>
          <p14:tracePt t="57797" x="6951663" y="1643063"/>
          <p14:tracePt t="57804" x="6951663" y="1627188"/>
          <p14:tracePt t="57811" x="6959600" y="1611313"/>
          <p14:tracePt t="57818" x="6967538" y="1595438"/>
          <p14:tracePt t="57826" x="6967538" y="1579563"/>
          <p14:tracePt t="57833" x="6967538" y="1563688"/>
          <p14:tracePt t="57841" x="6967538" y="1547813"/>
          <p14:tracePt t="57849" x="6967538" y="1522413"/>
          <p14:tracePt t="57856" x="6967538" y="1514475"/>
          <p14:tracePt t="57864" x="6975475" y="1498600"/>
          <p14:tracePt t="57871" x="6975475" y="1482725"/>
          <p14:tracePt t="57880" x="6975475" y="1466850"/>
          <p14:tracePt t="57894" x="6975475" y="1458913"/>
          <p14:tracePt t="57901" x="6975475" y="1450975"/>
          <p14:tracePt t="57910" x="6975475" y="1443038"/>
          <p14:tracePt t="57932" x="6967538" y="1443038"/>
          <p14:tracePt t="57939" x="6959600" y="1443038"/>
          <p14:tracePt t="57948" x="6943725" y="1443038"/>
          <p14:tracePt t="57954" x="6935788" y="1443038"/>
          <p14:tracePt t="57966" x="6919913" y="1443038"/>
          <p14:tracePt t="57969" x="6911975" y="1443038"/>
          <p14:tracePt t="57976" x="6888163" y="1450975"/>
          <p14:tracePt t="57983" x="6880225" y="1458913"/>
          <p14:tracePt t="57992" x="6872288" y="1458913"/>
          <p14:tracePt t="57999" x="6864350" y="1458913"/>
          <p14:tracePt t="58006" x="6856413" y="1466850"/>
          <p14:tracePt t="58021" x="6848475" y="1466850"/>
          <p14:tracePt t="58044" x="6848475" y="1474788"/>
          <p14:tracePt t="58119" x="6848475" y="1458913"/>
          <p14:tracePt t="58126" x="6848475" y="1450975"/>
          <p14:tracePt t="58134" x="6848475" y="1427163"/>
          <p14:tracePt t="58141" x="6848475" y="1411288"/>
          <p14:tracePt t="58149" x="6848475" y="1395413"/>
          <p14:tracePt t="58156" x="6840538" y="1379538"/>
          <p14:tracePt t="58164" x="6840538" y="1355725"/>
          <p14:tracePt t="58171" x="6840538" y="1331913"/>
          <p14:tracePt t="58180" x="6840538" y="1308100"/>
          <p14:tracePt t="58186" x="6840538" y="1284288"/>
          <p14:tracePt t="58193" x="6840538" y="1260475"/>
          <p14:tracePt t="58201" x="6840538" y="1236663"/>
          <p14:tracePt t="58209" x="6840538" y="1220788"/>
          <p14:tracePt t="58216" x="6840538" y="1195388"/>
          <p14:tracePt t="58224" x="6840538" y="1171575"/>
          <p14:tracePt t="58231" x="6840538" y="1139825"/>
          <p14:tracePt t="58239" x="6840538" y="1116013"/>
          <p14:tracePt t="58247" x="6840538" y="1092200"/>
          <p14:tracePt t="58254" x="6840538" y="1076325"/>
          <p14:tracePt t="58262" x="6840538" y="1060450"/>
          <p14:tracePt t="58269" x="6840538" y="1036638"/>
          <p14:tracePt t="58276" x="6840538" y="1020763"/>
          <p14:tracePt t="58284" x="6840538" y="1004888"/>
          <p14:tracePt t="58292" x="6840538" y="989013"/>
          <p14:tracePt t="58306" x="6840538" y="973138"/>
          <p14:tracePt t="58330" x="6840538" y="965200"/>
          <p14:tracePt t="58501" x="6840538" y="957263"/>
          <p14:tracePt t="58517" x="6848475" y="949325"/>
          <p14:tracePt t="58524" x="6864350" y="949325"/>
          <p14:tracePt t="58531" x="6880225" y="941388"/>
          <p14:tracePt t="58538" x="6896100" y="933450"/>
          <p14:tracePt t="58546" x="6911975" y="933450"/>
          <p14:tracePt t="58554" x="6927850" y="925513"/>
          <p14:tracePt t="58561" x="6943725" y="917575"/>
          <p14:tracePt t="58570" x="6951663" y="909638"/>
          <p14:tracePt t="58577" x="6975475" y="909638"/>
          <p14:tracePt t="58585" x="6983413" y="909638"/>
          <p14:tracePt t="58591" x="6999288" y="909638"/>
          <p14:tracePt t="58599" x="7007225" y="909638"/>
          <p14:tracePt t="58606" x="7023100" y="901700"/>
          <p14:tracePt t="58614" x="7038975" y="901700"/>
          <p14:tracePt t="58621" x="7054850" y="901700"/>
          <p14:tracePt t="58629" x="7062788" y="893763"/>
          <p14:tracePt t="58637" x="7070725" y="893763"/>
          <p14:tracePt t="58643" x="7094538" y="893763"/>
          <p14:tracePt t="58652" x="7110413" y="893763"/>
          <p14:tracePt t="58659" x="7126288" y="893763"/>
          <p14:tracePt t="58666" x="7143750" y="893763"/>
          <p14:tracePt t="58674" x="7159625" y="893763"/>
          <p14:tracePt t="58681" x="7167563" y="893763"/>
          <p14:tracePt t="58689" x="7191375" y="893763"/>
          <p14:tracePt t="58696" x="7215188" y="893763"/>
          <p14:tracePt t="58704" x="7231063" y="893763"/>
          <p14:tracePt t="58711" x="7254875" y="893763"/>
          <p14:tracePt t="58719" x="7262813" y="893763"/>
          <p14:tracePt t="58727" x="7286625" y="893763"/>
          <p14:tracePt t="58735" x="7310438" y="893763"/>
          <p14:tracePt t="58741" x="7318375" y="893763"/>
          <p14:tracePt t="58749" x="7342188" y="893763"/>
          <p14:tracePt t="58756" x="7358063" y="893763"/>
          <p14:tracePt t="58763" x="7373938" y="893763"/>
          <p14:tracePt t="58771" x="7389813" y="893763"/>
          <p14:tracePt t="58779" x="7397750" y="901700"/>
          <p14:tracePt t="58787" x="7413625" y="901700"/>
          <p14:tracePt t="58794" x="7429500" y="901700"/>
          <p14:tracePt t="58891" x="7437438" y="901700"/>
          <p14:tracePt t="58914" x="7445375" y="901700"/>
          <p14:tracePt t="58921" x="7453313" y="901700"/>
          <p14:tracePt t="58937" x="7461250" y="901700"/>
          <p14:tracePt t="58952" x="7477125" y="893763"/>
          <p14:tracePt t="58959" x="7477125" y="885825"/>
          <p14:tracePt t="58971" x="7493000" y="885825"/>
          <p14:tracePt t="58974" x="7502525" y="877888"/>
          <p14:tracePt t="58981" x="7510463" y="877888"/>
          <p14:tracePt t="58996" x="7526338" y="869950"/>
          <p14:tracePt t="59004" x="7526338" y="862013"/>
          <p14:tracePt t="59012" x="7542213" y="862013"/>
          <p14:tracePt t="59026" x="7550150" y="852488"/>
          <p14:tracePt t="59036" x="7573963" y="844550"/>
          <p14:tracePt t="59041" x="7589838" y="844550"/>
          <p14:tracePt t="59051" x="7605713" y="836613"/>
          <p14:tracePt t="59056" x="7621588" y="828675"/>
          <p14:tracePt t="59063" x="7629525" y="828675"/>
          <p14:tracePt t="59071" x="7661275" y="812800"/>
          <p14:tracePt t="59078" x="7685088" y="804863"/>
          <p14:tracePt t="59089" x="7708900" y="788988"/>
          <p14:tracePt t="59094" x="7724775" y="788988"/>
          <p14:tracePt t="59101" x="7772400" y="773113"/>
          <p14:tracePt t="59109" x="7780338" y="773113"/>
          <p14:tracePt t="59116" x="7788275" y="765175"/>
          <p14:tracePt t="59124" x="7796213" y="765175"/>
          <p14:tracePt t="59131" x="7804150" y="765175"/>
          <p14:tracePt t="59139" x="7812088" y="765175"/>
          <p14:tracePt t="59161" x="7820025" y="765175"/>
          <p14:tracePt t="59176" x="7827963" y="765175"/>
          <p14:tracePt t="59185" x="7835900" y="765175"/>
          <p14:tracePt t="59191" x="7843838" y="765175"/>
          <p14:tracePt t="59199" x="7851775" y="765175"/>
          <p14:tracePt t="59208" x="7859713" y="765175"/>
          <p14:tracePt t="59219" x="7877175" y="773113"/>
          <p14:tracePt t="59226" x="7900988" y="781050"/>
          <p14:tracePt t="59229" x="7940675" y="788988"/>
          <p14:tracePt t="59236" x="7972425" y="796925"/>
          <p14:tracePt t="59244" x="8020050" y="812800"/>
          <p14:tracePt t="59251" x="8075613" y="828675"/>
          <p14:tracePt t="59259" x="8131175" y="836613"/>
          <p14:tracePt t="59267" x="8186738" y="844550"/>
          <p14:tracePt t="59274" x="8226425" y="852488"/>
          <p14:tracePt t="59281" x="8267700" y="852488"/>
          <p14:tracePt t="59289" x="8315325" y="852488"/>
          <p14:tracePt t="59297" x="8362950" y="852488"/>
          <p14:tracePt t="59304" x="8410575" y="852488"/>
          <p14:tracePt t="59312" x="8450263" y="852488"/>
          <p14:tracePt t="59319" x="8482013" y="844550"/>
          <p14:tracePt t="59326" x="8505825" y="844550"/>
          <p14:tracePt t="59335" x="8521700" y="836613"/>
          <p14:tracePt t="59341" x="8545513" y="828675"/>
          <p14:tracePt t="59349" x="8561388" y="820738"/>
          <p14:tracePt t="59356" x="8569325" y="812800"/>
          <p14:tracePt t="59364" x="8593138" y="804863"/>
          <p14:tracePt t="59371" x="8602663" y="796925"/>
          <p14:tracePt t="59379" x="8610600" y="788988"/>
          <p14:tracePt t="59387" x="8618538" y="788988"/>
          <p14:tracePt t="59401" x="8634413" y="773113"/>
          <p14:tracePt t="59423" x="8642350" y="773113"/>
          <p14:tracePt t="59439" x="8642350" y="765175"/>
          <p14:tracePt t="59462" x="8650288" y="757238"/>
          <p14:tracePt t="59491" x="8650288" y="749300"/>
          <p14:tracePt t="59514" x="8658225" y="749300"/>
          <p14:tracePt t="59537" x="8658225" y="741363"/>
          <p14:tracePt t="59626" x="8666163" y="741363"/>
          <p14:tracePt t="59641" x="8674100" y="741363"/>
          <p14:tracePt t="59649" x="8682038" y="741363"/>
          <p14:tracePt t="59656" x="8689975" y="741363"/>
          <p14:tracePt t="59663" x="8705850" y="741363"/>
          <p14:tracePt t="59671" x="8729663" y="741363"/>
          <p14:tracePt t="59679" x="8737600" y="741363"/>
          <p14:tracePt t="59686" x="8753475" y="741363"/>
          <p14:tracePt t="59693" x="8761413" y="741363"/>
          <p14:tracePt t="59701" x="8777288" y="749300"/>
          <p14:tracePt t="59717" x="8785225" y="749300"/>
          <p14:tracePt t="59731" x="8793163" y="757238"/>
          <p14:tracePt t="59761" x="8801100" y="757238"/>
          <p14:tracePt t="59770" x="8801100" y="765175"/>
          <p14:tracePt t="59792" x="8801100" y="773113"/>
          <p14:tracePt t="59806" x="8801100" y="781050"/>
          <p14:tracePt t="59821" x="8801100" y="788988"/>
          <p14:tracePt t="59837" x="8801100" y="796925"/>
          <p14:tracePt t="59844" x="8801100" y="804863"/>
          <p14:tracePt t="59852" x="8809038" y="812800"/>
          <p14:tracePt t="59867" x="8809038" y="820738"/>
          <p14:tracePt t="59881" x="8809038" y="828675"/>
          <p14:tracePt t="59889" x="8809038" y="836613"/>
          <p14:tracePt t="59904" x="8809038" y="844550"/>
          <p14:tracePt t="59919" x="8809038" y="852488"/>
          <p14:tracePt t="59934" x="8809038" y="862013"/>
          <p14:tracePt t="59941" x="8809038" y="869950"/>
          <p14:tracePt t="59956" x="8809038" y="877888"/>
          <p14:tracePt t="59979" x="8809038" y="885825"/>
          <p14:tracePt t="60061" x="8816975" y="885825"/>
          <p14:tracePt t="60076" x="8824913" y="885825"/>
          <p14:tracePt t="60084" x="8832850" y="885825"/>
          <p14:tracePt t="60098" x="8840788" y="885825"/>
          <p14:tracePt t="60106" x="8848725" y="885825"/>
          <p14:tracePt t="60113" x="8856663" y="885825"/>
          <p14:tracePt t="60121" x="8864600" y="885825"/>
          <p14:tracePt t="60137" x="8880475" y="885825"/>
          <p14:tracePt t="60144" x="8888413" y="877888"/>
          <p14:tracePt t="60159" x="8896350" y="877888"/>
          <p14:tracePt t="60168" x="8904288" y="877888"/>
          <p14:tracePt t="60174" x="8904288" y="869950"/>
          <p14:tracePt t="60181" x="8912225" y="869950"/>
          <p14:tracePt t="60211" x="8920163" y="869950"/>
          <p14:tracePt t="60632" x="0" y="0"/>
        </p14:tracePtLst>
        <p14:tracePtLst>
          <p14:tracePt t="60932" x="8920163" y="869950"/>
          <p14:tracePt t="61359" x="8920163" y="862013"/>
          <p14:tracePt t="61366" x="8920163" y="852488"/>
          <p14:tracePt t="61375" x="8928100" y="844550"/>
          <p14:tracePt t="61384" x="8928100" y="828675"/>
          <p14:tracePt t="61388" x="8936038" y="828675"/>
          <p14:tracePt t="61400" x="8936038" y="820738"/>
          <p14:tracePt t="61404" x="8936038" y="804863"/>
          <p14:tracePt t="61411" x="8936038" y="796925"/>
          <p14:tracePt t="61421" x="8936038" y="788988"/>
          <p14:tracePt t="61427" x="8943975" y="773113"/>
          <p14:tracePt t="61441" x="8951913" y="749300"/>
          <p14:tracePt t="61448" x="8951913" y="741363"/>
          <p14:tracePt t="61456" x="8959850" y="717550"/>
          <p14:tracePt t="61468" x="8977313" y="693738"/>
          <p14:tracePt t="61472" x="8977313" y="669925"/>
          <p14:tracePt t="61479" x="8985250" y="646113"/>
          <p14:tracePt t="61486" x="8993188" y="622300"/>
          <p14:tracePt t="61495" x="8993188" y="598488"/>
          <p14:tracePt t="61502" x="9001125" y="582613"/>
          <p14:tracePt t="61509" x="9001125" y="566738"/>
          <p14:tracePt t="61516" x="9001125" y="558800"/>
          <p14:tracePt t="61524" x="9001125" y="542925"/>
          <p14:tracePt t="61532" x="9001125" y="527050"/>
          <p14:tracePt t="61539" x="9001125" y="519113"/>
          <p14:tracePt t="61546" x="9001125" y="509588"/>
          <p14:tracePt t="61561" x="9001125" y="501650"/>
          <p14:tracePt t="61584" x="8993188" y="501650"/>
          <p14:tracePt t="61591" x="8985250" y="501650"/>
          <p14:tracePt t="61606" x="8977313" y="501650"/>
          <p14:tracePt t="61621" x="8959850" y="493713"/>
          <p14:tracePt t="61630" x="8951913" y="493713"/>
          <p14:tracePt t="61636" x="8928100" y="493713"/>
          <p14:tracePt t="61644" x="8920163" y="493713"/>
          <p14:tracePt t="61651" x="8896350" y="493713"/>
          <p14:tracePt t="61659" x="8872538" y="493713"/>
          <p14:tracePt t="61668" x="8848725" y="493713"/>
          <p14:tracePt t="61674" x="8840788" y="493713"/>
          <p14:tracePt t="61682" x="8824913" y="493713"/>
          <p14:tracePt t="61690" x="8793163" y="493713"/>
          <p14:tracePt t="61696" x="8777288" y="501650"/>
          <p14:tracePt t="61703" x="8745538" y="501650"/>
          <p14:tracePt t="61711" x="8737600" y="509588"/>
          <p14:tracePt t="61719" x="8721725" y="519113"/>
          <p14:tracePt t="61726" x="8705850" y="527050"/>
          <p14:tracePt t="61734" x="8689975" y="542925"/>
          <p14:tracePt t="61741" x="8674100" y="550863"/>
          <p14:tracePt t="61750" x="8650288" y="574675"/>
          <p14:tracePt t="61757" x="8634413" y="598488"/>
          <p14:tracePt t="61765" x="8610600" y="614363"/>
          <p14:tracePt t="61771" x="8602663" y="630238"/>
          <p14:tracePt t="61779" x="8593138" y="646113"/>
          <p14:tracePt t="61786" x="8585200" y="654050"/>
          <p14:tracePt t="61794" x="8577263" y="661988"/>
          <p14:tracePt t="61801" x="8577263" y="685800"/>
          <p14:tracePt t="61809" x="8569325" y="685800"/>
          <p14:tracePt t="61817" x="8561388" y="701675"/>
          <p14:tracePt t="61824" x="8561388" y="709613"/>
          <p14:tracePt t="61839" x="8561388" y="717550"/>
          <p14:tracePt t="61848" x="8561388" y="733425"/>
          <p14:tracePt t="61861" x="8561388" y="749300"/>
          <p14:tracePt t="61869" x="8561388" y="765175"/>
          <p14:tracePt t="61876" x="8561388" y="781050"/>
          <p14:tracePt t="61891" x="8561388" y="788988"/>
          <p14:tracePt t="61899" x="8577263" y="804863"/>
          <p14:tracePt t="61906" x="8577263" y="812800"/>
          <p14:tracePt t="61915" x="8585200" y="812800"/>
          <p14:tracePt t="61921" x="8593138" y="820738"/>
          <p14:tracePt t="61929" x="8602663" y="828675"/>
          <p14:tracePt t="61936" x="8618538" y="836613"/>
          <p14:tracePt t="61951" x="8634413" y="844550"/>
          <p14:tracePt t="61960" x="8642350" y="844550"/>
          <p14:tracePt t="61968" x="8666163" y="844550"/>
          <p14:tracePt t="61975" x="8682038" y="844550"/>
          <p14:tracePt t="61986" x="8705850" y="844550"/>
          <p14:tracePt t="61990" x="8729663" y="844550"/>
          <p14:tracePt t="61996" x="8745538" y="844550"/>
          <p14:tracePt t="62003" x="8769350" y="836613"/>
          <p14:tracePt t="62011" x="8793163" y="828675"/>
          <p14:tracePt t="62019" x="8832850" y="812800"/>
          <p14:tracePt t="62026" x="8848725" y="804863"/>
          <p14:tracePt t="62035" x="8872538" y="788988"/>
          <p14:tracePt t="62042" x="8904288" y="757238"/>
          <p14:tracePt t="62049" x="8920163" y="741363"/>
          <p14:tracePt t="62057" x="8943975" y="709613"/>
          <p14:tracePt t="62065" x="8951913" y="693738"/>
          <p14:tracePt t="62071" x="8977313" y="669925"/>
          <p14:tracePt t="62078" x="8977313" y="646113"/>
          <p14:tracePt t="62086" x="8993188" y="622300"/>
          <p14:tracePt t="62094" x="8993188" y="606425"/>
          <p14:tracePt t="62101" x="9001125" y="598488"/>
          <p14:tracePt t="62108" x="9001125" y="582613"/>
          <p14:tracePt t="62117" x="9001125" y="574675"/>
          <p14:tracePt t="62132" x="9001125" y="566738"/>
          <p14:tracePt t="62139" x="9001125" y="558800"/>
          <p14:tracePt t="62154" x="8993188" y="550863"/>
          <p14:tracePt t="62161" x="8977313" y="550863"/>
          <p14:tracePt t="62169" x="8943975" y="542925"/>
          <p14:tracePt t="62176" x="8928100" y="542925"/>
          <p14:tracePt t="62184" x="8904288" y="534988"/>
          <p14:tracePt t="62191" x="8888413" y="527050"/>
          <p14:tracePt t="62198" x="8864600" y="527050"/>
          <p14:tracePt t="62206" x="8840788" y="527050"/>
          <p14:tracePt t="62214" x="8809038" y="519113"/>
          <p14:tracePt t="62223" x="8777288" y="509588"/>
          <p14:tracePt t="62229" x="8753475" y="509588"/>
          <p14:tracePt t="62236" x="8721725" y="509588"/>
          <p14:tracePt t="62244" x="8689975" y="501650"/>
          <p14:tracePt t="62251" x="8658225" y="501650"/>
          <p14:tracePt t="62260" x="8642350" y="501650"/>
          <p14:tracePt t="62266" x="8610600" y="501650"/>
          <p14:tracePt t="62274" x="8569325" y="509588"/>
          <p14:tracePt t="62282" x="8553450" y="509588"/>
          <p14:tracePt t="62288" x="8529638" y="534988"/>
          <p14:tracePt t="62305" x="8521700" y="542925"/>
          <p14:tracePt t="62307" x="8497888" y="558800"/>
          <p14:tracePt t="62319" x="8489950" y="574675"/>
          <p14:tracePt t="62327" x="8482013" y="590550"/>
          <p14:tracePt t="62334" x="8474075" y="590550"/>
          <p14:tracePt t="62341" x="8474075" y="606425"/>
          <p14:tracePt t="62348" x="8474075" y="614363"/>
          <p14:tracePt t="62356" x="8466138" y="622300"/>
          <p14:tracePt t="62364" x="8466138" y="630238"/>
          <p14:tracePt t="62380" x="8466138" y="638175"/>
          <p14:tracePt t="62386" x="8466138" y="646113"/>
          <p14:tracePt t="62401" x="8466138" y="654050"/>
          <p14:tracePt t="64794" x="8466138" y="661988"/>
          <p14:tracePt t="64801" x="8458200" y="661988"/>
          <p14:tracePt t="64809" x="8450263" y="669925"/>
          <p14:tracePt t="64819" x="8442325" y="669925"/>
          <p14:tracePt t="64824" x="8434388" y="677863"/>
          <p14:tracePt t="64833" x="8426450" y="677863"/>
          <p14:tracePt t="64839" x="8426450" y="685800"/>
          <p14:tracePt t="64848" x="8418513" y="685800"/>
          <p14:tracePt t="64862" x="8410575" y="685800"/>
          <p14:tracePt t="64959" x="8410575" y="693738"/>
          <p14:tracePt t="64971" x="8402638" y="693738"/>
          <p14:tracePt t="64973" x="8402638" y="701675"/>
          <p14:tracePt t="64982" x="8394700" y="701675"/>
          <p14:tracePt t="64989" x="8386763" y="701675"/>
          <p14:tracePt t="65012" x="8378825" y="701675"/>
          <p14:tracePt t="65027" x="8370888" y="701675"/>
          <p14:tracePt t="65036" x="8355013" y="709613"/>
          <p14:tracePt t="65041" x="8339138" y="709613"/>
          <p14:tracePt t="65048" x="8315325" y="717550"/>
          <p14:tracePt t="65056" x="8291513" y="717550"/>
          <p14:tracePt t="65064" x="8259763" y="717550"/>
          <p14:tracePt t="65071" x="8226425" y="717550"/>
          <p14:tracePt t="65079" x="8178800" y="717550"/>
          <p14:tracePt t="65087" x="8139113" y="725488"/>
          <p14:tracePt t="65093" x="8091488" y="725488"/>
          <p14:tracePt t="65101" x="8051800" y="725488"/>
          <p14:tracePt t="65109" x="8020050" y="725488"/>
          <p14:tracePt t="65116" x="7988300" y="725488"/>
          <p14:tracePt t="65124" x="7964488" y="733425"/>
          <p14:tracePt t="65131" x="7948613" y="733425"/>
          <p14:tracePt t="65139" x="7932738" y="741363"/>
          <p14:tracePt t="65146" x="7924800" y="741363"/>
          <p14:tracePt t="65154" x="7908925" y="741363"/>
          <p14:tracePt t="65161" x="7900988" y="749300"/>
          <p14:tracePt t="65170" x="7893050" y="749300"/>
          <p14:tracePt t="65192" x="7885113" y="757238"/>
          <p14:tracePt t="65282" x="7877175" y="757238"/>
          <p14:tracePt t="65776" x="7885113" y="757238"/>
          <p14:tracePt t="65791" x="7885113" y="749300"/>
          <p14:tracePt t="65799" x="7893050" y="749300"/>
          <p14:tracePt t="66361" x="7900988" y="749300"/>
          <p14:tracePt t="66376" x="7908925" y="749300"/>
          <p14:tracePt t="66391" x="7916863" y="749300"/>
          <p14:tracePt t="66407" x="7924800" y="749300"/>
          <p14:tracePt t="66416" x="7932738" y="741363"/>
          <p14:tracePt t="66429" x="7940675" y="741363"/>
          <p14:tracePt t="66437" x="7948613" y="741363"/>
          <p14:tracePt t="66451" x="7956550" y="741363"/>
          <p14:tracePt t="66458" x="7964488" y="741363"/>
          <p14:tracePt t="66916" x="7964488" y="749300"/>
          <p14:tracePt t="66924" x="7964488" y="757238"/>
          <p14:tracePt t="66954" x="7964488" y="765175"/>
          <p14:tracePt t="67149" x="7972425" y="765175"/>
          <p14:tracePt t="67164" x="7980363" y="765175"/>
          <p14:tracePt t="67171" x="7980363" y="773113"/>
          <p14:tracePt t="67179" x="7996238" y="773113"/>
          <p14:tracePt t="67186" x="8004175" y="773113"/>
          <p14:tracePt t="67194" x="8012113" y="773113"/>
          <p14:tracePt t="67201" x="8020050" y="773113"/>
          <p14:tracePt t="67209" x="8035925" y="773113"/>
          <p14:tracePt t="67224" x="8043863" y="773113"/>
          <p14:tracePt t="67239" x="8051800" y="773113"/>
          <p14:tracePt t="67246" x="8059738" y="773113"/>
          <p14:tracePt t="67442" x="8043863" y="773113"/>
          <p14:tracePt t="67449" x="8027988" y="773113"/>
          <p14:tracePt t="67456" x="7996238" y="773113"/>
          <p14:tracePt t="67464" x="7972425" y="773113"/>
          <p14:tracePt t="67471" x="7940675" y="773113"/>
          <p14:tracePt t="67479" x="7900988" y="773113"/>
          <p14:tracePt t="67487" x="7851775" y="773113"/>
          <p14:tracePt t="67494" x="7812088" y="773113"/>
          <p14:tracePt t="67502" x="7764463" y="773113"/>
          <p14:tracePt t="67509" x="7724775" y="773113"/>
          <p14:tracePt t="67516" x="7693025" y="773113"/>
          <p14:tracePt t="67524" x="7669213" y="773113"/>
          <p14:tracePt t="67532" x="7637463" y="781050"/>
          <p14:tracePt t="67539" x="7621588" y="781050"/>
          <p14:tracePt t="67547" x="7589838" y="788988"/>
          <p14:tracePt t="67554" x="7566025" y="796925"/>
          <p14:tracePt t="67562" x="7550150" y="796925"/>
          <p14:tracePt t="67569" x="7542213" y="804863"/>
          <p14:tracePt t="67576" x="7534275" y="804863"/>
          <p14:tracePt t="67682" x="7542213" y="804863"/>
          <p14:tracePt t="67688" x="7573963" y="812800"/>
          <p14:tracePt t="67696" x="7581900" y="812800"/>
          <p14:tracePt t="67704" x="7613650" y="812800"/>
          <p14:tracePt t="67711" x="7661275" y="820738"/>
          <p14:tracePt t="67719" x="7716838" y="828675"/>
          <p14:tracePt t="67726" x="7764463" y="844550"/>
          <p14:tracePt t="67734" x="7796213" y="852488"/>
          <p14:tracePt t="67742" x="7859713" y="877888"/>
          <p14:tracePt t="67750" x="7908925" y="893763"/>
          <p14:tracePt t="67756" x="7956550" y="909638"/>
          <p14:tracePt t="67764" x="7988300" y="917575"/>
          <p14:tracePt t="67771" x="8027988" y="933450"/>
          <p14:tracePt t="67779" x="8043863" y="933450"/>
          <p14:tracePt t="67786" x="8059738" y="933450"/>
          <p14:tracePt t="67794" x="8067675" y="933450"/>
          <p14:tracePt t="67801" x="8067675" y="941388"/>
          <p14:tracePt t="67809" x="8075613" y="941388"/>
          <p14:tracePt t="67862" x="8083550" y="941388"/>
          <p14:tracePt t="67914" x="8067675" y="941388"/>
          <p14:tracePt t="67921" x="8051800" y="941388"/>
          <p14:tracePt t="67929" x="8035925" y="941388"/>
          <p14:tracePt t="67936" x="8012113" y="941388"/>
          <p14:tracePt t="67943" x="7988300" y="941388"/>
          <p14:tracePt t="67952" x="7972425" y="941388"/>
          <p14:tracePt t="67959" x="7956550" y="933450"/>
          <p14:tracePt t="67967" x="7924800" y="933450"/>
          <p14:tracePt t="67985" x="7885113" y="933450"/>
          <p14:tracePt t="67988" x="7869238" y="933450"/>
          <p14:tracePt t="67996" x="7851775" y="925513"/>
          <p14:tracePt t="68004" x="7835900" y="925513"/>
          <p14:tracePt t="68011" x="7820025" y="925513"/>
          <p14:tracePt t="68019" x="7812088" y="925513"/>
          <p14:tracePt t="68026" x="7804150" y="925513"/>
          <p14:tracePt t="68035" x="7796213" y="925513"/>
          <p14:tracePt t="68071" x="7788275" y="925513"/>
          <p14:tracePt t="68101" x="7788275" y="917575"/>
          <p14:tracePt t="68124" x="7804150" y="909638"/>
          <p14:tracePt t="68132" x="7820025" y="909638"/>
          <p14:tracePt t="68139" x="7843838" y="909638"/>
          <p14:tracePt t="68146" x="7877175" y="909638"/>
          <p14:tracePt t="68154" x="7900988" y="909638"/>
          <p14:tracePt t="68161" x="7932738" y="909638"/>
          <p14:tracePt t="68169" x="7956550" y="909638"/>
          <p14:tracePt t="68176" x="7988300" y="909638"/>
          <p14:tracePt t="68184" x="8020050" y="909638"/>
          <p14:tracePt t="68191" x="8035925" y="909638"/>
          <p14:tracePt t="68199" x="8043863" y="909638"/>
          <p14:tracePt t="68206" x="8051800" y="909638"/>
          <p14:tracePt t="68416" x="8035925" y="909638"/>
          <p14:tracePt t="68423" x="8012113" y="909638"/>
          <p14:tracePt t="68432" x="7996238" y="909638"/>
          <p14:tracePt t="68439" x="7972425" y="909638"/>
          <p14:tracePt t="68446" x="7932738" y="909638"/>
          <p14:tracePt t="68453" x="7900988" y="909638"/>
          <p14:tracePt t="68461" x="7835900" y="909638"/>
          <p14:tracePt t="68468" x="7788275" y="909638"/>
          <p14:tracePt t="68476" x="7732713" y="909638"/>
          <p14:tracePt t="68484" x="7685088" y="917575"/>
          <p14:tracePt t="68491" x="7645400" y="925513"/>
          <p14:tracePt t="68499" x="7589838" y="941388"/>
          <p14:tracePt t="68506" x="7558088" y="941388"/>
          <p14:tracePt t="68513" x="7542213" y="949325"/>
          <p14:tracePt t="68521" x="7526338" y="957263"/>
          <p14:tracePt t="68528" x="7518400" y="957263"/>
          <p14:tracePt t="68537" x="7510463" y="957263"/>
          <p14:tracePt t="68551" x="7502525" y="957263"/>
          <p14:tracePt t="68559" x="7485063" y="957263"/>
          <p14:tracePt t="68568" x="7477125" y="957263"/>
          <p14:tracePt t="68574" x="7453313" y="957263"/>
          <p14:tracePt t="68582" x="7437438" y="957263"/>
          <p14:tracePt t="68589" x="7421563" y="957263"/>
          <p14:tracePt t="68596" x="7405688" y="957263"/>
          <p14:tracePt t="68604" x="7381875" y="957263"/>
          <p14:tracePt t="68611" x="7358063" y="957263"/>
          <p14:tracePt t="68618" x="7326313" y="957263"/>
          <p14:tracePt t="68626" x="7286625" y="957263"/>
          <p14:tracePt t="68634" x="7262813" y="949325"/>
          <p14:tracePt t="68641" x="7231063" y="941388"/>
          <p14:tracePt t="68649" x="7207250" y="941388"/>
          <p14:tracePt t="68656" x="7159625" y="941388"/>
          <p14:tracePt t="68665" x="7126288" y="933450"/>
          <p14:tracePt t="68671" x="7094538" y="925513"/>
          <p14:tracePt t="68679" x="7070725" y="925513"/>
          <p14:tracePt t="68686" x="7046913" y="925513"/>
          <p14:tracePt t="68693" x="7023100" y="925513"/>
          <p14:tracePt t="68701" x="7015163" y="925513"/>
          <p14:tracePt t="68709" x="6991350" y="925513"/>
          <p14:tracePt t="68717" x="6975475" y="925513"/>
          <p14:tracePt t="68725" x="6959600" y="925513"/>
          <p14:tracePt t="68732" x="6943725" y="925513"/>
          <p14:tracePt t="68739" x="6919913" y="941388"/>
          <p14:tracePt t="68747" x="6896100" y="949325"/>
          <p14:tracePt t="68753" x="6872288" y="957263"/>
          <p14:tracePt t="68761" x="6856413" y="973138"/>
          <p14:tracePt t="68768" x="6832600" y="989013"/>
          <p14:tracePt t="68776" x="6792913" y="996950"/>
          <p14:tracePt t="68784" x="6769100" y="1020763"/>
          <p14:tracePt t="68791" x="6743700" y="1028700"/>
          <p14:tracePt t="68798" x="6704013" y="1044575"/>
          <p14:tracePt t="68806" x="6688138" y="1052513"/>
          <p14:tracePt t="68815" x="6672263" y="1060450"/>
          <p14:tracePt t="68822" x="6648450" y="1060450"/>
          <p14:tracePt t="68828" x="6632575" y="1068388"/>
          <p14:tracePt t="68836" x="6624638" y="1068388"/>
          <p14:tracePt t="68844" x="6616700" y="1076325"/>
          <p14:tracePt t="68859" x="6608763" y="1076325"/>
          <p14:tracePt t="68882" x="6600825" y="1076325"/>
          <p14:tracePt t="68889" x="6600825" y="1068388"/>
          <p14:tracePt t="68911" x="6600825" y="1060450"/>
          <p14:tracePt t="68919" x="6592888" y="1052513"/>
          <p14:tracePt t="68926" x="6584950" y="1044575"/>
          <p14:tracePt t="68934" x="6584950" y="1028700"/>
          <p14:tracePt t="68941" x="6584950" y="1020763"/>
          <p14:tracePt t="68948" x="6584950" y="1012825"/>
          <p14:tracePt t="68956" x="6584950" y="1004888"/>
          <p14:tracePt t="68965" x="6584950" y="989013"/>
          <p14:tracePt t="68984" x="6584950" y="973138"/>
          <p14:tracePt t="68986" x="6592888" y="949325"/>
          <p14:tracePt t="68994" x="6592888" y="941388"/>
          <p14:tracePt t="69001" x="6592888" y="925513"/>
          <p14:tracePt t="69009" x="6600825" y="909638"/>
          <p14:tracePt t="69018" x="6600825" y="893763"/>
          <p14:tracePt t="69027" x="6600825" y="885825"/>
          <p14:tracePt t="69034" x="6600825" y="877888"/>
          <p14:tracePt t="69039" x="6600825" y="862013"/>
          <p14:tracePt t="69046" x="6600825" y="844550"/>
          <p14:tracePt t="69054" x="6600825" y="820738"/>
          <p14:tracePt t="69061" x="6600825" y="812800"/>
          <p14:tracePt t="69069" x="6592888" y="796925"/>
          <p14:tracePt t="69076" x="6584950" y="788988"/>
          <p14:tracePt t="69084" x="6584950" y="781050"/>
          <p14:tracePt t="69092" x="6569075" y="765175"/>
          <p14:tracePt t="69098" x="6569075" y="749300"/>
          <p14:tracePt t="69106" x="6553200" y="741363"/>
          <p14:tracePt t="69115" x="6553200" y="733425"/>
          <p14:tracePt t="69121" x="6545263" y="725488"/>
          <p14:tracePt t="69129" x="6537325" y="717550"/>
          <p14:tracePt t="69189" x="6545263" y="709613"/>
          <p14:tracePt t="69204" x="6553200" y="709613"/>
          <p14:tracePt t="69211" x="6561138" y="709613"/>
          <p14:tracePt t="69219" x="6569075" y="709613"/>
          <p14:tracePt t="69226" x="6584950" y="709613"/>
          <p14:tracePt t="69234" x="6608763" y="709613"/>
          <p14:tracePt t="69242" x="6624638" y="709613"/>
          <p14:tracePt t="69249" x="6648450" y="709613"/>
          <p14:tracePt t="69256" x="6672263" y="709613"/>
          <p14:tracePt t="69265" x="6704013" y="709613"/>
          <p14:tracePt t="69271" x="6711950" y="709613"/>
          <p14:tracePt t="69279" x="6727825" y="709613"/>
          <p14:tracePt t="69286" x="6735763" y="709613"/>
          <p14:tracePt t="69294" x="6743700" y="709613"/>
          <p14:tracePt t="69301" x="6751638" y="709613"/>
          <p14:tracePt t="69309" x="6751638" y="717550"/>
          <p14:tracePt t="69317" x="6759575" y="717550"/>
          <p14:tracePt t="69323" x="6759575" y="725488"/>
          <p14:tracePt t="69338" x="6759575" y="741363"/>
          <p14:tracePt t="69347" x="6759575" y="757238"/>
          <p14:tracePt t="69361" x="6751638" y="773113"/>
          <p14:tracePt t="69368" x="6751638" y="788988"/>
          <p14:tracePt t="69376" x="6743700" y="804863"/>
          <p14:tracePt t="69384" x="6735763" y="804863"/>
          <p14:tracePt t="69391" x="6735763" y="812800"/>
          <p14:tracePt t="69400" x="6727825" y="820738"/>
          <p14:tracePt t="69406" x="6727825" y="836613"/>
          <p14:tracePt t="69415" x="6711950" y="844550"/>
          <p14:tracePt t="69421" x="6711950" y="852488"/>
          <p14:tracePt t="69429" x="6704013" y="852488"/>
          <p14:tracePt t="69436" x="6696075" y="852488"/>
          <p14:tracePt t="69451" x="6688138" y="852488"/>
          <p14:tracePt t="69458" x="6680200" y="852488"/>
          <p14:tracePt t="69467" x="6672263" y="852488"/>
          <p14:tracePt t="69474" x="6640513" y="852488"/>
          <p14:tracePt t="69481" x="6616700" y="852488"/>
          <p14:tracePt t="69489" x="6577013" y="836613"/>
          <p14:tracePt t="69496" x="6553200" y="828675"/>
          <p14:tracePt t="69504" x="6529388" y="820738"/>
          <p14:tracePt t="69511" x="6481763" y="804863"/>
          <p14:tracePt t="69519" x="6457950" y="796925"/>
          <p14:tracePt t="69526" x="6434138" y="788988"/>
          <p14:tracePt t="69534" x="6418263" y="781050"/>
          <p14:tracePt t="69541" x="6410325" y="773113"/>
          <p14:tracePt t="69549" x="6410325" y="765175"/>
          <p14:tracePt t="69556" x="6410325" y="757238"/>
          <p14:tracePt t="69564" x="6410325" y="749300"/>
          <p14:tracePt t="69571" x="6410325" y="741363"/>
          <p14:tracePt t="69578" x="6410325" y="725488"/>
          <p14:tracePt t="69586" x="6418263" y="717550"/>
          <p14:tracePt t="69593" x="6434138" y="693738"/>
          <p14:tracePt t="69601" x="6442075" y="685800"/>
          <p14:tracePt t="69609" x="6457950" y="669925"/>
          <p14:tracePt t="69618" x="6481763" y="646113"/>
          <p14:tracePt t="69624" x="6497638" y="638175"/>
          <p14:tracePt t="69631" x="6505575" y="622300"/>
          <p14:tracePt t="69638" x="6529388" y="606425"/>
          <p14:tracePt t="69648" x="6545263" y="598488"/>
          <p14:tracePt t="69653" x="6545263" y="590550"/>
          <p14:tracePt t="69661" x="6561138" y="590550"/>
          <p14:tracePt t="69669" x="6569075" y="582613"/>
          <p14:tracePt t="69677" x="6577013" y="582613"/>
          <p14:tracePt t="69684" x="6577013" y="574675"/>
          <p14:tracePt t="69706" x="6584950" y="574675"/>
          <p14:tracePt t="69744" x="6584950" y="582613"/>
          <p14:tracePt t="69751" x="6584950" y="598488"/>
          <p14:tracePt t="69759" x="6592888" y="606425"/>
          <p14:tracePt t="69766" x="6600825" y="614363"/>
          <p14:tracePt t="69774" x="6600825" y="622300"/>
          <p14:tracePt t="69781" x="6608763" y="638175"/>
          <p14:tracePt t="69789" x="6616700" y="646113"/>
          <p14:tracePt t="69797" x="6616700" y="654050"/>
          <p14:tracePt t="69803" x="6624638" y="661988"/>
          <p14:tracePt t="69811" x="6624638" y="669925"/>
          <p14:tracePt t="69819" x="6624638" y="677863"/>
          <p14:tracePt t="69826" x="6624638" y="693738"/>
          <p14:tracePt t="69834" x="6624638" y="701675"/>
          <p14:tracePt t="69841" x="6616700" y="709613"/>
          <p14:tracePt t="69849" x="6608763" y="725488"/>
          <p14:tracePt t="69856" x="6592888" y="733425"/>
          <p14:tracePt t="69864" x="6584950" y="741363"/>
          <p14:tracePt t="69872" x="6577013" y="749300"/>
          <p14:tracePt t="69879" x="6561138" y="749300"/>
          <p14:tracePt t="69886" x="6553200" y="757238"/>
          <p14:tracePt t="69894" x="6545263" y="757238"/>
          <p14:tracePt t="69901" x="6529388" y="765175"/>
          <p14:tracePt t="69916" x="6521450" y="765175"/>
          <p14:tracePt t="70014" x="6521450" y="757238"/>
          <p14:tracePt t="70216" x="6529388" y="765175"/>
          <p14:tracePt t="70224" x="6529388" y="781050"/>
          <p14:tracePt t="70231" x="6537325" y="781050"/>
          <p14:tracePt t="70239" x="6545263" y="796925"/>
          <p14:tracePt t="70246" x="6545263" y="804863"/>
          <p14:tracePt t="70255" x="6553200" y="812800"/>
          <p14:tracePt t="70261" x="6569075" y="820738"/>
          <p14:tracePt t="70269" x="6569075" y="836613"/>
          <p14:tracePt t="70276" x="6577013" y="836613"/>
          <p14:tracePt t="70285" x="6577013" y="844550"/>
          <p14:tracePt t="70772" x="6577013" y="852488"/>
          <p14:tracePt t="70787" x="6577013" y="862013"/>
          <p14:tracePt t="70798" x="6577013" y="869950"/>
          <p14:tracePt t="70802" x="6577013" y="877888"/>
          <p14:tracePt t="70809" x="6577013" y="885825"/>
          <p14:tracePt t="70825" x="6577013" y="893763"/>
          <p14:tracePt t="70831" x="6569075" y="901700"/>
          <p14:tracePt t="70848" x="6569075" y="909638"/>
          <p14:tracePt t="70856" x="6561138" y="909638"/>
          <p14:tracePt t="71116" x="6561138" y="917575"/>
          <p14:tracePt t="71125" x="6561138" y="925513"/>
          <p14:tracePt t="71134" x="6561138" y="941388"/>
          <p14:tracePt t="71139" x="6561138" y="957263"/>
          <p14:tracePt t="71146" x="6561138" y="981075"/>
          <p14:tracePt t="71156" x="6561138" y="1012825"/>
          <p14:tracePt t="71163" x="6553200" y="1052513"/>
          <p14:tracePt t="71170" x="6545263" y="1076325"/>
          <p14:tracePt t="71178" x="6545263" y="1100138"/>
          <p14:tracePt t="71187" x="6545263" y="1123950"/>
          <p14:tracePt t="71191" x="6537325" y="1139825"/>
          <p14:tracePt t="71206" x="6537325" y="1147763"/>
          <p14:tracePt t="71304" x="6537325" y="1139825"/>
          <p14:tracePt t="71311" x="6545263" y="1139825"/>
          <p14:tracePt t="71319" x="6553200" y="1123950"/>
          <p14:tracePt t="71334" x="6561138" y="1116013"/>
          <p14:tracePt t="71446" x="6561138" y="1123950"/>
          <p14:tracePt t="71454" x="6561138" y="1131888"/>
          <p14:tracePt t="71461" x="6561138" y="1155700"/>
          <p14:tracePt t="71469" x="6553200" y="1179513"/>
          <p14:tracePt t="71476" x="6537325" y="1236663"/>
          <p14:tracePt t="71484" x="6529388" y="1292225"/>
          <p14:tracePt t="71491" x="6513513" y="1355725"/>
          <p14:tracePt t="71499" x="6489700" y="1411288"/>
          <p14:tracePt t="71506" x="6473825" y="1466850"/>
          <p14:tracePt t="71513" x="6457950" y="1547813"/>
          <p14:tracePt t="71521" x="6434138" y="1611313"/>
          <p14:tracePt t="71528" x="6426200" y="1674813"/>
          <p14:tracePt t="71536" x="6410325" y="1730375"/>
          <p14:tracePt t="71544" x="6410325" y="1778000"/>
          <p14:tracePt t="71552" x="6402388" y="1801813"/>
          <p14:tracePt t="71559" x="6402388" y="1833563"/>
          <p14:tracePt t="71566" x="6392863" y="1833563"/>
          <p14:tracePt t="71573" x="6392863" y="1849438"/>
          <p14:tracePt t="71611" x="6392863" y="1857375"/>
          <p14:tracePt t="71664" x="6402388" y="1857375"/>
          <p14:tracePt t="71671" x="6410325" y="1857375"/>
          <p14:tracePt t="71686" x="6418263" y="1857375"/>
          <p14:tracePt t="71694" x="6418263" y="1849438"/>
          <p14:tracePt t="71702" x="6426200" y="1849438"/>
          <p14:tracePt t="72136" x="6426200" y="1857375"/>
          <p14:tracePt t="72144" x="6426200" y="1865313"/>
          <p14:tracePt t="72151" x="6426200" y="1881188"/>
          <p14:tracePt t="72159" x="6434138" y="1906588"/>
          <p14:tracePt t="72167" x="6442075" y="1930400"/>
          <p14:tracePt t="72173" x="6442075" y="1946275"/>
          <p14:tracePt t="72182" x="6442075" y="1962150"/>
          <p14:tracePt t="72189" x="6442075" y="1985963"/>
          <p14:tracePt t="72196" x="6450013" y="1993900"/>
          <p14:tracePt t="72204" x="6450013" y="2001838"/>
          <p14:tracePt t="72211" x="6465888" y="2017713"/>
          <p14:tracePt t="72219" x="6465888" y="2025650"/>
          <p14:tracePt t="72227" x="6465888" y="2033588"/>
          <p14:tracePt t="72234" x="6465888" y="2041525"/>
          <p14:tracePt t="72249" x="6465888" y="2057400"/>
          <p14:tracePt t="72256" x="6473825" y="2057400"/>
          <p14:tracePt t="72265" x="6473825" y="2065338"/>
          <p14:tracePt t="72278" x="6473825" y="2073275"/>
          <p14:tracePt t="72294" x="6473825" y="2081213"/>
          <p14:tracePt t="72301" x="6481763" y="2089150"/>
          <p14:tracePt t="72316" x="6481763" y="2097088"/>
          <p14:tracePt t="72333" x="6481763" y="2105025"/>
          <p14:tracePt t="72348" x="6481763" y="2112963"/>
          <p14:tracePt t="72354" x="6481763" y="2120900"/>
          <p14:tracePt t="72496" x="6489700" y="2128838"/>
          <p14:tracePt t="72579" x="6489700" y="2136775"/>
          <p14:tracePt t="72609" x="6489700" y="2144713"/>
          <p14:tracePt t="72632" x="6489700" y="2152650"/>
          <p14:tracePt t="72677" x="6489700" y="2160588"/>
          <p14:tracePt t="72729" x="6489700" y="2168525"/>
          <p14:tracePt t="72789" x="6489700" y="2176463"/>
          <p14:tracePt t="73111" x="6489700" y="2184400"/>
          <p14:tracePt t="73119" x="6497638" y="2184400"/>
          <p14:tracePt t="73126" x="6513513" y="2184400"/>
          <p14:tracePt t="73134" x="6521450" y="2184400"/>
          <p14:tracePt t="73141" x="6537325" y="2184400"/>
          <p14:tracePt t="73148" x="6553200" y="2184400"/>
          <p14:tracePt t="73156" x="6577013" y="2184400"/>
          <p14:tracePt t="73165" x="6592888" y="2184400"/>
          <p14:tracePt t="73172" x="6616700" y="2184400"/>
          <p14:tracePt t="73179" x="6624638" y="2184400"/>
          <p14:tracePt t="73186" x="6648450" y="2184400"/>
          <p14:tracePt t="73194" x="6664325" y="2184400"/>
          <p14:tracePt t="73201" x="6696075" y="2184400"/>
          <p14:tracePt t="73209" x="6711950" y="2184400"/>
          <p14:tracePt t="73217" x="6727825" y="2184400"/>
          <p14:tracePt t="73223" x="6751638" y="2184400"/>
          <p14:tracePt t="73232" x="6777038" y="2184400"/>
          <p14:tracePt t="73239" x="6800850" y="2184400"/>
          <p14:tracePt t="73246" x="6824663" y="2184400"/>
          <p14:tracePt t="73254" x="6840538" y="2184400"/>
          <p14:tracePt t="73261" x="6840538" y="2192338"/>
          <p14:tracePt t="73268" x="6856413" y="2192338"/>
          <p14:tracePt t="73276" x="6864350" y="2192338"/>
          <p14:tracePt t="73531" x="6864350" y="2200275"/>
          <p14:tracePt t="73546" x="6864350" y="2216150"/>
          <p14:tracePt t="73561" x="6864350" y="2233613"/>
          <p14:tracePt t="73576" x="6856413" y="2241550"/>
          <p14:tracePt t="73584" x="6848475" y="2249488"/>
          <p14:tracePt t="73591" x="6848475" y="2257425"/>
          <p14:tracePt t="73607" x="6840538" y="2265363"/>
          <p14:tracePt t="73614" x="6840538" y="2273300"/>
          <p14:tracePt t="73629" x="6840538" y="2281238"/>
          <p14:tracePt t="73637" x="6832600" y="2289175"/>
          <p14:tracePt t="73884" x="6824663" y="2289175"/>
          <p14:tracePt t="73891" x="6816725" y="2289175"/>
          <p14:tracePt t="73899" x="6792913" y="2312988"/>
          <p14:tracePt t="73908" x="6735763" y="2344738"/>
          <p14:tracePt t="73913" x="6672263" y="2376488"/>
          <p14:tracePt t="73921" x="6584950" y="2432050"/>
          <p14:tracePt t="73929" x="6473825" y="2487613"/>
          <p14:tracePt t="73936" x="6353175" y="2535238"/>
          <p14:tracePt t="73943" x="6234113" y="2584450"/>
          <p14:tracePt t="73951" x="6138863" y="2624138"/>
          <p14:tracePt t="73959" x="6051550" y="2647950"/>
          <p14:tracePt t="73966" x="6002338" y="2671763"/>
          <p14:tracePt t="73976" x="5954713" y="2679700"/>
          <p14:tracePt t="73981" x="5938838" y="2687638"/>
          <p14:tracePt t="73990" x="5930900" y="2687638"/>
          <p14:tracePt t="74161" x="5922963" y="2687638"/>
          <p14:tracePt t="74184" x="5915025" y="2695575"/>
          <p14:tracePt t="74191" x="5899150" y="2703513"/>
          <p14:tracePt t="74198" x="5891213" y="2719388"/>
          <p14:tracePt t="74207" x="5883275" y="2727325"/>
          <p14:tracePt t="74214" x="5867400" y="2735263"/>
          <p14:tracePt t="74221" x="5851525" y="2743200"/>
          <p14:tracePt t="74229" x="5843588" y="2759075"/>
          <p14:tracePt t="74236" x="5819775" y="2774950"/>
          <p14:tracePt t="74245" x="5795963" y="2790825"/>
          <p14:tracePt t="74251" x="5764213" y="2798763"/>
          <p14:tracePt t="74259" x="5748338" y="2814638"/>
          <p14:tracePt t="74266" x="5732463" y="2830513"/>
          <p14:tracePt t="74274" x="5708650" y="2846388"/>
          <p14:tracePt t="74282" x="5700713" y="2846388"/>
          <p14:tracePt t="74289" x="5692775" y="2854325"/>
          <p14:tracePt t="74296" x="5684838" y="2854325"/>
          <p14:tracePt t="74319" x="5676900" y="2854325"/>
          <p14:tracePt t="74326" x="5667375" y="2862263"/>
          <p14:tracePt t="74333" x="5659438" y="2870200"/>
          <p14:tracePt t="74341" x="5643563" y="2870200"/>
          <p14:tracePt t="74349" x="5619750" y="2870200"/>
          <p14:tracePt t="74357" x="5588000" y="2870200"/>
          <p14:tracePt t="74365" x="5564188" y="2870200"/>
          <p14:tracePt t="74371" x="5524500" y="2870200"/>
          <p14:tracePt t="74379" x="5508625" y="2878138"/>
          <p14:tracePt t="74386" x="5468938" y="2886075"/>
          <p14:tracePt t="74395" x="5453063" y="2886075"/>
          <p14:tracePt t="74401" x="5429250" y="2886075"/>
          <p14:tracePt t="74410" x="5405438" y="2894013"/>
          <p14:tracePt t="74416" x="5389563" y="2894013"/>
          <p14:tracePt t="74424" x="5373688" y="2894013"/>
          <p14:tracePt t="74431" x="5365750" y="2894013"/>
          <p14:tracePt t="74439" x="5349875" y="2894013"/>
          <p14:tracePt t="74446" x="5334000" y="2901950"/>
          <p14:tracePt t="74462" x="5318125" y="2901950"/>
          <p14:tracePt t="74469" x="5310188" y="2909888"/>
          <p14:tracePt t="74476" x="5300663" y="2909888"/>
          <p14:tracePt t="74491" x="5292725" y="2909888"/>
          <p14:tracePt t="74507" x="5284788" y="2919413"/>
          <p14:tracePt t="74514" x="5276850" y="2919413"/>
          <p14:tracePt t="74521" x="5268913" y="2919413"/>
          <p14:tracePt t="74529" x="5268913" y="2927350"/>
          <p14:tracePt t="74536" x="5260975" y="2927350"/>
          <p14:tracePt t="74551" x="5245100" y="2927350"/>
          <p14:tracePt t="74559" x="5221288" y="2935288"/>
          <p14:tracePt t="74566" x="5197475" y="2943225"/>
          <p14:tracePt t="74574" x="5165725" y="2959100"/>
          <p14:tracePt t="74582" x="5133975" y="2959100"/>
          <p14:tracePt t="74589" x="5094288" y="2974975"/>
          <p14:tracePt t="74598" x="5070475" y="2982913"/>
          <p14:tracePt t="74604" x="5054600" y="2990850"/>
          <p14:tracePt t="74612" x="5030788" y="2998788"/>
          <p14:tracePt t="74619" x="5014913" y="3006725"/>
          <p14:tracePt t="74626" x="4999038" y="3014663"/>
          <p14:tracePt t="74641" x="4991100" y="3014663"/>
          <p14:tracePt t="74761" x="5006975" y="3014663"/>
          <p14:tracePt t="74769" x="5014913" y="3014663"/>
          <p14:tracePt t="74776" x="5030788" y="3014663"/>
          <p14:tracePt t="74784" x="5054600" y="3014663"/>
          <p14:tracePt t="74791" x="5078413" y="3014663"/>
          <p14:tracePt t="74799" x="5110163" y="3022600"/>
          <p14:tracePt t="74806" x="5133975" y="3022600"/>
          <p14:tracePt t="74814" x="5165725" y="3022600"/>
          <p14:tracePt t="74821" x="5197475" y="3022600"/>
          <p14:tracePt t="74828" x="5245100" y="3022600"/>
          <p14:tracePt t="74836" x="5300663" y="3030538"/>
          <p14:tracePt t="74845" x="5341938" y="3030538"/>
          <p14:tracePt t="74851" x="5389563" y="3030538"/>
          <p14:tracePt t="74859" x="5429250" y="3030538"/>
          <p14:tracePt t="74866" x="5445125" y="3030538"/>
          <p14:tracePt t="74874" x="5476875" y="3030538"/>
          <p14:tracePt t="74881" x="5508625" y="3030538"/>
          <p14:tracePt t="74888" x="5516563" y="3030538"/>
          <p14:tracePt t="75594" x="5524500" y="3030538"/>
          <p14:tracePt t="75601" x="5532438" y="3030538"/>
          <p14:tracePt t="75609" x="5540375" y="3030538"/>
          <p14:tracePt t="75624" x="5556250" y="3030538"/>
          <p14:tracePt t="75639" x="5564188" y="3030538"/>
          <p14:tracePt t="75647" x="5572125" y="3030538"/>
          <p14:tracePt t="75654" x="5580063" y="3030538"/>
          <p14:tracePt t="75669" x="5588000" y="3030538"/>
          <p14:tracePt t="75706" x="5595938" y="3030538"/>
          <p14:tracePt t="75729" x="5603875" y="3030538"/>
          <p14:tracePt t="75744" x="5611813" y="3030538"/>
          <p14:tracePt t="75767" x="5619750" y="3030538"/>
          <p14:tracePt t="76051" x="5627688" y="3030538"/>
          <p14:tracePt t="76299" x="5635625" y="3030538"/>
          <p14:tracePt t="76306" x="5643563" y="3030538"/>
          <p14:tracePt t="76313" x="5651500" y="3030538"/>
          <p14:tracePt t="76323" x="5659438" y="3030538"/>
          <p14:tracePt t="76329" x="5676900" y="3030538"/>
          <p14:tracePt t="76344" x="5692775" y="3030538"/>
          <p14:tracePt t="76352" x="5700713" y="3030538"/>
          <p14:tracePt t="76358" x="5708650" y="3030538"/>
          <p14:tracePt t="76366" x="5716588" y="3030538"/>
          <p14:tracePt t="76374" x="5724525" y="3030538"/>
          <p14:tracePt t="76382" x="5740400" y="3030538"/>
          <p14:tracePt t="76390" x="5748338" y="3030538"/>
          <p14:tracePt t="76396" x="5756275" y="3022600"/>
          <p14:tracePt t="76404" x="5764213" y="3022600"/>
          <p14:tracePt t="76411" x="5772150" y="3022600"/>
          <p14:tracePt t="76418" x="5788025" y="3022600"/>
          <p14:tracePt t="76426" x="5795963" y="3022600"/>
          <p14:tracePt t="76434" x="5803900" y="3022600"/>
          <p14:tracePt t="76442" x="5819775" y="3022600"/>
          <p14:tracePt t="76448" x="5835650" y="3022600"/>
          <p14:tracePt t="76457" x="5843588" y="3022600"/>
          <p14:tracePt t="76473" x="5859463" y="3022600"/>
          <p14:tracePt t="76486" x="5867400" y="3022600"/>
          <p14:tracePt t="76494" x="5875338" y="3022600"/>
          <p14:tracePt t="76501" x="5883275" y="3022600"/>
          <p14:tracePt t="76509" x="5891213" y="3022600"/>
          <p14:tracePt t="76516" x="5891213" y="3030538"/>
          <p14:tracePt t="76523" x="5899150" y="3030538"/>
          <p14:tracePt t="76531" x="5907088" y="3030538"/>
          <p14:tracePt t="76540" x="5915025" y="3030538"/>
          <p14:tracePt t="76554" x="5922963" y="3030538"/>
          <p14:tracePt t="76569" x="5930900" y="3030538"/>
          <p14:tracePt t="76584" x="5938838" y="3030538"/>
          <p14:tracePt t="76606" x="5946775" y="3030538"/>
          <p14:tracePt t="76629" x="5954713" y="3030538"/>
          <p14:tracePt t="76666" x="5962650" y="3030538"/>
          <p14:tracePt t="76674" x="5970588" y="3030538"/>
          <p14:tracePt t="76703" x="5978525" y="3030538"/>
          <p14:tracePt t="76719" x="5986463" y="3030538"/>
          <p14:tracePt t="76733" x="5994400" y="3030538"/>
          <p14:tracePt t="76742" x="6002338" y="3030538"/>
          <p14:tracePt t="76757" x="6010275" y="3030538"/>
          <p14:tracePt t="76764" x="6018213" y="3030538"/>
          <p14:tracePt t="76779" x="6026150" y="3030538"/>
          <p14:tracePt t="76794" x="6034088" y="3030538"/>
          <p14:tracePt t="76816" x="6043613" y="3030538"/>
          <p14:tracePt t="76832" x="6051550" y="3030538"/>
          <p14:tracePt t="76848" x="6059488" y="3030538"/>
          <p14:tracePt t="76853" x="6067425" y="3030538"/>
          <p14:tracePt t="76892" x="6067425" y="3022600"/>
          <p14:tracePt t="76898" x="6075363" y="3022600"/>
          <p14:tracePt t="76914" x="6083300" y="3022600"/>
          <p14:tracePt t="76928" x="6083300" y="3014663"/>
          <p14:tracePt t="76936" x="6091238" y="3014663"/>
          <p14:tracePt t="76958" x="6099175" y="3014663"/>
          <p14:tracePt t="77035" x="6107113" y="3014663"/>
          <p14:tracePt t="77731" x="6115050" y="3014663"/>
          <p14:tracePt t="77746" x="6122988" y="3014663"/>
          <p14:tracePt t="77756" x="6130925" y="3014663"/>
          <p14:tracePt t="77772" x="6138863" y="3006725"/>
          <p14:tracePt t="77786" x="6146800" y="3006725"/>
          <p14:tracePt t="77799" x="6154738" y="3006725"/>
          <p14:tracePt t="77807" x="6162675" y="3006725"/>
          <p14:tracePt t="77814" x="6170613" y="2998788"/>
          <p14:tracePt t="77829" x="6186488" y="2990850"/>
          <p14:tracePt t="77837" x="6218238" y="2990850"/>
          <p14:tracePt t="77844" x="6242050" y="2982913"/>
          <p14:tracePt t="77851" x="6273800" y="2982913"/>
          <p14:tracePt t="77859" x="6305550" y="2982913"/>
          <p14:tracePt t="77867" x="6329363" y="2982913"/>
          <p14:tracePt t="77874" x="6369050" y="2982913"/>
          <p14:tracePt t="77881" x="6426200" y="2982913"/>
          <p14:tracePt t="77889" x="6465888" y="2990850"/>
          <p14:tracePt t="77896" x="6513513" y="2990850"/>
          <p14:tracePt t="77904" x="6553200" y="2998788"/>
          <p14:tracePt t="77911" x="6600825" y="2998788"/>
          <p14:tracePt t="77919" x="6632575" y="3006725"/>
          <p14:tracePt t="77926" x="6664325" y="3006725"/>
          <p14:tracePt t="77934" x="6704013" y="3006725"/>
          <p14:tracePt t="77942" x="6727825" y="3014663"/>
          <p14:tracePt t="77949" x="6743700" y="3014663"/>
          <p14:tracePt t="77957" x="6751638" y="3014663"/>
          <p14:tracePt t="77974" x="6759575" y="3014663"/>
          <p14:tracePt t="78924" x="6743700" y="3014663"/>
          <p14:tracePt t="78939" x="6735763" y="3014663"/>
          <p14:tracePt t="78954" x="6727825" y="3014663"/>
          <p14:tracePt t="78968" x="6719888" y="3014663"/>
          <p14:tracePt t="79201" x="6727825" y="3006725"/>
          <p14:tracePt t="79209" x="6751638" y="2990850"/>
          <p14:tracePt t="79216" x="6759575" y="2990850"/>
          <p14:tracePt t="79225" x="6784975" y="2967038"/>
          <p14:tracePt t="79231" x="6824663" y="2935288"/>
          <p14:tracePt t="79239" x="6864350" y="2894013"/>
          <p14:tracePt t="79247" x="6904038" y="2862263"/>
          <p14:tracePt t="79254" x="6959600" y="2798763"/>
          <p14:tracePt t="79261" x="7015163" y="2743200"/>
          <p14:tracePt t="79269" x="7054850" y="2671763"/>
          <p14:tracePt t="79277" x="7094538" y="2592388"/>
          <p14:tracePt t="79284" x="7118350" y="2503488"/>
          <p14:tracePt t="79292" x="7135813" y="2416175"/>
          <p14:tracePt t="79298" x="7135813" y="2352675"/>
          <p14:tracePt t="79306" x="7135813" y="2281238"/>
          <p14:tracePt t="79314" x="7135813" y="2200275"/>
          <p14:tracePt t="79323" x="7135813" y="2120900"/>
          <p14:tracePt t="79329" x="7135813" y="2049463"/>
          <p14:tracePt t="79336" x="7135813" y="1978025"/>
          <p14:tracePt t="79344" x="7135813" y="1898650"/>
          <p14:tracePt t="79351" x="7135813" y="1833563"/>
          <p14:tracePt t="79360" x="7135813" y="1793875"/>
          <p14:tracePt t="79366" x="7135813" y="1738313"/>
          <p14:tracePt t="79375" x="7135813" y="1706563"/>
          <p14:tracePt t="79381" x="7135813" y="1658938"/>
          <p14:tracePt t="79388" x="7143750" y="1627188"/>
          <p14:tracePt t="79397" x="7159625" y="1611313"/>
          <p14:tracePt t="79404" x="7175500" y="1587500"/>
          <p14:tracePt t="79411" x="7191375" y="1571625"/>
          <p14:tracePt t="79419" x="7207250" y="1555750"/>
          <p14:tracePt t="79426" x="7223125" y="1538288"/>
          <p14:tracePt t="79436" x="7246938" y="1530350"/>
          <p14:tracePt t="79445" x="7270750" y="1506538"/>
          <p14:tracePt t="79449" x="7286625" y="1490663"/>
          <p14:tracePt t="79457" x="7318375" y="1466850"/>
          <p14:tracePt t="79464" x="7326313" y="1450975"/>
          <p14:tracePt t="79473" x="7350125" y="1435100"/>
          <p14:tracePt t="79478" x="7373938" y="1403350"/>
          <p14:tracePt t="79486" x="7405688" y="1363663"/>
          <p14:tracePt t="79494" x="7445375" y="1316038"/>
          <p14:tracePt t="79501" x="7485063" y="1260475"/>
          <p14:tracePt t="79509" x="7510463" y="1212850"/>
          <p14:tracePt t="79516" x="7558088" y="1139825"/>
          <p14:tracePt t="79523" x="7597775" y="1084263"/>
          <p14:tracePt t="79531" x="7637463" y="1004888"/>
          <p14:tracePt t="79538" x="7661275" y="957263"/>
          <p14:tracePt t="79546" x="7685088" y="901700"/>
          <p14:tracePt t="79554" x="7700963" y="869950"/>
          <p14:tracePt t="79561" x="7724775" y="820738"/>
          <p14:tracePt t="79569" x="7732713" y="804863"/>
          <p14:tracePt t="79577" x="7740650" y="781050"/>
          <p14:tracePt t="79592" x="7740650" y="773113"/>
          <p14:tracePt t="79606" x="7740650" y="765175"/>
          <p14:tracePt t="79614" x="7748588" y="765175"/>
          <p14:tracePt t="79771" x="7756525" y="765175"/>
          <p14:tracePt t="79809" x="7764463" y="765175"/>
          <p14:tracePt t="79839" x="7772400" y="765175"/>
          <p14:tracePt t="79869" x="7780338" y="765175"/>
          <p14:tracePt t="79877" x="7780338" y="757238"/>
          <p14:tracePt t="79892" x="7788275" y="757238"/>
          <p14:tracePt t="79921" x="7796213" y="757238"/>
          <p14:tracePt t="79937" x="7804150" y="757238"/>
          <p14:tracePt t="79951" x="7804150" y="749300"/>
          <p14:tracePt t="79959" x="7812088" y="749300"/>
          <p14:tracePt t="79981" x="7820025" y="749300"/>
          <p14:tracePt t="79996" x="7827963" y="741363"/>
          <p14:tracePt t="80020" x="7835900" y="741363"/>
          <p14:tracePt t="80071" x="7843838" y="741363"/>
          <p14:tracePt t="80154" x="7851775" y="741363"/>
          <p14:tracePt t="80191" x="7859713" y="749300"/>
          <p14:tracePt t="80198" x="7869238" y="765175"/>
          <p14:tracePt t="80207" x="7869238" y="781050"/>
          <p14:tracePt t="80214" x="7877175" y="781050"/>
          <p14:tracePt t="80221" x="7885113" y="796925"/>
          <p14:tracePt t="80228" x="7885113" y="804863"/>
          <p14:tracePt t="80236" x="7893050" y="828675"/>
          <p14:tracePt t="80244" x="7900988" y="828675"/>
          <p14:tracePt t="80251" x="7900988" y="836613"/>
          <p14:tracePt t="80258" x="7900988" y="852488"/>
          <p14:tracePt t="80266" x="7908925" y="862013"/>
          <p14:tracePt t="80275" x="7908925" y="869950"/>
          <p14:tracePt t="80295" x="7916863" y="869950"/>
          <p14:tracePt t="80298" x="7916863" y="877888"/>
          <p14:tracePt t="80371" x="7924800" y="877888"/>
          <p14:tracePt t="80386" x="7932738" y="877888"/>
          <p14:tracePt t="80401" x="7948613" y="877888"/>
          <p14:tracePt t="80416" x="7972425" y="869950"/>
          <p14:tracePt t="80425" x="7996238" y="862013"/>
          <p14:tracePt t="80431" x="8035925" y="844550"/>
          <p14:tracePt t="80438" x="8051800" y="828675"/>
          <p14:tracePt t="80446" x="8075613" y="820738"/>
          <p14:tracePt t="80454" x="8091488" y="812800"/>
          <p14:tracePt t="80461" x="8115300" y="804863"/>
          <p14:tracePt t="80469" x="8123238" y="804863"/>
          <p14:tracePt t="80477" x="8131175" y="804863"/>
          <p14:tracePt t="80484" x="8139113" y="796925"/>
          <p14:tracePt t="80491" x="8139113" y="788988"/>
          <p14:tracePt t="80498" x="8147050" y="788988"/>
          <p14:tracePt t="80529" x="8147050" y="781050"/>
          <p14:tracePt t="80536" x="8154988" y="781050"/>
          <p14:tracePt t="80583" x="8162925" y="781050"/>
          <p14:tracePt t="80604" x="8170863" y="781050"/>
          <p14:tracePt t="80619" x="8178800" y="781050"/>
          <p14:tracePt t="80627" x="8194675" y="781050"/>
          <p14:tracePt t="80634" x="8202613" y="781050"/>
          <p14:tracePt t="80641" x="8226425" y="781050"/>
          <p14:tracePt t="80648" x="8259763" y="773113"/>
          <p14:tracePt t="80657" x="8307388" y="773113"/>
          <p14:tracePt t="80663" x="8339138" y="757238"/>
          <p14:tracePt t="80671" x="8394700" y="749300"/>
          <p14:tracePt t="80678" x="8442325" y="733425"/>
          <p14:tracePt t="80686" x="8497888" y="717550"/>
          <p14:tracePt t="80694" x="8529638" y="701675"/>
          <p14:tracePt t="80701" x="8569325" y="701675"/>
          <p14:tracePt t="80710" x="8593138" y="685800"/>
          <p14:tracePt t="80717" x="8610600" y="669925"/>
          <p14:tracePt t="80725" x="8626475" y="669925"/>
          <p14:tracePt t="80731" x="8634413" y="661988"/>
          <p14:tracePt t="80738" x="8642350" y="661988"/>
          <p14:tracePt t="80746" x="8642350" y="654050"/>
          <p14:tracePt t="80874" x="8650288" y="654050"/>
          <p14:tracePt t="80896" x="8658225" y="654050"/>
          <p14:tracePt t="80934" x="8666163" y="646113"/>
          <p14:tracePt t="80941" x="8674100" y="646113"/>
          <p14:tracePt t="81016" x="8682038" y="646113"/>
          <p14:tracePt t="81069" x="8689975" y="646113"/>
          <p14:tracePt t="81078" x="8697913" y="646113"/>
          <p14:tracePt t="81083" x="8705850" y="654050"/>
          <p14:tracePt t="81091" x="8721725" y="661988"/>
          <p14:tracePt t="81099" x="8737600" y="669925"/>
          <p14:tracePt t="81107" x="8745538" y="669925"/>
          <p14:tracePt t="81115" x="8753475" y="677863"/>
          <p14:tracePt t="81121" x="8769350" y="677863"/>
          <p14:tracePt t="81130" x="8777288" y="685800"/>
          <p14:tracePt t="81137" x="8793163" y="685800"/>
          <p14:tracePt t="81151" x="8801100" y="685800"/>
          <p14:tracePt t="81166" x="8809038" y="685800"/>
          <p14:tracePt t="81174" x="8816975" y="685800"/>
          <p14:tracePt t="81181" x="8824913" y="685800"/>
          <p14:tracePt t="81189" x="8832850" y="685800"/>
          <p14:tracePt t="81196" x="8840788" y="685800"/>
          <p14:tracePt t="81204" x="8848725" y="677863"/>
          <p14:tracePt t="81211" x="8856663" y="677863"/>
          <p14:tracePt t="81227" x="8864600" y="677863"/>
          <p14:tracePt t="81234" x="8872538" y="677863"/>
          <p14:tracePt t="81241" x="8872538" y="669925"/>
          <p14:tracePt t="81249" x="8880475" y="669925"/>
          <p14:tracePt t="81264" x="8888413" y="669925"/>
          <p14:tracePt t="82907" x="8888413" y="677863"/>
          <p14:tracePt t="82913" x="8888413" y="693738"/>
          <p14:tracePt t="82921" x="8888413" y="701675"/>
          <p14:tracePt t="82931" x="8880475" y="709613"/>
          <p14:tracePt t="82936" x="8872538" y="717550"/>
          <p14:tracePt t="82944" x="8872538" y="725488"/>
          <p14:tracePt t="82951" x="8872538" y="733425"/>
          <p14:tracePt t="82959" x="8872538" y="741363"/>
          <p14:tracePt t="82983" x="8872538" y="749300"/>
          <p14:tracePt t="83101" x="8872538" y="757238"/>
          <p14:tracePt t="83132" x="8864600" y="757238"/>
          <p14:tracePt t="83169" x="8864600" y="765175"/>
          <p14:tracePt t="84271" x="8864600" y="773113"/>
          <p14:tracePt t="84279" x="8856663" y="781050"/>
          <p14:tracePt t="84287" x="8848725" y="804863"/>
          <p14:tracePt t="84294" x="8840788" y="820738"/>
          <p14:tracePt t="84301" x="8824913" y="852488"/>
          <p14:tracePt t="84309" x="8801100" y="885825"/>
          <p14:tracePt t="84316" x="8793163" y="941388"/>
          <p14:tracePt t="84324" x="8761413" y="996950"/>
          <p14:tracePt t="84332" x="8745538" y="1052513"/>
          <p14:tracePt t="84339" x="8705850" y="1131888"/>
          <p14:tracePt t="84347" x="8666163" y="1212850"/>
          <p14:tracePt t="84353" x="8593138" y="1347788"/>
          <p14:tracePt t="84362" x="8513763" y="1506538"/>
          <p14:tracePt t="84369" x="8410575" y="1698625"/>
          <p14:tracePt t="84376" x="8315325" y="1890713"/>
          <p14:tracePt t="84384" x="8235950" y="2049463"/>
          <p14:tracePt t="84391" x="8147050" y="2216150"/>
          <p14:tracePt t="84399" x="8083550" y="2360613"/>
          <p14:tracePt t="84406" x="8051800" y="2447925"/>
          <p14:tracePt t="84414" x="8020050" y="2511425"/>
          <p14:tracePt t="84421" x="8020050" y="2551113"/>
          <p14:tracePt t="84429" x="8012113" y="2576513"/>
          <p14:tracePt t="84437" x="8004175" y="2592388"/>
          <p14:tracePt t="84445" x="8004175" y="2600325"/>
          <p14:tracePt t="84451" x="8004175" y="2608263"/>
          <p14:tracePt t="84579" x="8012113" y="2608263"/>
          <p14:tracePt t="84625" x="8020050" y="2608263"/>
          <p14:tracePt t="84759" x="8027988" y="2608263"/>
          <p14:tracePt t="84766" x="8035925" y="2608263"/>
          <p14:tracePt t="84781" x="8043863" y="2608263"/>
          <p14:tracePt t="84797" x="8051800" y="2600325"/>
          <p14:tracePt t="84819" x="8059738" y="2592388"/>
          <p14:tracePt t="84827" x="8067675" y="2592388"/>
          <p14:tracePt t="84834" x="8067675" y="2584450"/>
          <p14:tracePt t="84841" x="8075613" y="2584450"/>
          <p14:tracePt t="84856" x="8075613" y="2576513"/>
          <p14:tracePt t="84864" x="8083550" y="2576513"/>
          <p14:tracePt t="85209" x="8083550" y="2566988"/>
          <p14:tracePt t="85216" x="8091488" y="2559050"/>
          <p14:tracePt t="85226" x="8099425" y="2543175"/>
          <p14:tracePt t="85231" x="8115300" y="2527300"/>
          <p14:tracePt t="85238" x="8131175" y="2519363"/>
          <p14:tracePt t="85246" x="8131175" y="2503488"/>
          <p14:tracePt t="85253" x="8147050" y="2487613"/>
          <p14:tracePt t="85261" x="8147050" y="2471738"/>
          <p14:tracePt t="85268" x="8162925" y="2455863"/>
          <p14:tracePt t="85276" x="8170863" y="2439988"/>
          <p14:tracePt t="85284" x="8170863" y="2424113"/>
          <p14:tracePt t="85291" x="8178800" y="2416175"/>
          <p14:tracePt t="85299" x="8186738" y="2400300"/>
          <p14:tracePt t="85306" x="8186738" y="2392363"/>
          <p14:tracePt t="85314" x="8186738" y="2384425"/>
          <p14:tracePt t="85321" x="8194675" y="2376488"/>
          <p14:tracePt t="85337" x="8202613" y="2368550"/>
          <p14:tracePt t="85344" x="8202613" y="2360613"/>
          <p14:tracePt t="85681" x="8202613" y="2352675"/>
          <p14:tracePt t="85689" x="8210550" y="2344738"/>
          <p14:tracePt t="85704" x="8210550" y="2328863"/>
          <p14:tracePt t="85711" x="8218488" y="2312988"/>
          <p14:tracePt t="85718" x="8226425" y="2305050"/>
          <p14:tracePt t="85726" x="8226425" y="2289175"/>
          <p14:tracePt t="85734" x="8226425" y="2273300"/>
          <p14:tracePt t="85741" x="8235950" y="2265363"/>
          <p14:tracePt t="85749" x="8235950" y="2257425"/>
          <p14:tracePt t="85764" x="8235950" y="2249488"/>
          <p14:tracePt t="86005" x="8235950" y="2257425"/>
          <p14:tracePt t="86035" x="8235950" y="2265363"/>
          <p14:tracePt t="86049" x="8235950" y="2273300"/>
          <p14:tracePt t="87205" x="0" y="0"/>
        </p14:tracePtLst>
        <p14:tracePtLst>
          <p14:tracePt t="89906" x="7175500" y="2967038"/>
          <p14:tracePt t="90054" x="7183438" y="2967038"/>
          <p14:tracePt t="90062" x="7199313" y="2967038"/>
          <p14:tracePt t="90069" x="7223125" y="2967038"/>
          <p14:tracePt t="90076" x="7254875" y="2967038"/>
          <p14:tracePt t="90084" x="7278688" y="2982913"/>
          <p14:tracePt t="90091" x="7294563" y="2982913"/>
          <p14:tracePt t="90099" x="7342188" y="3006725"/>
          <p14:tracePt t="90107" x="7389813" y="3014663"/>
          <p14:tracePt t="90114" x="7437438" y="3030538"/>
          <p14:tracePt t="90121" x="7469188" y="3046413"/>
          <p14:tracePt t="90130" x="7526338" y="3046413"/>
          <p14:tracePt t="90139" x="7581900" y="3078163"/>
          <p14:tracePt t="90144" x="7629525" y="3078163"/>
          <p14:tracePt t="90152" x="7677150" y="3094038"/>
          <p14:tracePt t="90160" x="7716838" y="3101975"/>
          <p14:tracePt t="90167" x="7772400" y="3109913"/>
          <p14:tracePt t="90174" x="7788275" y="3109913"/>
          <p14:tracePt t="90182" x="7796213" y="3109913"/>
          <p14:tracePt t="90196" x="7812088" y="3109913"/>
          <p14:tracePt t="90211" x="7820025" y="3109913"/>
          <p14:tracePt t="90219" x="7827963" y="3109913"/>
          <p14:tracePt t="90233" x="7843838" y="3109913"/>
          <p14:tracePt t="90250" x="7859713" y="3109913"/>
          <p14:tracePt t="90256" x="7869238" y="3109913"/>
          <p14:tracePt t="90264" x="7877175" y="3109913"/>
          <p14:tracePt t="90271" x="7885113" y="3109913"/>
          <p14:tracePt t="90286" x="7893050" y="3109913"/>
          <p14:tracePt t="90294" x="7908925" y="3109913"/>
          <p14:tracePt t="90302" x="7908925" y="3101975"/>
          <p14:tracePt t="90308" x="7924800" y="3101975"/>
          <p14:tracePt t="90318" x="7940675" y="3101975"/>
          <p14:tracePt t="90323" x="7956550" y="3101975"/>
          <p14:tracePt t="90332" x="7980363" y="3101975"/>
          <p14:tracePt t="90338" x="7996238" y="3101975"/>
          <p14:tracePt t="90346" x="8012113" y="3101975"/>
          <p14:tracePt t="90354" x="8043863" y="3101975"/>
          <p14:tracePt t="90361" x="8067675" y="3101975"/>
          <p14:tracePt t="90369" x="8099425" y="3101975"/>
          <p14:tracePt t="90376" x="8123238" y="3101975"/>
          <p14:tracePt t="90383" x="8147050" y="3101975"/>
          <p14:tracePt t="90391" x="8178800" y="3109913"/>
          <p14:tracePt t="90401" x="8218488" y="3117850"/>
          <p14:tracePt t="90406" x="8243888" y="3117850"/>
          <p14:tracePt t="90413" x="8259763" y="3117850"/>
          <p14:tracePt t="90421" x="8291513" y="3125788"/>
          <p14:tracePt t="90428" x="8307388" y="3125788"/>
          <p14:tracePt t="90436" x="8331200" y="3125788"/>
          <p14:tracePt t="90444" x="8339138" y="3125788"/>
          <p14:tracePt t="90451" x="8355013" y="3125788"/>
          <p14:tracePt t="90459" x="8362950" y="3125788"/>
          <p14:tracePt t="90466" x="8362950" y="3133725"/>
          <p14:tracePt t="90475" x="8370888" y="3133725"/>
          <p14:tracePt t="90489" x="8378825" y="3133725"/>
          <p14:tracePt t="90751" x="8386763" y="3133725"/>
          <p14:tracePt t="90766" x="8394700" y="3133725"/>
          <p14:tracePt t="90796" x="8402638" y="3133725"/>
          <p14:tracePt t="90909" x="8394700" y="3133725"/>
          <p14:tracePt t="90916" x="8386763" y="3133725"/>
          <p14:tracePt t="90925" x="8370888" y="3133725"/>
          <p14:tracePt t="90931" x="8362950" y="3133725"/>
          <p14:tracePt t="90939" x="8339138" y="3133725"/>
          <p14:tracePt t="90946" x="8323263" y="3133725"/>
          <p14:tracePt t="90954" x="8291513" y="3133725"/>
          <p14:tracePt t="90961" x="8259763" y="3133725"/>
          <p14:tracePt t="90968" x="8218488" y="3133725"/>
          <p14:tracePt t="90977" x="8186738" y="3133725"/>
          <p14:tracePt t="90983" x="8147050" y="3133725"/>
          <p14:tracePt t="90992" x="8083550" y="3133725"/>
          <p14:tracePt t="90998" x="8035925" y="3133725"/>
          <p14:tracePt t="91007" x="7996238" y="3141663"/>
          <p14:tracePt t="91014" x="7956550" y="3141663"/>
          <p14:tracePt t="91021" x="7916863" y="3149600"/>
          <p14:tracePt t="91028" x="7869238" y="3157538"/>
          <p14:tracePt t="91037" x="7835900" y="3157538"/>
          <p14:tracePt t="91043" x="7804150" y="3165475"/>
          <p14:tracePt t="91051" x="7756525" y="3165475"/>
          <p14:tracePt t="91059" x="7724775" y="3165475"/>
          <p14:tracePt t="91066" x="7708900" y="3165475"/>
          <p14:tracePt t="91074" x="7677150" y="3165475"/>
          <p14:tracePt t="91081" x="7653338" y="3165475"/>
          <p14:tracePt t="91089" x="7621588" y="3165475"/>
          <p14:tracePt t="91097" x="7597775" y="3165475"/>
          <p14:tracePt t="91104" x="7581900" y="3165475"/>
          <p14:tracePt t="91111" x="7558088" y="3165475"/>
          <p14:tracePt t="91119" x="7550150" y="3165475"/>
          <p14:tracePt t="91126" x="7542213" y="3165475"/>
          <p14:tracePt t="91141" x="7534275" y="3165475"/>
          <p14:tracePt t="91149" x="7526338" y="3165475"/>
          <p14:tracePt t="91171" x="7518400" y="3165475"/>
          <p14:tracePt t="91186" x="7510463" y="3165475"/>
          <p14:tracePt t="91193" x="7502525" y="3165475"/>
          <p14:tracePt t="91201" x="7485063" y="3165475"/>
          <p14:tracePt t="91209" x="7461250" y="3157538"/>
          <p14:tracePt t="91216" x="7421563" y="3141663"/>
          <p14:tracePt t="91224" x="7397750" y="3133725"/>
          <p14:tracePt t="91231" x="7342188" y="3125788"/>
          <p14:tracePt t="91239" x="7294563" y="3109913"/>
          <p14:tracePt t="91246" x="7254875" y="3109913"/>
          <p14:tracePt t="91254" x="7191375" y="3101975"/>
          <p14:tracePt t="91261" x="7135813" y="3094038"/>
          <p14:tracePt t="91269" x="7070725" y="3086100"/>
          <p14:tracePt t="91276" x="7023100" y="3078163"/>
          <p14:tracePt t="91284" x="6983413" y="3078163"/>
          <p14:tracePt t="91292" x="6959600" y="3078163"/>
          <p14:tracePt t="91299" x="6935788" y="3070225"/>
          <p14:tracePt t="91307" x="6927850" y="3070225"/>
          <p14:tracePt t="91314" x="6919913" y="3070225"/>
          <p14:tracePt t="91343" x="6911975" y="3070225"/>
          <p14:tracePt t="92522" x="6919913" y="3070225"/>
          <p14:tracePt t="92529" x="6927850" y="3070225"/>
          <p14:tracePt t="92544" x="6927850" y="3062288"/>
          <p14:tracePt t="92551" x="6935788" y="3062288"/>
          <p14:tracePt t="92574" x="6943725" y="3062288"/>
          <p14:tracePt t="92583" x="6943725" y="3054350"/>
          <p14:tracePt t="92589" x="6951663" y="3054350"/>
          <p14:tracePt t="92597" x="6959600" y="3038475"/>
          <p14:tracePt t="92604" x="6967538" y="3030538"/>
          <p14:tracePt t="92612" x="6983413" y="3014663"/>
          <p14:tracePt t="92619" x="6991350" y="2982913"/>
          <p14:tracePt t="92626" x="7015163" y="2951163"/>
          <p14:tracePt t="92633" x="7038975" y="2901950"/>
          <p14:tracePt t="92641" x="7054850" y="2862263"/>
          <p14:tracePt t="92649" x="7070725" y="2806700"/>
          <p14:tracePt t="92656" x="7086600" y="2751138"/>
          <p14:tracePt t="92664" x="7094538" y="2695575"/>
          <p14:tracePt t="92671" x="7102475" y="2647950"/>
          <p14:tracePt t="92679" x="7102475" y="2600325"/>
          <p14:tracePt t="92686" x="7110413" y="2559050"/>
          <p14:tracePt t="92694" x="7110413" y="2535238"/>
          <p14:tracePt t="92701" x="7110413" y="2519363"/>
          <p14:tracePt t="92708" x="7110413" y="2503488"/>
          <p14:tracePt t="92716" x="7110413" y="2487613"/>
          <p14:tracePt t="92724" x="7110413" y="2471738"/>
          <p14:tracePt t="92732" x="7110413" y="2455863"/>
          <p14:tracePt t="92739" x="7110413" y="2439988"/>
          <p14:tracePt t="92746" x="7102475" y="2424113"/>
          <p14:tracePt t="92754" x="7102475" y="2416175"/>
          <p14:tracePt t="92762" x="7094538" y="2408238"/>
          <p14:tracePt t="92769" x="7094538" y="2392363"/>
          <p14:tracePt t="92784" x="7094538" y="2376488"/>
          <p14:tracePt t="92791" x="7086600" y="2376488"/>
          <p14:tracePt t="92799" x="7086600" y="2368550"/>
          <p14:tracePt t="92807" x="7086600" y="2352675"/>
          <p14:tracePt t="92814" x="7078663" y="2344738"/>
          <p14:tracePt t="92821" x="7078663" y="2328863"/>
          <p14:tracePt t="92829" x="7070725" y="2312988"/>
          <p14:tracePt t="92836" x="7070725" y="2297113"/>
          <p14:tracePt t="92844" x="7070725" y="2289175"/>
          <p14:tracePt t="92851" x="7070725" y="2273300"/>
          <p14:tracePt t="92859" x="7062788" y="2249488"/>
          <p14:tracePt t="92866" x="7062788" y="2224088"/>
          <p14:tracePt t="92874" x="7054850" y="2208213"/>
          <p14:tracePt t="92881" x="7054850" y="2184400"/>
          <p14:tracePt t="92888" x="7046913" y="2168525"/>
          <p14:tracePt t="92897" x="7046913" y="2152650"/>
          <p14:tracePt t="92904" x="7046913" y="2136775"/>
          <p14:tracePt t="92912" x="7046913" y="2112963"/>
          <p14:tracePt t="92918" x="7046913" y="2105025"/>
          <p14:tracePt t="92926" x="7038975" y="2081213"/>
          <p14:tracePt t="92933" x="7038975" y="2073275"/>
          <p14:tracePt t="92941" x="7038975" y="2065338"/>
          <p14:tracePt t="92949" x="7038975" y="2057400"/>
          <p14:tracePt t="92957" x="7031038" y="2049463"/>
          <p14:tracePt t="92973" x="7031038" y="2041525"/>
          <p14:tracePt t="92979" x="7031038" y="2033588"/>
          <p14:tracePt t="92994" x="7031038" y="2025650"/>
          <p14:tracePt t="93009" x="7023100" y="2017713"/>
          <p14:tracePt t="93069" x="7015163" y="2017713"/>
          <p14:tracePt t="93106" x="7007225" y="2017713"/>
          <p14:tracePt t="93121" x="6999288" y="2017713"/>
          <p14:tracePt t="93143" x="6991350" y="2017713"/>
          <p14:tracePt t="93151" x="6975475" y="2033588"/>
          <p14:tracePt t="93160" x="6967538" y="2049463"/>
          <p14:tracePt t="93166" x="6951663" y="2057400"/>
          <p14:tracePt t="93174" x="6951663" y="2073275"/>
          <p14:tracePt t="93182" x="6935788" y="2089150"/>
          <p14:tracePt t="93189" x="6927850" y="2105025"/>
          <p14:tracePt t="93196" x="6919913" y="2112963"/>
          <p14:tracePt t="93203" x="6911975" y="2128838"/>
          <p14:tracePt t="93212" x="6911975" y="2136775"/>
          <p14:tracePt t="93218" x="6904038" y="2152650"/>
          <p14:tracePt t="93226" x="6896100" y="2168525"/>
          <p14:tracePt t="93234" x="6888163" y="2176463"/>
          <p14:tracePt t="93241" x="6888163" y="2192338"/>
          <p14:tracePt t="93248" x="6888163" y="2208213"/>
          <p14:tracePt t="93257" x="6880225" y="2233613"/>
          <p14:tracePt t="93264" x="6872288" y="2241550"/>
          <p14:tracePt t="93271" x="6872288" y="2249488"/>
          <p14:tracePt t="93279" x="6872288" y="2273300"/>
          <p14:tracePt t="93287" x="6872288" y="2281238"/>
          <p14:tracePt t="93294" x="6872288" y="2305050"/>
          <p14:tracePt t="93301" x="6864350" y="2336800"/>
          <p14:tracePt t="93308" x="6856413" y="2352675"/>
          <p14:tracePt t="93316" x="6848475" y="2384425"/>
          <p14:tracePt t="93323" x="6840538" y="2408238"/>
          <p14:tracePt t="93331" x="6840538" y="2439988"/>
          <p14:tracePt t="93339" x="6832600" y="2463800"/>
          <p14:tracePt t="93346" x="6824663" y="2503488"/>
          <p14:tracePt t="93354" x="6816725" y="2527300"/>
          <p14:tracePt t="93362" x="6816725" y="2559050"/>
          <p14:tracePt t="93369" x="6816725" y="2576513"/>
          <p14:tracePt t="93376" x="6808788" y="2600325"/>
          <p14:tracePt t="93384" x="6808788" y="2616200"/>
          <p14:tracePt t="93391" x="6808788" y="2640013"/>
          <p14:tracePt t="93399" x="6808788" y="2655888"/>
          <p14:tracePt t="93406" x="6808788" y="2671763"/>
          <p14:tracePt t="93414" x="6808788" y="2679700"/>
          <p14:tracePt t="93421" x="6808788" y="2703513"/>
          <p14:tracePt t="93429" x="6808788" y="2719388"/>
          <p14:tracePt t="93436" x="6808788" y="2735263"/>
          <p14:tracePt t="93444" x="6808788" y="2743200"/>
          <p14:tracePt t="93451" x="6808788" y="2751138"/>
          <p14:tracePt t="93459" x="6808788" y="2759075"/>
          <p14:tracePt t="93466" x="6808788" y="2767013"/>
          <p14:tracePt t="93474" x="6808788" y="2774950"/>
          <p14:tracePt t="93481" x="6808788" y="2782888"/>
          <p14:tracePt t="93503" x="6816725" y="2782888"/>
          <p14:tracePt t="93512" x="6816725" y="2790825"/>
          <p14:tracePt t="93519" x="6824663" y="2790825"/>
          <p14:tracePt t="93556" x="6832600" y="2790825"/>
          <p14:tracePt t="93579" x="6848475" y="2790825"/>
          <p14:tracePt t="93586" x="6848475" y="2782888"/>
          <p14:tracePt t="93594" x="6856413" y="2774950"/>
          <p14:tracePt t="93601" x="6872288" y="2759075"/>
          <p14:tracePt t="93609" x="6888163" y="2719388"/>
          <p14:tracePt t="93616" x="6896100" y="2679700"/>
          <p14:tracePt t="93624" x="6911975" y="2624138"/>
          <p14:tracePt t="93631" x="6919913" y="2576513"/>
          <p14:tracePt t="93639" x="6919913" y="2503488"/>
          <p14:tracePt t="93647" x="6919913" y="2455863"/>
          <p14:tracePt t="93653" x="6919913" y="2392363"/>
          <p14:tracePt t="93663" x="6904038" y="2336800"/>
          <p14:tracePt t="93669" x="6896100" y="2297113"/>
          <p14:tracePt t="93676" x="6872288" y="2249488"/>
          <p14:tracePt t="93684" x="6848475" y="2216150"/>
          <p14:tracePt t="93691" x="6824663" y="2192338"/>
          <p14:tracePt t="93698" x="6816725" y="2176463"/>
          <p14:tracePt t="93707" x="6808788" y="2176463"/>
          <p14:tracePt t="94104" x="6816725" y="2176463"/>
          <p14:tracePt t="94111" x="6824663" y="2176463"/>
          <p14:tracePt t="94126" x="6832600" y="2176463"/>
          <p14:tracePt t="94134" x="6848475" y="2160588"/>
          <p14:tracePt t="94142" x="6856413" y="2160588"/>
          <p14:tracePt t="94149" x="6872288" y="2144713"/>
          <p14:tracePt t="94156" x="6904038" y="2128838"/>
          <p14:tracePt t="94164" x="6935788" y="2097088"/>
          <p14:tracePt t="94171" x="6967538" y="2065338"/>
          <p14:tracePt t="94179" x="7031038" y="2017713"/>
          <p14:tracePt t="94187" x="7086600" y="1954213"/>
          <p14:tracePt t="94194" x="7159625" y="1890713"/>
          <p14:tracePt t="94201" x="7215188" y="1825625"/>
          <p14:tracePt t="94209" x="7294563" y="1754188"/>
          <p14:tracePt t="94216" x="7366000" y="1674813"/>
          <p14:tracePt t="94225" x="7429500" y="1619250"/>
          <p14:tracePt t="94231" x="7477125" y="1555750"/>
          <p14:tracePt t="94239" x="7542213" y="1498600"/>
          <p14:tracePt t="94247" x="7581900" y="1443038"/>
          <p14:tracePt t="94253" x="7613650" y="1395413"/>
          <p14:tracePt t="94261" x="7629525" y="1363663"/>
          <p14:tracePt t="94269" x="7645400" y="1331913"/>
          <p14:tracePt t="94277" x="7645400" y="1316038"/>
          <p14:tracePt t="94285" x="7661275" y="1300163"/>
          <p14:tracePt t="94291" x="7669213" y="1268413"/>
          <p14:tracePt t="94298" x="7677150" y="1244600"/>
          <p14:tracePt t="94306" x="7685088" y="1220788"/>
          <p14:tracePt t="94314" x="7693025" y="1204913"/>
          <p14:tracePt t="94321" x="7700963" y="1171575"/>
          <p14:tracePt t="94329" x="7700963" y="1163638"/>
          <p14:tracePt t="94336" x="7700963" y="1147763"/>
          <p14:tracePt t="94344" x="7700963" y="1123950"/>
          <p14:tracePt t="94351" x="7708900" y="1116013"/>
          <p14:tracePt t="94358" x="7708900" y="1100138"/>
          <p14:tracePt t="94367" x="7708900" y="1092200"/>
          <p14:tracePt t="94375" x="7716838" y="1092200"/>
          <p14:tracePt t="94381" x="7716838" y="1076325"/>
          <p14:tracePt t="94389" x="7724775" y="1076325"/>
          <p14:tracePt t="94396" x="7724775" y="1068388"/>
          <p14:tracePt t="94411" x="7732713" y="1044575"/>
          <p14:tracePt t="94419" x="7740650" y="1036638"/>
          <p14:tracePt t="94427" x="7748588" y="1012825"/>
          <p14:tracePt t="94433" x="7756525" y="996950"/>
          <p14:tracePt t="94441" x="7764463" y="981075"/>
          <p14:tracePt t="94449" x="7772400" y="965200"/>
          <p14:tracePt t="94456" x="7780338" y="949325"/>
          <p14:tracePt t="94464" x="7788275" y="925513"/>
          <p14:tracePt t="94471" x="7796213" y="909638"/>
          <p14:tracePt t="94479" x="7812088" y="885825"/>
          <p14:tracePt t="94487" x="7812088" y="877888"/>
          <p14:tracePt t="94493" x="7820025" y="852488"/>
          <p14:tracePt t="94501" x="7827963" y="828675"/>
          <p14:tracePt t="94510" x="7835900" y="812800"/>
          <p14:tracePt t="94516" x="7851775" y="788988"/>
          <p14:tracePt t="94525" x="7859713" y="765175"/>
          <p14:tracePt t="94531" x="7869238" y="733425"/>
          <p14:tracePt t="94538" x="7877175" y="709613"/>
          <p14:tracePt t="94546" x="7893050" y="693738"/>
          <p14:tracePt t="94554" x="7893050" y="677863"/>
          <p14:tracePt t="94561" x="7900988" y="661988"/>
          <p14:tracePt t="94569" x="7908925" y="646113"/>
          <p14:tracePt t="94577" x="7916863" y="622300"/>
          <p14:tracePt t="94584" x="7916863" y="606425"/>
          <p14:tracePt t="94591" x="7924800" y="598488"/>
          <p14:tracePt t="94599" x="7924800" y="590550"/>
          <p14:tracePt t="94607" x="7924800" y="582613"/>
          <p14:tracePt t="94613" x="7932738" y="566738"/>
          <p14:tracePt t="94621" x="7940675" y="558800"/>
          <p14:tracePt t="94628" x="7940675" y="550863"/>
          <p14:tracePt t="94643" x="7940675" y="542925"/>
          <p14:tracePt t="94661" x="7948613" y="542925"/>
          <p14:tracePt t="95035" x="7948613" y="527050"/>
          <p14:tracePt t="95041" x="7908925" y="461963"/>
          <p14:tracePt t="95050" x="7900988" y="430213"/>
          <p14:tracePt t="95056" x="7859713" y="374650"/>
          <p14:tracePt t="95064" x="7812088" y="319088"/>
          <p14:tracePt t="95071" x="7772400" y="255588"/>
          <p14:tracePt t="95078" x="7732713" y="207963"/>
          <p14:tracePt t="95088" x="7708900" y="176213"/>
          <p14:tracePt t="95093" x="7685088" y="150813"/>
          <p14:tracePt t="95101" x="7669213" y="127000"/>
          <p14:tracePt t="95109" x="7661275" y="111125"/>
          <p14:tracePt t="95116" x="7653338" y="111125"/>
          <p14:tracePt t="95124" x="7645400" y="111125"/>
          <p14:tracePt t="95319" x="7645400" y="119063"/>
          <p14:tracePt t="95327" x="7645400" y="127000"/>
          <p14:tracePt t="95334" x="7645400" y="134938"/>
          <p14:tracePt t="95350" x="7645400" y="150813"/>
          <p14:tracePt t="95363" x="7645400" y="176213"/>
          <p14:tracePt t="95371" x="7645400" y="184150"/>
          <p14:tracePt t="95379" x="7653338" y="200025"/>
          <p14:tracePt t="95386" x="7661275" y="215900"/>
          <p14:tracePt t="95394" x="7661275" y="223838"/>
          <p14:tracePt t="95401" x="7669213" y="231775"/>
          <p14:tracePt t="95408" x="7677150" y="247650"/>
          <p14:tracePt t="95416" x="7685088" y="255588"/>
          <p14:tracePt t="95424" x="7685088" y="263525"/>
          <p14:tracePt t="95431" x="7693025" y="271463"/>
          <p14:tracePt t="95439" x="7693025" y="279400"/>
          <p14:tracePt t="95446" x="7700963" y="279400"/>
          <p14:tracePt t="95454" x="7700963" y="287338"/>
          <p14:tracePt t="95469" x="7708900" y="295275"/>
          <p14:tracePt t="95484" x="7716838" y="303213"/>
          <p14:tracePt t="95491" x="7724775" y="311150"/>
          <p14:tracePt t="95506" x="7732713" y="319088"/>
          <p14:tracePt t="95514" x="7740650" y="319088"/>
          <p14:tracePt t="95521" x="7748588" y="334963"/>
          <p14:tracePt t="95529" x="7756525" y="334963"/>
          <p14:tracePt t="95536" x="7764463" y="350838"/>
          <p14:tracePt t="95544" x="7780338" y="350838"/>
          <p14:tracePt t="95552" x="7804150" y="366713"/>
          <p14:tracePt t="95558" x="7820025" y="374650"/>
          <p14:tracePt t="95566" x="7843838" y="374650"/>
          <p14:tracePt t="95573" x="7869238" y="382588"/>
          <p14:tracePt t="95582" x="7885113" y="398463"/>
          <p14:tracePt t="95589" x="7908925" y="398463"/>
          <p14:tracePt t="95596" x="7932738" y="406400"/>
          <p14:tracePt t="95604" x="7956550" y="414338"/>
          <p14:tracePt t="95612" x="7980363" y="422275"/>
          <p14:tracePt t="95619" x="8004175" y="430213"/>
          <p14:tracePt t="95627" x="8035925" y="438150"/>
          <p14:tracePt t="95634" x="8075613" y="454025"/>
          <p14:tracePt t="95641" x="8107363" y="461963"/>
          <p14:tracePt t="95649" x="8154988" y="469900"/>
          <p14:tracePt t="95656" x="8170863" y="477838"/>
          <p14:tracePt t="95664" x="8194675" y="477838"/>
          <p14:tracePt t="95671" x="8218488" y="493713"/>
          <p14:tracePt t="95679" x="8259763" y="501650"/>
          <p14:tracePt t="95686" x="8283575" y="501650"/>
          <p14:tracePt t="95693" x="8299450" y="509588"/>
          <p14:tracePt t="95702" x="8323263" y="509588"/>
          <p14:tracePt t="95709" x="8331200" y="519113"/>
          <p14:tracePt t="95716" x="8339138" y="527050"/>
          <p14:tracePt t="95731" x="8347075" y="534988"/>
          <p14:tracePt t="95739" x="8355013" y="542925"/>
          <p14:tracePt t="95746" x="8362950" y="550863"/>
          <p14:tracePt t="95754" x="8370888" y="566738"/>
          <p14:tracePt t="95762" x="8370888" y="582613"/>
          <p14:tracePt t="95770" x="8386763" y="590550"/>
          <p14:tracePt t="95778" x="8394700" y="614363"/>
          <p14:tracePt t="95784" x="8394700" y="630238"/>
          <p14:tracePt t="95791" x="8410575" y="646113"/>
          <p14:tracePt t="95798" x="8418513" y="669925"/>
          <p14:tracePt t="95806" x="8426450" y="685800"/>
          <p14:tracePt t="95814" x="8450263" y="717550"/>
          <p14:tracePt t="95821" x="8450263" y="733425"/>
          <p14:tracePt t="95829" x="8466138" y="757238"/>
          <p14:tracePt t="95836" x="8474075" y="773113"/>
          <p14:tracePt t="95844" x="8482013" y="788988"/>
          <p14:tracePt t="95854" x="8489950" y="812800"/>
          <p14:tracePt t="95861" x="8497888" y="828675"/>
          <p14:tracePt t="95867" x="8497888" y="844550"/>
          <p14:tracePt t="95874" x="8505825" y="852488"/>
          <p14:tracePt t="95881" x="8505825" y="869950"/>
          <p14:tracePt t="95889" x="8513763" y="885825"/>
          <p14:tracePt t="95896" x="8513763" y="893763"/>
          <p14:tracePt t="95904" x="8513763" y="901700"/>
          <p14:tracePt t="95912" x="8521700" y="925513"/>
          <p14:tracePt t="95919" x="8521700" y="933450"/>
          <p14:tracePt t="95928" x="8521700" y="941388"/>
          <p14:tracePt t="95934" x="8521700" y="957263"/>
          <p14:tracePt t="95949" x="8521700" y="965200"/>
          <p14:tracePt t="95957" x="8521700" y="973138"/>
          <p14:tracePt t="95979" x="8521700" y="989013"/>
          <p14:tracePt t="95986" x="8521700" y="996950"/>
          <p14:tracePt t="95994" x="8521700" y="1004888"/>
          <p14:tracePt t="96001" x="8521700" y="1012825"/>
          <p14:tracePt t="96016" x="8521700" y="1020763"/>
          <p14:tracePt t="96023" x="8521700" y="1028700"/>
          <p14:tracePt t="96039" x="8521700" y="1036638"/>
          <p14:tracePt t="96046" x="8513763" y="1044575"/>
          <p14:tracePt t="96069" x="8513763" y="1052513"/>
          <p14:tracePt t="96091" x="8513763" y="1060450"/>
          <p14:tracePt t="96114" x="8513763" y="1068388"/>
          <p14:tracePt t="96121" x="8513763" y="1076325"/>
          <p14:tracePt t="96136" x="8513763" y="1084263"/>
          <p14:tracePt t="96167" x="8513763" y="1092200"/>
          <p14:tracePt t="96219" x="8513763" y="1100138"/>
          <p14:tracePt t="96264" x="8513763" y="1108075"/>
          <p14:tracePt t="97038" x="0" y="0"/>
        </p14:tracePtLst>
        <p14:tracePtLst>
          <p14:tracePt t="106795" x="7342188" y="382588"/>
          <p14:tracePt t="106959" x="7342188" y="390525"/>
          <p14:tracePt t="106966" x="7342188" y="398463"/>
          <p14:tracePt t="106987" x="7342188" y="406400"/>
          <p14:tracePt t="106997" x="7342188" y="414338"/>
          <p14:tracePt t="107012" x="7342188" y="422275"/>
          <p14:tracePt t="107020" x="7342188" y="430213"/>
          <p14:tracePt t="107033" x="7342188" y="438150"/>
          <p14:tracePt t="107050" x="7342188" y="446088"/>
          <p14:tracePt t="107064" x="7342188" y="454025"/>
          <p14:tracePt t="107071" x="7342188" y="461963"/>
          <p14:tracePt t="107079" x="7342188" y="469900"/>
          <p14:tracePt t="107094" x="7342188" y="477838"/>
          <p14:tracePt t="107101" x="7342188" y="485775"/>
          <p14:tracePt t="107108" x="7342188" y="493713"/>
          <p14:tracePt t="107124" x="7342188" y="509588"/>
          <p14:tracePt t="107131" x="7342188" y="519113"/>
          <p14:tracePt t="107140" x="7342188" y="527050"/>
          <p14:tracePt t="107146" x="7342188" y="534988"/>
          <p14:tracePt t="107154" x="7342188" y="550863"/>
          <p14:tracePt t="107161" x="7342188" y="558800"/>
          <p14:tracePt t="107169" x="7342188" y="566738"/>
          <p14:tracePt t="107177" x="7342188" y="582613"/>
          <p14:tracePt t="107184" x="7342188" y="598488"/>
          <p14:tracePt t="107192" x="7342188" y="606425"/>
          <p14:tracePt t="107206" x="7342188" y="622300"/>
          <p14:tracePt t="107214" x="7342188" y="638175"/>
          <p14:tracePt t="107221" x="7342188" y="646113"/>
          <p14:tracePt t="107229" x="7342188" y="677863"/>
          <p14:tracePt t="107236" x="7342188" y="685800"/>
          <p14:tracePt t="107244" x="7342188" y="693738"/>
          <p14:tracePt t="107259" x="7342188" y="709613"/>
          <p14:tracePt t="107296" x="7342188" y="717550"/>
          <p14:tracePt t="107342" x="7342188" y="725488"/>
          <p14:tracePt t="107356" x="7342188" y="733425"/>
          <p14:tracePt t="107386" x="7342188" y="741363"/>
          <p14:tracePt t="107393" x="7342188" y="749300"/>
          <p14:tracePt t="107424" x="7342188" y="757238"/>
          <p14:tracePt t="107439" x="7342188" y="765175"/>
          <p14:tracePt t="107461" x="7342188" y="773113"/>
          <p14:tracePt t="107469" x="7342188" y="781050"/>
          <p14:tracePt t="107484" x="7342188" y="788988"/>
          <p14:tracePt t="107500" x="7342188" y="796925"/>
          <p14:tracePt t="107506" x="7334250" y="796925"/>
          <p14:tracePt t="107514" x="7334250" y="804863"/>
          <p14:tracePt t="107528" x="7334250" y="812800"/>
          <p14:tracePt t="107559" x="7334250" y="820738"/>
          <p14:tracePt t="107596" x="7334250" y="828675"/>
          <p14:tracePt t="107618" x="7334250" y="836613"/>
          <p14:tracePt t="107626" x="7334250" y="844550"/>
          <p14:tracePt t="107641" x="7334250" y="852488"/>
          <p14:tracePt t="107663" x="7334250" y="862013"/>
          <p14:tracePt t="107686" x="7334250" y="869950"/>
          <p14:tracePt t="107694" x="7334250" y="877888"/>
          <p14:tracePt t="107708" x="7334250" y="885825"/>
          <p14:tracePt t="107724" x="7334250" y="893763"/>
          <p14:tracePt t="107733" x="7334250" y="901700"/>
          <p14:tracePt t="107739" x="7334250" y="909638"/>
          <p14:tracePt t="107761" x="7326313" y="917575"/>
          <p14:tracePt t="107776" x="7326313" y="925513"/>
          <p14:tracePt t="107813" x="7326313" y="933450"/>
          <p14:tracePt t="107836" x="7326313" y="941388"/>
          <p14:tracePt t="107889" x="7326313" y="949325"/>
          <p14:tracePt t="107911" x="7326313" y="957263"/>
          <p14:tracePt t="107926" x="7326313" y="965200"/>
          <p14:tracePt t="107942" x="7326313" y="973138"/>
          <p14:tracePt t="107957" x="7326313" y="981075"/>
          <p14:tracePt t="107984" x="7326313" y="989013"/>
          <p14:tracePt t="107986" x="7326313" y="996950"/>
          <p14:tracePt t="107994" x="7326313" y="1004888"/>
          <p14:tracePt t="108009" x="7326313" y="1012825"/>
          <p14:tracePt t="108017" x="7334250" y="1012825"/>
          <p14:tracePt t="108024" x="7334250" y="1028700"/>
          <p14:tracePt t="108038" x="7334250" y="1036638"/>
          <p14:tracePt t="108046" x="7342188" y="1036638"/>
          <p14:tracePt t="108053" x="7342188" y="1044575"/>
          <p14:tracePt t="108061" x="7350125" y="1044575"/>
          <p14:tracePt t="108068" x="7350125" y="1052513"/>
          <p14:tracePt t="108084" x="7350125" y="1060450"/>
          <p14:tracePt t="108091" x="7366000" y="1084263"/>
          <p14:tracePt t="108099" x="7366000" y="1108075"/>
          <p14:tracePt t="108106" x="7373938" y="1147763"/>
          <p14:tracePt t="108113" x="7373938" y="1187450"/>
          <p14:tracePt t="108121" x="7373938" y="1236663"/>
          <p14:tracePt t="108130" x="7381875" y="1323975"/>
          <p14:tracePt t="108136" x="7381875" y="1419225"/>
          <p14:tracePt t="108144" x="7350125" y="1538288"/>
          <p14:tracePt t="108151" x="7334250" y="1658938"/>
          <p14:tracePt t="108161" x="7278688" y="1817688"/>
          <p14:tracePt t="108167" x="7207250" y="2001838"/>
          <p14:tracePt t="108175" x="7135813" y="2176463"/>
          <p14:tracePt t="108182" x="7070725" y="2305050"/>
          <p14:tracePt t="108189" x="6999288" y="2463800"/>
          <p14:tracePt t="108196" x="6904038" y="2632075"/>
          <p14:tracePt t="108204" x="6840538" y="2759075"/>
          <p14:tracePt t="108211" x="6784975" y="2862263"/>
          <p14:tracePt t="108218" x="6743700" y="2951163"/>
          <p14:tracePt t="108226" x="6711950" y="2998788"/>
          <p14:tracePt t="108234" x="6672263" y="3054350"/>
          <p14:tracePt t="108241" x="6648450" y="3101975"/>
          <p14:tracePt t="108249" x="6640513" y="3117850"/>
          <p14:tracePt t="108256" x="6632575" y="3125788"/>
          <p14:tracePt t="108279" x="6632575" y="3133725"/>
          <p14:tracePt t="108421" x="6632575" y="3141663"/>
          <p14:tracePt t="108436" x="6632575" y="3149600"/>
          <p14:tracePt t="108467" x="6632575" y="3165475"/>
          <p14:tracePt t="108475" x="6624638" y="3173413"/>
          <p14:tracePt t="108482" x="6624638" y="3181350"/>
          <p14:tracePt t="108489" x="6624638" y="3189288"/>
          <p14:tracePt t="108496" x="6624638" y="3197225"/>
          <p14:tracePt t="108504" x="6624638" y="3205163"/>
          <p14:tracePt t="108519" x="6624638" y="3213100"/>
          <p14:tracePt t="108526" x="6624638" y="3221038"/>
          <p14:tracePt t="108536" x="6624638" y="3228975"/>
          <p14:tracePt t="108541" x="6624638" y="3236913"/>
          <p14:tracePt t="108548" x="6624638" y="3244850"/>
          <p14:tracePt t="108556" x="6624638" y="3252788"/>
          <p14:tracePt t="108564" x="6616700" y="3252788"/>
          <p14:tracePt t="108571" x="6616700" y="3270250"/>
          <p14:tracePt t="108578" x="6616700" y="3278188"/>
          <p14:tracePt t="108586" x="6616700" y="3286125"/>
          <p14:tracePt t="108593" x="6616700" y="3294063"/>
          <p14:tracePt t="108602" x="6608763" y="3309938"/>
          <p14:tracePt t="108617" x="6600825" y="3325813"/>
          <p14:tracePt t="108624" x="6592888" y="3333750"/>
          <p14:tracePt t="108632" x="6592888" y="3341688"/>
          <p14:tracePt t="108639" x="6584950" y="3349625"/>
          <p14:tracePt t="108646" x="6577013" y="3357563"/>
          <p14:tracePt t="108654" x="6569075" y="3373438"/>
          <p14:tracePt t="108662" x="6561138" y="3381375"/>
          <p14:tracePt t="108668" x="6545263" y="3389313"/>
          <p14:tracePt t="108677" x="6537325" y="3397250"/>
          <p14:tracePt t="108684" x="6529388" y="3405188"/>
          <p14:tracePt t="108691" x="6505575" y="3413125"/>
          <p14:tracePt t="108698" x="6497638" y="3421063"/>
          <p14:tracePt t="108707" x="6481763" y="3429000"/>
          <p14:tracePt t="108714" x="6457950" y="3436938"/>
          <p14:tracePt t="108722" x="6418263" y="3452813"/>
          <p14:tracePt t="108728" x="6384925" y="3460750"/>
          <p14:tracePt t="108736" x="6345238" y="3476625"/>
          <p14:tracePt t="108744" x="6313488" y="3484563"/>
          <p14:tracePt t="108751" x="6273800" y="3492500"/>
          <p14:tracePt t="108759" x="6242050" y="3500438"/>
          <p14:tracePt t="108767" x="6210300" y="3508375"/>
          <p14:tracePt t="108774" x="6170613" y="3516313"/>
          <p14:tracePt t="108782" x="6130925" y="3524250"/>
          <p14:tracePt t="108788" x="6083300" y="3540125"/>
          <p14:tracePt t="108797" x="6051550" y="3548063"/>
          <p14:tracePt t="108803" x="6026150" y="3548063"/>
          <p14:tracePt t="108811" x="6002338" y="3548063"/>
          <p14:tracePt t="108818" x="5994400" y="3556000"/>
          <p14:tracePt t="108826" x="5970588" y="3556000"/>
          <p14:tracePt t="108834" x="5954713" y="3556000"/>
          <p14:tracePt t="108841" x="5930900" y="3556000"/>
          <p14:tracePt t="108849" x="5915025" y="3556000"/>
          <p14:tracePt t="108856" x="5891213" y="3556000"/>
          <p14:tracePt t="108865" x="5875338" y="3556000"/>
          <p14:tracePt t="108871" x="5851525" y="3548063"/>
          <p14:tracePt t="108879" x="5819775" y="3532188"/>
          <p14:tracePt t="108886" x="5748338" y="3516313"/>
          <p14:tracePt t="108894" x="5676900" y="3508375"/>
          <p14:tracePt t="108901" x="5603875" y="3492500"/>
          <p14:tracePt t="108909" x="5540375" y="3484563"/>
          <p14:tracePt t="108917" x="5484813" y="3468688"/>
          <p14:tracePt t="108924" x="5405438" y="3452813"/>
          <p14:tracePt t="108932" x="5334000" y="3436938"/>
          <p14:tracePt t="108938" x="5276850" y="3421063"/>
          <p14:tracePt t="108948" x="5205413" y="3405188"/>
          <p14:tracePt t="108954" x="5141913" y="3389313"/>
          <p14:tracePt t="108961" x="5086350" y="3373438"/>
          <p14:tracePt t="108968" x="5030788" y="3349625"/>
          <p14:tracePt t="108984" x="4933950" y="3325813"/>
          <p14:tracePt t="108991" x="4886325" y="3317875"/>
          <p14:tracePt t="108998" x="4838700" y="3309938"/>
          <p14:tracePt t="109006" x="4783138" y="3294063"/>
          <p14:tracePt t="109014" x="4735513" y="3286125"/>
          <p14:tracePt t="109021" x="4695825" y="3286125"/>
          <p14:tracePt t="109029" x="4640263" y="3278188"/>
          <p14:tracePt t="109036" x="4592638" y="3270250"/>
          <p14:tracePt t="109046" x="4551363" y="3262313"/>
          <p14:tracePt t="109054" x="4503738" y="3262313"/>
          <p14:tracePt t="109060" x="4464050" y="3252788"/>
          <p14:tracePt t="109067" x="4440238" y="3252788"/>
          <p14:tracePt t="109074" x="4424363" y="3252788"/>
          <p14:tracePt t="109082" x="4400550" y="3252788"/>
          <p14:tracePt t="109089" x="4368800" y="3252788"/>
          <p14:tracePt t="109096" x="4344988" y="3252788"/>
          <p14:tracePt t="109104" x="4313238" y="3252788"/>
          <p14:tracePt t="109111" x="4289425" y="3252788"/>
          <p14:tracePt t="109118" x="4257675" y="3252788"/>
          <p14:tracePt t="109126" x="4233863" y="3252788"/>
          <p14:tracePt t="109134" x="4200525" y="3270250"/>
          <p14:tracePt t="109141" x="4168775" y="3278188"/>
          <p14:tracePt t="109148" x="4129088" y="3294063"/>
          <p14:tracePt t="109156" x="4089400" y="3309938"/>
          <p14:tracePt t="109165" x="4017963" y="3349625"/>
          <p14:tracePt t="109171" x="3970338" y="3397250"/>
          <p14:tracePt t="109178" x="3906838" y="3444875"/>
          <p14:tracePt t="109186" x="3867150" y="3484563"/>
          <p14:tracePt t="109194" x="3817938" y="3524250"/>
          <p14:tracePt t="109201" x="3762375" y="3579813"/>
          <p14:tracePt t="109208" x="3714750" y="3636963"/>
          <p14:tracePt t="109217" x="3659188" y="3684588"/>
          <p14:tracePt t="109225" x="3619500" y="3732213"/>
          <p14:tracePt t="109232" x="3579813" y="3779838"/>
          <p14:tracePt t="109238" x="3556000" y="3811588"/>
          <p14:tracePt t="109246" x="3532188" y="3827463"/>
          <p14:tracePt t="109253" x="3492500" y="3898900"/>
          <p14:tracePt t="109261" x="3476625" y="3922713"/>
          <p14:tracePt t="109268" x="3467100" y="3948113"/>
          <p14:tracePt t="109276" x="3467100" y="3963988"/>
          <p14:tracePt t="109285" x="3467100" y="3979863"/>
          <p14:tracePt t="109291" x="3467100" y="3995738"/>
          <p14:tracePt t="109300" x="3467100" y="4019550"/>
          <p14:tracePt t="109306" x="3467100" y="4035425"/>
          <p14:tracePt t="109314" x="3467100" y="4051300"/>
          <p14:tracePt t="109321" x="3476625" y="4067175"/>
          <p14:tracePt t="109328" x="3484563" y="4083050"/>
          <p14:tracePt t="109336" x="3492500" y="4106863"/>
          <p14:tracePt t="109344" x="3508375" y="4114800"/>
          <p14:tracePt t="109351" x="3524250" y="4130675"/>
          <p14:tracePt t="109359" x="3540125" y="4154488"/>
          <p14:tracePt t="109366" x="3556000" y="4162425"/>
          <p14:tracePt t="109374" x="3587750" y="4186238"/>
          <p14:tracePt t="109381" x="3611563" y="4202113"/>
          <p14:tracePt t="109388" x="3651250" y="4233863"/>
          <p14:tracePt t="109397" x="3675063" y="4249738"/>
          <p14:tracePt t="109404" x="3714750" y="4273550"/>
          <p14:tracePt t="109412" x="3762375" y="4306888"/>
          <p14:tracePt t="109419" x="3817938" y="4338638"/>
          <p14:tracePt t="109426" x="3890963" y="4370388"/>
          <p14:tracePt t="109434" x="3946525" y="4394200"/>
          <p14:tracePt t="109441" x="4025900" y="4425950"/>
          <p14:tracePt t="109449" x="4097338" y="4449763"/>
          <p14:tracePt t="109457" x="4152900" y="4465638"/>
          <p14:tracePt t="109464" x="4233863" y="4489450"/>
          <p14:tracePt t="109471" x="4305300" y="4497388"/>
          <p14:tracePt t="109479" x="4392613" y="4513263"/>
          <p14:tracePt t="109486" x="4471988" y="4513263"/>
          <p14:tracePt t="109494" x="4551363" y="4521200"/>
          <p14:tracePt t="109501" x="4616450" y="4521200"/>
          <p14:tracePt t="109509" x="4703763" y="4521200"/>
          <p14:tracePt t="109517" x="4791075" y="4521200"/>
          <p14:tracePt t="109523" x="4870450" y="4521200"/>
          <p14:tracePt t="109531" x="4959350" y="4513263"/>
          <p14:tracePt t="109538" x="5046663" y="4505325"/>
          <p14:tracePt t="109546" x="5126038" y="4497388"/>
          <p14:tracePt t="109554" x="5205413" y="4489450"/>
          <p14:tracePt t="109561" x="5260975" y="4481513"/>
          <p14:tracePt t="109568" x="5326063" y="4473575"/>
          <p14:tracePt t="109576" x="5381625" y="4457700"/>
          <p14:tracePt t="109584" x="5445125" y="4449763"/>
          <p14:tracePt t="109591" x="5508625" y="4441825"/>
          <p14:tracePt t="109600" x="5556250" y="4433888"/>
          <p14:tracePt t="109606" x="5588000" y="4425950"/>
          <p14:tracePt t="109614" x="5627688" y="4418013"/>
          <p14:tracePt t="109621" x="5651500" y="4410075"/>
          <p14:tracePt t="109629" x="5684838" y="4394200"/>
          <p14:tracePt t="109636" x="5724525" y="4394200"/>
          <p14:tracePt t="109643" x="5748338" y="4370388"/>
          <p14:tracePt t="109651" x="5772150" y="4354513"/>
          <p14:tracePt t="109659" x="5803900" y="4346575"/>
          <p14:tracePt t="109666" x="5819775" y="4338638"/>
          <p14:tracePt t="109674" x="5835650" y="4322763"/>
          <p14:tracePt t="109681" x="5875338" y="4298950"/>
          <p14:tracePt t="109688" x="5899150" y="4273550"/>
          <p14:tracePt t="109697" x="5938838" y="4249738"/>
          <p14:tracePt t="109703" x="5954713" y="4233863"/>
          <p14:tracePt t="109711" x="5986463" y="4210050"/>
          <p14:tracePt t="109719" x="6034088" y="4162425"/>
          <p14:tracePt t="109726" x="6059488" y="4138613"/>
          <p14:tracePt t="109734" x="6075363" y="4106863"/>
          <p14:tracePt t="109741" x="6099175" y="4083050"/>
          <p14:tracePt t="109749" x="6099175" y="4067175"/>
          <p14:tracePt t="109756" x="6122988" y="4043363"/>
          <p14:tracePt t="109764" x="6130925" y="4027488"/>
          <p14:tracePt t="109771" x="6138863" y="4019550"/>
          <p14:tracePt t="109779" x="6146800" y="3995738"/>
          <p14:tracePt t="109786" x="6146800" y="3987800"/>
          <p14:tracePt t="109794" x="6146800" y="3971925"/>
          <p14:tracePt t="109801" x="6154738" y="3956050"/>
          <p14:tracePt t="109808" x="6154738" y="3948113"/>
          <p14:tracePt t="109824" x="6154738" y="3930650"/>
          <p14:tracePt t="109838" x="6154738" y="3922713"/>
          <p14:tracePt t="109848" x="6154738" y="3914775"/>
          <p14:tracePt t="109853" x="6138863" y="3898900"/>
          <p14:tracePt t="109861" x="6122988" y="3890963"/>
          <p14:tracePt t="109869" x="6083300" y="3875088"/>
          <p14:tracePt t="109876" x="6051550" y="3859213"/>
          <p14:tracePt t="109883" x="5986463" y="3835400"/>
          <p14:tracePt t="109891" x="5899150" y="3803650"/>
          <p14:tracePt t="109899" x="5819775" y="3771900"/>
          <p14:tracePt t="109906" x="5708650" y="3748088"/>
          <p14:tracePt t="109914" x="5603875" y="3716338"/>
          <p14:tracePt t="109921" x="5508625" y="3692525"/>
          <p14:tracePt t="109928" x="5421313" y="3668713"/>
          <p14:tracePt t="109936" x="5292725" y="3636963"/>
          <p14:tracePt t="109945" x="5189538" y="3629025"/>
          <p14:tracePt t="109951" x="5070475" y="3613150"/>
          <p14:tracePt t="109958" x="4975225" y="3613150"/>
          <p14:tracePt t="109966" x="4878388" y="3595688"/>
          <p14:tracePt t="109983" x="4719638" y="3571875"/>
          <p14:tracePt t="109989" x="4632325" y="3563938"/>
          <p14:tracePt t="109997" x="4559300" y="3563938"/>
          <p14:tracePt t="110003" x="4479925" y="3556000"/>
          <p14:tracePt t="110011" x="4432300" y="3556000"/>
          <p14:tracePt t="110020" x="4368800" y="3556000"/>
          <p14:tracePt t="110032" x="4321175" y="3556000"/>
          <p14:tracePt t="110038" x="4281488" y="3556000"/>
          <p14:tracePt t="110041" x="4225925" y="3556000"/>
          <p14:tracePt t="110049" x="4184650" y="3556000"/>
          <p14:tracePt t="110056" x="4113213" y="3563938"/>
          <p14:tracePt t="110064" x="4073525" y="3571875"/>
          <p14:tracePt t="110071" x="4002088" y="3587750"/>
          <p14:tracePt t="110079" x="3946525" y="3605213"/>
          <p14:tracePt t="110086" x="3914775" y="3621088"/>
          <p14:tracePt t="110094" x="3843338" y="3644900"/>
          <p14:tracePt t="110101" x="3786188" y="3660775"/>
          <p14:tracePt t="110108" x="3714750" y="3692525"/>
          <p14:tracePt t="110116" x="3659188" y="3708400"/>
          <p14:tracePt t="110123" x="3603625" y="3732213"/>
          <p14:tracePt t="110132" x="3556000" y="3748088"/>
          <p14:tracePt t="110139" x="3516313" y="3756025"/>
          <p14:tracePt t="110153" x="3500438" y="3771900"/>
          <p14:tracePt t="110155" x="3492500" y="3779838"/>
          <p14:tracePt t="110161" x="3484563" y="3779838"/>
          <p14:tracePt t="110176" x="3476625" y="3787775"/>
          <p14:tracePt t="110199" x="3467100" y="3787775"/>
          <p14:tracePt t="110229" x="3459163" y="3795713"/>
          <p14:tracePt t="110371" x="3476625" y="3795713"/>
          <p14:tracePt t="110387" x="3492500" y="3787775"/>
          <p14:tracePt t="110394" x="3508375" y="3787775"/>
          <p14:tracePt t="110401" x="3516313" y="3787775"/>
          <p14:tracePt t="110416" x="3524250" y="3779838"/>
          <p14:tracePt t="110423" x="3532188" y="3779838"/>
          <p14:tracePt t="110439" x="3540125" y="3779838"/>
          <p14:tracePt t="110447" x="3548063" y="3779838"/>
          <p14:tracePt t="110463" x="3556000" y="3787775"/>
          <p14:tracePt t="110469" x="3563938" y="3795713"/>
          <p14:tracePt t="110476" x="3563938" y="3811588"/>
          <p14:tracePt t="110483" x="3571875" y="3827463"/>
          <p14:tracePt t="110491" x="3571875" y="3843338"/>
          <p14:tracePt t="110499" x="3571875" y="3867150"/>
          <p14:tracePt t="110506" x="3571875" y="3875088"/>
          <p14:tracePt t="110513" x="3571875" y="3883025"/>
          <p14:tracePt t="110521" x="3571875" y="3890963"/>
          <p14:tracePt t="110530" x="3571875" y="3906838"/>
          <p14:tracePt t="110536" x="3571875" y="3922713"/>
          <p14:tracePt t="110551" x="3563938" y="3930650"/>
          <p14:tracePt t="110559" x="3563938" y="3938588"/>
          <p14:tracePt t="110671" x="3563938" y="3948113"/>
          <p14:tracePt t="110777" x="3563938" y="3930650"/>
          <p14:tracePt t="110791" x="3571875" y="3922713"/>
          <p14:tracePt t="110799" x="3587750" y="3898900"/>
          <p14:tracePt t="110806" x="3587750" y="3883025"/>
          <p14:tracePt t="110814" x="3595688" y="3859213"/>
          <p14:tracePt t="110821" x="3603625" y="3843338"/>
          <p14:tracePt t="110830" x="3611563" y="3819525"/>
          <p14:tracePt t="110836" x="3611563" y="3803650"/>
          <p14:tracePt t="110844" x="3627438" y="3779838"/>
          <p14:tracePt t="110851" x="3635375" y="3763963"/>
          <p14:tracePt t="110859" x="3635375" y="3740150"/>
          <p14:tracePt t="110866" x="3643313" y="3708400"/>
          <p14:tracePt t="110874" x="3651250" y="3676650"/>
          <p14:tracePt t="110882" x="3659188" y="3660775"/>
          <p14:tracePt t="110889" x="3667125" y="3644900"/>
          <p14:tracePt t="110897" x="3667125" y="3629025"/>
          <p14:tracePt t="110904" x="3675063" y="3621088"/>
          <p14:tracePt t="110911" x="3683000" y="3595688"/>
          <p14:tracePt t="110919" x="3683000" y="3587750"/>
          <p14:tracePt t="110926" x="3683000" y="3579813"/>
          <p14:tracePt t="110934" x="3683000" y="3571875"/>
          <p14:tracePt t="110941" x="3690938" y="3571875"/>
          <p14:tracePt t="110949" x="3690938" y="3563938"/>
          <p14:tracePt t="110981" x="3690938" y="3556000"/>
          <p14:tracePt t="111113" x="3690938" y="3563938"/>
          <p14:tracePt t="111130" x="3690938" y="3571875"/>
          <p14:tracePt t="111136" x="3698875" y="3587750"/>
          <p14:tracePt t="111144" x="3698875" y="3605213"/>
          <p14:tracePt t="111151" x="3698875" y="3629025"/>
          <p14:tracePt t="111158" x="3698875" y="3644900"/>
          <p14:tracePt t="111166" x="3706813" y="3660775"/>
          <p14:tracePt t="111174" x="3714750" y="3676650"/>
          <p14:tracePt t="111182" x="3722688" y="3700463"/>
          <p14:tracePt t="111188" x="3722688" y="3716338"/>
          <p14:tracePt t="111197" x="3722688" y="3724275"/>
          <p14:tracePt t="111203" x="3722688" y="3732213"/>
          <p14:tracePt t="111218" x="3722688" y="3740150"/>
          <p14:tracePt t="111256" x="3722688" y="3748088"/>
          <p14:tracePt t="111294" x="3722688" y="3756025"/>
          <p14:tracePt t="111309" x="3722688" y="3763963"/>
          <p14:tracePt t="111338" x="3722688" y="3771900"/>
          <p14:tracePt t="111354" x="3722688" y="3779838"/>
          <p14:tracePt t="111369" x="3722688" y="3787775"/>
          <p14:tracePt t="111379" x="3722688" y="3795713"/>
          <p14:tracePt t="111391" x="3722688" y="3803650"/>
          <p14:tracePt t="111406" x="3722688" y="3811588"/>
          <p14:tracePt t="111421" x="3722688" y="3819525"/>
          <p14:tracePt t="111429" x="3722688" y="3827463"/>
          <p14:tracePt t="111436" x="3722688" y="3835400"/>
          <p14:tracePt t="111444" x="3722688" y="3843338"/>
          <p14:tracePt t="111459" x="3722688" y="3859213"/>
          <p14:tracePt t="111466" x="3722688" y="3867150"/>
          <p14:tracePt t="111474" x="3722688" y="3875088"/>
          <p14:tracePt t="111482" x="3730625" y="3883025"/>
          <p14:tracePt t="111497" x="3730625" y="3898900"/>
          <p14:tracePt t="111503" x="3730625" y="3906838"/>
          <p14:tracePt t="111519" x="3730625" y="3922713"/>
          <p14:tracePt t="113289" x="3738563" y="3922713"/>
          <p14:tracePt t="113298" x="3746500" y="3922713"/>
          <p14:tracePt t="113304" x="3754438" y="3922713"/>
          <p14:tracePt t="113319" x="3770313" y="3922713"/>
          <p14:tracePt t="113334" x="3778250" y="3922713"/>
          <p14:tracePt t="113341" x="3802063" y="3914775"/>
          <p14:tracePt t="113348" x="3810000" y="3914775"/>
          <p14:tracePt t="113356" x="3817938" y="3906838"/>
          <p14:tracePt t="113364" x="3833813" y="3898900"/>
          <p14:tracePt t="113371" x="3859213" y="3898900"/>
          <p14:tracePt t="113379" x="3867150" y="3898900"/>
          <p14:tracePt t="113386" x="3875088" y="3898900"/>
          <p14:tracePt t="113395" x="3883025" y="3898900"/>
          <p14:tracePt t="113401" x="3898900" y="3898900"/>
          <p14:tracePt t="113416" x="3906838" y="3898900"/>
          <p14:tracePt t="113942" x="3914775" y="3898900"/>
          <p14:tracePt t="114009" x="3922713" y="3898900"/>
          <p14:tracePt t="114054" x="3930650" y="3898900"/>
          <p14:tracePt t="114070" x="3938588" y="3898900"/>
          <p14:tracePt t="114084" x="3946525" y="3898900"/>
          <p14:tracePt t="114091" x="3962400" y="3898900"/>
          <p14:tracePt t="114100" x="3978275" y="3898900"/>
          <p14:tracePt t="114106" x="4002088" y="3898900"/>
          <p14:tracePt t="114114" x="4041775" y="3898900"/>
          <p14:tracePt t="114121" x="4089400" y="3890963"/>
          <p14:tracePt t="114128" x="4129088" y="3883025"/>
          <p14:tracePt t="114136" x="4192588" y="3875088"/>
          <p14:tracePt t="114144" x="4265613" y="3867150"/>
          <p14:tracePt t="114152" x="4337050" y="3859213"/>
          <p14:tracePt t="114160" x="4424363" y="3859213"/>
          <p14:tracePt t="114167" x="4511675" y="3843338"/>
          <p14:tracePt t="114174" x="4592638" y="3835400"/>
          <p14:tracePt t="114181" x="4656138" y="3827463"/>
          <p14:tracePt t="114188" x="4727575" y="3811588"/>
          <p14:tracePt t="114196" x="4806950" y="3803650"/>
          <p14:tracePt t="114204" x="4886325" y="3795713"/>
          <p14:tracePt t="114212" x="4951413" y="3779838"/>
          <p14:tracePt t="114219" x="5030788" y="3771900"/>
          <p14:tracePt t="114226" x="5070475" y="3763963"/>
          <p14:tracePt t="114233" x="5126038" y="3748088"/>
          <p14:tracePt t="114242" x="5165725" y="3740150"/>
          <p14:tracePt t="114249" x="5181600" y="3740150"/>
          <p14:tracePt t="114256" x="5213350" y="3732213"/>
          <p14:tracePt t="114264" x="5229225" y="3724275"/>
          <p14:tracePt t="114271" x="5245100" y="3716338"/>
          <p14:tracePt t="114279" x="5260975" y="3716338"/>
          <p14:tracePt t="114287" x="5268913" y="3708400"/>
          <p14:tracePt t="114294" x="5276850" y="3708400"/>
          <p14:tracePt t="114384" x="5284788" y="3708400"/>
          <p14:tracePt t="114399" x="5284788" y="3700463"/>
          <p14:tracePt t="114406" x="5292725" y="3700463"/>
          <p14:tracePt t="114414" x="5292725" y="3692525"/>
          <p14:tracePt t="114421" x="5300663" y="3684588"/>
          <p14:tracePt t="114429" x="5310188" y="3676650"/>
          <p14:tracePt t="114436" x="5310188" y="3668713"/>
          <p14:tracePt t="114444" x="5318125" y="3652838"/>
          <p14:tracePt t="114451" x="5326063" y="3644900"/>
          <p14:tracePt t="114459" x="5334000" y="3636963"/>
          <p14:tracePt t="114467" x="5341938" y="3621088"/>
          <p14:tracePt t="114474" x="5341938" y="3613150"/>
          <p14:tracePt t="114481" x="5349875" y="3595688"/>
          <p14:tracePt t="114489" x="5357813" y="3595688"/>
          <p14:tracePt t="114496" x="5357813" y="3587750"/>
          <p14:tracePt t="114504" x="5357813" y="3579813"/>
          <p14:tracePt t="114511" x="5365750" y="3571875"/>
          <p14:tracePt t="114519" x="5365750" y="3563938"/>
          <p14:tracePt t="114526" x="5373688" y="3548063"/>
          <p14:tracePt t="114535" x="5373688" y="3540125"/>
          <p14:tracePt t="114541" x="5381625" y="3540125"/>
          <p14:tracePt t="114549" x="5381625" y="3524250"/>
          <p14:tracePt t="114563" x="5381625" y="3516313"/>
          <p14:tracePt t="114579" x="5389563" y="3508375"/>
          <p14:tracePt t="114586" x="5389563" y="3500438"/>
          <p14:tracePt t="114608" x="5389563" y="3492500"/>
          <p14:tracePt t="114744" x="5389563" y="3484563"/>
          <p14:tracePt t="114767" x="5389563" y="3476625"/>
          <p14:tracePt t="114781" x="5389563" y="3468688"/>
          <p14:tracePt t="114827" x="5389563" y="3460750"/>
          <p14:tracePt t="114856" x="5389563" y="3452813"/>
          <p14:tracePt t="114879" x="5389563" y="3444875"/>
          <p14:tracePt t="114946" x="5389563" y="3436938"/>
          <p14:tracePt t="115044" x="5389563" y="3429000"/>
          <p14:tracePt t="115584" x="5389563" y="3436938"/>
          <p14:tracePt t="115606" x="5389563" y="3444875"/>
          <p14:tracePt t="115614" x="5397500" y="3444875"/>
          <p14:tracePt t="116049" x="5397500" y="3460750"/>
          <p14:tracePt t="116056" x="5397500" y="3468688"/>
          <p14:tracePt t="116063" x="5397500" y="3492500"/>
          <p14:tracePt t="116071" x="5397500" y="3508375"/>
          <p14:tracePt t="116078" x="5397500" y="3524250"/>
          <p14:tracePt t="116087" x="5389563" y="3548063"/>
          <p14:tracePt t="116094" x="5389563" y="3563938"/>
          <p14:tracePt t="116101" x="5381625" y="3579813"/>
          <p14:tracePt t="116108" x="5373688" y="3605213"/>
          <p14:tracePt t="116118" x="5373688" y="3613150"/>
          <p14:tracePt t="116124" x="5365750" y="3629025"/>
          <p14:tracePt t="116131" x="5365750" y="3636963"/>
          <p14:tracePt t="116139" x="5365750" y="3644900"/>
          <p14:tracePt t="116146" x="5365750" y="3652838"/>
          <p14:tracePt t="116154" x="5357813" y="3660775"/>
          <p14:tracePt t="116176" x="5357813" y="3668713"/>
          <p14:tracePt t="116199" x="5357813" y="3676650"/>
          <p14:tracePt t="116207" x="5349875" y="3676650"/>
          <p14:tracePt t="116334" x="5349875" y="3684588"/>
          <p14:tracePt t="116357" x="5349875" y="3692525"/>
          <p14:tracePt t="116403" x="5349875" y="3700463"/>
          <p14:tracePt t="116419" x="5349875" y="3708400"/>
          <p14:tracePt t="116439" x="5349875" y="3716338"/>
          <p14:tracePt t="116448" x="5349875" y="3724275"/>
          <p14:tracePt t="116461" x="5349875" y="3732213"/>
          <p14:tracePt t="116477" x="5349875" y="3740150"/>
          <p14:tracePt t="116491" x="5349875" y="3748088"/>
          <p14:tracePt t="116498" x="5349875" y="3756025"/>
          <p14:tracePt t="116514" x="5349875" y="3763963"/>
          <p14:tracePt t="116528" x="5349875" y="3771900"/>
          <p14:tracePt t="116536" x="5349875" y="3779838"/>
          <p14:tracePt t="116543" x="5349875" y="3787775"/>
          <p14:tracePt t="116574" x="5349875" y="3795713"/>
          <p14:tracePt t="116649" x="5349875" y="3803650"/>
          <p14:tracePt t="117016" x="5349875" y="3819525"/>
          <p14:tracePt t="117023" x="5349875" y="3843338"/>
          <p14:tracePt t="117031" x="5357813" y="3883025"/>
          <p14:tracePt t="117038" x="5357813" y="3914775"/>
          <p14:tracePt t="117046" x="5373688" y="3971925"/>
          <p14:tracePt t="117053" x="5389563" y="4027488"/>
          <p14:tracePt t="117061" x="5421313" y="4090988"/>
          <p14:tracePt t="117069" x="5453063" y="4162425"/>
          <p14:tracePt t="117076" x="5484813" y="4217988"/>
          <p14:tracePt t="117084" x="5516563" y="4273550"/>
          <p14:tracePt t="117091" x="5548313" y="4314825"/>
          <p14:tracePt t="117099" x="5580063" y="4346575"/>
          <p14:tracePt t="117106" x="5611813" y="4378325"/>
          <p14:tracePt t="117114" x="5635625" y="4386263"/>
          <p14:tracePt t="117121" x="5643563" y="4402138"/>
          <p14:tracePt t="117128" x="5651500" y="4410075"/>
          <p14:tracePt t="117136" x="5667375" y="4410075"/>
          <p14:tracePt t="117144" x="5667375" y="4418013"/>
          <p14:tracePt t="117317" x="5676900" y="4418013"/>
          <p14:tracePt t="117323" x="5684838" y="4402138"/>
          <p14:tracePt t="117331" x="5684838" y="4394200"/>
          <p14:tracePt t="117339" x="5692775" y="4378325"/>
          <p14:tracePt t="117348" x="5700713" y="4354513"/>
          <p14:tracePt t="117353" x="5708650" y="4338638"/>
          <p14:tracePt t="117361" x="5716588" y="4322763"/>
          <p14:tracePt t="117368" x="5724525" y="4298950"/>
          <p14:tracePt t="117376" x="5732463" y="4281488"/>
          <p14:tracePt t="117384" x="5732463" y="4257675"/>
          <p14:tracePt t="117391" x="5740400" y="4257675"/>
          <p14:tracePt t="117399" x="5748338" y="4241800"/>
          <p14:tracePt t="117406" x="5748338" y="4233863"/>
          <p14:tracePt t="117414" x="5764213" y="4210050"/>
          <p14:tracePt t="117422" x="5764213" y="4202113"/>
          <p14:tracePt t="117429" x="5764213" y="4194175"/>
          <p14:tracePt t="117436" x="5772150" y="4186238"/>
          <p14:tracePt t="117451" x="5780088" y="4178300"/>
          <p14:tracePt t="117460" x="5780088" y="4170363"/>
          <p14:tracePt t="117564" x="5780088" y="4186238"/>
          <p14:tracePt t="117571" x="5780088" y="4202113"/>
          <p14:tracePt t="117578" x="5780088" y="4225925"/>
          <p14:tracePt t="117586" x="5780088" y="4241800"/>
          <p14:tracePt t="117593" x="5780088" y="4273550"/>
          <p14:tracePt t="117601" x="5780088" y="4298950"/>
          <p14:tracePt t="117609" x="5780088" y="4338638"/>
          <p14:tracePt t="117616" x="5780088" y="4378325"/>
          <p14:tracePt t="117624" x="5772150" y="4418013"/>
          <p14:tracePt t="117631" x="5764213" y="4457700"/>
          <p14:tracePt t="117639" x="5764213" y="4473575"/>
          <p14:tracePt t="117646" x="5764213" y="4489450"/>
          <p14:tracePt t="117653" x="5764213" y="4513263"/>
          <p14:tracePt t="117661" x="5756275" y="4529138"/>
          <p14:tracePt t="117668" x="5748338" y="4552950"/>
          <p14:tracePt t="117676" x="5748338" y="4576763"/>
          <p14:tracePt t="117684" x="5740400" y="4600575"/>
          <p14:tracePt t="117691" x="5740400" y="4616450"/>
          <p14:tracePt t="117699" x="5740400" y="4633913"/>
          <p14:tracePt t="117707" x="5740400" y="4657725"/>
          <p14:tracePt t="117713" x="5740400" y="4665663"/>
          <p14:tracePt t="117721" x="5740400" y="4681538"/>
          <p14:tracePt t="117729" x="5740400" y="4689475"/>
          <p14:tracePt t="117736" x="5740400" y="4705350"/>
          <p14:tracePt t="117751" x="5740400" y="4713288"/>
          <p14:tracePt t="117834" x="5740400" y="4721225"/>
          <p14:tracePt t="118194" x="5732463" y="4721225"/>
          <p14:tracePt t="118201" x="5659438" y="4705350"/>
          <p14:tracePt t="118209" x="5532438" y="4649788"/>
          <p14:tracePt t="118217" x="5421313" y="4616450"/>
          <p14:tracePt t="118225" x="5310188" y="4584700"/>
          <p14:tracePt t="118231" x="5062538" y="4505325"/>
          <p14:tracePt t="118239" x="4775200" y="4418013"/>
          <p14:tracePt t="118246" x="4464050" y="4298950"/>
          <p14:tracePt t="118254" x="4249738" y="4233863"/>
          <p14:tracePt t="118261" x="4057650" y="4186238"/>
          <p14:tracePt t="118269" x="3906838" y="4146550"/>
          <p14:tracePt t="118276" x="3794125" y="4106863"/>
          <p14:tracePt t="118285" x="3730625" y="4098925"/>
          <p14:tracePt t="118291" x="3683000" y="4083050"/>
          <p14:tracePt t="118300" x="3667125" y="4083050"/>
          <p14:tracePt t="118306" x="3659188" y="4083050"/>
          <p14:tracePt t="118359" x="3651250" y="4083050"/>
          <p14:tracePt t="118367" x="3643313" y="4083050"/>
          <p14:tracePt t="118374" x="3627438" y="4083050"/>
          <p14:tracePt t="118381" x="3611563" y="4083050"/>
          <p14:tracePt t="118389" x="3587750" y="4075113"/>
          <p14:tracePt t="118397" x="3571875" y="4075113"/>
          <p14:tracePt t="118404" x="3540125" y="4067175"/>
          <p14:tracePt t="118411" x="3508375" y="4051300"/>
          <p14:tracePt t="118419" x="3476625" y="4043363"/>
          <p14:tracePt t="118426" x="3435350" y="4027488"/>
          <p14:tracePt t="118434" x="3411538" y="4019550"/>
          <p14:tracePt t="118441" x="3371850" y="3995738"/>
          <p14:tracePt t="118450" x="3355975" y="3987800"/>
          <p14:tracePt t="118456" x="3340100" y="3979863"/>
          <p14:tracePt t="118463" x="3332163" y="3971925"/>
          <p14:tracePt t="118471" x="3324225" y="3971925"/>
          <p14:tracePt t="118478" x="3324225" y="3963988"/>
          <p14:tracePt t="118614" x="3332163" y="3963988"/>
          <p14:tracePt t="118653" x="3340100" y="3963988"/>
          <p14:tracePt t="118658" x="3348038" y="3963988"/>
          <p14:tracePt t="118674" x="3355975" y="3963988"/>
          <p14:tracePt t="118682" x="3371850" y="3963988"/>
          <p14:tracePt t="118689" x="3379788" y="3963988"/>
          <p14:tracePt t="118696" x="3387725" y="3963988"/>
          <p14:tracePt t="118703" x="3403600" y="3963988"/>
          <p14:tracePt t="118711" x="3427413" y="3963988"/>
          <p14:tracePt t="118719" x="3451225" y="3971925"/>
          <p14:tracePt t="118726" x="3459163" y="3971925"/>
          <p14:tracePt t="118733" x="3484563" y="3979863"/>
          <p14:tracePt t="118741" x="3500438" y="3987800"/>
          <p14:tracePt t="118749" x="3524250" y="3987800"/>
          <p14:tracePt t="118756" x="3540125" y="3987800"/>
          <p14:tracePt t="118763" x="3563938" y="3995738"/>
          <p14:tracePt t="118771" x="3571875" y="3995738"/>
          <p14:tracePt t="118779" x="3579813" y="4003675"/>
          <p14:tracePt t="118786" x="3587750" y="4003675"/>
          <p14:tracePt t="118794" x="3603625" y="4003675"/>
          <p14:tracePt t="118803" x="3611563" y="4003675"/>
          <p14:tracePt t="118809" x="3619500" y="4003675"/>
          <p14:tracePt t="118817" x="3635375" y="4003675"/>
          <p14:tracePt t="118833" x="3643313" y="4003675"/>
          <p14:tracePt t="118838" x="3651250" y="4003675"/>
          <p14:tracePt t="118853" x="3659188" y="4003675"/>
          <p14:tracePt t="118861" x="3667125" y="4003675"/>
          <p14:tracePt t="118906" x="3675063" y="4003675"/>
          <p14:tracePt t="118989" x="3683000" y="4003675"/>
          <p14:tracePt t="119146" x="3690938" y="4003675"/>
          <p14:tracePt t="119184" x="3698875" y="4003675"/>
          <p14:tracePt t="119222" x="3706813" y="4003675"/>
          <p14:tracePt t="119266" x="3714750" y="4003675"/>
          <p14:tracePt t="119319" x="3722688" y="4003675"/>
          <p14:tracePt t="119341" x="3730625" y="4003675"/>
          <p14:tracePt t="119379" x="3738563" y="4003675"/>
          <p14:tracePt t="119409" x="3746500" y="4003675"/>
          <p14:tracePt t="119514" x="3754438" y="4003675"/>
          <p14:tracePt t="119522" x="3762375" y="4003675"/>
          <p14:tracePt t="119529" x="3770313" y="4003675"/>
          <p14:tracePt t="119544" x="3778250" y="4003675"/>
          <p14:tracePt t="119551" x="3786188" y="3995738"/>
          <p14:tracePt t="119559" x="3794125" y="3995738"/>
          <p14:tracePt t="119566" x="3802063" y="3995738"/>
          <p14:tracePt t="119573" x="3810000" y="3995738"/>
          <p14:tracePt t="119582" x="3817938" y="3995738"/>
          <p14:tracePt t="119596" x="3825875" y="3995738"/>
          <p14:tracePt t="119604" x="3833813" y="3995738"/>
          <p14:tracePt t="119611" x="3843338" y="3995738"/>
          <p14:tracePt t="119620" x="3859213" y="3995738"/>
          <p14:tracePt t="119626" x="3867150" y="3995738"/>
          <p14:tracePt t="119633" x="3875088" y="3995738"/>
          <p14:tracePt t="119641" x="3883025" y="3995738"/>
          <p14:tracePt t="119656" x="3890963" y="3995738"/>
          <p14:tracePt t="119664" x="3898900" y="3995738"/>
          <p14:tracePt t="119671" x="3906838" y="4003675"/>
          <p14:tracePt t="119679" x="3914775" y="4011613"/>
          <p14:tracePt t="119687" x="3922713" y="4019550"/>
          <p14:tracePt t="119694" x="3938588" y="4019550"/>
          <p14:tracePt t="119701" x="3946525" y="4035425"/>
          <p14:tracePt t="119708" x="3962400" y="4043363"/>
          <p14:tracePt t="119716" x="3986213" y="4051300"/>
          <p14:tracePt t="119724" x="3994150" y="4067175"/>
          <p14:tracePt t="119731" x="4017963" y="4067175"/>
          <p14:tracePt t="119739" x="4041775" y="4083050"/>
          <p14:tracePt t="119746" x="4081463" y="4098925"/>
          <p14:tracePt t="119754" x="4097338" y="4098925"/>
          <p14:tracePt t="119761" x="4129088" y="4106863"/>
          <p14:tracePt t="119770" x="4160838" y="4106863"/>
          <p14:tracePt t="119776" x="4200525" y="4114800"/>
          <p14:tracePt t="119785" x="4257675" y="4122738"/>
          <p14:tracePt t="119791" x="4297363" y="4122738"/>
          <p14:tracePt t="119799" x="4329113" y="4130675"/>
          <p14:tracePt t="119806" x="4376738" y="4138613"/>
          <p14:tracePt t="119814" x="4432300" y="4146550"/>
          <p14:tracePt t="119823" x="4479925" y="4154488"/>
          <p14:tracePt t="119829" x="4527550" y="4154488"/>
          <p14:tracePt t="119837" x="4576763" y="4162425"/>
          <p14:tracePt t="119844" x="4624388" y="4170363"/>
          <p14:tracePt t="119850" x="4664075" y="4178300"/>
          <p14:tracePt t="119859" x="4687888" y="4186238"/>
          <p14:tracePt t="119866" x="4727575" y="4186238"/>
          <p14:tracePt t="119874" x="4759325" y="4202113"/>
          <p14:tracePt t="119881" x="4806950" y="4210050"/>
          <p14:tracePt t="119889" x="4846638" y="4225925"/>
          <p14:tracePt t="119896" x="4886325" y="4233863"/>
          <p14:tracePt t="119903" x="4918075" y="4233863"/>
          <p14:tracePt t="119911" x="4967288" y="4241800"/>
          <p14:tracePt t="119919" x="4991100" y="4249738"/>
          <p14:tracePt t="119927" x="5022850" y="4249738"/>
          <p14:tracePt t="119934" x="5054600" y="4249738"/>
          <p14:tracePt t="119942" x="5086350" y="4257675"/>
          <p14:tracePt t="119949" x="5110163" y="4257675"/>
          <p14:tracePt t="119956" x="5133975" y="4257675"/>
          <p14:tracePt t="119972" x="5157788" y="4257675"/>
          <p14:tracePt t="119979" x="5189538" y="4257675"/>
          <p14:tracePt t="119987" x="5205413" y="4265613"/>
          <p14:tracePt t="119994" x="5221288" y="4273550"/>
          <p14:tracePt t="120001" x="5237163" y="4281488"/>
          <p14:tracePt t="120009" x="5260975" y="4298950"/>
          <p14:tracePt t="120016" x="5268913" y="4306888"/>
          <p14:tracePt t="120024" x="5284788" y="4322763"/>
          <p14:tracePt t="120031" x="5310188" y="4354513"/>
          <p14:tracePt t="120039" x="5326063" y="4370388"/>
          <p14:tracePt t="120047" x="5357813" y="4402138"/>
          <p14:tracePt t="120053" x="5365750" y="4418013"/>
          <p14:tracePt t="120062" x="5389563" y="4433888"/>
          <p14:tracePt t="120070" x="5397500" y="4449763"/>
          <p14:tracePt t="120076" x="5413375" y="4465638"/>
          <p14:tracePt t="120083" x="5429250" y="4473575"/>
          <p14:tracePt t="120091" x="5429250" y="4481513"/>
          <p14:tracePt t="120098" x="5445125" y="4489450"/>
          <p14:tracePt t="120114" x="5453063" y="4489450"/>
          <p14:tracePt t="120121" x="5453063" y="4497388"/>
          <p14:tracePt t="120211" x="5453063" y="4505325"/>
          <p14:tracePt t="120227" x="5461000" y="4513263"/>
          <p14:tracePt t="120241" x="5461000" y="4521200"/>
          <p14:tracePt t="120248" x="5468938" y="4537075"/>
          <p14:tracePt t="120256" x="5468938" y="4545013"/>
          <p14:tracePt t="120263" x="5468938" y="4552950"/>
          <p14:tracePt t="120271" x="5468938" y="4560888"/>
          <p14:tracePt t="120278" x="5468938" y="4568825"/>
          <p14:tracePt t="120287" x="5468938" y="4576763"/>
          <p14:tracePt t="120293" x="5476875" y="4576763"/>
          <p14:tracePt t="120301" x="5476875" y="4592638"/>
          <p14:tracePt t="120309" x="5484813" y="4592638"/>
          <p14:tracePt t="120316" x="5484813" y="4600575"/>
          <p14:tracePt t="120324" x="5492750" y="4608513"/>
          <p14:tracePt t="120339" x="5500688" y="4616450"/>
          <p14:tracePt t="120355" x="5508625" y="4616450"/>
          <p14:tracePt t="120361" x="5516563" y="4616450"/>
          <p14:tracePt t="120369" x="5532438" y="4616450"/>
          <p14:tracePt t="120376" x="5540375" y="4616450"/>
          <p14:tracePt t="120384" x="5556250" y="4616450"/>
          <p14:tracePt t="120391" x="5564188" y="4624388"/>
          <p14:tracePt t="120399" x="5572125" y="4624388"/>
          <p14:tracePt t="120406" x="5580063" y="4624388"/>
          <p14:tracePt t="120414" x="5595938" y="4624388"/>
          <p14:tracePt t="120421" x="5603875" y="4624388"/>
          <p14:tracePt t="120429" x="5611813" y="4624388"/>
          <p14:tracePt t="120437" x="5619750" y="4624388"/>
          <p14:tracePt t="120451" x="5627688" y="4624388"/>
          <p14:tracePt t="120466" x="5635625" y="4624388"/>
          <p14:tracePt t="120474" x="5643563" y="4624388"/>
          <p14:tracePt t="120481" x="5651500" y="4624388"/>
          <p14:tracePt t="120488" x="5659438" y="4624388"/>
          <p14:tracePt t="120496" x="5667375" y="4624388"/>
          <p14:tracePt t="120504" x="5676900" y="4624388"/>
          <p14:tracePt t="120511" x="5684838" y="4624388"/>
          <p14:tracePt t="120520" x="5692775" y="4624388"/>
          <p14:tracePt t="120526" x="5700713" y="4624388"/>
          <p14:tracePt t="120541" x="5716588" y="4624388"/>
          <p14:tracePt t="120548" x="5724525" y="4624388"/>
          <p14:tracePt t="121044" x="5732463" y="4624388"/>
          <p14:tracePt t="121051" x="5740400" y="4624388"/>
          <p14:tracePt t="121067" x="5748338" y="4624388"/>
          <p14:tracePt t="121081" x="5756275" y="4624388"/>
          <p14:tracePt t="121374" x="5764213" y="4624388"/>
          <p14:tracePt t="121381" x="5772150" y="4624388"/>
          <p14:tracePt t="121398" x="5780088" y="4624388"/>
          <p14:tracePt t="121404" x="5780088" y="4633913"/>
          <p14:tracePt t="121418" x="5780088" y="4641850"/>
          <p14:tracePt t="121426" x="5788025" y="4641850"/>
          <p14:tracePt t="124086" x="5078413" y="4122738"/>
          <p14:tracePt t="124090" x="4656138" y="3779838"/>
          <p14:tracePt t="124099" x="4432300" y="3595688"/>
          <p14:tracePt t="124104" x="4305300" y="3452813"/>
          <p14:tracePt t="124111" x="4176713" y="3333750"/>
          <p14:tracePt t="124118" x="4081463" y="3244850"/>
          <p14:tracePt t="124127" x="4025900" y="3173413"/>
          <p14:tracePt t="124135" x="3978275" y="3117850"/>
          <p14:tracePt t="124145" x="3938588" y="3054350"/>
          <p14:tracePt t="124150" x="3906838" y="3006725"/>
          <p14:tracePt t="124160" x="3890963" y="2967038"/>
          <p14:tracePt t="124164" x="3875088" y="2927350"/>
          <p14:tracePt t="124173" x="3859213" y="2878138"/>
          <p14:tracePt t="124180" x="3859213" y="2838450"/>
          <p14:tracePt t="124186" x="3833813" y="2790825"/>
          <p14:tracePt t="124196" x="3825875" y="2743200"/>
          <p14:tracePt t="124201" x="3802063" y="2687638"/>
          <p14:tracePt t="124208" x="3786188" y="2640013"/>
          <p14:tracePt t="124218" x="3762375" y="2584450"/>
          <p14:tracePt t="124228" x="3730625" y="2527300"/>
          <p14:tracePt t="124231" x="3706813" y="2463800"/>
          <p14:tracePt t="124240" x="3683000" y="2392363"/>
          <p14:tracePt t="124247" x="3643313" y="2328863"/>
          <p14:tracePt t="124256" x="3611563" y="2257425"/>
          <p14:tracePt t="124261" x="3579813" y="2176463"/>
          <p14:tracePt t="124268" x="3532188" y="2065338"/>
          <p14:tracePt t="124277" x="3484563" y="1985963"/>
          <p14:tracePt t="124287" x="3443288" y="1922463"/>
          <p14:tracePt t="124296" x="3419475" y="1865313"/>
          <p14:tracePt t="124299" x="3395663" y="1825625"/>
          <p14:tracePt t="124306" x="3371850" y="1778000"/>
          <p14:tracePt t="124313" x="3355975" y="1754188"/>
          <p14:tracePt t="124321" x="3332163" y="1722438"/>
          <p14:tracePt t="124329" x="3316288" y="1698625"/>
          <p14:tracePt t="124336" x="3300413" y="1666875"/>
          <p14:tracePt t="124344" x="3284538" y="1643063"/>
          <p14:tracePt t="124351" x="3260725" y="1619250"/>
          <p14:tracePt t="124358" x="3252788" y="1595438"/>
          <p14:tracePt t="124366" x="3228975" y="1571625"/>
          <p14:tracePt t="124375" x="3205163" y="1555750"/>
          <p14:tracePt t="124381" x="3189288" y="1538288"/>
          <p14:tracePt t="124389" x="3165475" y="1522413"/>
          <p14:tracePt t="124396" x="3141663" y="1506538"/>
          <p14:tracePt t="124403" x="3125788" y="1498600"/>
          <p14:tracePt t="124411" x="3109913" y="1498600"/>
          <p14:tracePt t="124418" x="3092450" y="1490663"/>
          <p14:tracePt t="124427" x="3076575" y="1482725"/>
          <p14:tracePt t="124434" x="3052763" y="1482725"/>
          <p14:tracePt t="124442" x="3028950" y="1474788"/>
          <p14:tracePt t="124448" x="3005138" y="1458913"/>
          <p14:tracePt t="124456" x="2981325" y="1450975"/>
          <p14:tracePt t="124463" x="2965450" y="1450975"/>
          <p14:tracePt t="124471" x="2941638" y="1450975"/>
          <p14:tracePt t="124479" x="2925763" y="1443038"/>
          <p14:tracePt t="124486" x="2909888" y="1435100"/>
          <p14:tracePt t="124494" x="2894013" y="1435100"/>
          <p14:tracePt t="124508" x="2886075" y="1435100"/>
          <p14:tracePt t="124516" x="2886075" y="1427163"/>
          <p14:tracePt t="124525" x="2878138" y="1427163"/>
          <p14:tracePt t="124531" x="2870200" y="1427163"/>
          <p14:tracePt t="124539" x="2862263" y="1419225"/>
          <p14:tracePt t="124553" x="2854325" y="1411288"/>
          <p14:tracePt t="124561" x="2846388" y="1411288"/>
          <p14:tracePt t="124569" x="2838450" y="1403350"/>
          <p14:tracePt t="124584" x="2822575" y="1395413"/>
          <p14:tracePt t="124592" x="2822575" y="1387475"/>
          <p14:tracePt t="124598" x="2798763" y="1371600"/>
          <p14:tracePt t="124606" x="2790825" y="1363663"/>
          <p14:tracePt t="124614" x="2790825" y="1355725"/>
          <p14:tracePt t="124621" x="2782888" y="1347788"/>
          <p14:tracePt t="124629" x="2774950" y="1331913"/>
          <p14:tracePt t="124636" x="2751138" y="1308100"/>
          <p14:tracePt t="124644" x="2741613" y="1300163"/>
          <p14:tracePt t="124651" x="2733675" y="1292225"/>
          <p14:tracePt t="124681" x="2733675" y="1284288"/>
          <p14:tracePt t="124689" x="2733675" y="1276350"/>
          <p14:tracePt t="124696" x="2725738" y="1276350"/>
          <p14:tracePt t="124711" x="2725738" y="1268413"/>
          <p14:tracePt t="124734" x="2725738" y="1260475"/>
          <p14:tracePt t="124749" x="2725738" y="1252538"/>
          <p14:tracePt t="124764" x="2725738" y="1244600"/>
          <p14:tracePt t="124779" x="2717800" y="1244600"/>
          <p14:tracePt t="124786" x="2717800" y="1236663"/>
          <p14:tracePt t="124854" x="2717800" y="1244600"/>
          <p14:tracePt t="124861" x="2725738" y="1244600"/>
          <p14:tracePt t="124868" x="2733675" y="1252538"/>
          <p14:tracePt t="124877" x="2733675" y="1268413"/>
          <p14:tracePt t="124883" x="2741613" y="1276350"/>
          <p14:tracePt t="124891" x="2751138" y="1292225"/>
          <p14:tracePt t="124899" x="2759075" y="1308100"/>
          <p14:tracePt t="124906" x="2767013" y="1323975"/>
          <p14:tracePt t="124914" x="2774950" y="1339850"/>
          <p14:tracePt t="124921" x="2782888" y="1355725"/>
          <p14:tracePt t="124928" x="2798763" y="1371600"/>
          <p14:tracePt t="124944" x="2806700" y="1387475"/>
          <p14:tracePt t="124951" x="2822575" y="1403350"/>
          <p14:tracePt t="124960" x="2830513" y="1419225"/>
          <p14:tracePt t="124976" x="2846388" y="1450975"/>
          <p14:tracePt t="124981" x="2846388" y="1458913"/>
          <p14:tracePt t="124989" x="2862263" y="1466850"/>
          <p14:tracePt t="124996" x="2870200" y="1482725"/>
          <p14:tracePt t="125004" x="2886075" y="1498600"/>
          <p14:tracePt t="125011" x="2901950" y="1514475"/>
          <p14:tracePt t="125018" x="2917825" y="1538288"/>
          <p14:tracePt t="125026" x="2925763" y="1555750"/>
          <p14:tracePt t="125035" x="2941638" y="1571625"/>
          <p14:tracePt t="125041" x="2957513" y="1587500"/>
          <p14:tracePt t="125049" x="2973388" y="1603375"/>
          <p14:tracePt t="125057" x="2989263" y="1611313"/>
          <p14:tracePt t="125064" x="3005138" y="1627188"/>
          <p14:tracePt t="125071" x="3013075" y="1635125"/>
          <p14:tracePt t="125078" x="3028950" y="1651000"/>
          <p14:tracePt t="125086" x="3044825" y="1658938"/>
          <p14:tracePt t="125094" x="3052763" y="1674813"/>
          <p14:tracePt t="125102" x="3068638" y="1674813"/>
          <p14:tracePt t="125109" x="3084513" y="1690688"/>
          <p14:tracePt t="125116" x="3092450" y="1698625"/>
          <p14:tracePt t="125124" x="3109913" y="1706563"/>
          <p14:tracePt t="125131" x="3109913" y="1714500"/>
          <p14:tracePt t="125139" x="3133725" y="1722438"/>
          <p14:tracePt t="125146" x="3141663" y="1730375"/>
          <p14:tracePt t="125154" x="3149600" y="1738313"/>
          <p14:tracePt t="125161" x="3165475" y="1746250"/>
          <p14:tracePt t="125168" x="3173413" y="1754188"/>
          <p14:tracePt t="125176" x="3189288" y="1770063"/>
          <p14:tracePt t="125184" x="3197225" y="1770063"/>
          <p14:tracePt t="125191" x="3213100" y="1785938"/>
          <p14:tracePt t="125198" x="3228975" y="1793875"/>
          <p14:tracePt t="125208" x="3236913" y="1801813"/>
          <p14:tracePt t="125214" x="3244850" y="1809750"/>
          <p14:tracePt t="125221" x="3252788" y="1817688"/>
          <p14:tracePt t="125228" x="3260725" y="1817688"/>
          <p14:tracePt t="125236" x="3276600" y="1825625"/>
          <p14:tracePt t="125244" x="3292475" y="1833563"/>
          <p14:tracePt t="125259" x="3308350" y="1841500"/>
          <p14:tracePt t="125266" x="3324225" y="1857375"/>
          <p14:tracePt t="125274" x="3332163" y="1865313"/>
          <p14:tracePt t="125281" x="3355975" y="1873250"/>
          <p14:tracePt t="125296" x="3371850" y="1890713"/>
          <p14:tracePt t="125304" x="3379788" y="1890713"/>
          <p14:tracePt t="125311" x="3395663" y="1898650"/>
          <p14:tracePt t="125318" x="3435350" y="1914525"/>
          <p14:tracePt t="125327" x="3443288" y="1914525"/>
          <p14:tracePt t="125333" x="3459163" y="1914525"/>
          <p14:tracePt t="125341" x="3467100" y="1930400"/>
          <p14:tracePt t="125350" x="3476625" y="1930400"/>
          <p14:tracePt t="125362" x="3492500" y="1938338"/>
          <p14:tracePt t="125364" x="3500438" y="1938338"/>
          <p14:tracePt t="125371" x="3516313" y="1946275"/>
          <p14:tracePt t="125380" x="3524250" y="1954213"/>
          <p14:tracePt t="125386" x="3532188" y="1954213"/>
          <p14:tracePt t="125394" x="3540125" y="1954213"/>
          <p14:tracePt t="125401" x="3548063" y="1954213"/>
          <p14:tracePt t="125409" x="3556000" y="1962150"/>
          <p14:tracePt t="125425" x="3571875" y="1970088"/>
          <p14:tracePt t="125431" x="3579813" y="1970088"/>
          <p14:tracePt t="125439" x="3587750" y="1978025"/>
          <p14:tracePt t="125446" x="3595688" y="1978025"/>
          <p14:tracePt t="125454" x="3611563" y="1978025"/>
          <p14:tracePt t="125461" x="3611563" y="1985963"/>
          <p14:tracePt t="125468" x="3619500" y="1985963"/>
          <p14:tracePt t="125476" x="3627438" y="1985963"/>
          <p14:tracePt t="125492" x="3643313" y="1993900"/>
          <p14:tracePt t="125499" x="3651250" y="1993900"/>
          <p14:tracePt t="125507" x="3659188" y="2001838"/>
          <p14:tracePt t="125521" x="3667125" y="2001838"/>
          <p14:tracePt t="125529" x="3675063" y="2001838"/>
          <p14:tracePt t="125537" x="3683000" y="2001838"/>
          <p14:tracePt t="125543" x="3690938" y="2001838"/>
          <p14:tracePt t="125552" x="3706813" y="2009775"/>
          <p14:tracePt t="125560" x="3714750" y="2009775"/>
          <p14:tracePt t="125566" x="3722688" y="2009775"/>
          <p14:tracePt t="125574" x="3722688" y="2017713"/>
          <p14:tracePt t="125581" x="3730625" y="2017713"/>
          <p14:tracePt t="125589" x="3746500" y="2017713"/>
          <p14:tracePt t="125597" x="3754438" y="2017713"/>
          <p14:tracePt t="125604" x="3762375" y="2017713"/>
          <p14:tracePt t="125611" x="3770313" y="2017713"/>
          <p14:tracePt t="125626" x="3778250" y="2017713"/>
          <p14:tracePt t="125635" x="3786188" y="2017713"/>
          <p14:tracePt t="125641" x="3794125" y="2017713"/>
          <p14:tracePt t="125649" x="3802063" y="2025650"/>
          <p14:tracePt t="125658" x="3810000" y="2025650"/>
          <p14:tracePt t="125664" x="3817938" y="2025650"/>
          <p14:tracePt t="126114" x="3817938" y="2033588"/>
          <p14:tracePt t="126131" x="3817938" y="2041525"/>
          <p14:tracePt t="126166" x="3810000" y="2041525"/>
          <p14:tracePt t="126174" x="3802063" y="2041525"/>
          <p14:tracePt t="126181" x="3786188" y="2041525"/>
          <p14:tracePt t="126189" x="3762375" y="2041525"/>
          <p14:tracePt t="126196" x="3746500" y="2033588"/>
          <p14:tracePt t="126204" x="3714750" y="2017713"/>
          <p14:tracePt t="126211" x="3659188" y="2009775"/>
          <p14:tracePt t="126219" x="3619500" y="1993900"/>
          <p14:tracePt t="126227" x="3579813" y="1978025"/>
          <p14:tracePt t="126234" x="3532188" y="1962150"/>
          <p14:tracePt t="126242" x="3484563" y="1954213"/>
          <p14:tracePt t="126248" x="3435350" y="1938338"/>
          <p14:tracePt t="126256" x="3379788" y="1922463"/>
          <p14:tracePt t="126264" x="3340100" y="1906588"/>
          <p14:tracePt t="126271" x="3284538" y="1890713"/>
          <p14:tracePt t="126278" x="3236913" y="1865313"/>
          <p14:tracePt t="126286" x="3189288" y="1841500"/>
          <p14:tracePt t="126294" x="3149600" y="1825625"/>
          <p14:tracePt t="126302" x="3109913" y="1809750"/>
          <p14:tracePt t="126309" x="3068638" y="1785938"/>
          <p14:tracePt t="126316" x="3044825" y="1778000"/>
          <p14:tracePt t="126325" x="3013075" y="1762125"/>
          <p14:tracePt t="126332" x="2981325" y="1746250"/>
          <p14:tracePt t="126338" x="2941638" y="1730375"/>
          <p14:tracePt t="126346" x="2925763" y="1722438"/>
          <p14:tracePt t="126354" x="2909888" y="1706563"/>
          <p14:tracePt t="126361" x="2894013" y="1698625"/>
          <p14:tracePt t="126369" x="2894013" y="1682750"/>
          <p14:tracePt t="126379" x="2886075" y="1666875"/>
          <p14:tracePt t="126384" x="2878138" y="1666875"/>
          <p14:tracePt t="126391" x="2870200" y="1658938"/>
          <p14:tracePt t="126399" x="2862263" y="1643063"/>
          <p14:tracePt t="126406" x="2862263" y="1635125"/>
          <p14:tracePt t="126414" x="2862263" y="1627188"/>
          <p14:tracePt t="126421" x="2854325" y="1619250"/>
          <p14:tracePt t="126429" x="2846388" y="1611313"/>
          <p14:tracePt t="126436" x="2846388" y="1603375"/>
          <p14:tracePt t="126444" x="2838450" y="1595438"/>
          <p14:tracePt t="126451" x="2830513" y="1579563"/>
          <p14:tracePt t="126458" x="2814638" y="1563688"/>
          <p14:tracePt t="126466" x="2814638" y="1547813"/>
          <p14:tracePt t="126475" x="2798763" y="1538288"/>
          <p14:tracePt t="126481" x="2790825" y="1522413"/>
          <p14:tracePt t="126489" x="2782888" y="1514475"/>
          <p14:tracePt t="126496" x="2774950" y="1498600"/>
          <p14:tracePt t="126504" x="2759075" y="1490663"/>
          <p14:tracePt t="126511" x="2751138" y="1474788"/>
          <p14:tracePt t="126518" x="2741613" y="1474788"/>
          <p14:tracePt t="126527" x="2733675" y="1466850"/>
          <p14:tracePt t="126534" x="2725738" y="1466850"/>
          <p14:tracePt t="126542" x="2725738" y="1458913"/>
          <p14:tracePt t="126563" x="2717800" y="1458913"/>
          <p14:tracePt t="126654" x="2717800" y="1450975"/>
          <p14:tracePt t="126661" x="2717800" y="1443038"/>
          <p14:tracePt t="126668" x="2717800" y="1435100"/>
          <p14:tracePt t="126677" x="2709863" y="1427163"/>
          <p14:tracePt t="126684" x="2701925" y="1411288"/>
          <p14:tracePt t="126692" x="2701925" y="1403350"/>
          <p14:tracePt t="126699" x="2701925" y="1395413"/>
          <p14:tracePt t="126708" x="2693988" y="1387475"/>
          <p14:tracePt t="126714" x="2686050" y="1371600"/>
          <p14:tracePt t="126721" x="2686050" y="1363663"/>
          <p14:tracePt t="126729" x="2686050" y="1355725"/>
          <p14:tracePt t="126737" x="2686050" y="1347788"/>
          <p14:tracePt t="126751" x="2686050" y="1339850"/>
          <p14:tracePt t="126759" x="2678113" y="1331913"/>
          <p14:tracePt t="126766" x="2678113" y="1323975"/>
          <p14:tracePt t="126782" x="2678113" y="1316038"/>
          <p14:tracePt t="126788" x="2678113" y="1308100"/>
          <p14:tracePt t="126796" x="2678113" y="1300163"/>
          <p14:tracePt t="126811" x="2678113" y="1292225"/>
          <p14:tracePt t="126827" x="2678113" y="1284288"/>
          <p14:tracePt t="126833" x="2670175" y="1276350"/>
          <p14:tracePt t="126848" x="2670175" y="1268413"/>
          <p14:tracePt t="126864" x="2670175" y="1260475"/>
          <p14:tracePt t="126871" x="2662238" y="1260475"/>
          <p14:tracePt t="126879" x="2662238" y="1252538"/>
          <p14:tracePt t="126886" x="2662238" y="1244600"/>
          <p14:tracePt t="126901" x="2662238" y="1236663"/>
          <p14:tracePt t="126984" x="2662238" y="1228725"/>
          <p14:tracePt t="127029" x="2670175" y="1244600"/>
          <p14:tracePt t="127036" x="2686050" y="1252538"/>
          <p14:tracePt t="127044" x="2693988" y="1268413"/>
          <p14:tracePt t="127052" x="2717800" y="1276350"/>
          <p14:tracePt t="127061" x="2733675" y="1292225"/>
          <p14:tracePt t="127066" x="2751138" y="1308100"/>
          <p14:tracePt t="127075" x="2767013" y="1316038"/>
          <p14:tracePt t="127081" x="2774950" y="1323975"/>
          <p14:tracePt t="127089" x="2790825" y="1339850"/>
          <p14:tracePt t="127097" x="2806700" y="1355725"/>
          <p14:tracePt t="127104" x="2806700" y="1363663"/>
          <p14:tracePt t="127111" x="2830513" y="1379538"/>
          <p14:tracePt t="127129" x="2838450" y="1387475"/>
          <p14:tracePt t="127133" x="2838450" y="1395413"/>
          <p14:tracePt t="127141" x="2854325" y="1403350"/>
          <p14:tracePt t="127149" x="2854325" y="1419225"/>
          <p14:tracePt t="127156" x="2862263" y="1427163"/>
          <p14:tracePt t="127164" x="2870200" y="1435100"/>
          <p14:tracePt t="127171" x="2870200" y="1443038"/>
          <p14:tracePt t="127178" x="2878138" y="1450975"/>
          <p14:tracePt t="127186" x="2886075" y="1466850"/>
          <p14:tracePt t="127194" x="2894013" y="1482725"/>
          <p14:tracePt t="127201" x="2901950" y="1490663"/>
          <p14:tracePt t="127210" x="2909888" y="1506538"/>
          <p14:tracePt t="127216" x="2917825" y="1530350"/>
          <p14:tracePt t="127225" x="2933700" y="1547813"/>
          <p14:tracePt t="127231" x="2933700" y="1555750"/>
          <p14:tracePt t="127240" x="2949575" y="1579563"/>
          <p14:tracePt t="127246" x="2957513" y="1603375"/>
          <p14:tracePt t="127253" x="2965450" y="1619250"/>
          <p14:tracePt t="127261" x="2981325" y="1635125"/>
          <p14:tracePt t="127270" x="2989263" y="1651000"/>
          <p14:tracePt t="127277" x="3005138" y="1674813"/>
          <p14:tracePt t="127284" x="3005138" y="1682750"/>
          <p14:tracePt t="127291" x="3021013" y="1698625"/>
          <p14:tracePt t="127299" x="3021013" y="1714500"/>
          <p14:tracePt t="127307" x="3036888" y="1738313"/>
          <p14:tracePt t="127314" x="3044825" y="1754188"/>
          <p14:tracePt t="127321" x="3060700" y="1770063"/>
          <p14:tracePt t="127329" x="3076575" y="1793875"/>
          <p14:tracePt t="127336" x="3084513" y="1809750"/>
          <p14:tracePt t="127344" x="3100388" y="1825625"/>
          <p14:tracePt t="127352" x="3117850" y="1841500"/>
          <p14:tracePt t="127359" x="3133725" y="1873250"/>
          <p14:tracePt t="127366" x="3141663" y="1890713"/>
          <p14:tracePt t="127374" x="3165475" y="1914525"/>
          <p14:tracePt t="127381" x="3173413" y="1930400"/>
          <p14:tracePt t="127389" x="3181350" y="1946275"/>
          <p14:tracePt t="127396" x="3197225" y="1962150"/>
          <p14:tracePt t="127404" x="3213100" y="1985963"/>
          <p14:tracePt t="127411" x="3236913" y="2009775"/>
          <p14:tracePt t="127419" x="3252788" y="2025650"/>
          <p14:tracePt t="127428" x="3268663" y="2041525"/>
          <p14:tracePt t="127435" x="3284538" y="2065338"/>
          <p14:tracePt t="127444" x="3292475" y="2073275"/>
          <p14:tracePt t="127449" x="3308350" y="2081213"/>
          <p14:tracePt t="127457" x="3324225" y="2097088"/>
          <p14:tracePt t="127464" x="3332163" y="2105025"/>
          <p14:tracePt t="127471" x="3355975" y="2112963"/>
          <p14:tracePt t="127479" x="3371850" y="2128838"/>
          <p14:tracePt t="127486" x="3379788" y="2128838"/>
          <p14:tracePt t="127494" x="3387725" y="2136775"/>
          <p14:tracePt t="127501" x="3395663" y="2136775"/>
          <p14:tracePt t="127509" x="3403600" y="2144713"/>
          <p14:tracePt t="127516" x="3419475" y="2152650"/>
          <p14:tracePt t="127524" x="3427413" y="2152650"/>
          <p14:tracePt t="127531" x="3435350" y="2152650"/>
          <p14:tracePt t="127539" x="3443288" y="2152650"/>
          <p14:tracePt t="127554" x="3451225" y="2152650"/>
          <p14:tracePt t="127561" x="3451225" y="2160588"/>
          <p14:tracePt t="127568" x="3459163" y="2160588"/>
          <p14:tracePt t="127577" x="3467100" y="2168525"/>
          <p14:tracePt t="127584" x="3484563" y="2168525"/>
          <p14:tracePt t="127591" x="3492500" y="2168525"/>
          <p14:tracePt t="127599" x="3500438" y="2168525"/>
          <p14:tracePt t="127607" x="3508375" y="2176463"/>
          <p14:tracePt t="127615" x="3532188" y="2184400"/>
          <p14:tracePt t="127621" x="3548063" y="2184400"/>
          <p14:tracePt t="127629" x="3563938" y="2184400"/>
          <p14:tracePt t="127636" x="3579813" y="2184400"/>
          <p14:tracePt t="127644" x="3595688" y="2184400"/>
          <p14:tracePt t="127652" x="3611563" y="2184400"/>
          <p14:tracePt t="127661" x="3627438" y="2184400"/>
          <p14:tracePt t="127669" x="3643313" y="2184400"/>
          <p14:tracePt t="127677" x="3659188" y="2192338"/>
          <p14:tracePt t="127681" x="3683000" y="2192338"/>
          <p14:tracePt t="127689" x="3698875" y="2192338"/>
          <p14:tracePt t="127696" x="3714750" y="2192338"/>
          <p14:tracePt t="127703" x="3730625" y="2192338"/>
          <p14:tracePt t="127711" x="3738563" y="2192338"/>
          <p14:tracePt t="127718" x="3754438" y="2192338"/>
          <p14:tracePt t="127726" x="3762375" y="2192338"/>
          <p14:tracePt t="127734" x="3786188" y="2192338"/>
          <p14:tracePt t="127749" x="3794125" y="2192338"/>
          <p14:tracePt t="127779" x="3802063" y="2192338"/>
          <p14:tracePt t="128507" x="3810000" y="2192338"/>
          <p14:tracePt t="128513" x="3817938" y="2192338"/>
          <p14:tracePt t="128523" x="3825875" y="2200275"/>
          <p14:tracePt t="128530" x="3833813" y="2200275"/>
          <p14:tracePt t="128536" x="3843338" y="2200275"/>
          <p14:tracePt t="128545" x="3843338" y="2208213"/>
          <p14:tracePt t="128551" x="3851275" y="2208213"/>
          <p14:tracePt t="128558" x="3859213" y="2216150"/>
          <p14:tracePt t="128584" x="3867150" y="2216150"/>
          <p14:tracePt t="128649" x="3875088" y="2216150"/>
          <p14:tracePt t="128776" x="3883025" y="2216150"/>
          <p14:tracePt t="128785" x="3890963" y="2216150"/>
          <p14:tracePt t="128791" x="3898900" y="2216150"/>
          <p14:tracePt t="128799" x="3906838" y="2216150"/>
          <p14:tracePt t="128806" x="3914775" y="2216150"/>
          <p14:tracePt t="128814" x="3930650" y="2216150"/>
          <p14:tracePt t="128821" x="3938588" y="2216150"/>
          <p14:tracePt t="128836" x="3970338" y="2216150"/>
          <p14:tracePt t="128844" x="3986213" y="2224088"/>
          <p14:tracePt t="128851" x="4010025" y="2224088"/>
          <p14:tracePt t="128859" x="4025900" y="2233613"/>
          <p14:tracePt t="128866" x="4049713" y="2233613"/>
          <p14:tracePt t="128874" x="4073525" y="2233613"/>
          <p14:tracePt t="128882" x="4113213" y="2241550"/>
          <p14:tracePt t="128889" x="4137025" y="2241550"/>
          <p14:tracePt t="128898" x="4168775" y="2241550"/>
          <p14:tracePt t="128904" x="4192588" y="2249488"/>
          <p14:tracePt t="128911" x="4217988" y="2249488"/>
          <p14:tracePt t="128919" x="4233863" y="2257425"/>
          <p14:tracePt t="128926" x="4257675" y="2257425"/>
          <p14:tracePt t="128934" x="4281488" y="2257425"/>
          <p14:tracePt t="128941" x="4305300" y="2265363"/>
          <p14:tracePt t="128949" x="4329113" y="2265363"/>
          <p14:tracePt t="128957" x="4344988" y="2265363"/>
          <p14:tracePt t="128965" x="4360863" y="2265363"/>
          <p14:tracePt t="128981" x="4392613" y="2265363"/>
          <p14:tracePt t="128986" x="4400550" y="2273300"/>
          <p14:tracePt t="128995" x="4408488" y="2281238"/>
          <p14:tracePt t="129001" x="4416425" y="2281238"/>
          <p14:tracePt t="129008" x="4424363" y="2281238"/>
          <p14:tracePt t="129024" x="4432300" y="2281238"/>
          <p14:tracePt t="129039" x="4440238" y="2289175"/>
          <p14:tracePt t="129053" x="4448175" y="2289175"/>
          <p14:tracePt t="129062" x="4456113" y="2297113"/>
          <p14:tracePt t="129069" x="4464050" y="2297113"/>
          <p14:tracePt t="129084" x="4479925" y="2305050"/>
          <p14:tracePt t="129091" x="4487863" y="2305050"/>
          <p14:tracePt t="129098" x="4495800" y="2305050"/>
          <p14:tracePt t="129107" x="4503738" y="2312988"/>
          <p14:tracePt t="129115" x="4511675" y="2312988"/>
          <p14:tracePt t="129121" x="4519613" y="2312988"/>
          <p14:tracePt t="129129" x="4535488" y="2312988"/>
          <p14:tracePt t="129138" x="4543425" y="2320925"/>
          <p14:tracePt t="129148" x="4551363" y="2320925"/>
          <p14:tracePt t="129152" x="4559300" y="2320925"/>
          <p14:tracePt t="129158" x="4567238" y="2320925"/>
          <p14:tracePt t="129166" x="4576763" y="2320925"/>
          <p14:tracePt t="129173" x="4584700" y="2320925"/>
          <p14:tracePt t="129182" x="4592638" y="2320925"/>
          <p14:tracePt t="129189" x="4600575" y="2320925"/>
          <p14:tracePt t="129197" x="4608513" y="2320925"/>
          <p14:tracePt t="129204" x="4616450" y="2320925"/>
          <p14:tracePt t="129212" x="4632325" y="2320925"/>
          <p14:tracePt t="129219" x="4640263" y="2328863"/>
          <p14:tracePt t="129226" x="4648200" y="2328863"/>
          <p14:tracePt t="129234" x="4656138" y="2328863"/>
          <p14:tracePt t="129241" x="4672013" y="2328863"/>
          <p14:tracePt t="129249" x="4679950" y="2328863"/>
          <p14:tracePt t="129257" x="4695825" y="2328863"/>
          <p14:tracePt t="129264" x="4703763" y="2328863"/>
          <p14:tracePt t="129271" x="4727575" y="2328863"/>
          <p14:tracePt t="129286" x="4735513" y="2328863"/>
          <p14:tracePt t="129295" x="4751388" y="2328863"/>
          <p14:tracePt t="129301" x="4759325" y="2320925"/>
          <p14:tracePt t="129309" x="4767263" y="2320925"/>
          <p14:tracePt t="129317" x="4783138" y="2320925"/>
          <p14:tracePt t="129324" x="4791075" y="2312988"/>
          <p14:tracePt t="129332" x="4799013" y="2312988"/>
          <p14:tracePt t="129354" x="4806950" y="2312988"/>
          <p14:tracePt t="130128" x="0" y="0"/>
        </p14:tracePtLst>
        <p14:tracePtLst>
          <p14:tracePt t="146395" x="2957513" y="6188075"/>
          <p14:tracePt t="146596" x="2965450" y="6188075"/>
          <p14:tracePt t="146656" x="2973388" y="6188075"/>
          <p14:tracePt t="146664" x="2981325" y="6188075"/>
          <p14:tracePt t="146679" x="2989263" y="6188075"/>
          <p14:tracePt t="146693" x="2997200" y="6188075"/>
          <p14:tracePt t="146708" x="3005138" y="6188075"/>
          <p14:tracePt t="146716" x="3013075" y="6188075"/>
          <p14:tracePt t="146731" x="3021013" y="6188075"/>
          <p14:tracePt t="146739" x="3021013" y="6196013"/>
          <p14:tracePt t="146746" x="3028950" y="6196013"/>
          <p14:tracePt t="146761" x="3036888" y="6196013"/>
          <p14:tracePt t="146769" x="3044825" y="6196013"/>
          <p14:tracePt t="146776" x="3052763" y="6196013"/>
          <p14:tracePt t="146785" x="3060700" y="6196013"/>
          <p14:tracePt t="146791" x="3076575" y="6196013"/>
          <p14:tracePt t="146799" x="3084513" y="6203950"/>
          <p14:tracePt t="146807" x="3092450" y="6203950"/>
          <p14:tracePt t="146813" x="3100388" y="6203950"/>
          <p14:tracePt t="146820" x="3117850" y="6203950"/>
          <p14:tracePt t="146837" x="3125788" y="6203950"/>
          <p14:tracePt t="146843" x="3133725" y="6203950"/>
          <p14:tracePt t="146851" x="3141663" y="6203950"/>
          <p14:tracePt t="146859" x="3149600" y="6203950"/>
          <p14:tracePt t="146866" x="3165475" y="6203950"/>
          <p14:tracePt t="146873" x="3173413" y="6203950"/>
          <p14:tracePt t="146881" x="3181350" y="6211888"/>
          <p14:tracePt t="146896" x="3189288" y="6211888"/>
          <p14:tracePt t="146904" x="3197225" y="6211888"/>
          <p14:tracePt t="146911" x="3205163" y="6211888"/>
          <p14:tracePt t="146920" x="3213100" y="6211888"/>
          <p14:tracePt t="146934" x="3221038" y="6211888"/>
          <p14:tracePt t="146949" x="3228975" y="6211888"/>
          <p14:tracePt t="146956" x="3236913" y="6211888"/>
          <p14:tracePt t="146972" x="3244850" y="6211888"/>
          <p14:tracePt t="146979" x="3276600" y="6211888"/>
          <p14:tracePt t="146994" x="3284538" y="6211888"/>
          <p14:tracePt t="147001" x="3292475" y="6211888"/>
          <p14:tracePt t="147009" x="3300413" y="6211888"/>
          <p14:tracePt t="147023" x="3308350" y="6211888"/>
          <p14:tracePt t="147039" x="3316288" y="6211888"/>
          <p14:tracePt t="147046" x="3324225" y="6211888"/>
          <p14:tracePt t="147061" x="3332163" y="6211888"/>
          <p14:tracePt t="147136" x="3340100" y="6211888"/>
          <p14:tracePt t="147234" x="3348038" y="6211888"/>
          <p14:tracePt t="147241" x="3355975" y="6211888"/>
          <p14:tracePt t="147256" x="3355975" y="6203950"/>
          <p14:tracePt t="147272" x="3363913" y="6203950"/>
          <p14:tracePt t="148164" x="3363913" y="6196013"/>
          <p14:tracePt t="148179" x="3363913" y="6188075"/>
          <p14:tracePt t="148187" x="3355975" y="6180138"/>
          <p14:tracePt t="148195" x="3348038" y="6172200"/>
          <p14:tracePt t="148205" x="3340100" y="6172200"/>
          <p14:tracePt t="148208" x="3340100" y="6164263"/>
          <p14:tracePt t="148217" x="3332163" y="6164263"/>
          <p14:tracePt t="148225" x="3324225" y="6156325"/>
          <p14:tracePt t="148231" x="3316288" y="6148388"/>
          <p14:tracePt t="148239" x="3308350" y="6140450"/>
          <p14:tracePt t="148246" x="3300413" y="6132513"/>
          <p14:tracePt t="148259" x="3300413" y="6124575"/>
          <p14:tracePt t="148262" x="3284538" y="6116638"/>
          <p14:tracePt t="148278" x="3276600" y="6100763"/>
          <p14:tracePt t="148285" x="3268663" y="6092825"/>
          <p14:tracePt t="148291" x="3260725" y="6092825"/>
          <p14:tracePt t="148299" x="3260725" y="6084888"/>
          <p14:tracePt t="148306" x="3252788" y="6076950"/>
          <p14:tracePt t="148321" x="3252788" y="6069013"/>
          <p14:tracePt t="148328" x="3244850" y="6061075"/>
          <p14:tracePt t="148351" x="3244850" y="6053138"/>
          <p14:tracePt t="148381" x="3236913" y="6045200"/>
          <p14:tracePt t="148434" x="3236913" y="6037263"/>
          <p14:tracePt t="148441" x="3228975" y="6037263"/>
          <p14:tracePt t="148448" x="3221038" y="6029325"/>
          <p14:tracePt t="148471" x="3221038" y="6021388"/>
          <p14:tracePt t="148479" x="3213100" y="6021388"/>
          <p14:tracePt t="148487" x="3213100" y="6013450"/>
          <p14:tracePt t="148494" x="3205163" y="6005513"/>
          <p14:tracePt t="148569" x="3205163" y="5995988"/>
          <p14:tracePt t="148576" x="3197225" y="5995988"/>
          <p14:tracePt t="148591" x="3197225" y="5988050"/>
          <p14:tracePt t="148606" x="3197225" y="5980113"/>
          <p14:tracePt t="148614" x="3197225" y="5972175"/>
          <p14:tracePt t="148622" x="3197225" y="5964238"/>
          <p14:tracePt t="148629" x="3197225" y="5948363"/>
          <p14:tracePt t="148637" x="3197225" y="5940425"/>
          <p14:tracePt t="148644" x="3197225" y="5916613"/>
          <p14:tracePt t="148651" x="3197225" y="5908675"/>
          <p14:tracePt t="148661" x="3197225" y="5900738"/>
          <p14:tracePt t="148666" x="3197225" y="5876925"/>
          <p14:tracePt t="148673" x="3197225" y="5868988"/>
          <p14:tracePt t="148681" x="3197225" y="5853113"/>
          <p14:tracePt t="148689" x="3197225" y="5845175"/>
          <p14:tracePt t="148696" x="3197225" y="5821363"/>
          <p14:tracePt t="148703" x="3197225" y="5813425"/>
          <p14:tracePt t="148720" x="3197225" y="5805488"/>
          <p14:tracePt t="148726" x="3197225" y="5797550"/>
          <p14:tracePt t="148763" x="3197225" y="5789613"/>
          <p14:tracePt t="149537" x="3197225" y="5805488"/>
          <p14:tracePt t="149543" x="3197225" y="5821363"/>
          <p14:tracePt t="149552" x="3197225" y="5837238"/>
          <p14:tracePt t="149559" x="3197225" y="5853113"/>
          <p14:tracePt t="149568" x="3197225" y="5868988"/>
          <p14:tracePt t="149574" x="3197225" y="5884863"/>
          <p14:tracePt t="149583" x="3197225" y="5892800"/>
          <p14:tracePt t="149590" x="3197225" y="5908675"/>
          <p14:tracePt t="149598" x="3197225" y="5916613"/>
          <p14:tracePt t="149603" x="3197225" y="5924550"/>
          <p14:tracePt t="149619" x="3197225" y="5932488"/>
          <p14:tracePt t="149874" x="3205163" y="5932488"/>
          <p14:tracePt t="149883" x="3221038" y="5932488"/>
          <p14:tracePt t="149892" x="3228975" y="5932488"/>
          <p14:tracePt t="149898" x="3244850" y="5932488"/>
          <p14:tracePt t="149904" x="3268663" y="5932488"/>
          <p14:tracePt t="149911" x="3276600" y="5932488"/>
          <p14:tracePt t="149920" x="3300413" y="5932488"/>
          <p14:tracePt t="149927" x="3316288" y="5932488"/>
          <p14:tracePt t="149935" x="3332163" y="5932488"/>
          <p14:tracePt t="149943" x="3340100" y="5932488"/>
          <p14:tracePt t="149950" x="3363913" y="5932488"/>
          <p14:tracePt t="150002" x="3371850" y="5932488"/>
          <p14:tracePt t="150219" x="3371850" y="5940425"/>
          <p14:tracePt t="150227" x="3379788" y="5948363"/>
          <p14:tracePt t="150234" x="3379788" y="5956300"/>
          <p14:tracePt t="150245" x="3387725" y="5964238"/>
          <p14:tracePt t="150249" x="3395663" y="5972175"/>
          <p14:tracePt t="150256" x="3395663" y="5980113"/>
          <p14:tracePt t="150272" x="3403600" y="5988050"/>
          <p14:tracePt t="150280" x="3403600" y="5995988"/>
          <p14:tracePt t="150286" x="3403600" y="6005513"/>
          <p14:tracePt t="150294" x="3403600" y="6013450"/>
          <p14:tracePt t="150303" x="3411538" y="6021388"/>
          <p14:tracePt t="150311" x="3411538" y="6029325"/>
          <p14:tracePt t="150316" x="3411538" y="6037263"/>
          <p14:tracePt t="150324" x="3411538" y="6045200"/>
          <p14:tracePt t="150332" x="3419475" y="6053138"/>
          <p14:tracePt t="150338" x="3419475" y="6061075"/>
          <p14:tracePt t="150346" x="3419475" y="6069013"/>
          <p14:tracePt t="150361" x="3419475" y="6076950"/>
          <p14:tracePt t="150369" x="3419475" y="6084888"/>
          <p14:tracePt t="150377" x="3427413" y="6092825"/>
          <p14:tracePt t="150391" x="3427413" y="6100763"/>
          <p14:tracePt t="150406" x="3427413" y="6108700"/>
          <p14:tracePt t="150421" x="3427413" y="6116638"/>
          <p14:tracePt t="150436" x="3427413" y="6124575"/>
          <p14:tracePt t="150451" x="3427413" y="6132513"/>
          <p14:tracePt t="150474" x="3427413" y="6140450"/>
          <p14:tracePt t="150481" x="3427413" y="6148388"/>
          <p14:tracePt t="150496" x="3435350" y="6156325"/>
          <p14:tracePt t="150511" x="3443288" y="6164263"/>
          <p14:tracePt t="150533" x="3443288" y="6172200"/>
          <p14:tracePt t="150549" x="3443288" y="6180138"/>
          <p14:tracePt t="150556" x="3443288" y="6188075"/>
          <p14:tracePt t="150571" x="3451225" y="6188075"/>
          <p14:tracePt t="150579" x="3451225" y="6196013"/>
          <p14:tracePt t="150595" x="3451225" y="6203950"/>
          <p14:tracePt t="150610" x="3451225" y="6211888"/>
          <p14:tracePt t="150623" x="3451225" y="6219825"/>
          <p14:tracePt t="152036" x="3459163" y="6219825"/>
          <p14:tracePt t="152049" x="3467100" y="6219825"/>
          <p14:tracePt t="152063" x="3476625" y="6219825"/>
          <p14:tracePt t="152071" x="3476625" y="6211888"/>
          <p14:tracePt t="152086" x="3484563" y="6211888"/>
          <p14:tracePt t="152169" x="3492500" y="6211888"/>
          <p14:tracePt t="152597" x="3500438" y="6211888"/>
          <p14:tracePt t="153294" x="3508375" y="6211888"/>
          <p14:tracePt t="153309" x="3516313" y="6211888"/>
          <p14:tracePt t="153318" x="3532188" y="6211888"/>
          <p14:tracePt t="153324" x="3540125" y="6211888"/>
          <p14:tracePt t="153331" x="3548063" y="6211888"/>
          <p14:tracePt t="153339" x="3556000" y="6211888"/>
          <p14:tracePt t="153354" x="3563938" y="6219825"/>
          <p14:tracePt t="153369" x="3571875" y="6219825"/>
          <p14:tracePt t="153376" x="3579813" y="6219825"/>
          <p14:tracePt t="153383" x="3587750" y="6219825"/>
          <p14:tracePt t="153400" x="3595688" y="6219825"/>
          <p14:tracePt t="153414" x="3611563" y="6227763"/>
          <p14:tracePt t="153429" x="3627438" y="6227763"/>
          <p14:tracePt t="153443" x="3635375" y="6227763"/>
          <p14:tracePt t="153458" x="3643313" y="6227763"/>
          <p14:tracePt t="153467" x="3651250" y="6227763"/>
          <p14:tracePt t="153474" x="3659188" y="6227763"/>
          <p14:tracePt t="153481" x="3675063" y="6235700"/>
          <p14:tracePt t="153488" x="3683000" y="6235700"/>
          <p14:tracePt t="153496" x="3690938" y="6235700"/>
          <p14:tracePt t="153504" x="3698875" y="6235700"/>
          <p14:tracePt t="153511" x="3722688" y="6235700"/>
          <p14:tracePt t="153520" x="3730625" y="6235700"/>
          <p14:tracePt t="153526" x="3738563" y="6235700"/>
          <p14:tracePt t="153534" x="3746500" y="6235700"/>
          <p14:tracePt t="153541" x="3762375" y="6235700"/>
          <p14:tracePt t="153549" x="3770313" y="6235700"/>
          <p14:tracePt t="153556" x="3778250" y="6235700"/>
          <p14:tracePt t="153563" x="3794125" y="6235700"/>
          <p14:tracePt t="153571" x="3810000" y="6235700"/>
          <p14:tracePt t="153578" x="3833813" y="6235700"/>
          <p14:tracePt t="153586" x="3843338" y="6235700"/>
          <p14:tracePt t="153594" x="3859213" y="6235700"/>
          <p14:tracePt t="153602" x="3875088" y="6235700"/>
          <p14:tracePt t="153608" x="3883025" y="6235700"/>
          <p14:tracePt t="153617" x="3898900" y="6235700"/>
          <p14:tracePt t="153631" x="3914775" y="6235700"/>
          <p14:tracePt t="153639" x="3930650" y="6235700"/>
          <p14:tracePt t="153646" x="3946525" y="6235700"/>
          <p14:tracePt t="153654" x="3954463" y="6235700"/>
          <p14:tracePt t="153661" x="3962400" y="6235700"/>
          <p14:tracePt t="153669" x="3978275" y="6235700"/>
          <p14:tracePt t="153684" x="3994150" y="6235700"/>
          <p14:tracePt t="153691" x="4002088" y="6235700"/>
          <p14:tracePt t="153699" x="4017963" y="6235700"/>
          <p14:tracePt t="153706" x="4033838" y="6235700"/>
          <p14:tracePt t="153714" x="4041775" y="6235700"/>
          <p14:tracePt t="153723" x="4057650" y="6235700"/>
          <p14:tracePt t="153728" x="4065588" y="6235700"/>
          <p14:tracePt t="153736" x="4089400" y="6235700"/>
          <p14:tracePt t="153744" x="4097338" y="6235700"/>
          <p14:tracePt t="153751" x="4105275" y="6235700"/>
          <p14:tracePt t="153758" x="4113213" y="6235700"/>
          <p14:tracePt t="153774" x="4121150" y="6235700"/>
          <p14:tracePt t="153781" x="4129088" y="6235700"/>
          <p14:tracePt t="153788" x="4137025" y="6235700"/>
          <p14:tracePt t="153796" x="4144963" y="6235700"/>
          <p14:tracePt t="153811" x="4160838" y="6235700"/>
          <p14:tracePt t="153819" x="4168775" y="6235700"/>
          <p14:tracePt t="153826" x="4176713" y="6235700"/>
          <p14:tracePt t="153834" x="4200525" y="6235700"/>
          <p14:tracePt t="153841" x="4210050" y="6235700"/>
          <p14:tracePt t="153849" x="4225925" y="6243638"/>
          <p14:tracePt t="153856" x="4233863" y="6243638"/>
          <p14:tracePt t="153863" x="4249738" y="6243638"/>
          <p14:tracePt t="153871" x="4257675" y="6243638"/>
          <p14:tracePt t="153879" x="4273550" y="6243638"/>
          <p14:tracePt t="153886" x="4289425" y="6243638"/>
          <p14:tracePt t="153894" x="4297363" y="6243638"/>
          <p14:tracePt t="153901" x="4313238" y="6243638"/>
          <p14:tracePt t="153908" x="4329113" y="6243638"/>
          <p14:tracePt t="153917" x="4344988" y="6243638"/>
          <p14:tracePt t="153924" x="4352925" y="6243638"/>
          <p14:tracePt t="153931" x="4360863" y="6243638"/>
          <p14:tracePt t="153939" x="4384675" y="6243638"/>
          <p14:tracePt t="153946" x="4400550" y="6243638"/>
          <p14:tracePt t="153954" x="4424363" y="6243638"/>
          <p14:tracePt t="153961" x="4448175" y="6243638"/>
          <p14:tracePt t="153985" x="4503738" y="6251575"/>
          <p14:tracePt t="153991" x="4519613" y="6251575"/>
          <p14:tracePt t="154000" x="4535488" y="6251575"/>
          <p14:tracePt t="154006" x="4559300" y="6251575"/>
          <p14:tracePt t="154014" x="4576763" y="6251575"/>
          <p14:tracePt t="154021" x="4592638" y="6251575"/>
          <p14:tracePt t="154029" x="4608513" y="6251575"/>
          <p14:tracePt t="154036" x="4616450" y="6251575"/>
          <p14:tracePt t="154044" x="4632325" y="6251575"/>
          <p14:tracePt t="154051" x="4640263" y="6251575"/>
          <p14:tracePt t="154059" x="4656138" y="6251575"/>
          <p14:tracePt t="154067" x="4664075" y="6251575"/>
          <p14:tracePt t="154073" x="4679950" y="6251575"/>
          <p14:tracePt t="154082" x="4687888" y="6251575"/>
          <p14:tracePt t="154088" x="4695825" y="6251575"/>
          <p14:tracePt t="154103" x="4711700" y="6251575"/>
          <p14:tracePt t="154111" x="4727575" y="6251575"/>
          <p14:tracePt t="154119" x="4735513" y="6251575"/>
          <p14:tracePt t="154126" x="4751388" y="6251575"/>
          <p14:tracePt t="154134" x="4759325" y="6251575"/>
          <p14:tracePt t="154141" x="4783138" y="6251575"/>
          <p14:tracePt t="154149" x="4791075" y="6251575"/>
          <p14:tracePt t="154156" x="4799013" y="6251575"/>
          <p14:tracePt t="154164" x="4806950" y="6251575"/>
          <p14:tracePt t="154171" x="4822825" y="6251575"/>
          <p14:tracePt t="154179" x="4830763" y="6251575"/>
          <p14:tracePt t="154186" x="4838700" y="6251575"/>
          <p14:tracePt t="154194" x="4854575" y="6251575"/>
          <p14:tracePt t="154201" x="4862513" y="6251575"/>
          <p14:tracePt t="154208" x="4870450" y="6251575"/>
          <p14:tracePt t="154216" x="4878388" y="6251575"/>
          <p14:tracePt t="154223" x="4894263" y="6251575"/>
          <p14:tracePt t="154231" x="4902200" y="6251575"/>
          <p14:tracePt t="154239" x="4910138" y="6251575"/>
          <p14:tracePt t="154246" x="4926013" y="6251575"/>
          <p14:tracePt t="154261" x="4933950" y="6251575"/>
          <p14:tracePt t="154269" x="4951413" y="6251575"/>
          <p14:tracePt t="154276" x="4967288" y="6251575"/>
          <p14:tracePt t="154286" x="4983163" y="6251575"/>
          <p14:tracePt t="154291" x="4991100" y="6251575"/>
          <p14:tracePt t="154299" x="5006975" y="6251575"/>
          <p14:tracePt t="154306" x="5022850" y="6251575"/>
          <p14:tracePt t="154314" x="5030788" y="6251575"/>
          <p14:tracePt t="154321" x="5046663" y="6251575"/>
          <p14:tracePt t="154328" x="5054600" y="6251575"/>
          <p14:tracePt t="154336" x="5094288" y="6251575"/>
          <p14:tracePt t="154344" x="5102225" y="6251575"/>
          <p14:tracePt t="154351" x="5110163" y="6251575"/>
          <p14:tracePt t="154359" x="5118100" y="6251575"/>
          <p14:tracePt t="154367" x="5126038" y="6251575"/>
          <p14:tracePt t="154374" x="5133975" y="6251575"/>
          <p14:tracePt t="154383" x="5141913" y="6251575"/>
          <p14:tracePt t="154396" x="5149850" y="6251575"/>
          <p14:tracePt t="154411" x="5157788" y="6251575"/>
          <p14:tracePt t="154420" x="5165725" y="6251575"/>
          <p14:tracePt t="154463" x="5173663" y="6251575"/>
          <p14:tracePt t="154832" x="5173663" y="6243638"/>
          <p14:tracePt t="154839" x="5157788" y="6243638"/>
          <p14:tracePt t="154847" x="5133975" y="6235700"/>
          <p14:tracePt t="154854" x="5094288" y="6227763"/>
          <p14:tracePt t="154862" x="5054600" y="6227763"/>
          <p14:tracePt t="154869" x="5014913" y="6219825"/>
          <p14:tracePt t="154876" x="4975225" y="6211888"/>
          <p14:tracePt t="154883" x="4918075" y="6211888"/>
          <p14:tracePt t="154891" x="4862513" y="6203950"/>
          <p14:tracePt t="154899" x="4830763" y="6203950"/>
          <p14:tracePt t="154906" x="4783138" y="6196013"/>
          <p14:tracePt t="154914" x="4751388" y="6188075"/>
          <p14:tracePt t="154921" x="4727575" y="6188075"/>
          <p14:tracePt t="154930" x="4711700" y="6188075"/>
          <p14:tracePt t="154936" x="4703763" y="6188075"/>
          <p14:tracePt t="154943" x="4695825" y="6188075"/>
          <p14:tracePt t="154959" x="4687888" y="6188075"/>
          <p14:tracePt t="154998" x="4679950" y="6188075"/>
          <p14:tracePt t="155011" x="4672013" y="6188075"/>
          <p14:tracePt t="155019" x="4664075" y="6188075"/>
          <p14:tracePt t="155026" x="4656138" y="6188075"/>
          <p14:tracePt t="155035" x="4640263" y="6188075"/>
          <p14:tracePt t="155041" x="4624388" y="6188075"/>
          <p14:tracePt t="155049" x="4616450" y="6188075"/>
          <p14:tracePt t="155056" x="4608513" y="6188075"/>
          <p14:tracePt t="155063" x="4592638" y="6188075"/>
          <p14:tracePt t="155071" x="4584700" y="6188075"/>
          <p14:tracePt t="155086" x="4567238" y="6188075"/>
          <p14:tracePt t="155101" x="4559300" y="6188075"/>
          <p14:tracePt t="155116" x="4551363" y="6188075"/>
          <p14:tracePt t="155123" x="4543425" y="6188075"/>
          <p14:tracePt t="155153" x="4535488" y="6188075"/>
          <p14:tracePt t="155266" x="4535488" y="6180138"/>
          <p14:tracePt t="155273" x="4535488" y="6172200"/>
          <p14:tracePt t="155281" x="4535488" y="6164263"/>
          <p14:tracePt t="155289" x="4543425" y="6148388"/>
          <p14:tracePt t="155297" x="4543425" y="6132513"/>
          <p14:tracePt t="155304" x="4551363" y="6124575"/>
          <p14:tracePt t="155311" x="4567238" y="6092825"/>
          <p14:tracePt t="155318" x="4576763" y="6053138"/>
          <p14:tracePt t="155326" x="4584700" y="6013450"/>
          <p14:tracePt t="155333" x="4584700" y="5972175"/>
          <p14:tracePt t="155341" x="4592638" y="5940425"/>
          <p14:tracePt t="155349" x="4608513" y="5908675"/>
          <p14:tracePt t="155356" x="4608513" y="5884863"/>
          <p14:tracePt t="155363" x="4616450" y="5853113"/>
          <p14:tracePt t="155371" x="4624388" y="5829300"/>
          <p14:tracePt t="155380" x="4624388" y="5813425"/>
          <p14:tracePt t="155386" x="4632325" y="5805488"/>
          <p14:tracePt t="155394" x="4640263" y="5789613"/>
          <p14:tracePt t="155401" x="4640263" y="5773738"/>
          <p14:tracePt t="155408" x="4640263" y="5765800"/>
          <p14:tracePt t="155416" x="4640263" y="5757863"/>
          <p14:tracePt t="155424" x="4648200" y="5757863"/>
          <p14:tracePt t="155438" x="4648200" y="5749925"/>
          <p14:tracePt t="155521" x="4648200" y="5765800"/>
          <p14:tracePt t="155529" x="4648200" y="5789613"/>
          <p14:tracePt t="155536" x="4648200" y="5805488"/>
          <p14:tracePt t="155543" x="4648200" y="5829300"/>
          <p14:tracePt t="155551" x="4648200" y="5861050"/>
          <p14:tracePt t="155558" x="4648200" y="5892800"/>
          <p14:tracePt t="155566" x="4648200" y="5924550"/>
          <p14:tracePt t="155573" x="4648200" y="5948363"/>
          <p14:tracePt t="155582" x="4648200" y="5972175"/>
          <p14:tracePt t="155589" x="4648200" y="5988050"/>
          <p14:tracePt t="155597" x="4648200" y="6021388"/>
          <p14:tracePt t="155604" x="4648200" y="6053138"/>
          <p14:tracePt t="155611" x="4648200" y="6076950"/>
          <p14:tracePt t="155618" x="4648200" y="6100763"/>
          <p14:tracePt t="155626" x="4648200" y="6124575"/>
          <p14:tracePt t="155634" x="4640263" y="6148388"/>
          <p14:tracePt t="155641" x="4640263" y="6164263"/>
          <p14:tracePt t="155649" x="4640263" y="6180138"/>
          <p14:tracePt t="155656" x="4632325" y="6196013"/>
          <p14:tracePt t="155664" x="4632325" y="6203950"/>
          <p14:tracePt t="155671" x="4632325" y="6227763"/>
          <p14:tracePt t="155680" x="4624388" y="6227763"/>
          <p14:tracePt t="155686" x="4624388" y="6235700"/>
          <p14:tracePt t="155701" x="4624388" y="6243638"/>
          <p14:tracePt t="155754" x="4624388" y="6251575"/>
          <p14:tracePt t="155844" x="4624388" y="6243638"/>
          <p14:tracePt t="155851" x="4624388" y="6227763"/>
          <p14:tracePt t="155866" x="4632325" y="6211888"/>
          <p14:tracePt t="155874" x="4632325" y="6203950"/>
          <p14:tracePt t="155881" x="4632325" y="6196013"/>
          <p14:tracePt t="155889" x="4640263" y="6188075"/>
          <p14:tracePt t="155897" x="4640263" y="6180138"/>
          <p14:tracePt t="155904" x="4648200" y="6172200"/>
          <p14:tracePt t="155912" x="4648200" y="6164263"/>
          <p14:tracePt t="155926" x="4656138" y="6156325"/>
          <p14:tracePt t="156864" x="4664075" y="6156325"/>
          <p14:tracePt t="156895" x="4672013" y="6148388"/>
          <p14:tracePt t="156901" x="4679950" y="6148388"/>
          <p14:tracePt t="156931" x="4687888" y="6148388"/>
          <p14:tracePt t="156946" x="4695825" y="6148388"/>
          <p14:tracePt t="156969" x="4703763" y="6148388"/>
          <p14:tracePt t="156988" x="4711700" y="6148388"/>
          <p14:tracePt t="157374" x="4719638" y="6148388"/>
          <p14:tracePt t="157381" x="4727575" y="6148388"/>
          <p14:tracePt t="157389" x="4735513" y="6148388"/>
          <p14:tracePt t="157397" x="4751388" y="6148388"/>
          <p14:tracePt t="157403" x="4751388" y="6140450"/>
          <p14:tracePt t="157412" x="4759325" y="6140450"/>
          <p14:tracePt t="157426" x="4767263" y="6140450"/>
          <p14:tracePt t="157473" x="4775200" y="6140450"/>
          <p14:tracePt t="157486" x="4783138" y="6140450"/>
          <p14:tracePt t="157494" x="4791075" y="6140450"/>
          <p14:tracePt t="157509" x="4799013" y="6140450"/>
          <p14:tracePt t="157524" x="4806950" y="6140450"/>
          <p14:tracePt t="157538" x="4822825" y="6140450"/>
          <p14:tracePt t="157548" x="4830763" y="6140450"/>
          <p14:tracePt t="157555" x="4838700" y="6140450"/>
          <p14:tracePt t="157561" x="4854575" y="6140450"/>
          <p14:tracePt t="157569" x="4878388" y="6140450"/>
          <p14:tracePt t="157576" x="4902200" y="6140450"/>
          <p14:tracePt t="157584" x="4933950" y="6140450"/>
          <p14:tracePt t="157591" x="4959350" y="6148388"/>
          <p14:tracePt t="157599" x="5014913" y="6156325"/>
          <p14:tracePt t="157606" x="5054600" y="6164263"/>
          <p14:tracePt t="157613" x="5118100" y="6180138"/>
          <p14:tracePt t="157621" x="5205413" y="6188075"/>
          <p14:tracePt t="157629" x="5276850" y="6203950"/>
          <p14:tracePt t="157636" x="5349875" y="6211888"/>
          <p14:tracePt t="157644" x="5405438" y="6219825"/>
          <p14:tracePt t="157651" x="5461000" y="6227763"/>
          <p14:tracePt t="157660" x="5532438" y="6227763"/>
          <p14:tracePt t="157666" x="5595938" y="6235700"/>
          <p14:tracePt t="157674" x="5643563" y="6243638"/>
          <p14:tracePt t="157681" x="5684838" y="6251575"/>
          <p14:tracePt t="157689" x="5724525" y="6251575"/>
          <p14:tracePt t="157697" x="5748338" y="6251575"/>
          <p14:tracePt t="157703" x="5772150" y="6259513"/>
          <p14:tracePt t="157711" x="5788025" y="6259513"/>
          <p14:tracePt t="157726" x="5795963" y="6259513"/>
          <p14:tracePt t="157749" x="5803900" y="6259513"/>
          <p14:tracePt t="157839" x="5811838" y="6259513"/>
          <p14:tracePt t="157854" x="5819775" y="6259513"/>
          <p14:tracePt t="157868" x="5827713" y="6259513"/>
          <p14:tracePt t="157883" x="5835650" y="6259513"/>
          <p14:tracePt t="157892" x="5859463" y="6259513"/>
          <p14:tracePt t="157899" x="5875338" y="6259513"/>
          <p14:tracePt t="157906" x="5899150" y="6259513"/>
          <p14:tracePt t="157913" x="5915025" y="6259513"/>
          <p14:tracePt t="157921" x="5938838" y="6259513"/>
          <p14:tracePt t="157930" x="5970588" y="6259513"/>
          <p14:tracePt t="157936" x="5994400" y="6259513"/>
          <p14:tracePt t="157945" x="6043613" y="6267450"/>
          <p14:tracePt t="157951" x="6091238" y="6267450"/>
          <p14:tracePt t="157958" x="6154738" y="6275388"/>
          <p14:tracePt t="157966" x="6210300" y="6283325"/>
          <p14:tracePt t="157981" x="6345238" y="6291263"/>
          <p14:tracePt t="157988" x="6410325" y="6299200"/>
          <p14:tracePt t="157996" x="6457950" y="6299200"/>
          <p14:tracePt t="158004" x="6497638" y="6307138"/>
          <p14:tracePt t="158011" x="6545263" y="6307138"/>
          <p14:tracePt t="158018" x="6577013" y="6307138"/>
          <p14:tracePt t="158026" x="6600825" y="6307138"/>
          <p14:tracePt t="158033" x="6608763" y="6307138"/>
          <p14:tracePt t="158042" x="6616700" y="6307138"/>
          <p14:tracePt t="158059" x="6624638" y="6307138"/>
          <p14:tracePt t="162307" x="5891213" y="6211888"/>
          <p14:tracePt t="162309" x="5619750" y="6203950"/>
          <p14:tracePt t="162316" x="5508625" y="6203950"/>
          <p14:tracePt t="162324" x="5397500" y="6203950"/>
          <p14:tracePt t="162331" x="5300663" y="6203950"/>
          <p14:tracePt t="162338" x="5221288" y="6203950"/>
          <p14:tracePt t="162348" x="5133975" y="6211888"/>
          <p14:tracePt t="162354" x="5078413" y="6219825"/>
          <p14:tracePt t="162362" x="5014913" y="6227763"/>
          <p14:tracePt t="162369" x="4967288" y="6227763"/>
          <p14:tracePt t="162376" x="4926013" y="6235700"/>
          <p14:tracePt t="162386" x="4894263" y="6243638"/>
          <p14:tracePt t="162392" x="4870450" y="6243638"/>
          <p14:tracePt t="162399" x="4838700" y="6243638"/>
          <p14:tracePt t="162407" x="4814888" y="6243638"/>
          <p14:tracePt t="162415" x="4791075" y="6243638"/>
          <p14:tracePt t="162422" x="4767263" y="6251575"/>
          <p14:tracePt t="162429" x="4743450" y="6251575"/>
          <p14:tracePt t="162438" x="4719638" y="6259513"/>
          <p14:tracePt t="162447" x="4695825" y="6259513"/>
          <p14:tracePt t="162452" x="4672013" y="6267450"/>
          <p14:tracePt t="162459" x="4656138" y="6267450"/>
          <p14:tracePt t="162466" x="4624388" y="6267450"/>
          <p14:tracePt t="162473" x="4600575" y="6267450"/>
          <p14:tracePt t="162485" x="4567238" y="6267450"/>
          <p14:tracePt t="162489" x="4535488" y="6267450"/>
          <p14:tracePt t="162497" x="4503738" y="6267450"/>
          <p14:tracePt t="162504" x="4487863" y="6267450"/>
          <p14:tracePt t="162511" x="4464050" y="6267450"/>
          <p14:tracePt t="162519" x="4440238" y="6267450"/>
          <p14:tracePt t="162526" x="4416425" y="6267450"/>
          <p14:tracePt t="162534" x="4392613" y="6267450"/>
          <p14:tracePt t="162541" x="4368800" y="6267450"/>
          <p14:tracePt t="162549" x="4344988" y="6267450"/>
          <p14:tracePt t="162556" x="4321175" y="6267450"/>
          <p14:tracePt t="162565" x="4313238" y="6267450"/>
          <p14:tracePt t="162571" x="4289425" y="6267450"/>
          <p14:tracePt t="162579" x="4265613" y="6267450"/>
          <p14:tracePt t="162586" x="4241800" y="6267450"/>
          <p14:tracePt t="162594" x="4217988" y="6267450"/>
          <p14:tracePt t="162601" x="4184650" y="6267450"/>
          <p14:tracePt t="162609" x="4160838" y="6267450"/>
          <p14:tracePt t="162616" x="4144963" y="6267450"/>
          <p14:tracePt t="162624" x="4113213" y="6267450"/>
          <p14:tracePt t="162632" x="4089400" y="6267450"/>
          <p14:tracePt t="162639" x="4065588" y="6267450"/>
          <p14:tracePt t="162647" x="4041775" y="6267450"/>
          <p14:tracePt t="162654" x="4010025" y="6267450"/>
          <p14:tracePt t="162661" x="3994150" y="6267450"/>
          <p14:tracePt t="162669" x="3970338" y="6267450"/>
          <p14:tracePt t="162676" x="3938588" y="6267450"/>
          <p14:tracePt t="162684" x="3914775" y="6267450"/>
          <p14:tracePt t="162692" x="3883025" y="6267450"/>
          <p14:tracePt t="162700" x="3851275" y="6267450"/>
          <p14:tracePt t="162707" x="3817938" y="6267450"/>
          <p14:tracePt t="162715" x="3786188" y="6267450"/>
          <p14:tracePt t="162721" x="3754438" y="6267450"/>
          <p14:tracePt t="162730" x="3706813" y="6267450"/>
          <p14:tracePt t="162736" x="3675063" y="6267450"/>
          <p14:tracePt t="162745" x="3619500" y="6267450"/>
          <p14:tracePt t="162752" x="3579813" y="6267450"/>
          <p14:tracePt t="162759" x="3524250" y="6267450"/>
          <p14:tracePt t="162767" x="3484563" y="6267450"/>
          <p14:tracePt t="162774" x="3427413" y="6267450"/>
          <p14:tracePt t="162782" x="3363913" y="6267450"/>
          <p14:tracePt t="162789" x="3308350" y="6267450"/>
          <p14:tracePt t="162798" x="3244850" y="6267450"/>
          <p14:tracePt t="162803" x="3189288" y="6267450"/>
          <p14:tracePt t="162811" x="3125788" y="6267450"/>
          <p14:tracePt t="162820" x="3076575" y="6267450"/>
          <p14:tracePt t="162826" x="3044825" y="6267450"/>
          <p14:tracePt t="162833" x="2997200" y="6267450"/>
          <p14:tracePt t="162841" x="2965450" y="6267450"/>
          <p14:tracePt t="162849" x="2933700" y="6267450"/>
          <p14:tracePt t="162857" x="2909888" y="6275388"/>
          <p14:tracePt t="162864" x="2894013" y="6275388"/>
          <p14:tracePt t="162871" x="2878138" y="6275388"/>
          <p14:tracePt t="162880" x="2870200" y="6275388"/>
          <p14:tracePt t="162886" x="2854325" y="6275388"/>
          <p14:tracePt t="162895" x="2846388" y="6275388"/>
          <p14:tracePt t="164770" x="2838450" y="6275388"/>
          <p14:tracePt t="164786" x="2830513" y="6275388"/>
          <p14:tracePt t="164799" x="2822575" y="6275388"/>
          <p14:tracePt t="164808" x="2814638" y="6275388"/>
          <p14:tracePt t="164814" x="2806700" y="6267450"/>
          <p14:tracePt t="164829" x="2798763" y="6267450"/>
          <p14:tracePt t="164846" x="2790825" y="6259513"/>
          <p14:tracePt t="164853" x="2782888" y="6259513"/>
          <p14:tracePt t="164881" x="2774950" y="6259513"/>
          <p14:tracePt t="164987" x="2774950" y="6251575"/>
          <p14:tracePt t="164995" x="2767013" y="6251575"/>
          <p14:tracePt t="165001" x="2759075" y="6251575"/>
          <p14:tracePt t="165016" x="2751138" y="6243638"/>
          <p14:tracePt t="165024" x="2751138" y="6235700"/>
          <p14:tracePt t="165031" x="2741613" y="6235700"/>
          <p14:tracePt t="165183" x="0" y="0"/>
        </p14:tracePtLst>
        <p14:tracePtLst>
          <p14:tracePt t="165468" x="2741613" y="6235700"/>
          <p14:tracePt t="165633" x="0" y="0"/>
        </p14:tracePtLst>
        <p14:tracePtLst>
          <p14:tracePt t="166459" x="5173663" y="6180138"/>
          <p14:tracePt t="166585" x="0" y="0"/>
        </p14:tracePtLst>
        <p14:tracePtLst>
          <p14:tracePt t="166668" x="5173663" y="6180138"/>
          <p14:tracePt t="166788" x="0" y="0"/>
        </p14:tracePtLst>
        <p14:tracePtLst>
          <p14:tracePt t="167448" x="2741613" y="5605463"/>
          <p14:tracePt t="167545" x="0" y="0"/>
        </p14:tracePtLst>
        <p14:tracePtLst>
          <p14:tracePt t="167733" x="2741613" y="5605463"/>
          <p14:tracePt t="167852" x="0" y="0"/>
        </p14:tracePtLst>
        <p14:tracePtLst>
          <p14:tracePt t="168798" x="4967288" y="5637213"/>
          <p14:tracePt t="168918" x="0" y="0"/>
        </p14:tracePtLst>
        <p14:tracePtLst>
          <p14:tracePt t="169060" x="4967288" y="5637213"/>
          <p14:tracePt t="169218" x="0" y="0"/>
        </p14:tracePtLst>
        <p14:tracePtLst>
          <p14:tracePt t="169811" x="3914775" y="5613400"/>
          <p14:tracePt t="169930" x="0" y="0"/>
        </p14:tracePtLst>
        <p14:tracePtLst>
          <p14:tracePt t="170426" x="3930650" y="6140450"/>
          <p14:tracePt t="170560" x="0" y="0"/>
        </p14:tracePtLst>
        <p14:tracePtLst>
          <p14:tracePt t="172038" x="3013075" y="5694363"/>
          <p14:tracePt t="172232" x="3036888" y="5694363"/>
          <p14:tracePt t="172239" x="3068638" y="5694363"/>
          <p14:tracePt t="172247" x="3100388" y="5694363"/>
          <p14:tracePt t="172258" x="3141663" y="5694363"/>
          <p14:tracePt t="172261" x="3189288" y="5694363"/>
          <p14:tracePt t="172271" x="3236913" y="5694363"/>
          <p14:tracePt t="172277" x="3292475" y="5694363"/>
          <p14:tracePt t="172286" x="3348038" y="5694363"/>
          <p14:tracePt t="172292" x="3403600" y="5694363"/>
          <p14:tracePt t="172299" x="3467100" y="5694363"/>
          <p14:tracePt t="172308" x="3532188" y="5694363"/>
          <p14:tracePt t="172314" x="3587750" y="5694363"/>
          <p14:tracePt t="172325" x="3651250" y="5694363"/>
          <p14:tracePt t="172330" x="3698875" y="5694363"/>
          <p14:tracePt t="172336" x="3754438" y="5694363"/>
          <p14:tracePt t="172344" x="3794125" y="5694363"/>
          <p14:tracePt t="172352" x="3843338" y="5694363"/>
          <p14:tracePt t="172359" x="3883025" y="5694363"/>
          <p14:tracePt t="172366" x="3930650" y="5694363"/>
          <p14:tracePt t="172374" x="3970338" y="5694363"/>
          <p14:tracePt t="172383" x="4017963" y="5702300"/>
          <p14:tracePt t="172390" x="4057650" y="5702300"/>
          <p14:tracePt t="172396" x="4097338" y="5702300"/>
          <p14:tracePt t="172407" x="4113213" y="5702300"/>
          <p14:tracePt t="172411" x="4137025" y="5702300"/>
          <p14:tracePt t="172419" x="4168775" y="5702300"/>
          <p14:tracePt t="172426" x="4192588" y="5702300"/>
          <p14:tracePt t="172434" x="4225925" y="5694363"/>
          <p14:tracePt t="172442" x="4241800" y="5694363"/>
          <p14:tracePt t="172449" x="4249738" y="5694363"/>
          <p14:tracePt t="172458" x="4257675" y="5694363"/>
          <p14:tracePt t="172464" x="4273550" y="5694363"/>
          <p14:tracePt t="172473" x="4281488" y="5694363"/>
          <p14:tracePt t="172479" x="4289425" y="5694363"/>
          <p14:tracePt t="172487" x="4297363" y="5694363"/>
          <p14:tracePt t="172675" x="4305300" y="5694363"/>
          <p14:tracePt t="172689" x="4321175" y="5694363"/>
          <p14:tracePt t="172698" x="4337050" y="5694363"/>
          <p14:tracePt t="172704" x="4360863" y="5694363"/>
          <p14:tracePt t="172711" x="4384675" y="5694363"/>
          <p14:tracePt t="172719" x="4408488" y="5694363"/>
          <p14:tracePt t="172726" x="4424363" y="5694363"/>
          <p14:tracePt t="172734" x="4440238" y="5694363"/>
          <p14:tracePt t="172742" x="4464050" y="5694363"/>
          <p14:tracePt t="172749" x="4471988" y="5694363"/>
          <p14:tracePt t="172757" x="4487863" y="5694363"/>
          <p14:tracePt t="172764" x="4495800" y="5694363"/>
          <p14:tracePt t="172779" x="4503738" y="5694363"/>
          <p14:tracePt t="172801" x="4511675" y="5694363"/>
          <p14:tracePt t="172825" x="4503738" y="5694363"/>
          <p14:tracePt t="172831" x="4487863" y="5694363"/>
          <p14:tracePt t="172839" x="4464050" y="5694363"/>
          <p14:tracePt t="172848" x="4440238" y="5710238"/>
          <p14:tracePt t="172854" x="4368800" y="5726113"/>
          <p14:tracePt t="172862" x="4289425" y="5741988"/>
          <p14:tracePt t="172869" x="4192588" y="5757863"/>
          <p14:tracePt t="172877" x="4089400" y="5781675"/>
          <p14:tracePt t="172884" x="3970338" y="5797550"/>
          <p14:tracePt t="172891" x="3867150" y="5813425"/>
          <p14:tracePt t="172899" x="3738563" y="5837238"/>
          <p14:tracePt t="172907" x="3571875" y="5853113"/>
          <p14:tracePt t="172914" x="3419475" y="5884863"/>
          <p14:tracePt t="172921" x="3316288" y="5900738"/>
          <p14:tracePt t="172930" x="3221038" y="5932488"/>
          <p14:tracePt t="172937" x="3157538" y="5948363"/>
          <p14:tracePt t="172944" x="3109913" y="5964238"/>
          <p14:tracePt t="172951" x="3060700" y="5980113"/>
          <p14:tracePt t="172959" x="3036888" y="5995988"/>
          <p14:tracePt t="172966" x="3005138" y="6013450"/>
          <p14:tracePt t="172974" x="2989263" y="6021388"/>
          <p14:tracePt t="172983" x="2973388" y="6029325"/>
          <p14:tracePt t="172989" x="2957513" y="6045200"/>
          <p14:tracePt t="172997" x="2949575" y="6053138"/>
          <p14:tracePt t="173004" x="2941638" y="6069013"/>
          <p14:tracePt t="173012" x="2917825" y="6076950"/>
          <p14:tracePt t="173019" x="2909888" y="6084888"/>
          <p14:tracePt t="173026" x="2894013" y="6108700"/>
          <p14:tracePt t="173035" x="2878138" y="6108700"/>
          <p14:tracePt t="173041" x="2862263" y="6124575"/>
          <p14:tracePt t="173051" x="2854325" y="6132513"/>
          <p14:tracePt t="173057" x="2838450" y="6140450"/>
          <p14:tracePt t="173064" x="2830513" y="6148388"/>
          <p14:tracePt t="173071" x="2822575" y="6156325"/>
          <p14:tracePt t="173080" x="2814638" y="6164263"/>
          <p14:tracePt t="173094" x="2806700" y="6172200"/>
          <p14:tracePt t="173109" x="2806700" y="6180138"/>
          <p14:tracePt t="173116" x="2798763" y="6188075"/>
          <p14:tracePt t="173125" x="2798763" y="6196013"/>
          <p14:tracePt t="173138" x="2798763" y="6203950"/>
          <p14:tracePt t="173148" x="2790825" y="6203950"/>
          <p14:tracePt t="173153" x="2790825" y="6219825"/>
          <p14:tracePt t="173169" x="2790825" y="6227763"/>
          <p14:tracePt t="173200" x="2790825" y="6251575"/>
          <p14:tracePt t="173214" x="2798763" y="6259513"/>
          <p14:tracePt t="173223" x="2806700" y="6267450"/>
          <p14:tracePt t="173230" x="2822575" y="6267450"/>
          <p14:tracePt t="173237" x="2846388" y="6267450"/>
          <p14:tracePt t="173244" x="2870200" y="6275388"/>
          <p14:tracePt t="173251" x="2886075" y="6275388"/>
          <p14:tracePt t="173259" x="2909888" y="6283325"/>
          <p14:tracePt t="173266" x="2941638" y="6283325"/>
          <p14:tracePt t="173274" x="2965450" y="6283325"/>
          <p14:tracePt t="173282" x="2997200" y="6283325"/>
          <p14:tracePt t="173289" x="3028950" y="6283325"/>
          <p14:tracePt t="173297" x="3060700" y="6283325"/>
          <p14:tracePt t="173304" x="3084513" y="6283325"/>
          <p14:tracePt t="173313" x="3117850" y="6283325"/>
          <p14:tracePt t="173319" x="3133725" y="6283325"/>
          <p14:tracePt t="173326" x="3165475" y="6283325"/>
          <p14:tracePt t="173333" x="3189288" y="6283325"/>
          <p14:tracePt t="173341" x="3221038" y="6283325"/>
          <p14:tracePt t="173349" x="3244850" y="6283325"/>
          <p14:tracePt t="173356" x="3276600" y="6283325"/>
          <p14:tracePt t="173365" x="3300413" y="6283325"/>
          <p14:tracePt t="173371" x="3332163" y="6283325"/>
          <p14:tracePt t="173379" x="3348038" y="6283325"/>
          <p14:tracePt t="173386" x="3371850" y="6283325"/>
          <p14:tracePt t="173394" x="3403600" y="6283325"/>
          <p14:tracePt t="173401" x="3427413" y="6283325"/>
          <p14:tracePt t="173410" x="3459163" y="6283325"/>
          <p14:tracePt t="173416" x="3492500" y="6283325"/>
          <p14:tracePt t="173425" x="3548063" y="6283325"/>
          <p14:tracePt t="173432" x="3579813" y="6283325"/>
          <p14:tracePt t="173439" x="3627438" y="6283325"/>
          <p14:tracePt t="173447" x="3730625" y="6291263"/>
          <p14:tracePt t="173455" x="3794125" y="6291263"/>
          <p14:tracePt t="173462" x="3867150" y="6291263"/>
          <p14:tracePt t="173469" x="3946525" y="6299200"/>
          <p14:tracePt t="173476" x="4010025" y="6299200"/>
          <p14:tracePt t="173484" x="4073525" y="6299200"/>
          <p14:tracePt t="173491" x="4160838" y="6307138"/>
          <p14:tracePt t="173499" x="4225925" y="6307138"/>
          <p14:tracePt t="173506" x="4297363" y="6315075"/>
          <p14:tracePt t="173515" x="4352925" y="6323013"/>
          <p14:tracePt t="173521" x="4416425" y="6330950"/>
          <p14:tracePt t="173530" x="4479925" y="6338888"/>
          <p14:tracePt t="173536" x="4535488" y="6338888"/>
          <p14:tracePt t="173544" x="4576763" y="6338888"/>
          <p14:tracePt t="173552" x="4624388" y="6338888"/>
          <p14:tracePt t="173559" x="4656138" y="6338888"/>
          <p14:tracePt t="173566" x="4679950" y="6338888"/>
          <p14:tracePt t="173574" x="4703763" y="6338888"/>
          <p14:tracePt t="173582" x="4711700" y="6338888"/>
          <p14:tracePt t="173589" x="4719638" y="6338888"/>
          <p14:tracePt t="173603" x="4727575" y="6338888"/>
          <p14:tracePt t="173619" x="4735513" y="6338888"/>
          <p14:tracePt t="173665" x="4743450" y="6338888"/>
          <p14:tracePt t="173860" x="0" y="0"/>
        </p14:tracePtLst>
        <p14:tracePtLst>
          <p14:tracePt t="201231" x="2487613" y="2535238"/>
          <p14:tracePt t="201244" x="2495550" y="2519363"/>
          <p14:tracePt t="201252" x="2503488" y="2511425"/>
          <p14:tracePt t="201258" x="2503488" y="2495550"/>
          <p14:tracePt t="201265" x="2511425" y="2479675"/>
          <p14:tracePt t="201273" x="2511425" y="2455863"/>
          <p14:tracePt t="201280" x="2519363" y="2432050"/>
          <p14:tracePt t="201288" x="2519363" y="2408238"/>
          <p14:tracePt t="201297" x="2519363" y="2392363"/>
          <p14:tracePt t="201304" x="2519363" y="2376488"/>
          <p14:tracePt t="201312" x="2519363" y="2344738"/>
          <p14:tracePt t="201319" x="2519363" y="2320925"/>
          <p14:tracePt t="201326" x="2519363" y="2297113"/>
          <p14:tracePt t="201336" x="2511425" y="2273300"/>
          <p14:tracePt t="201340" x="2503488" y="2249488"/>
          <p14:tracePt t="201348" x="2487613" y="2216150"/>
          <p14:tracePt t="201355" x="2471738" y="2200275"/>
          <p14:tracePt t="201365" x="2463800" y="2176463"/>
          <p14:tracePt t="201371" x="2447925" y="2160588"/>
          <p14:tracePt t="201378" x="2432050" y="2128838"/>
          <p14:tracePt t="201386" x="2416175" y="2112963"/>
          <p14:tracePt t="201393" x="2392363" y="2089150"/>
          <p14:tracePt t="201401" x="2366963" y="2057400"/>
          <p14:tracePt t="201408" x="2359025" y="2041525"/>
          <p14:tracePt t="201418" x="2335213" y="2009775"/>
          <p14:tracePt t="201423" x="2311400" y="1993900"/>
          <p14:tracePt t="201432" x="2295525" y="1978025"/>
          <p14:tracePt t="201439" x="2279650" y="1962150"/>
          <p14:tracePt t="201445" x="2255838" y="1946275"/>
          <p14:tracePt t="201455" x="2239963" y="1938338"/>
          <p14:tracePt t="201460" x="2232025" y="1922463"/>
          <p14:tracePt t="201468" x="2208213" y="1906588"/>
          <p14:tracePt t="201478" x="2192338" y="1890713"/>
          <p14:tracePt t="201486" x="2176463" y="1890713"/>
          <p14:tracePt t="201490" x="2160588" y="1873250"/>
          <p14:tracePt t="201499" x="2136775" y="1865313"/>
          <p14:tracePt t="201506" x="2120900" y="1849438"/>
          <p14:tracePt t="201513" x="2105025" y="1841500"/>
          <p14:tracePt t="201520" x="2073275" y="1825625"/>
          <p14:tracePt t="201529" x="2041525" y="1809750"/>
          <p14:tracePt t="201539" x="2017713" y="1793875"/>
          <p14:tracePt t="201543" x="1984375" y="1793875"/>
          <p14:tracePt t="201556" x="1952625" y="1778000"/>
          <p14:tracePt t="201558" x="1936750" y="1770063"/>
          <p14:tracePt t="201568" x="1912938" y="1762125"/>
          <p14:tracePt t="201573" x="1881188" y="1762125"/>
          <p14:tracePt t="201580" x="1841500" y="1754188"/>
          <p14:tracePt t="201588" x="1809750" y="1746250"/>
          <p14:tracePt t="201595" x="1778000" y="1738313"/>
          <p14:tracePt t="201603" x="1730375" y="1730375"/>
          <p14:tracePt t="201610" x="1690688" y="1722438"/>
          <p14:tracePt t="201618" x="1666875" y="1722438"/>
          <p14:tracePt t="201626" x="1625600" y="1722438"/>
          <p14:tracePt t="201634" x="1585913" y="1714500"/>
          <p14:tracePt t="201640" x="1554163" y="1714500"/>
          <p14:tracePt t="201648" x="1522413" y="1714500"/>
          <p14:tracePt t="201655" x="1490663" y="1714500"/>
          <p14:tracePt t="201663" x="1466850" y="1714500"/>
          <p14:tracePt t="201670" x="1443038" y="1714500"/>
          <p14:tracePt t="201677" x="1419225" y="1730375"/>
          <p14:tracePt t="201686" x="1403350" y="1730375"/>
          <p14:tracePt t="201693" x="1379538" y="1754188"/>
          <p14:tracePt t="201701" x="1371600" y="1770063"/>
          <p14:tracePt t="201708" x="1371600" y="1785938"/>
          <p14:tracePt t="201716" x="1371600" y="1801813"/>
          <p14:tracePt t="201724" x="1371600" y="1817688"/>
          <p14:tracePt t="201731" x="1363663" y="1841500"/>
          <p14:tracePt t="201738" x="1363663" y="1865313"/>
          <p14:tracePt t="201745" x="1363663" y="1881188"/>
          <p14:tracePt t="201754" x="1363663" y="1906588"/>
          <p14:tracePt t="201760" x="1363663" y="1922463"/>
          <p14:tracePt t="201769" x="1371600" y="1938338"/>
          <p14:tracePt t="201775" x="1379538" y="1954213"/>
          <p14:tracePt t="201784" x="1379538" y="1970088"/>
          <p14:tracePt t="201790" x="1403350" y="1993900"/>
          <p14:tracePt t="201798" x="1411288" y="2009775"/>
          <p14:tracePt t="201805" x="1427163" y="2033588"/>
          <p14:tracePt t="201813" x="1450975" y="2057400"/>
          <p14:tracePt t="201820" x="1474788" y="2089150"/>
          <p14:tracePt t="201828" x="1490663" y="2105025"/>
          <p14:tracePt t="201836" x="1514475" y="2128838"/>
          <p14:tracePt t="201843" x="1546225" y="2168525"/>
          <p14:tracePt t="201850" x="1570038" y="2208213"/>
          <p14:tracePt t="201858" x="1593850" y="2233613"/>
          <p14:tracePt t="201865" x="1617663" y="2265363"/>
          <p14:tracePt t="201873" x="1641475" y="2289175"/>
          <p14:tracePt t="201880" x="1666875" y="2312988"/>
          <p14:tracePt t="201888" x="1682750" y="2320925"/>
          <p14:tracePt t="201895" x="1706563" y="2352675"/>
          <p14:tracePt t="201903" x="1730375" y="2360613"/>
          <p14:tracePt t="201911" x="1746250" y="2376488"/>
          <p14:tracePt t="201919" x="1762125" y="2392363"/>
          <p14:tracePt t="201925" x="1778000" y="2408238"/>
          <p14:tracePt t="201934" x="1785938" y="2416175"/>
          <p14:tracePt t="201941" x="1801813" y="2424113"/>
          <p14:tracePt t="201948" x="1809750" y="2439988"/>
          <p14:tracePt t="201956" x="1825625" y="2455863"/>
          <p14:tracePt t="201963" x="1841500" y="2463800"/>
          <p14:tracePt t="201970" x="1849438" y="2479675"/>
          <p14:tracePt t="201978" x="1857375" y="2487613"/>
          <p14:tracePt t="201986" x="1865313" y="2495550"/>
          <p14:tracePt t="201993" x="1873250" y="2511425"/>
          <p14:tracePt t="202000" x="1897063" y="2519363"/>
          <p14:tracePt t="202008" x="1897063" y="2535238"/>
          <p14:tracePt t="202016" x="1920875" y="2543175"/>
          <p14:tracePt t="202023" x="1928813" y="2559050"/>
          <p14:tracePt t="202030" x="1936750" y="2559050"/>
          <p14:tracePt t="202037" x="1944688" y="2566988"/>
          <p14:tracePt t="202045" x="1952625" y="2576513"/>
          <p14:tracePt t="202053" x="1968500" y="2584450"/>
          <p14:tracePt t="202060" x="1984375" y="2584450"/>
          <p14:tracePt t="202067" x="1992313" y="2600325"/>
          <p14:tracePt t="202076" x="2008188" y="2608263"/>
          <p14:tracePt t="202084" x="2025650" y="2608263"/>
          <p14:tracePt t="202091" x="2057400" y="2624138"/>
          <p14:tracePt t="202098" x="2073275" y="2632075"/>
          <p14:tracePt t="202106" x="2089150" y="2632075"/>
          <p14:tracePt t="202113" x="2112963" y="2624138"/>
          <p14:tracePt t="202120" x="2136775" y="2616200"/>
          <p14:tracePt t="202128" x="2168525" y="2600325"/>
          <p14:tracePt t="202136" x="2208213" y="2576513"/>
          <p14:tracePt t="202143" x="2239963" y="2551113"/>
          <p14:tracePt t="202150" x="2271713" y="2543175"/>
          <p14:tracePt t="202158" x="2303463" y="2511425"/>
          <p14:tracePt t="202166" x="2327275" y="2495550"/>
          <p14:tracePt t="202173" x="2351088" y="2463800"/>
          <p14:tracePt t="202180" x="2392363" y="2439988"/>
          <p14:tracePt t="202189" x="2424113" y="2400300"/>
          <p14:tracePt t="202195" x="2463800" y="2368550"/>
          <p14:tracePt t="202203" x="2479675" y="2344738"/>
          <p14:tracePt t="202211" x="2511425" y="2312988"/>
          <p14:tracePt t="202219" x="2527300" y="2289175"/>
          <p14:tracePt t="202225" x="2551113" y="2257425"/>
          <p14:tracePt t="202234" x="2574925" y="2224088"/>
          <p14:tracePt t="202240" x="2590800" y="2192338"/>
          <p14:tracePt t="202248" x="2606675" y="2168525"/>
          <p14:tracePt t="202256" x="2630488" y="2120900"/>
          <p14:tracePt t="202263" x="2638425" y="2105025"/>
          <p14:tracePt t="202270" x="2638425" y="2089150"/>
          <p14:tracePt t="202278" x="2638425" y="2065338"/>
          <p14:tracePt t="202286" x="2638425" y="2049463"/>
          <p14:tracePt t="202293" x="2638425" y="2025650"/>
          <p14:tracePt t="202301" x="2638425" y="2001838"/>
          <p14:tracePt t="202308" x="2638425" y="1978025"/>
          <p14:tracePt t="202316" x="2622550" y="1946275"/>
          <p14:tracePt t="202323" x="2606675" y="1922463"/>
          <p14:tracePt t="202333" x="2582863" y="1881188"/>
          <p14:tracePt t="202338" x="2566988" y="1865313"/>
          <p14:tracePt t="202345" x="2527300" y="1825625"/>
          <p14:tracePt t="202353" x="2495550" y="1793875"/>
          <p14:tracePt t="202361" x="2455863" y="1770063"/>
          <p14:tracePt t="202369" x="2432050" y="1754188"/>
          <p14:tracePt t="202375" x="2400300" y="1722438"/>
          <p14:tracePt t="202384" x="2366963" y="1706563"/>
          <p14:tracePt t="202390" x="2327275" y="1690688"/>
          <p14:tracePt t="202398" x="2295525" y="1682750"/>
          <p14:tracePt t="202405" x="2263775" y="1658938"/>
          <p14:tracePt t="202413" x="2239963" y="1651000"/>
          <p14:tracePt t="202420" x="2224088" y="1651000"/>
          <p14:tracePt t="202428" x="2200275" y="1651000"/>
          <p14:tracePt t="202435" x="2184400" y="1651000"/>
          <p14:tracePt t="202444" x="2160588" y="1651000"/>
          <p14:tracePt t="202450" x="2136775" y="1651000"/>
          <p14:tracePt t="202458" x="2112963" y="1651000"/>
          <p14:tracePt t="202467" x="2089150" y="1666875"/>
          <p14:tracePt t="202472" x="2057400" y="1682750"/>
          <p14:tracePt t="202480" x="2041525" y="1698625"/>
          <p14:tracePt t="202487" x="2008188" y="1714500"/>
          <p14:tracePt t="202495" x="1968500" y="1738313"/>
          <p14:tracePt t="202503" x="1944688" y="1754188"/>
          <p14:tracePt t="202510" x="1905000" y="1778000"/>
          <p14:tracePt t="202518" x="1873250" y="1793875"/>
          <p14:tracePt t="202525" x="1849438" y="1825625"/>
          <p14:tracePt t="202534" x="1809750" y="1857375"/>
          <p14:tracePt t="202541" x="1801813" y="1873250"/>
          <p14:tracePt t="202548" x="1778000" y="1890713"/>
          <p14:tracePt t="202556" x="1770063" y="1922463"/>
          <p14:tracePt t="202563" x="1754188" y="1946275"/>
          <p14:tracePt t="202570" x="1746250" y="1962150"/>
          <p14:tracePt t="202578" x="1746250" y="1978025"/>
          <p14:tracePt t="202586" x="1746250" y="2001838"/>
          <p14:tracePt t="202593" x="1738313" y="2017713"/>
          <p14:tracePt t="202602" x="1738313" y="2041525"/>
          <p14:tracePt t="202608" x="1730375" y="2057400"/>
          <p14:tracePt t="202616" x="1730375" y="2081213"/>
          <p14:tracePt t="202623" x="1730375" y="2097088"/>
          <p14:tracePt t="202631" x="1730375" y="2112963"/>
          <p14:tracePt t="202638" x="1730375" y="2128838"/>
          <p14:tracePt t="202645" x="1730375" y="2144713"/>
          <p14:tracePt t="202652" x="1730375" y="2160588"/>
          <p14:tracePt t="202660" x="1730375" y="2184400"/>
          <p14:tracePt t="202668" x="1730375" y="2192338"/>
          <p14:tracePt t="202675" x="1730375" y="2208213"/>
          <p14:tracePt t="202683" x="1730375" y="2216150"/>
          <p14:tracePt t="202690" x="1730375" y="2224088"/>
          <p14:tracePt t="202698" x="1738313" y="2233613"/>
          <p14:tracePt t="202707" x="1746250" y="2249488"/>
          <p14:tracePt t="202713" x="1762125" y="2265363"/>
          <p14:tracePt t="202720" x="1770063" y="2273300"/>
          <p14:tracePt t="202728" x="1785938" y="2281238"/>
          <p14:tracePt t="202736" x="1785938" y="2289175"/>
          <p14:tracePt t="202743" x="1793875" y="2297113"/>
          <p14:tracePt t="202750" x="1817688" y="2305050"/>
          <p14:tracePt t="202758" x="1825625" y="2312988"/>
          <p14:tracePt t="202766" x="1841500" y="2328863"/>
          <p14:tracePt t="202773" x="1857375" y="2336800"/>
          <p14:tracePt t="202781" x="1865313" y="2344738"/>
          <p14:tracePt t="202788" x="1873250" y="2344738"/>
          <p14:tracePt t="202795" x="1889125" y="2352675"/>
          <p14:tracePt t="202811" x="1897063" y="2352675"/>
          <p14:tracePt t="202819" x="1905000" y="2360613"/>
          <p14:tracePt t="202826" x="1912938" y="2360613"/>
          <p14:tracePt t="202849" x="1920875" y="2360613"/>
          <p14:tracePt t="202880" x="0" y="0"/>
        </p14:tracePtLst>
        <p14:tracePtLst>
          <p14:tracePt t="234263" x="2479675" y="5686425"/>
          <p14:tracePt t="234397" x="2479675" y="5678488"/>
          <p14:tracePt t="234407" x="2479675" y="5653088"/>
          <p14:tracePt t="234412" x="2479675" y="5629275"/>
          <p14:tracePt t="234419" x="2479675" y="5597525"/>
          <p14:tracePt t="234426" x="2479675" y="5581650"/>
          <p14:tracePt t="234437" x="2479675" y="5557838"/>
          <p14:tracePt t="234444" x="2487613" y="5534025"/>
          <p14:tracePt t="234451" x="2487613" y="5518150"/>
          <p14:tracePt t="234458" x="2487613" y="5502275"/>
          <p14:tracePt t="234465" x="2487613" y="5494338"/>
          <p14:tracePt t="234629" x="2487613" y="5502275"/>
          <p14:tracePt t="234637" x="2487613" y="5518150"/>
          <p14:tracePt t="234644" x="2487613" y="5534025"/>
          <p14:tracePt t="234651" x="2487613" y="5541963"/>
          <p14:tracePt t="234660" x="2487613" y="5557838"/>
          <p14:tracePt t="234667" x="2487613" y="5573713"/>
          <p14:tracePt t="234674" x="2487613" y="5597525"/>
          <p14:tracePt t="234682" x="2487613" y="5613400"/>
          <p14:tracePt t="234689" x="2487613" y="5621338"/>
          <p14:tracePt t="234696" x="2487613" y="5645150"/>
          <p14:tracePt t="234704" x="2487613" y="5662613"/>
          <p14:tracePt t="234712" x="2487613" y="5670550"/>
          <p14:tracePt t="234720" x="2487613" y="5694363"/>
          <p14:tracePt t="234726" x="2487613" y="5710238"/>
          <p14:tracePt t="234735" x="2487613" y="5726113"/>
          <p14:tracePt t="234742" x="2487613" y="5734050"/>
          <p14:tracePt t="234749" x="2487613" y="5749925"/>
          <p14:tracePt t="234756" x="2487613" y="5765800"/>
          <p14:tracePt t="234764" x="2487613" y="5781675"/>
          <p14:tracePt t="234772" x="2487613" y="5797550"/>
          <p14:tracePt t="234787" x="2487613" y="5813425"/>
          <p14:tracePt t="234794" x="2487613" y="5821363"/>
          <p14:tracePt t="234802" x="2487613" y="5829300"/>
          <p14:tracePt t="234810" x="2487613" y="5837238"/>
          <p14:tracePt t="234816" x="2487613" y="5845175"/>
          <p14:tracePt t="234825" x="2487613" y="5853113"/>
          <p14:tracePt t="234832" x="2487613" y="5861050"/>
          <p14:tracePt t="234839" x="2487613" y="5868988"/>
          <p14:tracePt t="234847" x="2487613" y="5876925"/>
          <p14:tracePt t="234854" x="2487613" y="5884863"/>
          <p14:tracePt t="234862" x="2487613" y="5900738"/>
          <p14:tracePt t="234870" x="2487613" y="5916613"/>
          <p14:tracePt t="234876" x="2487613" y="5924550"/>
          <p14:tracePt t="234885" x="2487613" y="5956300"/>
          <p14:tracePt t="234892" x="2487613" y="5972175"/>
          <p14:tracePt t="234899" x="2487613" y="5988050"/>
          <p14:tracePt t="234907" x="2487613" y="6013450"/>
          <p14:tracePt t="234914" x="2487613" y="6029325"/>
          <p14:tracePt t="234922" x="2487613" y="6045200"/>
          <p14:tracePt t="234929" x="2487613" y="6061075"/>
          <p14:tracePt t="234937" x="2487613" y="6069013"/>
          <p14:tracePt t="234944" x="2487613" y="6092825"/>
          <p14:tracePt t="234951" x="2487613" y="6100763"/>
          <p14:tracePt t="234959" x="2487613" y="6124575"/>
          <p14:tracePt t="234970" x="2487613" y="6148388"/>
          <p14:tracePt t="234975" x="2487613" y="6172200"/>
          <p14:tracePt t="234982" x="2487613" y="6188075"/>
          <p14:tracePt t="234989" x="2487613" y="6211888"/>
          <p14:tracePt t="234997" x="2487613" y="6235700"/>
          <p14:tracePt t="235004" x="2487613" y="6259513"/>
          <p14:tracePt t="235012" x="2487613" y="6291263"/>
          <p14:tracePt t="235020" x="2487613" y="6307138"/>
          <p14:tracePt t="235026" x="2487613" y="6330950"/>
          <p14:tracePt t="235035" x="2479675" y="6338888"/>
          <p14:tracePt t="235042" x="2479675" y="6364288"/>
          <p14:tracePt t="235049" x="2479675" y="6380163"/>
          <p14:tracePt t="235057" x="2479675" y="6388100"/>
          <p14:tracePt t="235065" x="2479675" y="6396038"/>
          <p14:tracePt t="235072" x="2479675" y="6403975"/>
          <p14:tracePt t="235109" x="2479675" y="6388100"/>
          <p14:tracePt t="235118" x="2479675" y="6348413"/>
          <p14:tracePt t="235124" x="2487613" y="6291263"/>
          <p14:tracePt t="235132" x="2503488" y="6235700"/>
          <p14:tracePt t="235139" x="2519363" y="6172200"/>
          <p14:tracePt t="235147" x="2535238" y="6124575"/>
          <p14:tracePt t="235154" x="2551113" y="6061075"/>
          <p14:tracePt t="235162" x="2559050" y="5995988"/>
          <p14:tracePt t="235170" x="2574925" y="5940425"/>
          <p14:tracePt t="235176" x="2574925" y="5900738"/>
          <p14:tracePt t="235184" x="2582863" y="5868988"/>
          <p14:tracePt t="235192" x="2582863" y="5853113"/>
          <p14:tracePt t="235199" x="2582863" y="5821363"/>
          <p14:tracePt t="235208" x="2582863" y="5805488"/>
          <p14:tracePt t="235214" x="2582863" y="5789613"/>
          <p14:tracePt t="235222" x="2582863" y="5781675"/>
          <p14:tracePt t="235229" x="2582863" y="5773738"/>
          <p14:tracePt t="235244" x="2582863" y="5765800"/>
          <p14:tracePt t="235259" x="2582863" y="5757863"/>
          <p14:tracePt t="235282" x="2582863" y="5749925"/>
          <p14:tracePt t="235304" x="2582863" y="5741988"/>
          <p14:tracePt t="235320" x="2582863" y="5734050"/>
          <p14:tracePt t="235334" x="2582863" y="5726113"/>
          <p14:tracePt t="235342" x="2582863" y="5718175"/>
          <p14:tracePt t="235350" x="2574925" y="5710238"/>
          <p14:tracePt t="235357" x="2574925" y="5702300"/>
          <p14:tracePt t="235365" x="2566988" y="5694363"/>
          <p14:tracePt t="235372" x="2566988" y="5678488"/>
          <p14:tracePt t="235379" x="2566988" y="5670550"/>
          <p14:tracePt t="235386" x="2559050" y="5662613"/>
          <p14:tracePt t="235394" x="2559050" y="5645150"/>
          <p14:tracePt t="235402" x="2559050" y="5629275"/>
          <p14:tracePt t="235418" x="2551113" y="5613400"/>
          <p14:tracePt t="235424" x="2551113" y="5605463"/>
          <p14:tracePt t="235432" x="2551113" y="5597525"/>
          <p14:tracePt t="235439" x="2551113" y="5589588"/>
          <p14:tracePt t="235446" x="2551113" y="5581650"/>
          <p14:tracePt t="235454" x="2543175" y="5573713"/>
          <p14:tracePt t="235462" x="2543175" y="5565775"/>
          <p14:tracePt t="235469" x="2543175" y="5557838"/>
          <p14:tracePt t="235476" x="2535238" y="5549900"/>
          <p14:tracePt t="235552" x="2535238" y="5557838"/>
          <p14:tracePt t="235560" x="2535238" y="5565775"/>
          <p14:tracePt t="235568" x="2535238" y="5597525"/>
          <p14:tracePt t="235574" x="2535238" y="5621338"/>
          <p14:tracePt t="235582" x="2535238" y="5645150"/>
          <p14:tracePt t="235589" x="2535238" y="5702300"/>
          <p14:tracePt t="235597" x="2535238" y="5749925"/>
          <p14:tracePt t="235604" x="2535238" y="5805488"/>
          <p14:tracePt t="235611" x="2527300" y="5861050"/>
          <p14:tracePt t="235619" x="2527300" y="5900738"/>
          <p14:tracePt t="235626" x="2527300" y="5940425"/>
          <p14:tracePt t="235635" x="2527300" y="5980113"/>
          <p14:tracePt t="235642" x="2519363" y="6013450"/>
          <p14:tracePt t="235650" x="2511425" y="6053138"/>
          <p14:tracePt t="235656" x="2503488" y="6076950"/>
          <p14:tracePt t="235664" x="2503488" y="6092825"/>
          <p14:tracePt t="235672" x="2503488" y="6108700"/>
          <p14:tracePt t="235679" x="2495550" y="6116638"/>
          <p14:tracePt t="235686" x="2495550" y="6132513"/>
          <p14:tracePt t="235694" x="2495550" y="6148388"/>
          <p14:tracePt t="235702" x="2495550" y="6156325"/>
          <p14:tracePt t="235717" x="2495550" y="6164263"/>
          <p14:tracePt t="235792" x="2495550" y="6156325"/>
          <p14:tracePt t="235801" x="2495550" y="6140450"/>
          <p14:tracePt t="235806" x="2495550" y="6124575"/>
          <p14:tracePt t="235814" x="2495550" y="6092825"/>
          <p14:tracePt t="235822" x="2495550" y="6061075"/>
          <p14:tracePt t="235829" x="2495550" y="6045200"/>
          <p14:tracePt t="235837" x="2495550" y="6013450"/>
          <p14:tracePt t="235844" x="2495550" y="5988050"/>
          <p14:tracePt t="235852" x="2495550" y="5964238"/>
          <p14:tracePt t="235859" x="2495550" y="5940425"/>
          <p14:tracePt t="235868" x="2495550" y="5916613"/>
          <p14:tracePt t="235874" x="2495550" y="5892800"/>
          <p14:tracePt t="235882" x="2495550" y="5876925"/>
          <p14:tracePt t="235889" x="2495550" y="5868988"/>
          <p14:tracePt t="235897" x="2495550" y="5853113"/>
          <p14:tracePt t="235912" x="2495550" y="5845175"/>
          <p14:tracePt t="235935" x="2495550" y="5837238"/>
          <p14:tracePt t="235971" x="2495550" y="5829300"/>
          <p14:tracePt t="235986" x="2503488" y="5821363"/>
          <p14:tracePt t="235994" x="2511425" y="5821363"/>
          <p14:tracePt t="236002" x="2527300" y="5821363"/>
          <p14:tracePt t="236009" x="2543175" y="5821363"/>
          <p14:tracePt t="236017" x="2574925" y="5821363"/>
          <p14:tracePt t="236024" x="2598738" y="5821363"/>
          <p14:tracePt t="236031" x="2614613" y="5821363"/>
          <p14:tracePt t="236039" x="2646363" y="5821363"/>
          <p14:tracePt t="236046" x="2670175" y="5821363"/>
          <p14:tracePt t="236054" x="2686050" y="5821363"/>
          <p14:tracePt t="236062" x="2717800" y="5821363"/>
          <p14:tracePt t="236069" x="2751138" y="5821363"/>
          <p14:tracePt t="236077" x="2767013" y="5821363"/>
          <p14:tracePt t="236084" x="2790825" y="5821363"/>
          <p14:tracePt t="236092" x="2830513" y="5821363"/>
          <p14:tracePt t="236100" x="2862263" y="5821363"/>
          <p14:tracePt t="236106" x="2894013" y="5821363"/>
          <p14:tracePt t="236114" x="2925763" y="5821363"/>
          <p14:tracePt t="236122" x="2973388" y="5821363"/>
          <p14:tracePt t="236129" x="3028950" y="5821363"/>
          <p14:tracePt t="236136" x="3068638" y="5821363"/>
          <p14:tracePt t="236144" x="3125788" y="5821363"/>
          <p14:tracePt t="236152" x="3165475" y="5821363"/>
          <p14:tracePt t="236160" x="3228975" y="5821363"/>
          <p14:tracePt t="236168" x="3276600" y="5821363"/>
          <p14:tracePt t="236174" x="3316288" y="5821363"/>
          <p14:tracePt t="236182" x="3363913" y="5829300"/>
          <p14:tracePt t="236189" x="3403600" y="5829300"/>
          <p14:tracePt t="236197" x="3451225" y="5829300"/>
          <p14:tracePt t="236204" x="3492500" y="5829300"/>
          <p14:tracePt t="236212" x="3540125" y="5829300"/>
          <p14:tracePt t="236219" x="3571875" y="5829300"/>
          <p14:tracePt t="236226" x="3603625" y="5829300"/>
          <p14:tracePt t="236234" x="3643313" y="5829300"/>
          <p14:tracePt t="236242" x="3690938" y="5829300"/>
          <p14:tracePt t="236250" x="3730625" y="5829300"/>
          <p14:tracePt t="236256" x="3770313" y="5829300"/>
          <p14:tracePt t="236264" x="3825875" y="5813425"/>
          <p14:tracePt t="236271" x="3859213" y="5813425"/>
          <p14:tracePt t="236279" x="3890963" y="5805488"/>
          <p14:tracePt t="236286" x="3930650" y="5797550"/>
          <p14:tracePt t="236294" x="3970338" y="5797550"/>
          <p14:tracePt t="236302" x="4017963" y="5789613"/>
          <p14:tracePt t="236309" x="4057650" y="5781675"/>
          <p14:tracePt t="236317" x="4105275" y="5781675"/>
          <p14:tracePt t="236324" x="4137025" y="5781675"/>
          <p14:tracePt t="236333" x="4192588" y="5773738"/>
          <p14:tracePt t="236339" x="4241800" y="5773738"/>
          <p14:tracePt t="236346" x="4289425" y="5773738"/>
          <p14:tracePt t="236354" x="4329113" y="5773738"/>
          <p14:tracePt t="236361" x="4376738" y="5773738"/>
          <p14:tracePt t="236369" x="4416425" y="5773738"/>
          <p14:tracePt t="236377" x="4464050" y="5773738"/>
          <p14:tracePt t="236384" x="4495800" y="5773738"/>
          <p14:tracePt t="236392" x="4535488" y="5773738"/>
          <p14:tracePt t="236400" x="4592638" y="5773738"/>
          <p14:tracePt t="236406" x="4656138" y="5765800"/>
          <p14:tracePt t="236414" x="4703763" y="5757863"/>
          <p14:tracePt t="236422" x="4775200" y="5757863"/>
          <p14:tracePt t="236429" x="4814888" y="5749925"/>
          <p14:tracePt t="236436" x="4886325" y="5749925"/>
          <p14:tracePt t="236444" x="4959350" y="5734050"/>
          <p14:tracePt t="236452" x="5030788" y="5734050"/>
          <p14:tracePt t="236459" x="5110163" y="5726113"/>
          <p14:tracePt t="236467" x="5181600" y="5718175"/>
          <p14:tracePt t="236475" x="5260975" y="5710238"/>
          <p14:tracePt t="236482" x="5334000" y="5702300"/>
          <p14:tracePt t="236489" x="5389563" y="5702300"/>
          <p14:tracePt t="236497" x="5461000" y="5694363"/>
          <p14:tracePt t="236504" x="5524500" y="5694363"/>
          <p14:tracePt t="236511" x="5603875" y="5694363"/>
          <p14:tracePt t="236519" x="5676900" y="5694363"/>
          <p14:tracePt t="236527" x="5748338" y="5694363"/>
          <p14:tracePt t="236535" x="5827713" y="5694363"/>
          <p14:tracePt t="236541" x="5875338" y="5694363"/>
          <p14:tracePt t="236550" x="5954713" y="5694363"/>
          <p14:tracePt t="236557" x="6018213" y="5694363"/>
          <p14:tracePt t="236564" x="6083300" y="5694363"/>
          <p14:tracePt t="236572" x="6122988" y="5694363"/>
          <p14:tracePt t="236579" x="6186488" y="5694363"/>
          <p14:tracePt t="236586" x="6242050" y="5694363"/>
          <p14:tracePt t="236594" x="6273800" y="5694363"/>
          <p14:tracePt t="236602" x="6321425" y="5694363"/>
          <p14:tracePt t="236609" x="6361113" y="5694363"/>
          <p14:tracePt t="236617" x="6410325" y="5694363"/>
          <p14:tracePt t="236624" x="6442075" y="5694363"/>
          <p14:tracePt t="236632" x="6473825" y="5694363"/>
          <p14:tracePt t="236639" x="6497638" y="5686425"/>
          <p14:tracePt t="236648" x="6529388" y="5678488"/>
          <p14:tracePt t="236654" x="6553200" y="5678488"/>
          <p14:tracePt t="236662" x="6561138" y="5670550"/>
          <p14:tracePt t="236669" x="6584950" y="5662613"/>
          <p14:tracePt t="236677" x="6592888" y="5662613"/>
          <p14:tracePt t="236804" x="6584950" y="5662613"/>
          <p14:tracePt t="236811" x="6577013" y="5662613"/>
          <p14:tracePt t="236819" x="6561138" y="5670550"/>
          <p14:tracePt t="236826" x="6545263" y="5678488"/>
          <p14:tracePt t="236835" x="6521450" y="5678488"/>
          <p14:tracePt t="236841" x="6497638" y="5686425"/>
          <p14:tracePt t="236850" x="6450013" y="5702300"/>
          <p14:tracePt t="236857" x="6402388" y="5710238"/>
          <p14:tracePt t="236865" x="6361113" y="5718175"/>
          <p14:tracePt t="236872" x="6321425" y="5726113"/>
          <p14:tracePt t="236879" x="6265863" y="5749925"/>
          <p14:tracePt t="236886" x="6210300" y="5765800"/>
          <p14:tracePt t="236894" x="6162675" y="5781675"/>
          <p14:tracePt t="236902" x="6107113" y="5797550"/>
          <p14:tracePt t="236910" x="6067425" y="5805488"/>
          <p14:tracePt t="236921" x="6043613" y="5805488"/>
          <p14:tracePt t="236925" x="6010275" y="5813425"/>
          <p14:tracePt t="236933" x="5970588" y="5813425"/>
          <p14:tracePt t="236939" x="5907088" y="5813425"/>
          <p14:tracePt t="236946" x="5867400" y="5821363"/>
          <p14:tracePt t="236954" x="5811838" y="5829300"/>
          <p14:tracePt t="236962" x="5748338" y="5829300"/>
          <p14:tracePt t="236969" x="5716588" y="5837238"/>
          <p14:tracePt t="236976" x="5659438" y="5845175"/>
          <p14:tracePt t="236986" x="5603875" y="5853113"/>
          <p14:tracePt t="236991" x="5548313" y="5861050"/>
          <p14:tracePt t="236999" x="5516563" y="5868988"/>
          <p14:tracePt t="237006" x="5468938" y="5876925"/>
          <p14:tracePt t="237014" x="5429250" y="5876925"/>
          <p14:tracePt t="237022" x="5381625" y="5884863"/>
          <p14:tracePt t="237029" x="5357813" y="5884863"/>
          <p14:tracePt t="237037" x="5341938" y="5884863"/>
          <p14:tracePt t="237044" x="5300663" y="5892800"/>
          <p14:tracePt t="237052" x="5229225" y="5900738"/>
          <p14:tracePt t="237059" x="5189538" y="5916613"/>
          <p14:tracePt t="237066" x="5133975" y="5932488"/>
          <p14:tracePt t="237074" x="5086350" y="5948363"/>
          <p14:tracePt t="237082" x="5038725" y="5956300"/>
          <p14:tracePt t="237089" x="4983163" y="5980113"/>
          <p14:tracePt t="237097" x="4918075" y="6005513"/>
          <p14:tracePt t="237104" x="4846638" y="6029325"/>
          <p14:tracePt t="237111" x="4783138" y="6045200"/>
          <p14:tracePt t="237119" x="4719638" y="6076950"/>
          <p14:tracePt t="237127" x="4648200" y="6100763"/>
          <p14:tracePt t="237137" x="4592638" y="6124575"/>
          <p14:tracePt t="237142" x="4511675" y="6156325"/>
          <p14:tracePt t="237150" x="4448175" y="6180138"/>
          <p14:tracePt t="237156" x="4384675" y="6203950"/>
          <p14:tracePt t="237166" x="4337050" y="6211888"/>
          <p14:tracePt t="237172" x="4281488" y="6219825"/>
          <p14:tracePt t="237179" x="4249738" y="6227763"/>
          <p14:tracePt t="237186" x="4217988" y="6227763"/>
          <p14:tracePt t="237194" x="4176713" y="6227763"/>
          <p14:tracePt t="237202" x="4144963" y="6227763"/>
          <p14:tracePt t="237210" x="4121150" y="6227763"/>
          <p14:tracePt t="237216" x="4097338" y="6227763"/>
          <p14:tracePt t="237224" x="4065588" y="6219825"/>
          <p14:tracePt t="237232" x="4010025" y="6219825"/>
          <p14:tracePt t="237240" x="3994150" y="6219825"/>
          <p14:tracePt t="237247" x="3970338" y="6211888"/>
          <p14:tracePt t="237254" x="3946525" y="6203950"/>
          <p14:tracePt t="237261" x="3922713" y="6196013"/>
          <p14:tracePt t="237269" x="3898900" y="6196013"/>
          <p14:tracePt t="237277" x="3859213" y="6188075"/>
          <p14:tracePt t="237285" x="3843338" y="6180138"/>
          <p14:tracePt t="237292" x="3817938" y="6180138"/>
          <p14:tracePt t="237300" x="3794125" y="6180138"/>
          <p14:tracePt t="237306" x="3770313" y="6172200"/>
          <p14:tracePt t="237316" x="3746500" y="6172200"/>
          <p14:tracePt t="237322" x="3714750" y="6164263"/>
          <p14:tracePt t="237329" x="3683000" y="6164263"/>
          <p14:tracePt t="237336" x="3667125" y="6164263"/>
          <p14:tracePt t="237344" x="3643313" y="6164263"/>
          <p14:tracePt t="237352" x="3619500" y="6164263"/>
          <p14:tracePt t="237359" x="3587750" y="6164263"/>
          <p14:tracePt t="237367" x="3563938" y="6164263"/>
          <p14:tracePt t="237374" x="3540125" y="6164263"/>
          <p14:tracePt t="237382" x="3516313" y="6164263"/>
          <p14:tracePt t="237389" x="3492500" y="6164263"/>
          <p14:tracePt t="237396" x="3484563" y="6164263"/>
          <p14:tracePt t="237404" x="3476625" y="6164263"/>
          <p14:tracePt t="237412" x="3459163" y="6164263"/>
          <p14:tracePt t="237419" x="3443288" y="6164263"/>
          <p14:tracePt t="237426" x="3427413" y="6164263"/>
          <p14:tracePt t="237435" x="3411538" y="6164263"/>
          <p14:tracePt t="237441" x="3395663" y="6164263"/>
          <p14:tracePt t="237450" x="3379788" y="6164263"/>
          <p14:tracePt t="237458" x="3355975" y="6164263"/>
          <p14:tracePt t="237466" x="3332163" y="6164263"/>
          <p14:tracePt t="237471" x="3316288" y="6164263"/>
          <p14:tracePt t="237479" x="3292475" y="6164263"/>
          <p14:tracePt t="237487" x="3268663" y="6164263"/>
          <p14:tracePt t="237494" x="3244850" y="6164263"/>
          <p14:tracePt t="237502" x="3228975" y="6164263"/>
          <p14:tracePt t="237509" x="3205163" y="6164263"/>
          <p14:tracePt t="237517" x="3181350" y="6164263"/>
          <p14:tracePt t="237524" x="3165475" y="6164263"/>
          <p14:tracePt t="237533" x="3149600" y="6164263"/>
          <p14:tracePt t="237539" x="3133725" y="6164263"/>
          <p14:tracePt t="237547" x="3117850" y="6164263"/>
          <p14:tracePt t="237554" x="3109913" y="6164263"/>
          <p14:tracePt t="237561" x="3084513" y="6164263"/>
          <p14:tracePt t="237569" x="3068638" y="6172200"/>
          <p14:tracePt t="237585" x="3052763" y="6172200"/>
          <p14:tracePt t="237599" x="3052763" y="6180138"/>
          <p14:tracePt t="237606" x="3044825" y="6180138"/>
          <p14:tracePt t="237712" x="3052763" y="6188075"/>
          <p14:tracePt t="237719" x="3060700" y="6188075"/>
          <p14:tracePt t="237735" x="3092450" y="6188075"/>
          <p14:tracePt t="237742" x="3117850" y="6188075"/>
          <p14:tracePt t="237749" x="3149600" y="6188075"/>
          <p14:tracePt t="237756" x="3181350" y="6196013"/>
          <p14:tracePt t="237765" x="3213100" y="6196013"/>
          <p14:tracePt t="237771" x="3236913" y="6196013"/>
          <p14:tracePt t="237779" x="3276600" y="6196013"/>
          <p14:tracePt t="237786" x="3340100" y="6203950"/>
          <p14:tracePt t="237794" x="3395663" y="6203950"/>
          <p14:tracePt t="237802" x="3459163" y="6203950"/>
          <p14:tracePt t="237809" x="3508375" y="6203950"/>
          <p14:tracePt t="237818" x="3571875" y="6211888"/>
          <p14:tracePt t="237825" x="3619500" y="6211888"/>
          <p14:tracePt t="237832" x="3675063" y="6211888"/>
          <p14:tracePt t="237839" x="3738563" y="6211888"/>
          <p14:tracePt t="237846" x="3794125" y="6219825"/>
          <p14:tracePt t="237854" x="3859213" y="6219825"/>
          <p14:tracePt t="237862" x="3922713" y="6227763"/>
          <p14:tracePt t="237869" x="4002088" y="6227763"/>
          <p14:tracePt t="237876" x="4073525" y="6227763"/>
          <p14:tracePt t="237884" x="4129088" y="6227763"/>
          <p14:tracePt t="237892" x="4200525" y="6227763"/>
          <p14:tracePt t="237899" x="4265613" y="6235700"/>
          <p14:tracePt t="237907" x="4344988" y="6243638"/>
          <p14:tracePt t="237915" x="4416425" y="6243638"/>
          <p14:tracePt t="237921" x="4487863" y="6259513"/>
          <p14:tracePt t="237929" x="4567238" y="6259513"/>
          <p14:tracePt t="237937" x="4616450" y="6259513"/>
          <p14:tracePt t="237944" x="4695825" y="6267450"/>
          <p14:tracePt t="237951" x="4767263" y="6267450"/>
          <p14:tracePt t="237959" x="4854575" y="6267450"/>
          <p14:tracePt t="237984" x="5078413" y="6267450"/>
          <p14:tracePt t="237989" x="5133975" y="6275388"/>
          <p14:tracePt t="237996" x="5205413" y="6275388"/>
          <p14:tracePt t="238004" x="5268913" y="6275388"/>
          <p14:tracePt t="238011" x="5341938" y="6275388"/>
          <p14:tracePt t="238019" x="5405438" y="6275388"/>
          <p14:tracePt t="238027" x="5468938" y="6275388"/>
          <p14:tracePt t="238035" x="5524500" y="6275388"/>
          <p14:tracePt t="238041" x="5572125" y="6275388"/>
          <p14:tracePt t="238049" x="5635625" y="6275388"/>
          <p14:tracePt t="238056" x="5684838" y="6275388"/>
          <p14:tracePt t="238065" x="5748338" y="6275388"/>
          <p14:tracePt t="238071" x="5803900" y="6275388"/>
          <p14:tracePt t="238079" x="5859463" y="6275388"/>
          <p14:tracePt t="238086" x="5915025" y="6275388"/>
          <p14:tracePt t="238094" x="5954713" y="6275388"/>
          <p14:tracePt t="238102" x="5986463" y="6275388"/>
          <p14:tracePt t="238109" x="6034088" y="6275388"/>
          <p14:tracePt t="238117" x="6067425" y="6275388"/>
          <p14:tracePt t="238124" x="6091238" y="6275388"/>
          <p14:tracePt t="238132" x="6115050" y="6275388"/>
          <p14:tracePt t="238139" x="6146800" y="6275388"/>
          <p14:tracePt t="238146" x="6170613" y="6275388"/>
          <p14:tracePt t="238154" x="6202363" y="6275388"/>
          <p14:tracePt t="238161" x="6226175" y="6275388"/>
          <p14:tracePt t="238169" x="6257925" y="6275388"/>
          <p14:tracePt t="238176" x="6289675" y="6275388"/>
          <p14:tracePt t="238184" x="6321425" y="6275388"/>
          <p14:tracePt t="238191" x="6369050" y="6275388"/>
          <p14:tracePt t="238199" x="6402388" y="6275388"/>
          <p14:tracePt t="238207" x="6426200" y="6275388"/>
          <p14:tracePt t="238215" x="6457950" y="6283325"/>
          <p14:tracePt t="238221" x="6505575" y="6291263"/>
          <p14:tracePt t="238229" x="6537325" y="6291263"/>
          <p14:tracePt t="238236" x="6569075" y="6299200"/>
          <p14:tracePt t="238245" x="6592888" y="6299200"/>
          <p14:tracePt t="238251" x="6608763" y="6307138"/>
          <p14:tracePt t="238259" x="6624638" y="6307138"/>
          <p14:tracePt t="238267" x="6648450" y="6307138"/>
          <p14:tracePt t="238274" x="6656388" y="6307138"/>
          <p14:tracePt t="239632" x="6664325" y="6291263"/>
          <p14:tracePt t="239639" x="6680200" y="6275388"/>
          <p14:tracePt t="239647" x="6688138" y="6259513"/>
          <p14:tracePt t="239655" x="6696075" y="6235700"/>
          <p14:tracePt t="239662" x="6704013" y="6219825"/>
          <p14:tracePt t="239669" x="6711950" y="6196013"/>
          <p14:tracePt t="239677" x="6711950" y="6188075"/>
          <p14:tracePt t="239684" x="6719888" y="6172200"/>
          <p14:tracePt t="239692" x="6727825" y="6148388"/>
          <p14:tracePt t="239699" x="6727825" y="6140450"/>
          <p14:tracePt t="239707" x="6727825" y="6124575"/>
          <p14:tracePt t="239714" x="6735763" y="6108700"/>
          <p14:tracePt t="239723" x="6735763" y="6092825"/>
          <p14:tracePt t="239729" x="6735763" y="6069013"/>
          <p14:tracePt t="239736" x="6735763" y="6061075"/>
          <p14:tracePt t="239744" x="6735763" y="6045200"/>
          <p14:tracePt t="239752" x="6735763" y="6029325"/>
          <p14:tracePt t="239759" x="6735763" y="6021388"/>
          <p14:tracePt t="239767" x="6735763" y="6013450"/>
          <p14:tracePt t="239774" x="6735763" y="6005513"/>
          <p14:tracePt t="239782" x="6727825" y="5995988"/>
          <p14:tracePt t="239789" x="6727825" y="5980113"/>
          <p14:tracePt t="239797" x="6727825" y="5972175"/>
          <p14:tracePt t="239804" x="6719888" y="5956300"/>
          <p14:tracePt t="239812" x="6711950" y="5940425"/>
          <p14:tracePt t="239819" x="6704013" y="5924550"/>
          <p14:tracePt t="239826" x="6696075" y="5908675"/>
          <p14:tracePt t="239834" x="6688138" y="5892800"/>
          <p14:tracePt t="239842" x="6688138" y="5876925"/>
          <p14:tracePt t="239849" x="6688138" y="5868988"/>
          <p14:tracePt t="239857" x="6680200" y="5861050"/>
          <p14:tracePt t="239864" x="6680200" y="5853113"/>
          <p14:tracePt t="239872" x="6672263" y="5845175"/>
          <p14:tracePt t="239879" x="6672263" y="5837238"/>
          <p14:tracePt t="239894" x="6672263" y="5829300"/>
          <p14:tracePt t="239910" x="6672263" y="5821363"/>
          <p14:tracePt t="239924" x="6672263" y="5813425"/>
          <p14:tracePt t="239932" x="6672263" y="5805488"/>
          <p14:tracePt t="239947" x="6672263" y="5797550"/>
          <p14:tracePt t="239962" x="6672263" y="5789613"/>
          <p14:tracePt t="239983" x="6672263" y="5773738"/>
          <p14:tracePt t="239984" x="6672263" y="5757863"/>
          <p14:tracePt t="239991" x="6672263" y="5741988"/>
          <p14:tracePt t="239999" x="6672263" y="5718175"/>
          <p14:tracePt t="240007" x="6672263" y="5702300"/>
          <p14:tracePt t="240014" x="6672263" y="5686425"/>
          <p14:tracePt t="240022" x="6672263" y="5662613"/>
          <p14:tracePt t="240030" x="6672263" y="5637213"/>
          <p14:tracePt t="240036" x="6680200" y="5613400"/>
          <p14:tracePt t="240044" x="6680200" y="5589588"/>
          <p14:tracePt t="240051" x="6688138" y="5557838"/>
          <p14:tracePt t="240060" x="6688138" y="5534025"/>
          <p14:tracePt t="240067" x="6696075" y="5510213"/>
          <p14:tracePt t="240074" x="6696075" y="5478463"/>
          <p14:tracePt t="240082" x="6704013" y="5462588"/>
          <p14:tracePt t="240089" x="6711950" y="5438775"/>
          <p14:tracePt t="240099" x="6711950" y="5422900"/>
          <p14:tracePt t="240104" x="6711950" y="5407025"/>
          <p14:tracePt t="240112" x="6711950" y="5391150"/>
          <p14:tracePt t="240119" x="6711950" y="5383213"/>
          <p14:tracePt t="240247" x="6711950" y="5391150"/>
          <p14:tracePt t="240254" x="6711950" y="5407025"/>
          <p14:tracePt t="240262" x="6711950" y="5422900"/>
          <p14:tracePt t="240269" x="6711950" y="5446713"/>
          <p14:tracePt t="240276" x="6711950" y="5462588"/>
          <p14:tracePt t="240285" x="6711950" y="5486400"/>
          <p14:tracePt t="240292" x="6711950" y="5518150"/>
          <p14:tracePt t="240300" x="6711950" y="5541963"/>
          <p14:tracePt t="240307" x="6711950" y="5573713"/>
          <p14:tracePt t="240315" x="6711950" y="5597525"/>
          <p14:tracePt t="240322" x="6711950" y="5621338"/>
          <p14:tracePt t="240330" x="6711950" y="5645150"/>
          <p14:tracePt t="240336" x="6719888" y="5670550"/>
          <p14:tracePt t="240344" x="6727825" y="5702300"/>
          <p14:tracePt t="240351" x="6735763" y="5726113"/>
          <p14:tracePt t="240359" x="6743700" y="5749925"/>
          <p14:tracePt t="240367" x="6759575" y="5797550"/>
          <p14:tracePt t="240374" x="6759575" y="5821363"/>
          <p14:tracePt t="240382" x="6769100" y="5837238"/>
          <p14:tracePt t="240389" x="6769100" y="5845175"/>
          <p14:tracePt t="240397" x="6777038" y="5868988"/>
          <p14:tracePt t="240404" x="6777038" y="5884863"/>
          <p14:tracePt t="240411" x="6777038" y="5892800"/>
          <p14:tracePt t="240419" x="6784975" y="5908675"/>
          <p14:tracePt t="240426" x="6792913" y="5924550"/>
          <p14:tracePt t="240434" x="6800850" y="5940425"/>
          <p14:tracePt t="240442" x="6800850" y="5948363"/>
          <p14:tracePt t="240449" x="6800850" y="5964238"/>
          <p14:tracePt t="240457" x="6808788" y="5980113"/>
          <p14:tracePt t="240465" x="6816725" y="5995988"/>
          <p14:tracePt t="240473" x="6816725" y="6005513"/>
          <p14:tracePt t="240480" x="6816725" y="6021388"/>
          <p14:tracePt t="240487" x="6816725" y="6037263"/>
          <p14:tracePt t="240494" x="6824663" y="6045200"/>
          <p14:tracePt t="240503" x="6824663" y="6053138"/>
          <p14:tracePt t="240509" x="6824663" y="6069013"/>
          <p14:tracePt t="240516" x="6824663" y="6076950"/>
          <p14:tracePt t="240525" x="6832600" y="6084888"/>
          <p14:tracePt t="240532" x="6832600" y="6100763"/>
          <p14:tracePt t="240540" x="6832600" y="6108700"/>
          <p14:tracePt t="240554" x="6832600" y="6124575"/>
          <p14:tracePt t="240570" x="6832600" y="6132513"/>
          <p14:tracePt t="240591" x="6832600" y="6140450"/>
          <p14:tracePt t="240661" x="6824663" y="6124575"/>
          <p14:tracePt t="240666" x="6816725" y="6100763"/>
          <p14:tracePt t="240675" x="6808788" y="6084888"/>
          <p14:tracePt t="240682" x="6808788" y="6061075"/>
          <p14:tracePt t="240689" x="6800850" y="6045200"/>
          <p14:tracePt t="240697" x="6792913" y="6021388"/>
          <p14:tracePt t="240704" x="6792913" y="5995988"/>
          <p14:tracePt t="240713" x="6792913" y="5972175"/>
          <p14:tracePt t="240719" x="6784975" y="5940425"/>
          <p14:tracePt t="240727" x="6784975" y="5924550"/>
          <p14:tracePt t="240734" x="6784975" y="5876925"/>
          <p14:tracePt t="240742" x="6784975" y="5845175"/>
          <p14:tracePt t="240750" x="6784975" y="5813425"/>
          <p14:tracePt t="240756" x="6784975" y="5789613"/>
          <p14:tracePt t="240764" x="6784975" y="5757863"/>
          <p14:tracePt t="240771" x="6784975" y="5726113"/>
          <p14:tracePt t="240780" x="6784975" y="5694363"/>
          <p14:tracePt t="240786" x="6784975" y="5678488"/>
          <p14:tracePt t="240794" x="6784975" y="5653088"/>
          <p14:tracePt t="240802" x="6784975" y="5637213"/>
          <p14:tracePt t="240809" x="6784975" y="5613400"/>
          <p14:tracePt t="240817" x="6784975" y="5597525"/>
          <p14:tracePt t="240825" x="6784975" y="5589588"/>
          <p14:tracePt t="240832" x="6784975" y="5573713"/>
          <p14:tracePt t="240839" x="6784975" y="5565775"/>
          <p14:tracePt t="240847" x="6784975" y="5549900"/>
          <p14:tracePt t="240854" x="6784975" y="5541963"/>
          <p14:tracePt t="240863" x="6784975" y="5534025"/>
          <p14:tracePt t="240869" x="6784975" y="5518150"/>
          <p14:tracePt t="240876" x="6784975" y="5510213"/>
          <p14:tracePt t="240884" x="6784975" y="5502275"/>
          <p14:tracePt t="240892" x="6784975" y="5494338"/>
          <p14:tracePt t="240899" x="6784975" y="5486400"/>
          <p14:tracePt t="240915" x="6784975" y="5470525"/>
          <p14:tracePt t="240930" x="6784975" y="5462588"/>
          <p14:tracePt t="240944" x="6784975" y="5454650"/>
          <p14:tracePt t="240967" x="6784975" y="5446713"/>
          <p14:tracePt t="241042" x="6784975" y="5454650"/>
          <p14:tracePt t="241050" x="6784975" y="5486400"/>
          <p14:tracePt t="241056" x="6784975" y="5534025"/>
          <p14:tracePt t="241064" x="6784975" y="5565775"/>
          <p14:tracePt t="241071" x="6784975" y="5629275"/>
          <p14:tracePt t="241080" x="6784975" y="5686425"/>
          <p14:tracePt t="241086" x="6784975" y="5718175"/>
          <p14:tracePt t="241094" x="6784975" y="5757863"/>
          <p14:tracePt t="241101" x="6784975" y="5813425"/>
          <p14:tracePt t="241109" x="6784975" y="5868988"/>
          <p14:tracePt t="241116" x="6784975" y="5908675"/>
          <p14:tracePt t="241124" x="6784975" y="5956300"/>
          <p14:tracePt t="241132" x="6784975" y="5980113"/>
          <p14:tracePt t="241139" x="6784975" y="6013450"/>
          <p14:tracePt t="241147" x="6784975" y="6037263"/>
          <p14:tracePt t="241154" x="6784975" y="6069013"/>
          <p14:tracePt t="241163" x="6784975" y="6092825"/>
          <p14:tracePt t="241169" x="6784975" y="6116638"/>
          <p14:tracePt t="241176" x="6784975" y="6140450"/>
          <p14:tracePt t="241184" x="6784975" y="6164263"/>
          <p14:tracePt t="241192" x="6784975" y="6172200"/>
          <p14:tracePt t="241199" x="6784975" y="6188075"/>
          <p14:tracePt t="241206" x="6784975" y="6196013"/>
          <p14:tracePt t="241214" x="6784975" y="6211888"/>
          <p14:tracePt t="241223" x="6784975" y="6219825"/>
          <p14:tracePt t="241508" x="0" y="0"/>
        </p14:tracePtLst>
      </p14:laserTraceLst>
    </p:ext>
    <p:ext uri="{E180D4A7-C9FB-4DFB-919C-405C955672EB}">
      <p14:showEvtLst xmlns:p14="http://schemas.microsoft.com/office/powerpoint/2010/main">
        <p14:playEvt time="40" objId="5"/>
        <p14:stopEvt time="242095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ADA54EC-827E-4E46-8A2D-0607074C5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EC1E510-98D8-47DF-829A-7D3D7A2CB1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43" t="47778" r="18484" b="32272"/>
          <a:stretch/>
        </p:blipFill>
        <p:spPr>
          <a:xfrm>
            <a:off x="6372249" y="0"/>
            <a:ext cx="2791413" cy="67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C1FAC0C-9A9F-4BB4-B16D-41364D6E43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69" t="51978" r="27351" b="15472"/>
          <a:stretch/>
        </p:blipFill>
        <p:spPr>
          <a:xfrm>
            <a:off x="7370619" y="670400"/>
            <a:ext cx="1793044" cy="958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mm2p4s9">
            <a:hlinkClick r:id="" action="ppaction://media"/>
            <a:extLst>
              <a:ext uri="{FF2B5EF4-FFF2-40B4-BE49-F238E27FC236}">
                <a16:creationId xmlns:a16="http://schemas.microsoft.com/office/drawing/2014/main" id="{56533D68-A10D-4A71-9B9B-099BC7E68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500" y="551729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1D52A0DF-240F-471E-9CFC-EFF67AD7B1C9}"/>
                  </a:ext>
                </a:extLst>
              </p14:cNvPr>
              <p14:cNvContentPartPr/>
              <p14:nvPr/>
            </p14:nvContentPartPr>
            <p14:xfrm>
              <a:off x="1758332" y="1903769"/>
              <a:ext cx="63720" cy="4032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1D52A0DF-240F-471E-9CFC-EFF67AD7B1C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9692" y="1895129"/>
                <a:ext cx="813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90ADA45-F1D4-4F0B-A2F3-15F586B98F1B}"/>
                  </a:ext>
                </a:extLst>
              </p14:cNvPr>
              <p14:cNvContentPartPr/>
              <p14:nvPr/>
            </p14:nvContentPartPr>
            <p14:xfrm>
              <a:off x="1536572" y="2015009"/>
              <a:ext cx="109080" cy="9252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90ADA45-F1D4-4F0B-A2F3-15F586B98F1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27572" y="2006009"/>
                <a:ext cx="1267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915FE73D-2482-4BEC-81F4-9DFA45E38952}"/>
                  </a:ext>
                </a:extLst>
              </p14:cNvPr>
              <p14:cNvContentPartPr/>
              <p14:nvPr/>
            </p14:nvContentPartPr>
            <p14:xfrm>
              <a:off x="1427132" y="2258729"/>
              <a:ext cx="33840" cy="8208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915FE73D-2482-4BEC-81F4-9DFA45E3895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18132" y="2249729"/>
                <a:ext cx="5148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FC6E7259-49D0-4839-B1F7-865440382D57}"/>
                  </a:ext>
                </a:extLst>
              </p14:cNvPr>
              <p14:cNvContentPartPr/>
              <p14:nvPr/>
            </p14:nvContentPartPr>
            <p14:xfrm>
              <a:off x="1413452" y="2502449"/>
              <a:ext cx="19440" cy="817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FC6E7259-49D0-4839-B1F7-865440382D5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04452" y="2493449"/>
                <a:ext cx="3708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9036570C-6B69-428C-BC8D-8B86959726FF}"/>
                  </a:ext>
                </a:extLst>
              </p14:cNvPr>
              <p14:cNvContentPartPr/>
              <p14:nvPr/>
            </p14:nvContentPartPr>
            <p14:xfrm>
              <a:off x="1444772" y="2718089"/>
              <a:ext cx="46080" cy="11844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9036570C-6B69-428C-BC8D-8B86959726F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35772" y="2709449"/>
                <a:ext cx="637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3C0F9C75-D2D4-4434-9541-A6893F199D61}"/>
                  </a:ext>
                </a:extLst>
              </p14:cNvPr>
              <p14:cNvContentPartPr/>
              <p14:nvPr/>
            </p14:nvContentPartPr>
            <p14:xfrm>
              <a:off x="1590212" y="2916809"/>
              <a:ext cx="47520" cy="525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3C0F9C75-D2D4-4434-9541-A6893F199D6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81572" y="2908169"/>
                <a:ext cx="6516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C9EA34ED-CC20-48D9-A19B-EDAC0F035D50}"/>
                  </a:ext>
                </a:extLst>
              </p14:cNvPr>
              <p14:cNvContentPartPr/>
              <p14:nvPr/>
            </p14:nvContentPartPr>
            <p14:xfrm>
              <a:off x="1756892" y="3066209"/>
              <a:ext cx="198720" cy="6192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C9EA34ED-CC20-48D9-A19B-EDAC0F035D5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47892" y="3057569"/>
                <a:ext cx="21636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CA973F9F-8F15-4F8A-A90A-9308A60B51D9}"/>
                  </a:ext>
                </a:extLst>
              </p14:cNvPr>
              <p14:cNvContentPartPr/>
              <p14:nvPr/>
            </p14:nvContentPartPr>
            <p14:xfrm>
              <a:off x="2172332" y="3023369"/>
              <a:ext cx="174600" cy="4356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CA973F9F-8F15-4F8A-A90A-9308A60B51D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63692" y="3014729"/>
                <a:ext cx="1922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6CDC127E-7296-47AD-BA59-31A801E7C8CE}"/>
                  </a:ext>
                </a:extLst>
              </p14:cNvPr>
              <p14:cNvContentPartPr/>
              <p14:nvPr/>
            </p14:nvContentPartPr>
            <p14:xfrm>
              <a:off x="2549972" y="2791889"/>
              <a:ext cx="56520" cy="8496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6CDC127E-7296-47AD-BA59-31A801E7C8C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41332" y="2782889"/>
                <a:ext cx="741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C9702D2F-8B29-447E-BE8D-F3B0F77A9610}"/>
                  </a:ext>
                </a:extLst>
              </p14:cNvPr>
              <p14:cNvContentPartPr/>
              <p14:nvPr/>
            </p14:nvContentPartPr>
            <p14:xfrm>
              <a:off x="2613692" y="2545289"/>
              <a:ext cx="37800" cy="13176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C9702D2F-8B29-447E-BE8D-F3B0F77A961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05052" y="2536289"/>
                <a:ext cx="554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AA74FC74-26B9-413A-A456-3998AFCB4076}"/>
                  </a:ext>
                </a:extLst>
              </p14:cNvPr>
              <p14:cNvContentPartPr/>
              <p14:nvPr/>
            </p14:nvContentPartPr>
            <p14:xfrm>
              <a:off x="2580932" y="2248289"/>
              <a:ext cx="33480" cy="8712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AA74FC74-26B9-413A-A456-3998AFCB407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71932" y="2239289"/>
                <a:ext cx="511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30139021-4CF0-4E35-8C5F-4BEE27C2535B}"/>
                  </a:ext>
                </a:extLst>
              </p14:cNvPr>
              <p14:cNvContentPartPr/>
              <p14:nvPr/>
            </p14:nvContentPartPr>
            <p14:xfrm>
              <a:off x="2321372" y="1936889"/>
              <a:ext cx="88200" cy="5652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30139021-4CF0-4E35-8C5F-4BEE27C2535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312732" y="1928249"/>
                <a:ext cx="1058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7F2BB234-EA8B-466C-B868-5B04036DBD72}"/>
                  </a:ext>
                </a:extLst>
              </p14:cNvPr>
              <p14:cNvContentPartPr/>
              <p14:nvPr/>
            </p14:nvContentPartPr>
            <p14:xfrm>
              <a:off x="1928972" y="1872809"/>
              <a:ext cx="108720" cy="900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7F2BB234-EA8B-466C-B868-5B04036DBD7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9972" y="1863809"/>
                <a:ext cx="1263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D86CB2CE-8B15-4ED5-A445-06B2543BF2B1}"/>
                  </a:ext>
                </a:extLst>
              </p14:cNvPr>
              <p14:cNvContentPartPr/>
              <p14:nvPr/>
            </p14:nvContentPartPr>
            <p14:xfrm>
              <a:off x="2431172" y="2052809"/>
              <a:ext cx="84600" cy="9756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D86CB2CE-8B15-4ED5-A445-06B2543BF2B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22532" y="2043809"/>
                <a:ext cx="10224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B0E6DE18-30F5-48F8-8034-02A669492CD3}"/>
                  </a:ext>
                </a:extLst>
              </p14:cNvPr>
              <p14:cNvContentPartPr/>
              <p14:nvPr/>
            </p14:nvContentPartPr>
            <p14:xfrm>
              <a:off x="7442214" y="1687049"/>
              <a:ext cx="1522440" cy="2462029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B0E6DE18-30F5-48F8-8034-02A669492CD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433214" y="1678409"/>
                <a:ext cx="1540080" cy="24796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051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41"/>
    </mc:Choice>
    <mc:Fallback xmlns="">
      <p:transition spd="slow" advTm="32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22" x="1387475" y="1938338"/>
          <p14:tracePt t="9951" x="1387475" y="1930400"/>
          <p14:tracePt t="9988" x="1387475" y="1922463"/>
          <p14:tracePt t="9994" x="1395413" y="1922463"/>
          <p14:tracePt t="10010" x="1395413" y="1914525"/>
          <p14:tracePt t="10017" x="1403350" y="1914525"/>
          <p14:tracePt t="10033" x="1403350" y="1906588"/>
          <p14:tracePt t="10042" x="1411288" y="1898650"/>
          <p14:tracePt t="10049" x="1411288" y="1890713"/>
          <p14:tracePt t="10063" x="1411288" y="1873250"/>
          <p14:tracePt t="10070" x="1403350" y="1865313"/>
          <p14:tracePt t="10077" x="1387475" y="1849438"/>
          <p14:tracePt t="10085" x="1371600" y="1825625"/>
          <p14:tracePt t="10093" x="1347788" y="1817688"/>
          <p14:tracePt t="10100" x="1331913" y="1801813"/>
          <p14:tracePt t="10108" x="1323975" y="1801813"/>
          <p14:tracePt t="10115" x="1308100" y="1793875"/>
          <p14:tracePt t="10122" x="1308100" y="1785938"/>
          <p14:tracePt t="10130" x="1300163" y="1785938"/>
          <p14:tracePt t="10220" x="1292225" y="1785938"/>
          <p14:tracePt t="10228" x="1284288" y="1785938"/>
          <p14:tracePt t="10257" x="1284288" y="1793875"/>
          <p14:tracePt t="10266" x="1274763" y="1793875"/>
          <p14:tracePt t="10272" x="1274763" y="1801813"/>
          <p14:tracePt t="10287" x="1266825" y="1809750"/>
          <p14:tracePt t="10303" x="1266825" y="1817688"/>
          <p14:tracePt t="10318" x="1266825" y="1825625"/>
          <p14:tracePt t="10333" x="1266825" y="1833563"/>
          <p14:tracePt t="10348" x="1266825" y="1841500"/>
          <p14:tracePt t="10416" x="1274763" y="1841500"/>
          <p14:tracePt t="10430" x="1284288" y="1841500"/>
          <p14:tracePt t="10437" x="1292225" y="1841500"/>
          <p14:tracePt t="10452" x="1300163" y="1841500"/>
          <p14:tracePt t="10460" x="1308100" y="1841500"/>
          <p14:tracePt t="10467" x="1316038" y="1841500"/>
          <p14:tracePt t="10475" x="1323975" y="1841500"/>
          <p14:tracePt t="10505" x="1331913" y="1841500"/>
          <p14:tracePt t="10574" x="1339850" y="1841500"/>
          <p14:tracePt t="10588" x="1347788" y="1841500"/>
          <p14:tracePt t="10626" x="1355725" y="1841500"/>
          <p14:tracePt t="10776" x="1363663" y="1841500"/>
          <p14:tracePt t="10784" x="1371600" y="1857375"/>
          <p14:tracePt t="10790" x="1387475" y="1865313"/>
          <p14:tracePt t="10799" x="1411288" y="1881188"/>
          <p14:tracePt t="10805" x="1427163" y="1906588"/>
          <p14:tracePt t="10813" x="1458913" y="1930400"/>
          <p14:tracePt t="10820" x="1498600" y="1970088"/>
          <p14:tracePt t="10827" x="1514475" y="1993900"/>
          <p14:tracePt t="10835" x="1546225" y="2025650"/>
          <p14:tracePt t="10842" x="1585913" y="2081213"/>
          <p14:tracePt t="10851" x="1625600" y="2128838"/>
          <p14:tracePt t="10857" x="1666875" y="2176463"/>
          <p14:tracePt t="10865" x="1706563" y="2224088"/>
          <p14:tracePt t="10872" x="1738313" y="2265363"/>
          <p14:tracePt t="10883" x="1762125" y="2297113"/>
          <p14:tracePt t="10887" x="1801813" y="2336800"/>
          <p14:tracePt t="10895" x="1841500" y="2384425"/>
          <p14:tracePt t="10903" x="1881188" y="2424113"/>
          <p14:tracePt t="10909" x="1912938" y="2463800"/>
          <p14:tracePt t="10918" x="1928813" y="2495550"/>
          <p14:tracePt t="10925" x="1944688" y="2511425"/>
          <p14:tracePt t="10933" x="1976438" y="2535238"/>
          <p14:tracePt t="10940" x="1984375" y="2535238"/>
          <p14:tracePt t="11008" x="1992313" y="2535238"/>
          <p14:tracePt t="11014" x="1992313" y="2527300"/>
          <p14:tracePt t="11022" x="2000250" y="2527300"/>
          <p14:tracePt t="11031" x="2000250" y="2519363"/>
          <p14:tracePt t="11037" x="2017713" y="2511425"/>
          <p14:tracePt t="11044" x="2017713" y="2495550"/>
          <p14:tracePt t="11052" x="2033588" y="2479675"/>
          <p14:tracePt t="11059" x="2041525" y="2471738"/>
          <p14:tracePt t="11067" x="2049463" y="2455863"/>
          <p14:tracePt t="11075" x="2057400" y="2447925"/>
          <p14:tracePt t="11083" x="2065338" y="2439988"/>
          <p14:tracePt t="11090" x="2073275" y="2424113"/>
          <p14:tracePt t="11098" x="2073275" y="2416175"/>
          <p14:tracePt t="11106" x="2089150" y="2408238"/>
          <p14:tracePt t="11112" x="2089150" y="2392363"/>
          <p14:tracePt t="11127" x="2097088" y="2376488"/>
          <p14:tracePt t="11135" x="2105025" y="2368550"/>
          <p14:tracePt t="11142" x="2105025" y="2360613"/>
          <p14:tracePt t="11150" x="2105025" y="2352675"/>
          <p14:tracePt t="11166" x="2105025" y="2336800"/>
          <p14:tracePt t="11181" x="2105025" y="2320925"/>
          <p14:tracePt t="11187" x="2105025" y="2312988"/>
          <p14:tracePt t="11195" x="2097088" y="2305050"/>
          <p14:tracePt t="11202" x="2089150" y="2305050"/>
          <p14:tracePt t="11210" x="2089150" y="2297113"/>
          <p14:tracePt t="11217" x="2081213" y="2289175"/>
          <p14:tracePt t="11248" x="2073275" y="2289175"/>
          <p14:tracePt t="11255" x="2065338" y="2289175"/>
          <p14:tracePt t="11270" x="2057400" y="2289175"/>
          <p14:tracePt t="11300" x="2049463" y="2289175"/>
          <p14:tracePt t="11345" x="2041525" y="2289175"/>
          <p14:tracePt t="11375" x="2033588" y="2289175"/>
          <p14:tracePt t="11390" x="2025650" y="2289175"/>
          <p14:tracePt t="11414" x="2017713" y="2297113"/>
          <p14:tracePt t="11442" x="2017713" y="2305050"/>
          <p14:tracePt t="11451" x="2008188" y="2305050"/>
          <p14:tracePt t="11465" x="2008188" y="2312988"/>
          <p14:tracePt t="11473" x="2000250" y="2312988"/>
          <p14:tracePt t="11481" x="1992313" y="2320925"/>
          <p14:tracePt t="11487" x="1992313" y="2328863"/>
          <p14:tracePt t="11495" x="1984375" y="2328863"/>
          <p14:tracePt t="11510" x="1976438" y="2336800"/>
          <p14:tracePt t="11525" x="1968500" y="2336800"/>
          <p14:tracePt t="11533" x="1960563" y="2336800"/>
          <p14:tracePt t="11548" x="1952625" y="2336800"/>
          <p14:tracePt t="11555" x="1952625" y="2344738"/>
          <p14:tracePt t="11563" x="1944688" y="2344738"/>
          <p14:tracePt t="11578" x="1936750" y="2344738"/>
          <p14:tracePt t="11585" x="1928813" y="2344738"/>
          <p14:tracePt t="11592" x="1920875" y="2344738"/>
          <p14:tracePt t="11607" x="1905000" y="2344738"/>
          <p14:tracePt t="11622" x="1897063" y="2344738"/>
          <p14:tracePt t="11631" x="1897063" y="2352675"/>
          <p14:tracePt t="11645" x="1889125" y="2352675"/>
          <p14:tracePt t="11684" x="1881188" y="2360613"/>
          <p14:tracePt t="11705" x="1873250" y="2360613"/>
          <p14:tracePt t="11742" x="1865313" y="2360613"/>
          <p14:tracePt t="11765" x="1865313" y="2368550"/>
          <p14:tracePt t="11781" x="1865313" y="2376488"/>
          <p14:tracePt t="11795" x="1865313" y="2392363"/>
          <p14:tracePt t="11811" x="1873250" y="2392363"/>
          <p14:tracePt t="11817" x="1889125" y="2400300"/>
          <p14:tracePt t="11825" x="1897063" y="2408238"/>
          <p14:tracePt t="11833" x="1920875" y="2408238"/>
          <p14:tracePt t="11840" x="1944688" y="2408238"/>
          <p14:tracePt t="11847" x="1960563" y="2416175"/>
          <p14:tracePt t="11856" x="1976438" y="2416175"/>
          <p14:tracePt t="11863" x="1984375" y="2416175"/>
          <p14:tracePt t="11870" x="2000250" y="2416175"/>
          <p14:tracePt t="11877" x="2017713" y="2416175"/>
          <p14:tracePt t="11885" x="2025650" y="2416175"/>
          <p14:tracePt t="11932" x="2033588" y="2416175"/>
          <p14:tracePt t="11968" x="2025650" y="2416175"/>
          <p14:tracePt t="11983" x="2017713" y="2416175"/>
          <p14:tracePt t="11998" x="2008188" y="2416175"/>
          <p14:tracePt t="12014" x="2000250" y="2416175"/>
          <p14:tracePt t="12020" x="1992313" y="2416175"/>
          <p14:tracePt t="12035" x="1984375" y="2416175"/>
          <p14:tracePt t="12050" x="1976438" y="2416175"/>
          <p14:tracePt t="12081" x="1968500" y="2416175"/>
          <p14:tracePt t="12087" x="1960563" y="2416175"/>
          <p14:tracePt t="12102" x="1960563" y="2424113"/>
          <p14:tracePt t="12110" x="1952625" y="2424113"/>
          <p14:tracePt t="12117" x="1944688" y="2424113"/>
          <p14:tracePt t="12125" x="1936750" y="2432050"/>
          <p14:tracePt t="12133" x="1920875" y="2432050"/>
          <p14:tracePt t="12147" x="1912938" y="2439988"/>
          <p14:tracePt t="12155" x="1905000" y="2439988"/>
          <p14:tracePt t="12164" x="1889125" y="2447925"/>
          <p14:tracePt t="12177" x="1873250" y="2447925"/>
          <p14:tracePt t="12185" x="1865313" y="2455863"/>
          <p14:tracePt t="12193" x="1857375" y="2455863"/>
          <p14:tracePt t="12200" x="1849438" y="2463800"/>
          <p14:tracePt t="12232" x="1833563" y="2463800"/>
          <p14:tracePt t="12673" x="1865313" y="2455863"/>
          <p14:tracePt t="12679" x="1912938" y="2432050"/>
          <p14:tracePt t="12689" x="1960563" y="2416175"/>
          <p14:tracePt t="12695" x="2017713" y="2400300"/>
          <p14:tracePt t="12702" x="2073275" y="2384425"/>
          <p14:tracePt t="12710" x="2120900" y="2368550"/>
          <p14:tracePt t="12717" x="2168525" y="2352675"/>
          <p14:tracePt t="12725" x="2192338" y="2352675"/>
          <p14:tracePt t="12732" x="2208213" y="2352675"/>
          <p14:tracePt t="12785" x="2208213" y="2368550"/>
          <p14:tracePt t="12793" x="2208213" y="2384425"/>
          <p14:tracePt t="12800" x="2200275" y="2400300"/>
          <p14:tracePt t="12808" x="2192338" y="2408238"/>
          <p14:tracePt t="12815" x="2176463" y="2424113"/>
          <p14:tracePt t="12822" x="2176463" y="2439988"/>
          <p14:tracePt t="12829" x="2168525" y="2439988"/>
          <p14:tracePt t="12838" x="2168525" y="2447925"/>
          <p14:tracePt t="12845" x="2160588" y="2455863"/>
          <p14:tracePt t="12860" x="2152650" y="2463800"/>
          <p14:tracePt t="12867" x="2144713" y="2463800"/>
          <p14:tracePt t="12875" x="2136775" y="2463800"/>
          <p14:tracePt t="13115" x="2128838" y="2463800"/>
          <p14:tracePt t="13130" x="2120900" y="2463800"/>
          <p14:tracePt t="13145" x="2112963" y="2463800"/>
          <p14:tracePt t="13160" x="2105025" y="2463800"/>
          <p14:tracePt t="13175" x="2097088" y="2463800"/>
          <p14:tracePt t="13182" x="2097088" y="2471738"/>
          <p14:tracePt t="13415" x="2089150" y="2471738"/>
          <p14:tracePt t="13497" x="2081213" y="2471738"/>
          <p14:tracePt t="15133" x="2089150" y="2471738"/>
          <p14:tracePt t="15148" x="2097088" y="2471738"/>
          <p14:tracePt t="15156" x="2105025" y="2479675"/>
          <p14:tracePt t="15163" x="2112963" y="2479675"/>
          <p14:tracePt t="15171" x="2112963" y="2487613"/>
          <p14:tracePt t="15180" x="2120900" y="2487613"/>
          <p14:tracePt t="15208" x="2128838" y="2487613"/>
          <p14:tracePt t="15246" x="2136775" y="2487613"/>
          <p14:tracePt t="15493" x="2144713" y="2487613"/>
          <p14:tracePt t="15515" x="2152650" y="2487613"/>
          <p14:tracePt t="15666" x="2160588" y="2487613"/>
          <p14:tracePt t="15672" x="2168525" y="2487613"/>
          <p14:tracePt t="15710" x="2168525" y="2495550"/>
          <p14:tracePt t="15725" x="2176463" y="2495550"/>
          <p14:tracePt t="15786" x="2184400" y="2495550"/>
          <p14:tracePt t="16085" x="2192338" y="2495550"/>
          <p14:tracePt t="16092" x="2200275" y="2495550"/>
          <p14:tracePt t="16107" x="2208213" y="2503488"/>
          <p14:tracePt t="16115" x="2216150" y="2503488"/>
          <p14:tracePt t="16122" x="2232025" y="2511425"/>
          <p14:tracePt t="16130" x="2239963" y="2511425"/>
          <p14:tracePt t="16138" x="2255838" y="2511425"/>
          <p14:tracePt t="16145" x="2263775" y="2519363"/>
          <p14:tracePt t="16152" x="2271713" y="2519363"/>
          <p14:tracePt t="16161" x="2279650" y="2519363"/>
          <p14:tracePt t="16169" x="2287588" y="2527300"/>
          <p14:tracePt t="16176" x="2295525" y="2527300"/>
          <p14:tracePt t="16265" x="2295525" y="2535238"/>
          <p14:tracePt t="16280" x="2303463" y="2535238"/>
          <p14:tracePt t="16311" x="2303463" y="2543175"/>
          <p14:tracePt t="16317" x="2311400" y="2543175"/>
          <p14:tracePt t="16340" x="2319338" y="2543175"/>
          <p14:tracePt t="16347" x="2319338" y="2551113"/>
          <p14:tracePt t="16378" x="2327275" y="2559050"/>
          <p14:tracePt t="16400" x="2335213" y="2559050"/>
          <p14:tracePt t="16408" x="2335213" y="2566988"/>
          <p14:tracePt t="16415" x="2343150" y="2566988"/>
          <p14:tracePt t="16423" x="2351088" y="2566988"/>
          <p14:tracePt t="16438" x="2359025" y="2566988"/>
          <p14:tracePt t="16452" x="2366963" y="2566988"/>
          <p14:tracePt t="16467" x="2374900" y="2576513"/>
          <p14:tracePt t="16476" x="2384425" y="2576513"/>
          <p14:tracePt t="16497" x="2392363" y="2576513"/>
          <p14:tracePt t="16528" x="2392363" y="2584450"/>
          <p14:tracePt t="16535" x="2400300" y="2584450"/>
          <p14:tracePt t="16543" x="2400300" y="2592388"/>
          <p14:tracePt t="16587" x="2408238" y="2592388"/>
          <p14:tracePt t="16970" x="2416175" y="2592388"/>
          <p14:tracePt t="17015" x="2424113" y="2592388"/>
          <p14:tracePt t="17022" x="2424113" y="2584450"/>
          <p14:tracePt t="17030" x="2432050" y="2584450"/>
          <p14:tracePt t="17037" x="2432050" y="2576513"/>
          <p14:tracePt t="17044" x="2439988" y="2576513"/>
          <p14:tracePt t="17052" x="2439988" y="2566988"/>
          <p14:tracePt t="17060" x="2447925" y="2551113"/>
          <p14:tracePt t="17068" x="2447925" y="2543175"/>
          <p14:tracePt t="17075" x="2463800" y="2527300"/>
          <p14:tracePt t="17083" x="2463800" y="2511425"/>
          <p14:tracePt t="17090" x="2471738" y="2487613"/>
          <p14:tracePt t="17097" x="2479675" y="2463800"/>
          <p14:tracePt t="17099" x="0" y="0"/>
        </p14:tracePtLst>
        <p14:tracePtLst>
          <p14:tracePt t="17633" x="2439988" y="1978025"/>
          <p14:tracePt t="17637" x="2439988" y="1970088"/>
          <p14:tracePt t="17645" x="2439988" y="1962150"/>
          <p14:tracePt t="17652" x="2439988" y="1954213"/>
          <p14:tracePt t="17669" x="2439988" y="1946275"/>
          <p14:tracePt t="17685" x="2439988" y="1938338"/>
          <p14:tracePt t="17690" x="2439988" y="1930400"/>
          <p14:tracePt t="17705" x="2439988" y="1922463"/>
          <p14:tracePt t="17720" x="2439988" y="1914525"/>
          <p14:tracePt t="17728" x="2432050" y="1914525"/>
          <p14:tracePt t="17735" x="2432050" y="1906588"/>
          <p14:tracePt t="17742" x="2424113" y="1881188"/>
          <p14:tracePt t="17750" x="2424113" y="1873250"/>
          <p14:tracePt t="17757" x="2424113" y="1865313"/>
          <p14:tracePt t="17766" x="2416175" y="1841500"/>
          <p14:tracePt t="17772" x="2408238" y="1825625"/>
          <p14:tracePt t="17780" x="2400300" y="1817688"/>
          <p14:tracePt t="17788" x="2392363" y="1801813"/>
          <p14:tracePt t="17795" x="2384425" y="1785938"/>
          <p14:tracePt t="17802" x="2374900" y="1778000"/>
          <p14:tracePt t="17810" x="2366963" y="1762125"/>
          <p14:tracePt t="17818" x="2359025" y="1754188"/>
          <p14:tracePt t="17825" x="2351088" y="1746250"/>
          <p14:tracePt t="17833" x="2343150" y="1738313"/>
          <p14:tracePt t="17847" x="2335213" y="1722438"/>
          <p14:tracePt t="17863" x="2327275" y="1722438"/>
          <p14:tracePt t="17884" x="2319338" y="1722438"/>
          <p14:tracePt t="17886" x="2311400" y="1722438"/>
          <p14:tracePt t="17900" x="2303463" y="1714500"/>
          <p14:tracePt t="17907" x="2287588" y="1714500"/>
          <p14:tracePt t="17916" x="2271713" y="1714500"/>
          <p14:tracePt t="17922" x="2271713" y="1706563"/>
          <p14:tracePt t="17930" x="2255838" y="1706563"/>
          <p14:tracePt t="17937" x="2239963" y="1706563"/>
          <p14:tracePt t="17945" x="2224088" y="1706563"/>
          <p14:tracePt t="17953" x="2200275" y="1706563"/>
          <p14:tracePt t="17960" x="2192338" y="1706563"/>
          <p14:tracePt t="17968" x="2168525" y="1706563"/>
          <p14:tracePt t="17975" x="2152650" y="1706563"/>
          <p14:tracePt t="17982" x="2128838" y="1706563"/>
          <p14:tracePt t="17990" x="2105025" y="1714500"/>
          <p14:tracePt t="17999" x="2089150" y="1722438"/>
          <p14:tracePt t="18005" x="2073275" y="1722438"/>
          <p14:tracePt t="18013" x="2065338" y="1730375"/>
          <p14:tracePt t="18020" x="2057400" y="1738313"/>
          <p14:tracePt t="18028" x="2049463" y="1746250"/>
          <p14:tracePt t="18035" x="2041525" y="1754188"/>
          <p14:tracePt t="18050" x="2041525" y="1762125"/>
          <p14:tracePt t="18057" x="2033588" y="1778000"/>
          <p14:tracePt t="18074" x="2033588" y="1785938"/>
          <p14:tracePt t="18080" x="2025650" y="1801813"/>
          <p14:tracePt t="18095" x="2025650" y="1817688"/>
          <p14:tracePt t="18103" x="2025650" y="1825625"/>
          <p14:tracePt t="18110" x="2025650" y="1833563"/>
          <p14:tracePt t="18118" x="2025650" y="1841500"/>
          <p14:tracePt t="18125" x="2025650" y="1857375"/>
          <p14:tracePt t="18133" x="2025650" y="1873250"/>
          <p14:tracePt t="18149" x="2025650" y="1890713"/>
          <p14:tracePt t="18155" x="2025650" y="1906588"/>
          <p14:tracePt t="18163" x="2033588" y="1906588"/>
          <p14:tracePt t="18170" x="2033588" y="1922463"/>
          <p14:tracePt t="18185" x="2041525" y="1930400"/>
          <p14:tracePt t="18192" x="2049463" y="1938338"/>
          <p14:tracePt t="18201" x="2057400" y="1938338"/>
          <p14:tracePt t="18208" x="2065338" y="1946275"/>
          <p14:tracePt t="18223" x="2081213" y="1954213"/>
          <p14:tracePt t="18232" x="2089150" y="1962150"/>
          <p14:tracePt t="18237" x="2097088" y="1962150"/>
          <p14:tracePt t="18245" x="2105025" y="1970088"/>
          <p14:tracePt t="18252" x="2112963" y="1978025"/>
          <p14:tracePt t="18260" x="2128838" y="1978025"/>
          <p14:tracePt t="18268" x="2128838" y="1985963"/>
          <p14:tracePt t="18275" x="2136775" y="1985963"/>
          <p14:tracePt t="18282" x="2152650" y="1985963"/>
          <p14:tracePt t="18290" x="2160588" y="2001838"/>
          <p14:tracePt t="18297" x="2176463" y="2009775"/>
          <p14:tracePt t="18305" x="2184400" y="2009775"/>
          <p14:tracePt t="18320" x="2192338" y="2009775"/>
          <p14:tracePt t="18328" x="2200275" y="2009775"/>
          <p14:tracePt t="18335" x="2208213" y="2009775"/>
          <p14:tracePt t="18351" x="2216150" y="2009775"/>
          <p14:tracePt t="18357" x="2216150" y="2017713"/>
          <p14:tracePt t="18366" x="2224088" y="2017713"/>
          <p14:tracePt t="18380" x="2232025" y="2017713"/>
          <p14:tracePt t="18395" x="2239963" y="2025650"/>
          <p14:tracePt t="18410" x="2247900" y="2025650"/>
          <p14:tracePt t="18425" x="2247900" y="2033588"/>
          <p14:tracePt t="18449" x="2255838" y="2033588"/>
          <p14:tracePt t="18455" x="2263775" y="2033588"/>
          <p14:tracePt t="18477" x="2271713" y="2033588"/>
          <p14:tracePt t="18516" x="2279650" y="2033588"/>
          <p14:tracePt t="18553" x="2287588" y="2033588"/>
          <p14:tracePt t="18584" x="2295525" y="2033588"/>
          <p14:tracePt t="18598" x="2295525" y="2041525"/>
          <p14:tracePt t="18642" x="2303463" y="2041525"/>
          <p14:tracePt t="18651" x="2303463" y="2049463"/>
          <p14:tracePt t="18673" x="2303463" y="2057400"/>
          <p14:tracePt t="18710" x="2303463" y="2065338"/>
          <p14:tracePt t="18725" x="2303463" y="2073275"/>
          <p14:tracePt t="18845" x="2311400" y="2073275"/>
          <p14:tracePt t="18860" x="2327275" y="2065338"/>
          <p14:tracePt t="18868" x="2327275" y="2057400"/>
          <p14:tracePt t="18876" x="2343150" y="2041525"/>
          <p14:tracePt t="18884" x="2343150" y="2033588"/>
          <p14:tracePt t="18889" x="2359025" y="2017713"/>
          <p14:tracePt t="18898" x="2359025" y="2009775"/>
          <p14:tracePt t="18905" x="2366963" y="2001838"/>
          <p14:tracePt t="18913" x="2374900" y="1985963"/>
          <p14:tracePt t="18927" x="2374900" y="1970088"/>
          <p14:tracePt t="18935" x="2384425" y="1954213"/>
          <p14:tracePt t="18942" x="2392363" y="1938338"/>
          <p14:tracePt t="18951" x="2392363" y="1930400"/>
          <p14:tracePt t="18957" x="2392363" y="1922463"/>
          <p14:tracePt t="18965" x="2392363" y="1914525"/>
          <p14:tracePt t="18972" x="2392363" y="1906588"/>
          <p14:tracePt t="18981" x="2392363" y="1898650"/>
          <p14:tracePt t="18987" x="2400300" y="1890713"/>
          <p14:tracePt t="18995" x="2400300" y="1881188"/>
          <p14:tracePt t="19010" x="2400300" y="1873250"/>
          <p14:tracePt t="19025" x="2400300" y="1865313"/>
          <p14:tracePt t="19048" x="2400300" y="1857375"/>
          <p14:tracePt t="19085" x="2400300" y="1849438"/>
          <p14:tracePt t="19100" x="2392363" y="1849438"/>
          <p14:tracePt t="19123" x="2384425" y="1841500"/>
          <p14:tracePt t="19145" x="2374900" y="1841500"/>
          <p14:tracePt t="19175" x="2366963" y="1841500"/>
          <p14:tracePt t="19184" x="2359025" y="1841500"/>
          <p14:tracePt t="19190" x="2359025" y="1833563"/>
          <p14:tracePt t="19205" x="2351088" y="1833563"/>
          <p14:tracePt t="19213" x="2351088" y="1825625"/>
          <p14:tracePt t="19227" x="2343150" y="1825625"/>
          <p14:tracePt t="19243" x="2327275" y="1825625"/>
          <p14:tracePt t="19251" x="2319338" y="1817688"/>
          <p14:tracePt t="19258" x="2311400" y="1817688"/>
          <p14:tracePt t="19265" x="2303463" y="1817688"/>
          <p14:tracePt t="19272" x="2295525" y="1817688"/>
          <p14:tracePt t="19280" x="2287588" y="1809750"/>
          <p14:tracePt t="19288" x="2271713" y="1809750"/>
          <p14:tracePt t="19302" x="2263775" y="1801813"/>
          <p14:tracePt t="19310" x="2255838" y="1801813"/>
          <p14:tracePt t="19318" x="2247900" y="1801813"/>
          <p14:tracePt t="19333" x="2239963" y="1801813"/>
          <p14:tracePt t="19349" x="2232025" y="1801813"/>
          <p14:tracePt t="19363" x="2216150" y="1801813"/>
          <p14:tracePt t="19370" x="2216150" y="1809750"/>
          <p14:tracePt t="19377" x="2208213" y="1809750"/>
          <p14:tracePt t="19385" x="2200275" y="1809750"/>
          <p14:tracePt t="19393" x="2192338" y="1817688"/>
          <p14:tracePt t="19408" x="2184400" y="1825625"/>
          <p14:tracePt t="19415" x="2184400" y="1833563"/>
          <p14:tracePt t="19423" x="2176463" y="1849438"/>
          <p14:tracePt t="19431" x="2168525" y="1857375"/>
          <p14:tracePt t="19437" x="2168525" y="1865313"/>
          <p14:tracePt t="19445" x="2168525" y="1881188"/>
          <p14:tracePt t="19452" x="2160588" y="1898650"/>
          <p14:tracePt t="19460" x="2160588" y="1906588"/>
          <p14:tracePt t="19468" x="2160588" y="1922463"/>
          <p14:tracePt t="19474" x="2160588" y="1938338"/>
          <p14:tracePt t="19483" x="2160588" y="1946275"/>
          <p14:tracePt t="19489" x="2168525" y="1954213"/>
          <p14:tracePt t="19499" x="2168525" y="1962150"/>
          <p14:tracePt t="19505" x="2176463" y="1970088"/>
          <p14:tracePt t="19520" x="2184400" y="1978025"/>
          <p14:tracePt t="19528" x="2192338" y="1978025"/>
          <p14:tracePt t="19544" x="2200275" y="1978025"/>
          <p14:tracePt t="19565" x="2208213" y="1978025"/>
          <p14:tracePt t="19587" x="2208213" y="1985963"/>
          <p14:tracePt t="19602" x="2216150" y="1985963"/>
          <p14:tracePt t="19625" x="2224088" y="1985963"/>
          <p14:tracePt t="19633" x="2232025" y="1985963"/>
          <p14:tracePt t="19649" x="2239963" y="1978025"/>
          <p14:tracePt t="19655" x="2247900" y="1970088"/>
          <p14:tracePt t="19670" x="2255838" y="1962150"/>
          <p14:tracePt t="19685" x="2263775" y="1954213"/>
          <p14:tracePt t="20022" x="2263775" y="1962150"/>
          <p14:tracePt t="20039" x="2271713" y="1962150"/>
          <p14:tracePt t="20068" x="2271713" y="1970088"/>
          <p14:tracePt t="20091" x="2271713" y="1978025"/>
          <p14:tracePt t="20427" x="2271713" y="1985963"/>
          <p14:tracePt t="20435" x="2279650" y="1985963"/>
          <p14:tracePt t="23035" x="2311400" y="2033588"/>
          <p14:tracePt t="23053" x="2311400" y="2041525"/>
          <p14:tracePt t="23720" x="2311400" y="2049463"/>
          <p14:tracePt t="23727" x="2311400" y="2057400"/>
          <p14:tracePt t="23735" x="2319338" y="2057400"/>
          <p14:tracePt t="23765" x="2327275" y="2057400"/>
          <p14:tracePt t="23780" x="2327275" y="2065338"/>
          <p14:tracePt t="23842" x="2327275" y="2073275"/>
          <p14:tracePt t="23847" x="2335213" y="2073275"/>
          <p14:tracePt t="23896" x="2335213" y="2081213"/>
          <p14:tracePt t="27857" x="2432050" y="2136775"/>
          <p14:tracePt t="27861" x="2447925" y="2144713"/>
          <p14:tracePt t="27867" x="2455863" y="2152650"/>
          <p14:tracePt t="27883" x="2463800" y="2160588"/>
          <p14:tracePt t="27890" x="2471738" y="2160588"/>
          <p14:tracePt t="27913" x="2479675" y="2160588"/>
          <p14:tracePt t="27920" x="2479675" y="2168525"/>
          <p14:tracePt t="27946" x="2487613" y="2168525"/>
          <p14:tracePt t="27951" x="2495550" y="2168525"/>
          <p14:tracePt t="27958" x="2495550" y="2176463"/>
          <p14:tracePt t="27974" x="2503488" y="2184400"/>
          <p14:tracePt t="27989" x="2511425" y="2192338"/>
          <p14:tracePt t="27997" x="2519363" y="2192338"/>
          <p14:tracePt t="28003" x="2527300" y="2200275"/>
          <p14:tracePt t="28011" x="2535238" y="2208213"/>
          <p14:tracePt t="28025" x="2551113" y="2224088"/>
          <p14:tracePt t="28032" x="2559050" y="2241550"/>
          <p14:tracePt t="28040" x="2582863" y="2257425"/>
          <p14:tracePt t="28047" x="2598738" y="2273300"/>
          <p14:tracePt t="28057" x="2614613" y="2289175"/>
          <p14:tracePt t="28064" x="2630488" y="2305050"/>
          <p14:tracePt t="28070" x="2654300" y="2312988"/>
          <p14:tracePt t="28077" x="2670175" y="2328863"/>
          <p14:tracePt t="28085" x="2678113" y="2336800"/>
          <p14:tracePt t="28094" x="2693988" y="2344738"/>
          <p14:tracePt t="28100" x="2693988" y="2352675"/>
          <p14:tracePt t="28107" x="2701925" y="2352675"/>
          <p14:tracePt t="28115" x="2701925" y="2360613"/>
          <p14:tracePt t="28123" x="2717800" y="2360613"/>
          <p14:tracePt t="28130" x="2717800" y="2368550"/>
          <p14:tracePt t="28146" x="2717800" y="2376488"/>
          <p14:tracePt t="28153" x="2725738" y="2376488"/>
          <p14:tracePt t="28175" x="2725738" y="2384425"/>
          <p14:tracePt t="28190" x="2733675" y="2392363"/>
          <p14:tracePt t="28205" x="2733675" y="2400300"/>
          <p14:tracePt t="28213" x="2741613" y="2408238"/>
          <p14:tracePt t="28220" x="2741613" y="2416175"/>
          <p14:tracePt t="28228" x="2741613" y="2424113"/>
          <p14:tracePt t="28235" x="2741613" y="2432050"/>
          <p14:tracePt t="28243" x="2751138" y="2439988"/>
          <p14:tracePt t="28257" x="2751138" y="2455863"/>
          <p14:tracePt t="28265" x="2751138" y="2463800"/>
          <p14:tracePt t="28273" x="2759075" y="2471738"/>
          <p14:tracePt t="28280" x="2759075" y="2479675"/>
          <p14:tracePt t="28287" x="2759075" y="2487613"/>
          <p14:tracePt t="28296" x="2759075" y="2495550"/>
          <p14:tracePt t="28303" x="2759075" y="2511425"/>
          <p14:tracePt t="28311" x="2759075" y="2519363"/>
          <p14:tracePt t="28318" x="2759075" y="2527300"/>
          <p14:tracePt t="28326" x="2759075" y="2535238"/>
          <p14:tracePt t="28333" x="2759075" y="2559050"/>
          <p14:tracePt t="28340" x="2759075" y="2566988"/>
          <p14:tracePt t="28348" x="2759075" y="2584450"/>
          <p14:tracePt t="28355" x="2759075" y="2600325"/>
          <p14:tracePt t="28363" x="2759075" y="2616200"/>
          <p14:tracePt t="28370" x="2759075" y="2632075"/>
          <p14:tracePt t="28377" x="2751138" y="2663825"/>
          <p14:tracePt t="28385" x="2741613" y="2679700"/>
          <p14:tracePt t="28394" x="2733675" y="2703513"/>
          <p14:tracePt t="28400" x="2733675" y="2719388"/>
          <p14:tracePt t="28407" x="2725738" y="2743200"/>
          <p14:tracePt t="28415" x="2717800" y="2751138"/>
          <p14:tracePt t="28422" x="2709863" y="2774950"/>
          <p14:tracePt t="28430" x="2709863" y="2790825"/>
          <p14:tracePt t="28437" x="2701925" y="2806700"/>
          <p14:tracePt t="28446" x="2686050" y="2822575"/>
          <p14:tracePt t="28452" x="2686050" y="2838450"/>
          <p14:tracePt t="28461" x="2678113" y="2838450"/>
          <p14:tracePt t="28467" x="2678113" y="2846388"/>
          <p14:tracePt t="28475" x="2670175" y="2862263"/>
          <p14:tracePt t="28482" x="2662238" y="2878138"/>
          <p14:tracePt t="28490" x="2662238" y="2886075"/>
          <p14:tracePt t="28498" x="2646363" y="2901950"/>
          <p14:tracePt t="28505" x="2646363" y="2909888"/>
          <p14:tracePt t="28513" x="2638425" y="2919413"/>
          <p14:tracePt t="28520" x="2630488" y="2927350"/>
          <p14:tracePt t="28529" x="2630488" y="2935288"/>
          <p14:tracePt t="28535" x="2614613" y="2951163"/>
          <p14:tracePt t="28544" x="2606675" y="2959100"/>
          <p14:tracePt t="28550" x="2590800" y="2967038"/>
          <p14:tracePt t="28557" x="2582863" y="2982913"/>
          <p14:tracePt t="28565" x="2566988" y="2990850"/>
          <p14:tracePt t="28572" x="2559050" y="2998788"/>
          <p14:tracePt t="28580" x="2551113" y="3006725"/>
          <p14:tracePt t="28587" x="2543175" y="3014663"/>
          <p14:tracePt t="28596" x="2527300" y="3014663"/>
          <p14:tracePt t="28602" x="2527300" y="3022600"/>
          <p14:tracePt t="28611" x="2511425" y="3030538"/>
          <p14:tracePt t="28617" x="2495550" y="3030538"/>
          <p14:tracePt t="28625" x="2487613" y="3030538"/>
          <p14:tracePt t="28634" x="2479675" y="3038475"/>
          <p14:tracePt t="28640" x="2463800" y="3046413"/>
          <p14:tracePt t="28648" x="2455863" y="3046413"/>
          <p14:tracePt t="28655" x="2447925" y="3046413"/>
          <p14:tracePt t="28663" x="2439988" y="3046413"/>
          <p14:tracePt t="28670" x="2424113" y="3046413"/>
          <p14:tracePt t="28678" x="2416175" y="3046413"/>
          <p14:tracePt t="28685" x="2408238" y="3046413"/>
          <p14:tracePt t="28696" x="2392363" y="3054350"/>
          <p14:tracePt t="28700" x="2384425" y="3054350"/>
          <p14:tracePt t="28708" x="2366963" y="3054350"/>
          <p14:tracePt t="28715" x="2359025" y="3054350"/>
          <p14:tracePt t="28723" x="2343150" y="3054350"/>
          <p14:tracePt t="28730" x="2327275" y="3054350"/>
          <p14:tracePt t="28738" x="2319338" y="3054350"/>
          <p14:tracePt t="28746" x="2303463" y="3054350"/>
          <p14:tracePt t="28753" x="2295525" y="3054350"/>
          <p14:tracePt t="28761" x="2279650" y="3054350"/>
          <p14:tracePt t="28777" x="2263775" y="3054350"/>
          <p14:tracePt t="28782" x="2255838" y="3054350"/>
          <p14:tracePt t="28798" x="2247900" y="3054350"/>
          <p14:tracePt t="28813" x="2232025" y="3054350"/>
          <p14:tracePt t="28820" x="2224088" y="3054350"/>
          <p14:tracePt t="28828" x="2208213" y="3054350"/>
          <p14:tracePt t="28835" x="2200275" y="3054350"/>
          <p14:tracePt t="28844" x="2192338" y="3054350"/>
          <p14:tracePt t="28850" x="2176463" y="3046413"/>
          <p14:tracePt t="28858" x="2168525" y="3038475"/>
          <p14:tracePt t="28865" x="2152650" y="3038475"/>
          <p14:tracePt t="28873" x="2120900" y="3038475"/>
          <p14:tracePt t="28880" x="2112963" y="3038475"/>
          <p14:tracePt t="28888" x="2105025" y="3038475"/>
          <p14:tracePt t="28903" x="2089150" y="3038475"/>
          <p14:tracePt t="28910" x="2081213" y="3030538"/>
          <p14:tracePt t="28919" x="2073275" y="3030538"/>
          <p14:tracePt t="28933" x="2057400" y="3030538"/>
          <p14:tracePt t="28940" x="2049463" y="3022600"/>
          <p14:tracePt t="28948" x="2041525" y="3022600"/>
          <p14:tracePt t="28956" x="2025650" y="3022600"/>
          <p14:tracePt t="28962" x="2008188" y="3022600"/>
          <p14:tracePt t="28970" x="1984375" y="3022600"/>
          <p14:tracePt t="28978" x="1976438" y="3022600"/>
          <p14:tracePt t="28985" x="1960563" y="3022600"/>
          <p14:tracePt t="28994" x="1952625" y="3022600"/>
          <p14:tracePt t="29000" x="1944688" y="3022600"/>
          <p14:tracePt t="29008" x="1928813" y="3014663"/>
          <p14:tracePt t="29015" x="1920875" y="3014663"/>
          <p14:tracePt t="29023" x="1905000" y="3006725"/>
          <p14:tracePt t="29030" x="1881188" y="3006725"/>
          <p14:tracePt t="29037" x="1865313" y="3006725"/>
          <p14:tracePt t="29045" x="1849438" y="3006725"/>
          <p14:tracePt t="29053" x="1841500" y="3006725"/>
          <p14:tracePt t="29061" x="1825625" y="3006725"/>
          <p14:tracePt t="29069" x="1809750" y="3006725"/>
          <p14:tracePt t="29077" x="1785938" y="3006725"/>
          <p14:tracePt t="29082" x="1770063" y="3006725"/>
          <p14:tracePt t="29090" x="1762125" y="2998788"/>
          <p14:tracePt t="29098" x="1754188" y="2998788"/>
          <p14:tracePt t="29106" x="1754188" y="2990850"/>
          <p14:tracePt t="29113" x="1746250" y="2990850"/>
          <p14:tracePt t="29121" x="1738313" y="2990850"/>
          <p14:tracePt t="29135" x="1730375" y="2990850"/>
          <p14:tracePt t="29150" x="1722438" y="2990850"/>
          <p14:tracePt t="29165" x="1714500" y="2982913"/>
          <p14:tracePt t="29180" x="1698625" y="2982913"/>
          <p14:tracePt t="29195" x="1690688" y="2974975"/>
          <p14:tracePt t="29203" x="1682750" y="2974975"/>
          <p14:tracePt t="29210" x="1674813" y="2967038"/>
          <p14:tracePt t="29217" x="1666875" y="2967038"/>
          <p14:tracePt t="29226" x="1666875" y="2959100"/>
          <p14:tracePt t="29233" x="1651000" y="2959100"/>
          <p14:tracePt t="29240" x="1651000" y="2951163"/>
          <p14:tracePt t="29248" x="1641475" y="2943225"/>
          <p14:tracePt t="29256" x="1633538" y="2935288"/>
          <p14:tracePt t="29262" x="1625600" y="2927350"/>
          <p14:tracePt t="29270" x="1617663" y="2909888"/>
          <p14:tracePt t="29279" x="1617663" y="2894013"/>
          <p14:tracePt t="29285" x="1609725" y="2886075"/>
          <p14:tracePt t="29294" x="1601788" y="2870200"/>
          <p14:tracePt t="29300" x="1601788" y="2854325"/>
          <p14:tracePt t="29308" x="1601788" y="2838450"/>
          <p14:tracePt t="29316" x="1593850" y="2830513"/>
          <p14:tracePt t="29323" x="1593850" y="2814638"/>
          <p14:tracePt t="29330" x="1585913" y="2806700"/>
          <p14:tracePt t="29338" x="1585913" y="2798763"/>
          <p14:tracePt t="29345" x="1577975" y="2782888"/>
          <p14:tracePt t="29353" x="1577975" y="2759075"/>
          <p14:tracePt t="29360" x="1577975" y="2735263"/>
          <p14:tracePt t="29367" x="1577975" y="2711450"/>
          <p14:tracePt t="29376" x="1577975" y="2703513"/>
          <p14:tracePt t="29383" x="1577975" y="2679700"/>
          <p14:tracePt t="29390" x="1577975" y="2655888"/>
          <p14:tracePt t="29398" x="1577975" y="2640013"/>
          <p14:tracePt t="29405" x="1577975" y="2624138"/>
          <p14:tracePt t="29412" x="1577975" y="2616200"/>
          <p14:tracePt t="29420" x="1577975" y="2592388"/>
          <p14:tracePt t="29428" x="1577975" y="2576513"/>
          <p14:tracePt t="29435" x="1577975" y="2566988"/>
          <p14:tracePt t="29443" x="1577975" y="2551113"/>
          <p14:tracePt t="29450" x="1577975" y="2535238"/>
          <p14:tracePt t="29458" x="1585913" y="2527300"/>
          <p14:tracePt t="29465" x="1593850" y="2519363"/>
          <p14:tracePt t="29473" x="1593850" y="2503488"/>
          <p14:tracePt t="29481" x="1601788" y="2495550"/>
          <p14:tracePt t="29488" x="1601788" y="2487613"/>
          <p14:tracePt t="29495" x="1609725" y="2471738"/>
          <p14:tracePt t="29503" x="1617663" y="2471738"/>
          <p14:tracePt t="29512" x="1617663" y="2463800"/>
          <p14:tracePt t="29526" x="1633538" y="2447925"/>
          <p14:tracePt t="29540" x="1641475" y="2439988"/>
          <p14:tracePt t="29548" x="1651000" y="2416175"/>
          <p14:tracePt t="29555" x="1651000" y="2408238"/>
          <p14:tracePt t="29563" x="1658938" y="2392363"/>
          <p14:tracePt t="29570" x="1666875" y="2384425"/>
          <p14:tracePt t="29578" x="1666875" y="2360613"/>
          <p14:tracePt t="29585" x="1674813" y="2352675"/>
          <p14:tracePt t="29592" x="1690688" y="2336800"/>
          <p14:tracePt t="29600" x="1698625" y="2312988"/>
          <p14:tracePt t="29609" x="1714500" y="2297113"/>
          <p14:tracePt t="29615" x="1730375" y="2281238"/>
          <p14:tracePt t="29623" x="1738313" y="2273300"/>
          <p14:tracePt t="29630" x="1762125" y="2241550"/>
          <p14:tracePt t="29638" x="1778000" y="2224088"/>
          <p14:tracePt t="29645" x="1793875" y="2208213"/>
          <p14:tracePt t="29652" x="1817688" y="2176463"/>
          <p14:tracePt t="29661" x="1833563" y="2160588"/>
          <p14:tracePt t="29668" x="1865313" y="2128838"/>
          <p14:tracePt t="29676" x="1873250" y="2128838"/>
          <p14:tracePt t="29683" x="1889125" y="2112963"/>
          <p14:tracePt t="29690" x="1912938" y="2097088"/>
          <p14:tracePt t="29698" x="1920875" y="2089150"/>
          <p14:tracePt t="29705" x="1936750" y="2073275"/>
          <p14:tracePt t="29712" x="1952625" y="2073275"/>
          <p14:tracePt t="29720" x="1976438" y="2057400"/>
          <p14:tracePt t="29728" x="1976438" y="2049463"/>
          <p14:tracePt t="29735" x="1992313" y="2049463"/>
          <p14:tracePt t="29742" x="2008188" y="2049463"/>
          <p14:tracePt t="29750" x="2017713" y="2041525"/>
          <p14:tracePt t="29758" x="2033588" y="2033588"/>
          <p14:tracePt t="29765" x="2049463" y="2033588"/>
          <p14:tracePt t="29773" x="2057400" y="2025650"/>
          <p14:tracePt t="29787" x="2081213" y="2017713"/>
          <p14:tracePt t="29795" x="2097088" y="2009775"/>
          <p14:tracePt t="29803" x="2112963" y="2009775"/>
          <p14:tracePt t="29812" x="2120900" y="2009775"/>
          <p14:tracePt t="29818" x="2128838" y="2009775"/>
          <p14:tracePt t="29827" x="2152650" y="2009775"/>
          <p14:tracePt t="29833" x="2168525" y="2001838"/>
          <p14:tracePt t="29840" x="2184400" y="2001838"/>
          <p14:tracePt t="29848" x="2192338" y="2001838"/>
          <p14:tracePt t="29855" x="2200275" y="2001838"/>
          <p14:tracePt t="29862" x="2232025" y="1993900"/>
          <p14:tracePt t="29870" x="2239963" y="1993900"/>
          <p14:tracePt t="29878" x="2247900" y="1993900"/>
          <p14:tracePt t="29885" x="2255838" y="1993900"/>
          <p14:tracePt t="29900" x="2263775" y="1993900"/>
          <p14:tracePt t="29909" x="2271713" y="2001838"/>
          <p14:tracePt t="29915" x="2279650" y="2001838"/>
          <p14:tracePt t="29930" x="2295525" y="2009775"/>
          <p14:tracePt t="29945" x="2303463" y="2017713"/>
          <p14:tracePt t="29953" x="2311400" y="2017713"/>
          <p14:tracePt t="29961" x="2319338" y="2025650"/>
          <p14:tracePt t="29967" x="2319338" y="2033588"/>
          <p14:tracePt t="29976" x="2327275" y="2041525"/>
          <p14:tracePt t="29990" x="2335213" y="2049463"/>
          <p14:tracePt t="29998" x="2351088" y="2057400"/>
          <p14:tracePt t="30005" x="2359025" y="2073275"/>
          <p14:tracePt t="30012" x="2366963" y="2081213"/>
          <p14:tracePt t="30020" x="2374900" y="2089150"/>
          <p14:tracePt t="30028" x="2384425" y="2105025"/>
          <p14:tracePt t="30035" x="2400300" y="2112963"/>
          <p14:tracePt t="30043" x="2408238" y="2128838"/>
          <p14:tracePt t="30050" x="2424113" y="2144713"/>
          <p14:tracePt t="30059" x="2432050" y="2152650"/>
          <p14:tracePt t="30065" x="2447925" y="2176463"/>
          <p14:tracePt t="30080" x="2455863" y="2184400"/>
          <p14:tracePt t="30088" x="2463800" y="2200275"/>
          <p14:tracePt t="30095" x="2471738" y="2208213"/>
          <p14:tracePt t="30103" x="2479675" y="2224088"/>
          <p14:tracePt t="30112" x="2495550" y="2241550"/>
          <p14:tracePt t="30637" x="2495550" y="2224088"/>
          <p14:tracePt t="30643" x="2495550" y="2208213"/>
          <p14:tracePt t="30650" x="2487613" y="2200275"/>
          <p14:tracePt t="30658" x="2479675" y="2184400"/>
          <p14:tracePt t="30665" x="2463800" y="2160588"/>
          <p14:tracePt t="30673" x="2455863" y="2136775"/>
          <p14:tracePt t="30680" x="2447925" y="2112963"/>
          <p14:tracePt t="30688" x="2424113" y="2089150"/>
          <p14:tracePt t="30689" x="0" y="0"/>
        </p14:tracePtLst>
        <p14:tracePtLst>
          <p14:tracePt t="30832" x="2366963" y="1938338"/>
          <p14:tracePt t="31012" x="0" y="0"/>
        </p14:tracePtLst>
        <p14:tracePtLst>
          <p14:tracePt t="59321" x="8275638" y="3532188"/>
          <p14:tracePt t="59409" x="8291513" y="3532188"/>
          <p14:tracePt t="59514" x="8299450" y="3532188"/>
          <p14:tracePt t="59537" x="8299450" y="3524250"/>
          <p14:tracePt t="59589" x="8307388" y="3524250"/>
          <p14:tracePt t="59597" x="8315325" y="3508375"/>
          <p14:tracePt t="59612" x="8315325" y="3500438"/>
          <p14:tracePt t="59618" x="8323263" y="3484563"/>
          <p14:tracePt t="59627" x="8331200" y="3468688"/>
          <p14:tracePt t="59635" x="8347075" y="3452813"/>
          <p14:tracePt t="59641" x="8355013" y="3429000"/>
          <p14:tracePt t="59650" x="8362950" y="3413125"/>
          <p14:tracePt t="59658" x="8370888" y="3397250"/>
          <p14:tracePt t="59665" x="8378825" y="3389313"/>
          <p14:tracePt t="59671" x="8386763" y="3373438"/>
          <p14:tracePt t="59678" x="8394700" y="3365500"/>
          <p14:tracePt t="59690" x="8402638" y="3349625"/>
          <p14:tracePt t="59694" x="8410575" y="3341688"/>
          <p14:tracePt t="59701" x="8418513" y="3333750"/>
          <p14:tracePt t="59710" x="8426450" y="3317875"/>
          <p14:tracePt t="59718" x="8434388" y="3317875"/>
          <p14:tracePt t="59725" x="8442325" y="3309938"/>
          <p14:tracePt t="59741" x="8450263" y="3309938"/>
          <p14:tracePt t="59746" x="8450263" y="3294063"/>
          <p14:tracePt t="59763" x="8458200" y="3294063"/>
          <p14:tracePt t="59926" x="8466138" y="3309938"/>
          <p14:tracePt t="59933" x="8474075" y="3309938"/>
          <p14:tracePt t="59942" x="8474075" y="3317875"/>
          <p14:tracePt t="59949" x="8474075" y="3325813"/>
          <p14:tracePt t="59956" x="8482013" y="3333750"/>
          <p14:tracePt t="59979" x="8482013" y="3341688"/>
          <p14:tracePt t="59990" x="8489950" y="3341688"/>
          <p14:tracePt t="60010" x="8489950" y="3349625"/>
          <p14:tracePt t="60024" x="8497888" y="3349625"/>
          <p14:tracePt t="60073" x="8505825" y="3349625"/>
          <p14:tracePt t="60085" x="8513763" y="3349625"/>
          <p14:tracePt t="60099" x="8521700" y="3349625"/>
          <p14:tracePt t="60107" x="8529638" y="3349625"/>
          <p14:tracePt t="60114" x="8537575" y="3349625"/>
          <p14:tracePt t="60121" x="8553450" y="3349625"/>
          <p14:tracePt t="60129" x="8585200" y="3349625"/>
          <p14:tracePt t="60137" x="8602663" y="3357563"/>
          <p14:tracePt t="60144" x="8610600" y="3357563"/>
          <p14:tracePt t="60151" x="8618538" y="3357563"/>
          <p14:tracePt t="60159" x="8626475" y="3357563"/>
          <p14:tracePt t="60166" x="8634413" y="3357563"/>
          <p14:tracePt t="60174" x="8642350" y="3357563"/>
          <p14:tracePt t="60220" x="8650288" y="3357563"/>
          <p14:tracePt t="60429" x="8650288" y="3349625"/>
          <p14:tracePt t="60436" x="8658225" y="3341688"/>
          <p14:tracePt t="60444" x="8674100" y="3325813"/>
          <p14:tracePt t="60452" x="8682038" y="3309938"/>
          <p14:tracePt t="60458" x="8697913" y="3286125"/>
          <p14:tracePt t="60466" x="8705850" y="3244850"/>
          <p14:tracePt t="60473" x="8721725" y="3221038"/>
          <p14:tracePt t="60481" x="8745538" y="3189288"/>
          <p14:tracePt t="60488" x="8761413" y="3157538"/>
          <p14:tracePt t="60496" x="8769350" y="3117850"/>
          <p14:tracePt t="60504" x="8785225" y="3094038"/>
          <p14:tracePt t="60511" x="8793163" y="3078163"/>
          <p14:tracePt t="60518" x="8793163" y="3062288"/>
          <p14:tracePt t="60526" x="8801100" y="3038475"/>
          <p14:tracePt t="60535" x="8809038" y="3030538"/>
          <p14:tracePt t="60541" x="8809038" y="3022600"/>
          <p14:tracePt t="60571" x="8809038" y="3014663"/>
          <p14:tracePt t="60639" x="8801100" y="3014663"/>
          <p14:tracePt t="60646" x="8793163" y="3014663"/>
          <p14:tracePt t="60654" x="8785225" y="3014663"/>
          <p14:tracePt t="60668" x="8777288" y="3022600"/>
          <p14:tracePt t="60676" x="8769350" y="3022600"/>
          <p14:tracePt t="60684" x="8761413" y="3022600"/>
          <p14:tracePt t="60691" x="8761413" y="3030538"/>
          <p14:tracePt t="60698" x="8753475" y="3030538"/>
          <p14:tracePt t="60713" x="8745538" y="3030538"/>
          <p14:tracePt t="60729" x="8737600" y="3038475"/>
          <p14:tracePt t="60736" x="8729663" y="3038475"/>
          <p14:tracePt t="60744" x="8713788" y="3038475"/>
          <p14:tracePt t="60752" x="8713788" y="3046413"/>
          <p14:tracePt t="60758" x="8697913" y="3054350"/>
          <p14:tracePt t="60766" x="8689975" y="3054350"/>
          <p14:tracePt t="60774" x="8674100" y="3062288"/>
          <p14:tracePt t="60781" x="8666163" y="3078163"/>
          <p14:tracePt t="60789" x="8650288" y="3086100"/>
          <p14:tracePt t="60797" x="8634413" y="3101975"/>
          <p14:tracePt t="60804" x="8626475" y="3109913"/>
          <p14:tracePt t="60811" x="8610600" y="3125788"/>
          <p14:tracePt t="60819" x="8610600" y="3141663"/>
          <p14:tracePt t="60826" x="8593138" y="3157538"/>
          <p14:tracePt t="60834" x="8585200" y="3173413"/>
          <p14:tracePt t="60841" x="8577263" y="3197225"/>
          <p14:tracePt t="60848" x="8569325" y="3213100"/>
          <p14:tracePt t="60856" x="8561388" y="3236913"/>
          <p14:tracePt t="60863" x="8561388" y="3252788"/>
          <p14:tracePt t="60871" x="8561388" y="3278188"/>
          <p14:tracePt t="60878" x="8561388" y="3294063"/>
          <p14:tracePt t="60888" x="8553450" y="3309938"/>
          <p14:tracePt t="60894" x="8553450" y="3325813"/>
          <p14:tracePt t="60902" x="8553450" y="3349625"/>
          <p14:tracePt t="60909" x="8553450" y="3357563"/>
          <p14:tracePt t="60917" x="8553450" y="3365500"/>
          <p14:tracePt t="60924" x="8553450" y="3373438"/>
          <p14:tracePt t="61096" x="8561388" y="3373438"/>
          <p14:tracePt t="61134" x="8569325" y="3373438"/>
          <p14:tracePt t="61839" x="8553450" y="3381375"/>
          <p14:tracePt t="61846" x="8529638" y="3397250"/>
          <p14:tracePt t="61854" x="8505825" y="3413125"/>
          <p14:tracePt t="61861" x="8474075" y="3429000"/>
          <p14:tracePt t="61869" x="8442325" y="3452813"/>
          <p14:tracePt t="61882" x="8394700" y="3476625"/>
          <p14:tracePt t="61884" x="8355013" y="3492500"/>
          <p14:tracePt t="61891" x="8339138" y="3508375"/>
          <p14:tracePt t="61899" x="8315325" y="3524250"/>
          <p14:tracePt t="61906" x="8291513" y="3524250"/>
          <p14:tracePt t="61914" x="8275638" y="3540125"/>
          <p14:tracePt t="61921" x="8267700" y="3540125"/>
          <p14:tracePt t="61929" x="8259763" y="3540125"/>
          <p14:tracePt t="61937" x="8259763" y="3548063"/>
          <p14:tracePt t="62372" x="8267700" y="3548063"/>
          <p14:tracePt t="62386" x="8275638" y="3548063"/>
          <p14:tracePt t="62402" x="8283575" y="3548063"/>
          <p14:tracePt t="62409" x="8283575" y="3540125"/>
          <p14:tracePt t="67416" x="8170863" y="3579813"/>
          <p14:tracePt t="67419" x="8162925" y="3587750"/>
          <p14:tracePt t="67426" x="8147050" y="3587750"/>
          <p14:tracePt t="67441" x="8139113" y="3587750"/>
          <p14:tracePt t="67451" x="8131175" y="3587750"/>
          <p14:tracePt t="67457" x="8123238" y="3587750"/>
          <p14:tracePt t="67473" x="8115300" y="3587750"/>
          <p14:tracePt t="67488" x="8107363" y="3587750"/>
          <p14:tracePt t="67494" x="8099425" y="3579813"/>
          <p14:tracePt t="67502" x="8091488" y="3579813"/>
          <p14:tracePt t="67524" x="8075613" y="3571875"/>
          <p14:tracePt t="67539" x="8075613" y="3563938"/>
          <p14:tracePt t="67547" x="8067675" y="3563938"/>
          <p14:tracePt t="67555" x="8059738" y="3563938"/>
          <p14:tracePt t="67562" x="8059738" y="3556000"/>
          <p14:tracePt t="67570" x="8043863" y="3556000"/>
          <p14:tracePt t="67577" x="8035925" y="3548063"/>
          <p14:tracePt t="67584" x="8027988" y="3548063"/>
          <p14:tracePt t="67591" x="8012113" y="3540125"/>
          <p14:tracePt t="67600" x="8004175" y="3532188"/>
          <p14:tracePt t="67606" x="7988300" y="3524250"/>
          <p14:tracePt t="67614" x="7972425" y="3524250"/>
          <p14:tracePt t="67622" x="7956550" y="3524250"/>
          <p14:tracePt t="67629" x="7940675" y="3516313"/>
          <p14:tracePt t="67636" x="7924800" y="3508375"/>
          <p14:tracePt t="67644" x="7916863" y="3508375"/>
          <p14:tracePt t="67651" x="7900988" y="3508375"/>
          <p14:tracePt t="67659" x="7885113" y="3500438"/>
          <p14:tracePt t="67669" x="7877175" y="3492500"/>
          <p14:tracePt t="67675" x="7851775" y="3484563"/>
          <p14:tracePt t="67681" x="7835900" y="3468688"/>
          <p14:tracePt t="67689" x="7820025" y="3460750"/>
          <p14:tracePt t="67696" x="7804150" y="3452813"/>
          <p14:tracePt t="67704" x="7788275" y="3436938"/>
          <p14:tracePt t="67712" x="7748588" y="3421063"/>
          <p14:tracePt t="67720" x="7724775" y="3397250"/>
          <p14:tracePt t="67727" x="7653338" y="3357563"/>
          <p14:tracePt t="67734" x="7605713" y="3325813"/>
          <p14:tracePt t="67742" x="7550150" y="3294063"/>
          <p14:tracePt t="67749" x="7485063" y="3236913"/>
          <p14:tracePt t="67756" x="7437438" y="3205163"/>
          <p14:tracePt t="67764" x="7381875" y="3165475"/>
          <p14:tracePt t="67772" x="7326313" y="3117850"/>
          <p14:tracePt t="67779" x="7246938" y="3054350"/>
          <p14:tracePt t="67787" x="7175500" y="2998788"/>
          <p14:tracePt t="67794" x="7102475" y="2943225"/>
          <p14:tracePt t="67803" x="7046913" y="2878138"/>
          <p14:tracePt t="67809" x="7007225" y="2838450"/>
          <p14:tracePt t="67817" x="6959600" y="2790825"/>
          <p14:tracePt t="67824" x="6904038" y="2751138"/>
          <p14:tracePt t="67832" x="6872288" y="2703513"/>
          <p14:tracePt t="67839" x="6848475" y="2663825"/>
          <p14:tracePt t="67847" x="6824663" y="2640013"/>
          <p14:tracePt t="67856" x="6808788" y="2608263"/>
          <p14:tracePt t="67862" x="6784975" y="2576513"/>
          <p14:tracePt t="67870" x="6769100" y="2543175"/>
          <p14:tracePt t="67877" x="6751638" y="2511425"/>
          <p14:tracePt t="67888" x="6727825" y="2479675"/>
          <p14:tracePt t="67891" x="6727825" y="2463800"/>
          <p14:tracePt t="67899" x="6704013" y="2424113"/>
          <p14:tracePt t="67907" x="6688138" y="2400300"/>
          <p14:tracePt t="67914" x="6688138" y="2376488"/>
          <p14:tracePt t="67922" x="6680200" y="2368550"/>
          <p14:tracePt t="67929" x="6672263" y="2336800"/>
          <p14:tracePt t="67937" x="6656388" y="2297113"/>
          <p14:tracePt t="67944" x="6640513" y="2265363"/>
          <p14:tracePt t="67953" x="6624638" y="2224088"/>
          <p14:tracePt t="67959" x="6600825" y="2176463"/>
          <p14:tracePt t="67967" x="6569075" y="2128838"/>
          <p14:tracePt t="67974" x="6553200" y="2097088"/>
          <p14:tracePt t="67982" x="6529388" y="2057400"/>
          <p14:tracePt t="67989" x="6513513" y="2033588"/>
          <p14:tracePt t="67997" x="6497638" y="1993900"/>
          <p14:tracePt t="68005" x="6481763" y="1970088"/>
          <p14:tracePt t="68012" x="6473825" y="1954213"/>
          <p14:tracePt t="68020" x="6457950" y="1930400"/>
          <p14:tracePt t="68027" x="6450013" y="1914525"/>
          <p14:tracePt t="68034" x="6442075" y="1898650"/>
          <p14:tracePt t="68043" x="6434138" y="1881188"/>
          <p14:tracePt t="68049" x="6426200" y="1849438"/>
          <p14:tracePt t="68057" x="6418263" y="1833563"/>
          <p14:tracePt t="68064" x="6410325" y="1809750"/>
          <p14:tracePt t="68072" x="6392863" y="1785938"/>
          <p14:tracePt t="68079" x="6392863" y="1770063"/>
          <p14:tracePt t="68086" x="6384925" y="1746250"/>
          <p14:tracePt t="68095" x="6376988" y="1714500"/>
          <p14:tracePt t="68103" x="6369050" y="1690688"/>
          <p14:tracePt t="68109" x="6369050" y="1674813"/>
          <p14:tracePt t="68117" x="6369050" y="1651000"/>
          <p14:tracePt t="68124" x="6361113" y="1595438"/>
          <p14:tracePt t="68131" x="6353175" y="1571625"/>
          <p14:tracePt t="68139" x="6345238" y="1522413"/>
          <p14:tracePt t="68147" x="6345238" y="1482725"/>
          <p14:tracePt t="68155" x="6345238" y="1419225"/>
          <p14:tracePt t="68161" x="6345238" y="1355725"/>
          <p14:tracePt t="68170" x="6345238" y="1292225"/>
          <p14:tracePt t="68176" x="6345238" y="1228725"/>
          <p14:tracePt t="68184" x="6345238" y="1171575"/>
          <p14:tracePt t="68191" x="6361113" y="1100138"/>
          <p14:tracePt t="68199" x="6369050" y="1036638"/>
          <p14:tracePt t="68206" x="6384925" y="965200"/>
          <p14:tracePt t="68215" x="6392863" y="909638"/>
          <p14:tracePt t="68222" x="6402388" y="877888"/>
          <p14:tracePt t="68231" x="6410325" y="844550"/>
          <p14:tracePt t="68240" x="6410325" y="828675"/>
          <p14:tracePt t="68253" x="6410325" y="812800"/>
          <p14:tracePt t="68259" x="6418263" y="804863"/>
          <p14:tracePt t="68289" x="6418263" y="796925"/>
          <p14:tracePt t="68334" x="6418263" y="788988"/>
          <p14:tracePt t="68342" x="6426200" y="781050"/>
          <p14:tracePt t="68349" x="6426200" y="773113"/>
          <p14:tracePt t="68358" x="6426200" y="765175"/>
          <p14:tracePt t="68364" x="6434138" y="741363"/>
          <p14:tracePt t="68372" x="6442075" y="725488"/>
          <p14:tracePt t="68379" x="6450013" y="717550"/>
          <p14:tracePt t="68389" x="6450013" y="701675"/>
          <p14:tracePt t="68394" x="6457950" y="693738"/>
          <p14:tracePt t="68403" x="6465888" y="685800"/>
          <p14:tracePt t="68409" x="6465888" y="677863"/>
          <p14:tracePt t="68416" x="6473825" y="677863"/>
          <p14:tracePt t="68424" x="6473825" y="669925"/>
          <p14:tracePt t="68431" x="6473825" y="661988"/>
          <p14:tracePt t="68439" x="6489700" y="661988"/>
          <p14:tracePt t="68447" x="6489700" y="654050"/>
          <p14:tracePt t="68454" x="6497638" y="654050"/>
          <p14:tracePt t="68462" x="6505575" y="638175"/>
          <p14:tracePt t="68469" x="6513513" y="638175"/>
          <p14:tracePt t="68477" x="6529388" y="622300"/>
          <p14:tracePt t="68485" x="6537325" y="622300"/>
          <p14:tracePt t="68492" x="6553200" y="606425"/>
          <p14:tracePt t="68499" x="6584950" y="598488"/>
          <p14:tracePt t="68506" x="6592888" y="582613"/>
          <p14:tracePt t="68514" x="6616700" y="566738"/>
          <p14:tracePt t="68521" x="6640513" y="542925"/>
          <p14:tracePt t="68529" x="6656388" y="527050"/>
          <p14:tracePt t="68537" x="6680200" y="501650"/>
          <p14:tracePt t="68544" x="6704013" y="493713"/>
          <p14:tracePt t="68552" x="6711950" y="477838"/>
          <p14:tracePt t="68559" x="6719888" y="477838"/>
          <p14:tracePt t="68566" x="6727825" y="469900"/>
          <p14:tracePt t="68574" x="6735763" y="469900"/>
          <p14:tracePt t="68581" x="6743700" y="461963"/>
          <p14:tracePt t="68589" x="6751638" y="454025"/>
          <p14:tracePt t="68597" x="6759575" y="454025"/>
          <p14:tracePt t="68606" x="6759575" y="446088"/>
          <p14:tracePt t="68611" x="6769100" y="446088"/>
          <p14:tracePt t="68619" x="6777038" y="438150"/>
          <p14:tracePt t="68626" x="6784975" y="430213"/>
          <p14:tracePt t="68636" x="6792913" y="422275"/>
          <p14:tracePt t="68642" x="6800850" y="414338"/>
          <p14:tracePt t="68649" x="6808788" y="414338"/>
          <p14:tracePt t="68656" x="6816725" y="414338"/>
          <p14:tracePt t="68664" x="6824663" y="406400"/>
          <p14:tracePt t="68679" x="6832600" y="406400"/>
          <p14:tracePt t="68687" x="6840538" y="406400"/>
          <p14:tracePt t="68695" x="6848475" y="406400"/>
          <p14:tracePt t="68703" x="6864350" y="398463"/>
          <p14:tracePt t="68709" x="6872288" y="398463"/>
          <p14:tracePt t="68716" x="6880225" y="398463"/>
          <p14:tracePt t="68724" x="6888163" y="398463"/>
          <p14:tracePt t="68732" x="6904038" y="398463"/>
          <p14:tracePt t="68739" x="6911975" y="398463"/>
          <p14:tracePt t="68747" x="6919913" y="398463"/>
          <p14:tracePt t="68754" x="6927850" y="398463"/>
          <p14:tracePt t="68762" x="6943725" y="398463"/>
          <p14:tracePt t="68769" x="6959600" y="398463"/>
          <p14:tracePt t="68777" x="6967538" y="398463"/>
          <p14:tracePt t="68784" x="6983413" y="398463"/>
          <p14:tracePt t="68794" x="6999288" y="398463"/>
          <p14:tracePt t="68799" x="7023100" y="398463"/>
          <p14:tracePt t="68807" x="7038975" y="390525"/>
          <p14:tracePt t="68814" x="7046913" y="390525"/>
          <p14:tracePt t="68822" x="7054850" y="390525"/>
          <p14:tracePt t="68829" x="7070725" y="390525"/>
          <p14:tracePt t="68837" x="7086600" y="390525"/>
          <p14:tracePt t="68844" x="7094538" y="390525"/>
          <p14:tracePt t="68852" x="7118350" y="390525"/>
          <p14:tracePt t="68859" x="7126288" y="390525"/>
          <p14:tracePt t="68867" x="7143750" y="390525"/>
          <p14:tracePt t="68874" x="7167563" y="390525"/>
          <p14:tracePt t="68882" x="7183438" y="390525"/>
          <p14:tracePt t="68889" x="7191375" y="390525"/>
          <p14:tracePt t="68897" x="7207250" y="382588"/>
          <p14:tracePt t="68904" x="7223125" y="382588"/>
          <p14:tracePt t="68912" x="7246938" y="382588"/>
          <p14:tracePt t="68919" x="7262813" y="374650"/>
          <p14:tracePt t="68935" x="7278688" y="374650"/>
          <p14:tracePt t="68941" x="7294563" y="374650"/>
          <p14:tracePt t="68949" x="7302500" y="374650"/>
          <p14:tracePt t="68956" x="7326313" y="374650"/>
          <p14:tracePt t="68966" x="7334250" y="374650"/>
          <p14:tracePt t="68972" x="7350125" y="374650"/>
          <p14:tracePt t="68980" x="7366000" y="374650"/>
          <p14:tracePt t="68987" x="7373938" y="374650"/>
          <p14:tracePt t="68994" x="7381875" y="374650"/>
          <p14:tracePt t="69002" x="7389813" y="374650"/>
          <p14:tracePt t="69009" x="7405688" y="374650"/>
          <p14:tracePt t="69024" x="7413625" y="374650"/>
          <p14:tracePt t="69039" x="7421563" y="374650"/>
          <p14:tracePt t="69047" x="7429500" y="374650"/>
          <p14:tracePt t="69062" x="7437438" y="374650"/>
          <p14:tracePt t="69077" x="7445375" y="374650"/>
          <p14:tracePt t="69085" x="7469188" y="374650"/>
          <p14:tracePt t="69092" x="7477125" y="374650"/>
          <p14:tracePt t="69099" x="7485063" y="374650"/>
          <p14:tracePt t="69107" x="7502525" y="382588"/>
          <p14:tracePt t="69114" x="7526338" y="390525"/>
          <p14:tracePt t="69121" x="7542213" y="398463"/>
          <p14:tracePt t="69130" x="7558088" y="398463"/>
          <p14:tracePt t="69138" x="7573963" y="398463"/>
          <p14:tracePt t="69144" x="7597775" y="406400"/>
          <p14:tracePt t="69152" x="7621588" y="406400"/>
          <p14:tracePt t="69159" x="7637463" y="406400"/>
          <p14:tracePt t="69168" x="7661275" y="406400"/>
          <p14:tracePt t="69174" x="7685088" y="406400"/>
          <p14:tracePt t="69182" x="7708900" y="406400"/>
          <p14:tracePt t="69189" x="7740650" y="406400"/>
          <p14:tracePt t="69197" x="7772400" y="406400"/>
          <p14:tracePt t="69205" x="7812088" y="406400"/>
          <p14:tracePt t="69211" x="7869238" y="390525"/>
          <p14:tracePt t="69219" x="7916863" y="374650"/>
          <p14:tracePt t="69227" x="7988300" y="358775"/>
          <p14:tracePt t="69235" x="8043863" y="342900"/>
          <p14:tracePt t="69242" x="8107363" y="327025"/>
          <p14:tracePt t="69249" x="8186738" y="319088"/>
          <p14:tracePt t="69256" x="8259763" y="303213"/>
          <p14:tracePt t="69264" x="8331200" y="287338"/>
          <p14:tracePt t="69271" x="8386763" y="279400"/>
          <p14:tracePt t="69279" x="8442325" y="263525"/>
          <p14:tracePt t="69287" x="8489950" y="255588"/>
          <p14:tracePt t="69294" x="8537575" y="247650"/>
          <p14:tracePt t="69302" x="8561388" y="239713"/>
          <p14:tracePt t="69309" x="8602663" y="231775"/>
          <p14:tracePt t="69318" x="8618538" y="223838"/>
          <p14:tracePt t="69324" x="8642350" y="223838"/>
          <p14:tracePt t="69331" x="8658225" y="223838"/>
          <p14:tracePt t="69339" x="8682038" y="215900"/>
          <p14:tracePt t="69347" x="8689975" y="215900"/>
          <p14:tracePt t="69356" x="8705850" y="215900"/>
          <p14:tracePt t="69361" x="8713788" y="215900"/>
          <p14:tracePt t="69369" x="8713788" y="207963"/>
          <p14:tracePt t="69377" x="8729663" y="207963"/>
          <p14:tracePt t="69385" x="8745538" y="207963"/>
          <p14:tracePt t="69394" x="8753475" y="207963"/>
          <p14:tracePt t="69400" x="8761413" y="207963"/>
          <p14:tracePt t="69407" x="8769350" y="207963"/>
          <p14:tracePt t="69421" x="8785225" y="207963"/>
          <p14:tracePt t="69437" x="8793163" y="207963"/>
          <p14:tracePt t="69490" x="8801100" y="207963"/>
          <p14:tracePt t="69544" x="8801100" y="223838"/>
          <p14:tracePt t="69549" x="8801100" y="239713"/>
          <p14:tracePt t="69557" x="8801100" y="247650"/>
          <p14:tracePt t="69564" x="8793163" y="271463"/>
          <p14:tracePt t="69571" x="8785225" y="287338"/>
          <p14:tracePt t="69579" x="8769350" y="311150"/>
          <p14:tracePt t="69587" x="8769350" y="319088"/>
          <p14:tracePt t="69594" x="8769350" y="327025"/>
          <p14:tracePt t="69602" x="8761413" y="342900"/>
          <p14:tracePt t="69609" x="8753475" y="350838"/>
          <p14:tracePt t="69617" x="8745538" y="358775"/>
          <p14:tracePt t="69624" x="8737600" y="366713"/>
          <p14:tracePt t="69632" x="8729663" y="382588"/>
          <p14:tracePt t="69639" x="8721725" y="390525"/>
          <p14:tracePt t="69646" x="8713788" y="398463"/>
          <p14:tracePt t="69654" x="8705850" y="406400"/>
          <p14:tracePt t="69662" x="8697913" y="406400"/>
          <p14:tracePt t="69676" x="8689975" y="414338"/>
          <p14:tracePt t="69685" x="8682038" y="414338"/>
          <p14:tracePt t="69699" x="8674100" y="414338"/>
          <p14:tracePt t="69707" x="8666163" y="414338"/>
          <p14:tracePt t="69714" x="8658225" y="414338"/>
          <p14:tracePt t="69721" x="8650288" y="414338"/>
          <p14:tracePt t="69729" x="8634413" y="414338"/>
          <p14:tracePt t="69737" x="8618538" y="406400"/>
          <p14:tracePt t="69744" x="8602663" y="398463"/>
          <p14:tracePt t="69752" x="8577263" y="382588"/>
          <p14:tracePt t="69759" x="8545513" y="374650"/>
          <p14:tracePt t="69766" x="8521700" y="358775"/>
          <p14:tracePt t="69776" x="8482013" y="342900"/>
          <p14:tracePt t="69781" x="8458200" y="334963"/>
          <p14:tracePt t="69789" x="8418513" y="327025"/>
          <p14:tracePt t="69797" x="8378825" y="319088"/>
          <p14:tracePt t="69804" x="8355013" y="311150"/>
          <p14:tracePt t="69812" x="8331200" y="303213"/>
          <p14:tracePt t="69820" x="8307388" y="295275"/>
          <p14:tracePt t="69827" x="8283575" y="295275"/>
          <p14:tracePt t="69835" x="8259763" y="295275"/>
          <p14:tracePt t="69841" x="8243888" y="295275"/>
          <p14:tracePt t="69849" x="8218488" y="295275"/>
          <p14:tracePt t="69858" x="8202613" y="295275"/>
          <p14:tracePt t="69864" x="8186738" y="295275"/>
          <p14:tracePt t="69872" x="8162925" y="295275"/>
          <p14:tracePt t="69879" x="8139113" y="295275"/>
          <p14:tracePt t="69904" x="8083550" y="295275"/>
          <p14:tracePt t="69909" x="8067675" y="295275"/>
          <p14:tracePt t="69918" x="8027988" y="295275"/>
          <p14:tracePt t="69924" x="8012113" y="295275"/>
          <p14:tracePt t="69931" x="7996238" y="295275"/>
          <p14:tracePt t="69940" x="7980363" y="295275"/>
          <p14:tracePt t="69946" x="7964488" y="295275"/>
          <p14:tracePt t="69954" x="7956550" y="295275"/>
          <p14:tracePt t="69961" x="7948613" y="295275"/>
          <p14:tracePt t="69969" x="7932738" y="295275"/>
          <p14:tracePt t="69976" x="7924800" y="303213"/>
          <p14:tracePt t="69985" x="7916863" y="303213"/>
          <p14:tracePt t="69991" x="7893050" y="303213"/>
          <p14:tracePt t="70007" x="7877175" y="303213"/>
          <p14:tracePt t="70014" x="7869238" y="303213"/>
          <p14:tracePt t="70021" x="7851775" y="303213"/>
          <p14:tracePt t="70029" x="7835900" y="303213"/>
          <p14:tracePt t="70037" x="7820025" y="303213"/>
          <p14:tracePt t="70044" x="7804150" y="303213"/>
          <p14:tracePt t="70051" x="7796213" y="303213"/>
          <p14:tracePt t="70060" x="7780338" y="303213"/>
          <p14:tracePt t="70068" x="7764463" y="303213"/>
          <p14:tracePt t="70074" x="7748588" y="303213"/>
          <p14:tracePt t="70082" x="7732713" y="303213"/>
          <p14:tracePt t="70089" x="7724775" y="303213"/>
          <p14:tracePt t="70097" x="7708900" y="303213"/>
          <p14:tracePt t="70104" x="7700963" y="303213"/>
          <p14:tracePt t="70112" x="7693025" y="303213"/>
          <p14:tracePt t="70119" x="7677150" y="303213"/>
          <p14:tracePt t="70127" x="7661275" y="303213"/>
          <p14:tracePt t="70135" x="7637463" y="311150"/>
          <p14:tracePt t="70141" x="7613650" y="311150"/>
          <p14:tracePt t="70157" x="7605713" y="311150"/>
          <p14:tracePt t="70164" x="7597775" y="311150"/>
          <p14:tracePt t="70171" x="7589838" y="311150"/>
          <p14:tracePt t="70187" x="7581900" y="311150"/>
          <p14:tracePt t="70202" x="7566025" y="311150"/>
          <p14:tracePt t="70217" x="7558088" y="311150"/>
          <p14:tracePt t="70224" x="7550150" y="311150"/>
          <p14:tracePt t="70239" x="7534275" y="311150"/>
          <p14:tracePt t="70254" x="7518400" y="311150"/>
          <p14:tracePt t="70262" x="7510463" y="311150"/>
          <p14:tracePt t="70269" x="7493000" y="311150"/>
          <p14:tracePt t="70277" x="7485063" y="311150"/>
          <p14:tracePt t="70285" x="7477125" y="311150"/>
          <p14:tracePt t="70291" x="7461250" y="319088"/>
          <p14:tracePt t="70299" x="7453313" y="319088"/>
          <p14:tracePt t="70307" x="7445375" y="319088"/>
          <p14:tracePt t="70314" x="7437438" y="319088"/>
          <p14:tracePt t="70322" x="7429500" y="319088"/>
          <p14:tracePt t="70329" x="7421563" y="327025"/>
          <p14:tracePt t="70337" x="7421563" y="334963"/>
          <p14:tracePt t="70344" x="7413625" y="334963"/>
          <p14:tracePt t="70352" x="7405688" y="334963"/>
          <p14:tracePt t="70359" x="7397750" y="334963"/>
          <p14:tracePt t="70368" x="7389813" y="342900"/>
          <p14:tracePt t="70389" x="7381875" y="342900"/>
          <p14:tracePt t="70396" x="7381875" y="350838"/>
          <p14:tracePt t="70404" x="7373938" y="350838"/>
          <p14:tracePt t="70420" x="7373938" y="358775"/>
          <p14:tracePt t="70427" x="7366000" y="358775"/>
          <p14:tracePt t="70434" x="7358063" y="366713"/>
          <p14:tracePt t="70450" x="7358063" y="374650"/>
          <p14:tracePt t="70457" x="7350125" y="382588"/>
          <p14:tracePt t="70464" x="7350125" y="390525"/>
          <p14:tracePt t="70481" x="7342188" y="398463"/>
          <p14:tracePt t="70494" x="7342188" y="406400"/>
          <p14:tracePt t="70502" x="7334250" y="406400"/>
          <p14:tracePt t="70518" x="7334250" y="414338"/>
          <p14:tracePt t="70532" x="7334250" y="422275"/>
          <p14:tracePt t="70607" x="7334250" y="430213"/>
          <p14:tracePt t="70622" x="7342188" y="430213"/>
          <p14:tracePt t="70629" x="7358063" y="438150"/>
          <p14:tracePt t="70637" x="7358063" y="446088"/>
          <p14:tracePt t="70644" x="7373938" y="446088"/>
          <p14:tracePt t="70652" x="7389813" y="454025"/>
          <p14:tracePt t="70659" x="7405688" y="461963"/>
          <p14:tracePt t="70668" x="7413625" y="461963"/>
          <p14:tracePt t="70674" x="7437438" y="461963"/>
          <p14:tracePt t="70682" x="7461250" y="469900"/>
          <p14:tracePt t="70689" x="7485063" y="477838"/>
          <p14:tracePt t="70697" x="7518400" y="477838"/>
          <p14:tracePt t="70704" x="7550150" y="477838"/>
          <p14:tracePt t="70712" x="7573963" y="477838"/>
          <p14:tracePt t="70719" x="7597775" y="477838"/>
          <p14:tracePt t="70726" x="7621588" y="477838"/>
          <p14:tracePt t="70734" x="7653338" y="477838"/>
          <p14:tracePt t="70741" x="7669213" y="477838"/>
          <p14:tracePt t="70749" x="7693025" y="477838"/>
          <p14:tracePt t="70757" x="7708900" y="477838"/>
          <p14:tracePt t="70764" x="7724775" y="477838"/>
          <p14:tracePt t="70772" x="7740650" y="477838"/>
          <p14:tracePt t="70779" x="7764463" y="477838"/>
          <p14:tracePt t="70787" x="7780338" y="485775"/>
          <p14:tracePt t="70794" x="7796213" y="493713"/>
          <p14:tracePt t="70802" x="7812088" y="501650"/>
          <p14:tracePt t="70809" x="7827963" y="501650"/>
          <p14:tracePt t="70818" x="7859713" y="509588"/>
          <p14:tracePt t="70825" x="7893050" y="519113"/>
          <p14:tracePt t="70832" x="7916863" y="527050"/>
          <p14:tracePt t="70839" x="7940675" y="534988"/>
          <p14:tracePt t="70847" x="7972425" y="534988"/>
          <p14:tracePt t="70854" x="7996238" y="534988"/>
          <p14:tracePt t="70862" x="8027988" y="534988"/>
          <p14:tracePt t="70870" x="8051800" y="534988"/>
          <p14:tracePt t="70886" x="8091488" y="534988"/>
          <p14:tracePt t="70891" x="8115300" y="534988"/>
          <p14:tracePt t="70899" x="8139113" y="534988"/>
          <p14:tracePt t="70907" x="8162925" y="534988"/>
          <p14:tracePt t="70914" x="8178800" y="534988"/>
          <p14:tracePt t="70922" x="8202613" y="534988"/>
          <p14:tracePt t="70929" x="8226425" y="527050"/>
          <p14:tracePt t="70936" x="8243888" y="519113"/>
          <p14:tracePt t="70944" x="8251825" y="501650"/>
          <p14:tracePt t="70952" x="8267700" y="493713"/>
          <p14:tracePt t="70959" x="8275638" y="477838"/>
          <p14:tracePt t="70967" x="8291513" y="461963"/>
          <p14:tracePt t="70974" x="8291513" y="454025"/>
          <p14:tracePt t="70982" x="8299450" y="438150"/>
          <p14:tracePt t="70989" x="8307388" y="430213"/>
          <p14:tracePt t="70998" x="8307388" y="422275"/>
          <p14:tracePt t="71004" x="8307388" y="406400"/>
          <p14:tracePt t="71011" x="8307388" y="390525"/>
          <p14:tracePt t="71019" x="8307388" y="382588"/>
          <p14:tracePt t="71027" x="8307388" y="374650"/>
          <p14:tracePt t="71035" x="8307388" y="358775"/>
          <p14:tracePt t="71044" x="8307388" y="350838"/>
          <p14:tracePt t="71050" x="8307388" y="327025"/>
          <p14:tracePt t="71056" x="8299450" y="311150"/>
          <p14:tracePt t="71064" x="8283575" y="287338"/>
          <p14:tracePt t="71072" x="8259763" y="263525"/>
          <p14:tracePt t="71079" x="8235950" y="239713"/>
          <p14:tracePt t="71086" x="8202613" y="223838"/>
          <p14:tracePt t="71094" x="8178800" y="207963"/>
          <p14:tracePt t="71102" x="8162925" y="200025"/>
          <p14:tracePt t="71109" x="8123238" y="176213"/>
          <p14:tracePt t="71117" x="8099425" y="166688"/>
          <p14:tracePt t="71124" x="8067675" y="150813"/>
          <p14:tracePt t="71132" x="8051800" y="150813"/>
          <p14:tracePt t="71139" x="8027988" y="150813"/>
          <p14:tracePt t="71148" x="8004175" y="150813"/>
          <p14:tracePt t="71154" x="7988300" y="150813"/>
          <p14:tracePt t="71161" x="7956550" y="142875"/>
          <p14:tracePt t="71169" x="7932738" y="142875"/>
          <p14:tracePt t="71177" x="7900988" y="142875"/>
          <p14:tracePt t="71184" x="7869238" y="142875"/>
          <p14:tracePt t="71192" x="7835900" y="142875"/>
          <p14:tracePt t="71200" x="7788275" y="142875"/>
          <p14:tracePt t="71207" x="7756525" y="150813"/>
          <p14:tracePt t="71214" x="7700963" y="158750"/>
          <p14:tracePt t="71222" x="7653338" y="166688"/>
          <p14:tracePt t="71234" x="7597775" y="192088"/>
          <p14:tracePt t="71238" x="7518400" y="200025"/>
          <p14:tracePt t="71244" x="7477125" y="200025"/>
          <p14:tracePt t="71252" x="7445375" y="200025"/>
          <p14:tracePt t="71259" x="7421563" y="200025"/>
          <p14:tracePt t="71268" x="7397750" y="200025"/>
          <p14:tracePt t="71274" x="7373938" y="192088"/>
          <p14:tracePt t="71281" x="7350125" y="184150"/>
          <p14:tracePt t="71289" x="7318375" y="184150"/>
          <p14:tracePt t="71297" x="7294563" y="176213"/>
          <p14:tracePt t="71304" x="7270750" y="166688"/>
          <p14:tracePt t="71312" x="7254875" y="166688"/>
          <p14:tracePt t="71319" x="7239000" y="166688"/>
          <p14:tracePt t="71326" x="7231063" y="158750"/>
          <p14:tracePt t="71334" x="7207250" y="158750"/>
          <p14:tracePt t="71342" x="7191375" y="158750"/>
          <p14:tracePt t="71350" x="7175500" y="158750"/>
          <p14:tracePt t="71356" x="7159625" y="158750"/>
          <p14:tracePt t="71364" x="7135813" y="158750"/>
          <p14:tracePt t="71371" x="7126288" y="158750"/>
          <p14:tracePt t="71379" x="7094538" y="158750"/>
          <p14:tracePt t="71387" x="7078663" y="158750"/>
          <p14:tracePt t="71394" x="7062788" y="158750"/>
          <p14:tracePt t="71403" x="7046913" y="158750"/>
          <p14:tracePt t="71409" x="7023100" y="166688"/>
          <p14:tracePt t="71418" x="7015163" y="166688"/>
          <p14:tracePt t="71424" x="6999288" y="166688"/>
          <p14:tracePt t="71431" x="6991350" y="176213"/>
          <p14:tracePt t="71439" x="6959600" y="184150"/>
          <p14:tracePt t="71446" x="6951663" y="184150"/>
          <p14:tracePt t="71454" x="6935788" y="192088"/>
          <p14:tracePt t="71461" x="6927850" y="192088"/>
          <p14:tracePt t="71469" x="6911975" y="200025"/>
          <p14:tracePt t="71484" x="6904038" y="207963"/>
          <p14:tracePt t="71491" x="6888163" y="215900"/>
          <p14:tracePt t="71500" x="6880225" y="215900"/>
          <p14:tracePt t="71507" x="6864350" y="231775"/>
          <p14:tracePt t="71514" x="6856413" y="239713"/>
          <p14:tracePt t="71521" x="6840538" y="255588"/>
          <p14:tracePt t="71529" x="6824663" y="263525"/>
          <p14:tracePt t="71536" x="6816725" y="279400"/>
          <p14:tracePt t="71544" x="6800850" y="287338"/>
          <p14:tracePt t="71552" x="6800850" y="303213"/>
          <p14:tracePt t="71559" x="6784975" y="311150"/>
          <p14:tracePt t="71567" x="6784975" y="319088"/>
          <p14:tracePt t="71575" x="6777038" y="327025"/>
          <p14:tracePt t="71581" x="6769100" y="334963"/>
          <p14:tracePt t="71590" x="6769100" y="350838"/>
          <p14:tracePt t="71596" x="6759575" y="366713"/>
          <p14:tracePt t="71604" x="6751638" y="374650"/>
          <p14:tracePt t="71611" x="6751638" y="390525"/>
          <p14:tracePt t="71619" x="6751638" y="406400"/>
          <p14:tracePt t="71626" x="6743700" y="430213"/>
          <p14:tracePt t="71635" x="6743700" y="446088"/>
          <p14:tracePt t="71642" x="6735763" y="461963"/>
          <p14:tracePt t="71650" x="6735763" y="469900"/>
          <p14:tracePt t="71656" x="6735763" y="485775"/>
          <p14:tracePt t="71664" x="6735763" y="501650"/>
          <p14:tracePt t="71671" x="6735763" y="509588"/>
          <p14:tracePt t="71679" x="6735763" y="519113"/>
          <p14:tracePt t="71686" x="6735763" y="527050"/>
          <p14:tracePt t="71702" x="6735763" y="534988"/>
          <p14:tracePt t="71709" x="6743700" y="534988"/>
          <p14:tracePt t="71717" x="6751638" y="542925"/>
          <p14:tracePt t="71724" x="6759575" y="542925"/>
          <p14:tracePt t="71731" x="6769100" y="550863"/>
          <p14:tracePt t="71739" x="6777038" y="550863"/>
          <p14:tracePt t="71746" x="6784975" y="558800"/>
          <p14:tracePt t="71754" x="6800850" y="566738"/>
          <p14:tracePt t="71762" x="6816725" y="566738"/>
          <p14:tracePt t="71769" x="6832600" y="582613"/>
          <p14:tracePt t="71776" x="6864350" y="582613"/>
          <p14:tracePt t="71784" x="6896100" y="590550"/>
          <p14:tracePt t="71792" x="6927850" y="598488"/>
          <p14:tracePt t="71800" x="6951663" y="598488"/>
          <p14:tracePt t="71806" x="6991350" y="598488"/>
          <p14:tracePt t="71814" x="7038975" y="606425"/>
          <p14:tracePt t="71822" x="7094538" y="606425"/>
          <p14:tracePt t="71829" x="7135813" y="606425"/>
          <p14:tracePt t="71836" x="7199313" y="614363"/>
          <p14:tracePt t="71844" x="7246938" y="614363"/>
          <p14:tracePt t="71852" x="7286625" y="614363"/>
          <p14:tracePt t="71859" x="7350125" y="614363"/>
          <p14:tracePt t="71866" x="7405688" y="614363"/>
          <p14:tracePt t="71885" x="7526338" y="622300"/>
          <p14:tracePt t="71889" x="7589838" y="622300"/>
          <p14:tracePt t="71897" x="7645400" y="622300"/>
          <p14:tracePt t="71904" x="7732713" y="622300"/>
          <p14:tracePt t="71911" x="7772400" y="622300"/>
          <p14:tracePt t="71919" x="7804150" y="622300"/>
          <p14:tracePt t="71926" x="7827963" y="622300"/>
          <p14:tracePt t="71934" x="7843838" y="614363"/>
          <p14:tracePt t="71941" x="7859713" y="606425"/>
          <p14:tracePt t="71950" x="7885113" y="606425"/>
          <p14:tracePt t="71956" x="7893050" y="606425"/>
          <p14:tracePt t="71965" x="7893050" y="598488"/>
          <p14:tracePt t="71972" x="7908925" y="590550"/>
          <p14:tracePt t="71979" x="7924800" y="590550"/>
          <p14:tracePt t="71987" x="7932738" y="590550"/>
          <p14:tracePt t="71994" x="7940675" y="582613"/>
          <p14:tracePt t="72002" x="7956550" y="582613"/>
          <p14:tracePt t="72009" x="7964488" y="574675"/>
          <p14:tracePt t="72016" x="7972425" y="574675"/>
          <p14:tracePt t="72024" x="7996238" y="566738"/>
          <p14:tracePt t="72032" x="8004175" y="558800"/>
          <p14:tracePt t="72040" x="8020050" y="550863"/>
          <p14:tracePt t="72047" x="8035925" y="550863"/>
          <p14:tracePt t="72054" x="8035925" y="542925"/>
          <p14:tracePt t="72061" x="8043863" y="542925"/>
          <p14:tracePt t="72069" x="8051800" y="534988"/>
          <p14:tracePt t="72076" x="8051800" y="527050"/>
          <p14:tracePt t="72092" x="8059738" y="527050"/>
          <p14:tracePt t="72101" x="8067675" y="519113"/>
          <p14:tracePt t="72114" x="8075613" y="519113"/>
          <p14:tracePt t="72122" x="8075613" y="509588"/>
          <p14:tracePt t="72137" x="8075613" y="501650"/>
          <p14:tracePt t="72144" x="8083550" y="501650"/>
          <p14:tracePt t="72152" x="8083550" y="493713"/>
          <p14:tracePt t="72504" x="8059738" y="493713"/>
          <p14:tracePt t="72513" x="8051800" y="493713"/>
          <p14:tracePt t="72519" x="8035925" y="501650"/>
          <p14:tracePt t="72526" x="8012113" y="501650"/>
          <p14:tracePt t="72534" x="7988300" y="501650"/>
          <p14:tracePt t="72541" x="7972425" y="501650"/>
          <p14:tracePt t="72549" x="7964488" y="501650"/>
          <p14:tracePt t="72557" x="7956550" y="501650"/>
          <p14:tracePt t="72565" x="7940675" y="509588"/>
          <p14:tracePt t="72579" x="7932738" y="509588"/>
          <p14:tracePt t="72587" x="7932738" y="519113"/>
          <p14:tracePt t="72791" x="7924800" y="519113"/>
          <p14:tracePt t="72796" x="7908925" y="519113"/>
          <p14:tracePt t="72804" x="7900988" y="519113"/>
          <p14:tracePt t="72811" x="7893050" y="519113"/>
          <p14:tracePt t="72819" x="7869238" y="519113"/>
          <p14:tracePt t="72828" x="7851775" y="519113"/>
          <p14:tracePt t="72834" x="7835900" y="519113"/>
          <p14:tracePt t="72841" x="7804150" y="527050"/>
          <p14:tracePt t="72850" x="7788275" y="534988"/>
          <p14:tracePt t="72858" x="7764463" y="550863"/>
          <p14:tracePt t="72865" x="7740650" y="550863"/>
          <p14:tracePt t="72872" x="7724775" y="558800"/>
          <p14:tracePt t="72884" x="7708900" y="558800"/>
          <p14:tracePt t="72887" x="7700963" y="566738"/>
          <p14:tracePt t="72894" x="7677150" y="574675"/>
          <p14:tracePt t="72901" x="7661275" y="582613"/>
          <p14:tracePt t="72909" x="7661275" y="590550"/>
          <p14:tracePt t="72918" x="7653338" y="590550"/>
          <p14:tracePt t="72931" x="7645400" y="590550"/>
          <p14:tracePt t="72939" x="7637463" y="590550"/>
          <p14:tracePt t="72954" x="7629525" y="598488"/>
          <p14:tracePt t="72977" x="7621588" y="598488"/>
          <p14:tracePt t="72991" x="7613650" y="606425"/>
          <p14:tracePt t="73000" x="7605713" y="606425"/>
          <p14:tracePt t="73015" x="7597775" y="606425"/>
          <p14:tracePt t="73022" x="7597775" y="614363"/>
          <p14:tracePt t="73029" x="7589838" y="614363"/>
          <p14:tracePt t="73037" x="7581900" y="622300"/>
          <p14:tracePt t="73044" x="7573963" y="622300"/>
          <p14:tracePt t="73059" x="7566025" y="630238"/>
          <p14:tracePt t="73067" x="7558088" y="630238"/>
          <p14:tracePt t="73074" x="7550150" y="630238"/>
          <p14:tracePt t="73082" x="7550150" y="638175"/>
          <p14:tracePt t="73089" x="7542213" y="638175"/>
          <p14:tracePt t="73098" x="7534275" y="638175"/>
          <p14:tracePt t="73106" x="7526338" y="638175"/>
          <p14:tracePt t="73112" x="7510463" y="654050"/>
          <p14:tracePt t="73126" x="7493000" y="661988"/>
          <p14:tracePt t="73134" x="7485063" y="661988"/>
          <p14:tracePt t="73142" x="7477125" y="669925"/>
          <p14:tracePt t="73149" x="7469188" y="669925"/>
          <p14:tracePt t="73157" x="7453313" y="669925"/>
          <p14:tracePt t="73165" x="7445375" y="669925"/>
          <p14:tracePt t="73172" x="7445375" y="677863"/>
          <p14:tracePt t="73180" x="7429500" y="685800"/>
          <p14:tracePt t="73194" x="7421563" y="685800"/>
          <p14:tracePt t="73202" x="7413625" y="685800"/>
          <p14:tracePt t="73209" x="7405688" y="685800"/>
          <p14:tracePt t="73217" x="7397750" y="685800"/>
          <p14:tracePt t="73232" x="7389813" y="685800"/>
          <p14:tracePt t="73239" x="7381875" y="685800"/>
          <p14:tracePt t="73254" x="7373938" y="685800"/>
          <p14:tracePt t="73261" x="7373938" y="693738"/>
          <p14:tracePt t="73269" x="7366000" y="693738"/>
          <p14:tracePt t="73291" x="7358063" y="693738"/>
          <p14:tracePt t="73322" x="7350125" y="693738"/>
          <p14:tracePt t="73367" x="7342188" y="693738"/>
          <p14:tracePt t="73382" x="7334250" y="693738"/>
          <p14:tracePt t="73404" x="7326313" y="693738"/>
          <p14:tracePt t="73412" x="7318375" y="693738"/>
          <p14:tracePt t="73427" x="7310438" y="693738"/>
          <p14:tracePt t="74567" x="7310438" y="677863"/>
          <p14:tracePt t="74574" x="7310438" y="669925"/>
          <p14:tracePt t="74583" x="7318375" y="669925"/>
          <p14:tracePt t="74589" x="7318375" y="654050"/>
          <p14:tracePt t="74596" x="7326313" y="638175"/>
          <p14:tracePt t="74611" x="7326313" y="622300"/>
          <p14:tracePt t="74619" x="7334250" y="622300"/>
          <p14:tracePt t="74626" x="7334250" y="614363"/>
          <p14:tracePt t="74634" x="7342188" y="606425"/>
          <p14:tracePt t="74642" x="7342188" y="598488"/>
          <p14:tracePt t="74657" x="7342188" y="590550"/>
          <p14:tracePt t="74672" x="7342188" y="582613"/>
          <p14:tracePt t="74822" x="7342188" y="566738"/>
          <p14:tracePt t="74829" x="7342188" y="550863"/>
          <p14:tracePt t="74836" x="7342188" y="542925"/>
          <p14:tracePt t="74844" x="7342188" y="527050"/>
          <p14:tracePt t="74851" x="7326313" y="485775"/>
          <p14:tracePt t="74859" x="7310438" y="469900"/>
          <p14:tracePt t="74868" x="7294563" y="438150"/>
          <p14:tracePt t="74874" x="7262813" y="406400"/>
          <p14:tracePt t="74885" x="7262813" y="390525"/>
          <p14:tracePt t="74889" x="7231063" y="350838"/>
          <p14:tracePt t="74896" x="7215188" y="327025"/>
          <p14:tracePt t="74904" x="7191375" y="295275"/>
          <p14:tracePt t="74912" x="7167563" y="271463"/>
          <p14:tracePt t="74919" x="7151688" y="255588"/>
          <p14:tracePt t="74927" x="7135813" y="231775"/>
          <p14:tracePt t="74934" x="7126288" y="223838"/>
          <p14:tracePt t="74941" x="7118350" y="215900"/>
          <p14:tracePt t="74994" x="7110413" y="207963"/>
          <p14:tracePt t="75033" x="7102475" y="207963"/>
          <p14:tracePt t="75039" x="7102475" y="200025"/>
          <p14:tracePt t="75243" x="0" y="0"/>
        </p14:tracePtLst>
        <p14:tracePtLst>
          <p14:tracePt t="77172" x="7102475" y="150813"/>
          <p14:tracePt t="77269" x="0" y="0"/>
        </p14:tracePtLst>
        <p14:tracePtLst>
          <p14:tracePt t="77449" x="7102475" y="150813"/>
          <p14:tracePt t="77583" x="0" y="0"/>
        </p14:tracePtLst>
        <p14:tracePtLst>
          <p14:tracePt t="79158" x="8386763" y="127000"/>
          <p14:tracePt t="79263" x="0" y="0"/>
        </p14:tracePtLst>
        <p14:tracePtLst>
          <p14:tracePt t="79413" x="8386763" y="127000"/>
          <p14:tracePt t="79525" x="0" y="0"/>
        </p14:tracePtLst>
        <p14:tracePtLst>
          <p14:tracePt t="80103" x="7708900" y="390525"/>
          <p14:tracePt t="80223" x="0" y="0"/>
        </p14:tracePtLst>
        <p14:tracePtLst>
          <p14:tracePt t="80313" x="7708900" y="390525"/>
          <p14:tracePt t="80419" x="0" y="0"/>
        </p14:tracePtLst>
        <p14:tracePtLst>
          <p14:tracePt t="90949" x="7693025" y="2168525"/>
          <p14:tracePt t="91082" x="7700963" y="2152650"/>
          <p14:tracePt t="91093" x="7708900" y="2152650"/>
          <p14:tracePt t="91097" x="7724775" y="2152650"/>
          <p14:tracePt t="91104" x="7732713" y="2152650"/>
          <p14:tracePt t="91112" x="7748588" y="2136775"/>
          <p14:tracePt t="91122" x="7764463" y="2136775"/>
          <p14:tracePt t="91127" x="7772400" y="2136775"/>
          <p14:tracePt t="91136" x="7788275" y="2128838"/>
          <p14:tracePt t="91143" x="7804150" y="2128838"/>
          <p14:tracePt t="91151" x="7812088" y="2120900"/>
          <p14:tracePt t="91159" x="7820025" y="2120900"/>
          <p14:tracePt t="91166" x="7835900" y="2120900"/>
          <p14:tracePt t="91181" x="7843838" y="2120900"/>
          <p14:tracePt t="91210" x="7851775" y="2120900"/>
          <p14:tracePt t="91225" x="7859713" y="2120900"/>
          <p14:tracePt t="91232" x="7869238" y="2120900"/>
          <p14:tracePt t="91247" x="7877175" y="2120900"/>
          <p14:tracePt t="91255" x="7893050" y="2120900"/>
          <p14:tracePt t="91262" x="7916863" y="2120900"/>
          <p14:tracePt t="91269" x="7940675" y="2120900"/>
          <p14:tracePt t="91277" x="7956550" y="2120900"/>
          <p14:tracePt t="91284" x="7972425" y="2120900"/>
          <p14:tracePt t="91294" x="7988300" y="2120900"/>
          <p14:tracePt t="91299" x="8012113" y="2120900"/>
          <p14:tracePt t="91306" x="8027988" y="2120900"/>
          <p14:tracePt t="91315" x="8043863" y="2120900"/>
          <p14:tracePt t="91323" x="8059738" y="2120900"/>
          <p14:tracePt t="91329" x="8067675" y="2120900"/>
          <p14:tracePt t="91345" x="8075613" y="2120900"/>
          <p14:tracePt t="91352" x="8083550" y="2128838"/>
          <p14:tracePt t="91367" x="8091488" y="2128838"/>
          <p14:tracePt t="91376" x="8099425" y="2128838"/>
          <p14:tracePt t="91382" x="8107363" y="2128838"/>
          <p14:tracePt t="91397" x="8115300" y="2128838"/>
          <p14:tracePt t="91413" x="8123238" y="2128838"/>
          <p14:tracePt t="91434" x="8131175" y="2128838"/>
          <p14:tracePt t="91442" x="8139113" y="2128838"/>
          <p14:tracePt t="91458" x="8147050" y="2128838"/>
          <p14:tracePt t="91480" x="8154988" y="2128838"/>
          <p14:tracePt t="91494" x="8162925" y="2128838"/>
          <p14:tracePt t="91509" x="8170863" y="2120900"/>
          <p14:tracePt t="91517" x="8170863" y="2112963"/>
          <p14:tracePt t="91525" x="8178800" y="2105025"/>
          <p14:tracePt t="91532" x="8186738" y="2089150"/>
          <p14:tracePt t="91539" x="8194675" y="2081213"/>
          <p14:tracePt t="91547" x="8202613" y="2073275"/>
          <p14:tracePt t="91556" x="8202613" y="2065338"/>
          <p14:tracePt t="91563" x="8202613" y="2057400"/>
          <p14:tracePt t="91570" x="8210550" y="2057400"/>
          <p14:tracePt t="91577" x="8210550" y="2049463"/>
          <p14:tracePt t="91584" x="8218488" y="2049463"/>
          <p14:tracePt t="91592" x="8218488" y="2041525"/>
          <p14:tracePt t="91608" x="8226425" y="2041525"/>
          <p14:tracePt t="91614" x="8235950" y="2041525"/>
          <p14:tracePt t="91623" x="8235950" y="2033588"/>
          <p14:tracePt t="91629" x="8243888" y="2033588"/>
          <p14:tracePt t="91644" x="8251825" y="2033588"/>
          <p14:tracePt t="91652" x="8259763" y="2033588"/>
          <p14:tracePt t="91659" x="8267700" y="2033588"/>
          <p14:tracePt t="91668" x="8283575" y="2033588"/>
          <p14:tracePt t="91676" x="8291513" y="2033588"/>
          <p14:tracePt t="91682" x="8307388" y="2033588"/>
          <p14:tracePt t="91690" x="8331200" y="2033588"/>
          <p14:tracePt t="91697" x="8347075" y="2041525"/>
          <p14:tracePt t="91705" x="8370888" y="2049463"/>
          <p14:tracePt t="91712" x="8378825" y="2057400"/>
          <p14:tracePt t="91720" x="8402638" y="2065338"/>
          <p14:tracePt t="91727" x="8418513" y="2073275"/>
          <p14:tracePt t="91735" x="8426450" y="2081213"/>
          <p14:tracePt t="91742" x="8442325" y="2089150"/>
          <p14:tracePt t="91750" x="8450263" y="2097088"/>
          <p14:tracePt t="91758" x="8458200" y="2105025"/>
          <p14:tracePt t="91765" x="8466138" y="2120900"/>
          <p14:tracePt t="91773" x="8474075" y="2128838"/>
          <p14:tracePt t="91779" x="8482013" y="2144713"/>
          <p14:tracePt t="91787" x="8489950" y="2144713"/>
          <p14:tracePt t="91794" x="8497888" y="2160588"/>
          <p14:tracePt t="91802" x="8505825" y="2168525"/>
          <p14:tracePt t="91809" x="8505825" y="2176463"/>
          <p14:tracePt t="91817" x="8513763" y="2192338"/>
          <p14:tracePt t="91825" x="8513763" y="2208213"/>
          <p14:tracePt t="91832" x="8513763" y="2216150"/>
          <p14:tracePt t="91840" x="8513763" y="2224088"/>
          <p14:tracePt t="91847" x="8521700" y="2249488"/>
          <p14:tracePt t="91861" x="8521700" y="2257425"/>
          <p14:tracePt t="91869" x="8529638" y="2273300"/>
          <p14:tracePt t="91877" x="8529638" y="2281238"/>
          <p14:tracePt t="91884" x="8529638" y="2289175"/>
          <p14:tracePt t="91892" x="8529638" y="2305050"/>
          <p14:tracePt t="91899" x="8529638" y="2312988"/>
          <p14:tracePt t="91908" x="8529638" y="2320925"/>
          <p14:tracePt t="91914" x="8529638" y="2328863"/>
          <p14:tracePt t="91923" x="8537575" y="2344738"/>
          <p14:tracePt t="91930" x="8537575" y="2352675"/>
          <p14:tracePt t="91937" x="8537575" y="2360613"/>
          <p14:tracePt t="91945" x="8537575" y="2368550"/>
          <p14:tracePt t="91952" x="8537575" y="2376488"/>
          <p14:tracePt t="91959" x="8537575" y="2384425"/>
          <p14:tracePt t="91967" x="8537575" y="2392363"/>
          <p14:tracePt t="91975" x="8537575" y="2400300"/>
          <p14:tracePt t="91982" x="8537575" y="2416175"/>
          <p14:tracePt t="91989" x="8529638" y="2432050"/>
          <p14:tracePt t="91997" x="8521700" y="2432050"/>
          <p14:tracePt t="92005" x="8505825" y="2439988"/>
          <p14:tracePt t="92011" x="8489950" y="2447925"/>
          <p14:tracePt t="92019" x="8474075" y="2447925"/>
          <p14:tracePt t="92027" x="8458200" y="2455863"/>
          <p14:tracePt t="92035" x="8442325" y="2455863"/>
          <p14:tracePt t="92042" x="8418513" y="2455863"/>
          <p14:tracePt t="92049" x="8402638" y="2455863"/>
          <p14:tracePt t="92057" x="8378825" y="2455863"/>
          <p14:tracePt t="92065" x="8355013" y="2455863"/>
          <p14:tracePt t="92074" x="8339138" y="2455863"/>
          <p14:tracePt t="92079" x="8323263" y="2455863"/>
          <p14:tracePt t="92087" x="8307388" y="2455863"/>
          <p14:tracePt t="92095" x="8299450" y="2455863"/>
          <p14:tracePt t="92102" x="8291513" y="2455863"/>
          <p14:tracePt t="92109" x="8283575" y="2455863"/>
          <p14:tracePt t="92117" x="8267700" y="2455863"/>
          <p14:tracePt t="92125" x="8267700" y="2447925"/>
          <p14:tracePt t="92132" x="8251825" y="2439988"/>
          <p14:tracePt t="92139" x="8243888" y="2424113"/>
          <p14:tracePt t="92147" x="8243888" y="2408238"/>
          <p14:tracePt t="92155" x="8243888" y="2384425"/>
          <p14:tracePt t="92162" x="8243888" y="2360613"/>
          <p14:tracePt t="92169" x="8243888" y="2336800"/>
          <p14:tracePt t="92177" x="8243888" y="2312988"/>
          <p14:tracePt t="92185" x="8243888" y="2289175"/>
          <p14:tracePt t="92192" x="8243888" y="2265363"/>
          <p14:tracePt t="92199" x="8243888" y="2241550"/>
          <p14:tracePt t="92208" x="8243888" y="2233613"/>
          <p14:tracePt t="92214" x="8243888" y="2216150"/>
          <p14:tracePt t="92223" x="8243888" y="2200275"/>
          <p14:tracePt t="92230" x="8251825" y="2184400"/>
          <p14:tracePt t="92237" x="8251825" y="2176463"/>
          <p14:tracePt t="92245" x="8259763" y="2168525"/>
          <p14:tracePt t="92252" x="8267700" y="2160588"/>
          <p14:tracePt t="92260" x="8267700" y="2152650"/>
          <p14:tracePt t="92267" x="8267700" y="2144713"/>
          <p14:tracePt t="92275" x="8283575" y="2136775"/>
          <p14:tracePt t="92282" x="8283575" y="2128838"/>
          <p14:tracePt t="92289" x="8291513" y="2128838"/>
          <p14:tracePt t="92297" x="8307388" y="2120900"/>
          <p14:tracePt t="92305" x="8307388" y="2112963"/>
          <p14:tracePt t="92312" x="8323263" y="2112963"/>
          <p14:tracePt t="92319" x="8331200" y="2105025"/>
          <p14:tracePt t="92327" x="8339138" y="2097088"/>
          <p14:tracePt t="92334" x="8355013" y="2097088"/>
          <p14:tracePt t="92342" x="8362950" y="2097088"/>
          <p14:tracePt t="92350" x="8378825" y="2097088"/>
          <p14:tracePt t="92357" x="8386763" y="2097088"/>
          <p14:tracePt t="92364" x="8410575" y="2097088"/>
          <p14:tracePt t="92373" x="8434388" y="2097088"/>
          <p14:tracePt t="92380" x="8450263" y="2097088"/>
          <p14:tracePt t="92387" x="8474075" y="2097088"/>
          <p14:tracePt t="92394" x="8497888" y="2097088"/>
          <p14:tracePt t="92402" x="8513763" y="2097088"/>
          <p14:tracePt t="92410" x="8545513" y="2105025"/>
          <p14:tracePt t="92418" x="8569325" y="2112963"/>
          <p14:tracePt t="92424" x="8585200" y="2120900"/>
          <p14:tracePt t="92432" x="8610600" y="2120900"/>
          <p14:tracePt t="92441" x="8634413" y="2128838"/>
          <p14:tracePt t="92447" x="8642350" y="2136775"/>
          <p14:tracePt t="92456" x="8650288" y="2144713"/>
          <p14:tracePt t="92462" x="8666163" y="2160588"/>
          <p14:tracePt t="92470" x="8674100" y="2168525"/>
          <p14:tracePt t="92477" x="8682038" y="2176463"/>
          <p14:tracePt t="92485" x="8689975" y="2184400"/>
          <p14:tracePt t="92492" x="8697913" y="2200275"/>
          <p14:tracePt t="92499" x="8705850" y="2208213"/>
          <p14:tracePt t="92507" x="8705850" y="2233613"/>
          <p14:tracePt t="92515" x="8713788" y="2249488"/>
          <p14:tracePt t="92522" x="8721725" y="2265363"/>
          <p14:tracePt t="92530" x="8721725" y="2281238"/>
          <p14:tracePt t="92538" x="8721725" y="2297113"/>
          <p14:tracePt t="92544" x="8729663" y="2312988"/>
          <p14:tracePt t="92552" x="8729663" y="2336800"/>
          <p14:tracePt t="92559" x="8729663" y="2352675"/>
          <p14:tracePt t="92567" x="8729663" y="2368550"/>
          <p14:tracePt t="92574" x="8729663" y="2376488"/>
          <p14:tracePt t="92582" x="8729663" y="2384425"/>
          <p14:tracePt t="92590" x="8729663" y="2400300"/>
          <p14:tracePt t="92597" x="8729663" y="2408238"/>
          <p14:tracePt t="92606" x="8729663" y="2416175"/>
          <p14:tracePt t="92612" x="8721725" y="2416175"/>
          <p14:tracePt t="92619" x="8713788" y="2424113"/>
          <p14:tracePt t="92627" x="8713788" y="2432050"/>
          <p14:tracePt t="92637" x="8697913" y="2432050"/>
          <p14:tracePt t="92642" x="8689975" y="2439988"/>
          <p14:tracePt t="92649" x="8682038" y="2439988"/>
          <p14:tracePt t="92657" x="8666163" y="2439988"/>
          <p14:tracePt t="92664" x="8642350" y="2439988"/>
          <p14:tracePt t="92672" x="8626475" y="2439988"/>
          <p14:tracePt t="92680" x="8602663" y="2439988"/>
          <p14:tracePt t="92687" x="8585200" y="2439988"/>
          <p14:tracePt t="92694" x="8553450" y="2439988"/>
          <p14:tracePt t="92702" x="8537575" y="2439988"/>
          <p14:tracePt t="92710" x="8513763" y="2439988"/>
          <p14:tracePt t="92716" x="8497888" y="2439988"/>
          <p14:tracePt t="92724" x="8474075" y="2439988"/>
          <p14:tracePt t="92732" x="8458200" y="2439988"/>
          <p14:tracePt t="92740" x="8450263" y="2439988"/>
          <p14:tracePt t="94623" x="8458200" y="2439988"/>
          <p14:tracePt t="95672" x="8466138" y="2439988"/>
          <p14:tracePt t="95680" x="8474075" y="2439988"/>
          <p14:tracePt t="96160" x="8482013" y="2439988"/>
          <p14:tracePt t="97344" x="8489950" y="2439988"/>
          <p14:tracePt t="97352" x="8497888" y="2463800"/>
          <p14:tracePt t="97359" x="8505825" y="2463800"/>
          <p14:tracePt t="97367" x="8513763" y="2479675"/>
          <p14:tracePt t="97382" x="8513763" y="2487613"/>
          <p14:tracePt t="97389" x="8521700" y="2487613"/>
          <p14:tracePt t="97397" x="8521700" y="2495550"/>
          <p14:tracePt t="97404" x="8521700" y="2503488"/>
          <p14:tracePt t="97427" x="8529638" y="2503488"/>
          <p14:tracePt t="99501" x="8474075" y="2447925"/>
          <p14:tracePt t="99505" x="8466138" y="2439988"/>
          <p14:tracePt t="100000" x="8466138" y="2432050"/>
          <p14:tracePt t="100008" x="8466138" y="2424113"/>
          <p14:tracePt t="100016" x="8466138" y="2408238"/>
          <p14:tracePt t="100025" x="8474075" y="2400300"/>
          <p14:tracePt t="100032" x="8489950" y="2368550"/>
          <p14:tracePt t="100044" x="8482013" y="2360613"/>
          <p14:tracePt t="100052" x="8482013" y="2344738"/>
          <p14:tracePt t="100060" x="8482013" y="2320925"/>
          <p14:tracePt t="100067" x="8497888" y="2297113"/>
          <p14:tracePt t="100078" x="8497888" y="2289175"/>
          <p14:tracePt t="100084" x="8497888" y="2273300"/>
          <p14:tracePt t="100091" x="8497888" y="2257425"/>
          <p14:tracePt t="100109" x="8497888" y="2249488"/>
          <p14:tracePt t="100119" x="8505825" y="2241550"/>
          <p14:tracePt t="100210" x="8505825" y="2233613"/>
          <p14:tracePt t="100233" x="8505825" y="2224088"/>
          <p14:tracePt t="100247" x="8505825" y="2216150"/>
          <p14:tracePt t="100269" x="8505825" y="2208213"/>
          <p14:tracePt t="100292" x="8505825" y="2200275"/>
          <p14:tracePt t="100299" x="8505825" y="2192338"/>
          <p14:tracePt t="100308" x="8505825" y="2184400"/>
          <p14:tracePt t="100315" x="8505825" y="2176463"/>
          <p14:tracePt t="100323" x="8505825" y="2168525"/>
          <p14:tracePt t="100329" x="8505825" y="2160588"/>
          <p14:tracePt t="100337" x="8505825" y="2144713"/>
          <p14:tracePt t="100344" x="8505825" y="2128838"/>
          <p14:tracePt t="100352" x="8505825" y="2120900"/>
          <p14:tracePt t="100359" x="8505825" y="2112963"/>
          <p14:tracePt t="100367" x="8505825" y="2089150"/>
          <p14:tracePt t="100375" x="8505825" y="2081213"/>
          <p14:tracePt t="100382" x="8505825" y="2073275"/>
          <p14:tracePt t="100390" x="8505825" y="2057400"/>
          <p14:tracePt t="100397" x="8505825" y="2049463"/>
          <p14:tracePt t="100406" x="8505825" y="2041525"/>
          <p14:tracePt t="100412" x="8497888" y="2033588"/>
          <p14:tracePt t="100419" x="8489950" y="2033588"/>
          <p14:tracePt t="100427" x="8489950" y="2025650"/>
          <p14:tracePt t="100434" x="8482013" y="2025650"/>
          <p14:tracePt t="100464" x="8474075" y="2017713"/>
          <p14:tracePt t="100481" x="8466138" y="2017713"/>
          <p14:tracePt t="100487" x="8458200" y="2017713"/>
          <p14:tracePt t="100502" x="8450263" y="2017713"/>
          <p14:tracePt t="100517" x="8442325" y="2017713"/>
          <p14:tracePt t="100532" x="8426450" y="2017713"/>
          <p14:tracePt t="100540" x="8418513" y="2017713"/>
          <p14:tracePt t="100547" x="8410575" y="2017713"/>
          <p14:tracePt t="100555" x="8394700" y="2017713"/>
          <p14:tracePt t="100569" x="8386763" y="2017713"/>
          <p14:tracePt t="100578" x="8378825" y="2017713"/>
          <p14:tracePt t="100585" x="8370888" y="2025650"/>
          <p14:tracePt t="100592" x="8362950" y="2025650"/>
          <p14:tracePt t="100600" x="8347075" y="2025650"/>
          <p14:tracePt t="100607" x="8339138" y="2033588"/>
          <p14:tracePt t="100615" x="8331200" y="2033588"/>
          <p14:tracePt t="100622" x="8323263" y="2033588"/>
          <p14:tracePt t="100629" x="8315325" y="2033588"/>
          <p14:tracePt t="100644" x="8307388" y="2041525"/>
          <p14:tracePt t="100652" x="8299450" y="2041525"/>
          <p14:tracePt t="100667" x="8291513" y="2041525"/>
          <p14:tracePt t="100674" x="8283575" y="2041525"/>
          <p14:tracePt t="100690" x="8283575" y="2049463"/>
          <p14:tracePt t="100698" x="8275638" y="2049463"/>
          <p14:tracePt t="100742" x="8267700" y="2057400"/>
          <p14:tracePt t="100802" x="8259763" y="2065338"/>
          <p14:tracePt t="100877" x="8251825" y="2065338"/>
          <p14:tracePt t="100937" x="8243888" y="2065338"/>
          <p14:tracePt t="100967" x="8235950" y="2065338"/>
          <p14:tracePt t="100982" x="8235950" y="2073275"/>
          <p14:tracePt t="100997" x="8226425" y="2073275"/>
          <p14:tracePt t="101020" x="8218488" y="2073275"/>
          <p14:tracePt t="101027" x="8218488" y="2081213"/>
          <p14:tracePt t="101080" x="8210550" y="2081213"/>
          <p14:tracePt t="101088" x="8210550" y="2089150"/>
          <p14:tracePt t="101110" x="8210550" y="2097088"/>
          <p14:tracePt t="101117" x="8202613" y="2097088"/>
          <p14:tracePt t="101140" x="8202613" y="2105025"/>
          <p14:tracePt t="101147" x="8194675" y="2105025"/>
          <p14:tracePt t="101177" x="8194675" y="2112963"/>
          <p14:tracePt t="101185" x="8186738" y="2112963"/>
          <p14:tracePt t="101199" x="8186738" y="2120900"/>
          <p14:tracePt t="101207" x="8178800" y="2120900"/>
          <p14:tracePt t="101214" x="8178800" y="2128838"/>
          <p14:tracePt t="101230" x="8178800" y="2136775"/>
          <p14:tracePt t="101238" x="8170863" y="2136775"/>
          <p14:tracePt t="101244" x="8170863" y="2144713"/>
          <p14:tracePt t="101260" x="8170863" y="2152650"/>
          <p14:tracePt t="101267" x="8170863" y="2160588"/>
          <p14:tracePt t="101274" x="8162925" y="2160588"/>
          <p14:tracePt t="101290" x="8162925" y="2168525"/>
          <p14:tracePt t="101312" x="8162925" y="2176463"/>
          <p14:tracePt t="101327" x="8162925" y="2184400"/>
          <p14:tracePt t="101334" x="8154988" y="2192338"/>
          <p14:tracePt t="101357" x="8154988" y="2200275"/>
          <p14:tracePt t="101364" x="8147050" y="2200275"/>
          <p14:tracePt t="101371" x="8147050" y="2208213"/>
          <p14:tracePt t="101389" x="8147050" y="2216150"/>
          <p14:tracePt t="101394" x="8147050" y="2224088"/>
          <p14:tracePt t="101402" x="8139113" y="2224088"/>
          <p14:tracePt t="101409" x="8139113" y="2241550"/>
          <p14:tracePt t="101419" x="8139113" y="2249488"/>
          <p14:tracePt t="101432" x="8139113" y="2257425"/>
          <p14:tracePt t="101440" x="8131175" y="2265363"/>
          <p14:tracePt t="101447" x="8123238" y="2273300"/>
          <p14:tracePt t="101455" x="8123238" y="2289175"/>
          <p14:tracePt t="101462" x="8123238" y="2297113"/>
          <p14:tracePt t="101471" x="8123238" y="2305050"/>
          <p14:tracePt t="101477" x="8115300" y="2312988"/>
          <p14:tracePt t="101485" x="8115300" y="2320925"/>
          <p14:tracePt t="101492" x="8115300" y="2328863"/>
          <p14:tracePt t="101507" x="8115300" y="2336800"/>
          <p14:tracePt t="101530" x="8115300" y="2344738"/>
          <p14:tracePt t="101545" x="8115300" y="2352675"/>
          <p14:tracePt t="101552" x="8115300" y="2360613"/>
          <p14:tracePt t="101567" x="8115300" y="2368550"/>
          <p14:tracePt t="101582" x="8115300" y="2376488"/>
          <p14:tracePt t="101597" x="8115300" y="2384425"/>
          <p14:tracePt t="101606" x="8123238" y="2392363"/>
          <p14:tracePt t="101612" x="8131175" y="2400300"/>
          <p14:tracePt t="101619" x="8131175" y="2408238"/>
          <p14:tracePt t="101627" x="8139113" y="2408238"/>
          <p14:tracePt t="101634" x="8147050" y="2424113"/>
          <p14:tracePt t="101642" x="8162925" y="2424113"/>
          <p14:tracePt t="101649" x="8170863" y="2439988"/>
          <p14:tracePt t="101657" x="8178800" y="2447925"/>
          <p14:tracePt t="101664" x="8194675" y="2463800"/>
          <p14:tracePt t="101673" x="8202613" y="2463800"/>
          <p14:tracePt t="101679" x="8218488" y="2471738"/>
          <p14:tracePt t="101688" x="8218488" y="2479675"/>
          <p14:tracePt t="101695" x="8235950" y="2479675"/>
          <p14:tracePt t="101702" x="8235950" y="2487613"/>
          <p14:tracePt t="101710" x="8243888" y="2487613"/>
          <p14:tracePt t="101718" x="8251825" y="2495550"/>
          <p14:tracePt t="101724" x="8259763" y="2503488"/>
          <p14:tracePt t="101732" x="8267700" y="2503488"/>
          <p14:tracePt t="101740" x="8267700" y="2511425"/>
          <p14:tracePt t="101747" x="8275638" y="2511425"/>
          <p14:tracePt t="101756" x="8283575" y="2511425"/>
          <p14:tracePt t="101762" x="8291513" y="2511425"/>
          <p14:tracePt t="101771" x="8291513" y="2519363"/>
          <p14:tracePt t="101777" x="8299450" y="2519363"/>
          <p14:tracePt t="101793" x="8307388" y="2527300"/>
          <p14:tracePt t="101800" x="8315325" y="2527300"/>
          <p14:tracePt t="101815" x="8323263" y="2527300"/>
          <p14:tracePt t="101823" x="8331200" y="2527300"/>
          <p14:tracePt t="101830" x="8339138" y="2527300"/>
          <p14:tracePt t="101838" x="8347075" y="2527300"/>
          <p14:tracePt t="101845" x="8355013" y="2527300"/>
          <p14:tracePt t="101852" x="8362950" y="2527300"/>
          <p14:tracePt t="101859" x="8378825" y="2527300"/>
          <p14:tracePt t="101874" x="8386763" y="2519363"/>
          <p14:tracePt t="101882" x="8402638" y="2519363"/>
          <p14:tracePt t="101891" x="8418513" y="2519363"/>
          <p14:tracePt t="101905" x="8434388" y="2519363"/>
          <p14:tracePt t="101919" x="8442325" y="2519363"/>
          <p14:tracePt t="101927" x="8450263" y="2519363"/>
          <p14:tracePt t="101934" x="8458200" y="2519363"/>
          <p14:tracePt t="101942" x="8466138" y="2519363"/>
          <p14:tracePt t="101949" x="8474075" y="2519363"/>
          <p14:tracePt t="101957" x="8482013" y="2519363"/>
          <p14:tracePt t="101965" x="8489950" y="2519363"/>
          <p14:tracePt t="101972" x="8505825" y="2519363"/>
          <p14:tracePt t="101993" x="8521700" y="2519363"/>
          <p14:tracePt t="101995" x="8529638" y="2519363"/>
          <p14:tracePt t="102003" x="8545513" y="2519363"/>
          <p14:tracePt t="102017" x="8553450" y="2519363"/>
          <p14:tracePt t="102024" x="8569325" y="2511425"/>
          <p14:tracePt t="102040" x="8585200" y="2503488"/>
          <p14:tracePt t="102047" x="8593138" y="2503488"/>
          <p14:tracePt t="102062" x="8602663" y="2503488"/>
          <p14:tracePt t="102071" x="8610600" y="2495550"/>
          <p14:tracePt t="102077" x="8626475" y="2487613"/>
          <p14:tracePt t="102084" x="8634413" y="2487613"/>
          <p14:tracePt t="102092" x="8642350" y="2479675"/>
          <p14:tracePt t="102099" x="8650288" y="2479675"/>
          <p14:tracePt t="102107" x="8658225" y="2471738"/>
          <p14:tracePt t="102115" x="8666163" y="2471738"/>
          <p14:tracePt t="102122" x="8674100" y="2471738"/>
          <p14:tracePt t="102130" x="8682038" y="2463800"/>
          <p14:tracePt t="102145" x="8689975" y="2463800"/>
          <p14:tracePt t="102152" x="8705850" y="2447925"/>
          <p14:tracePt t="102168" x="8713788" y="2447925"/>
          <p14:tracePt t="102174" x="8721725" y="2432050"/>
          <p14:tracePt t="102182" x="8729663" y="2424113"/>
          <p14:tracePt t="102190" x="8737600" y="2416175"/>
          <p14:tracePt t="102197" x="8753475" y="2400300"/>
          <p14:tracePt t="102212" x="8761413" y="2392363"/>
          <p14:tracePt t="102221" x="8761413" y="2376488"/>
          <p14:tracePt t="102227" x="8777288" y="2368550"/>
          <p14:tracePt t="102234" x="8777288" y="2360613"/>
          <p14:tracePt t="102242" x="8777288" y="2352675"/>
          <p14:tracePt t="102250" x="8785225" y="2344738"/>
          <p14:tracePt t="102257" x="8793163" y="2328863"/>
          <p14:tracePt t="102273" x="8793163" y="2320925"/>
          <p14:tracePt t="102280" x="8793163" y="2305050"/>
          <p14:tracePt t="102288" x="8793163" y="2297113"/>
          <p14:tracePt t="102294" x="8793163" y="2289175"/>
          <p14:tracePt t="102302" x="8793163" y="2273300"/>
          <p14:tracePt t="102310" x="8793163" y="2265363"/>
          <p14:tracePt t="102324" x="8793163" y="2249488"/>
          <p14:tracePt t="102340" x="8793163" y="2241550"/>
          <p14:tracePt t="102347" x="8793163" y="2233613"/>
          <p14:tracePt t="102356" x="8793163" y="2224088"/>
          <p14:tracePt t="102392" x="8793163" y="2216150"/>
          <p14:tracePt t="102467" x="8785225" y="2216150"/>
          <p14:tracePt t="102512" x="8785225" y="2208213"/>
          <p14:tracePt t="102520" x="8777288" y="2208213"/>
          <p14:tracePt t="102535" x="8777288" y="2200275"/>
          <p14:tracePt t="102550" x="8777288" y="2192338"/>
          <p14:tracePt t="102572" x="8769350" y="2192338"/>
          <p14:tracePt t="102820" x="8761413" y="2192338"/>
          <p14:tracePt t="102834" x="8753475" y="2192338"/>
          <p14:tracePt t="102843" x="8745538" y="2192338"/>
          <p14:tracePt t="102849" x="8737600" y="2192338"/>
          <p14:tracePt t="102858" x="8721725" y="2200275"/>
          <p14:tracePt t="102864" x="8705850" y="2200275"/>
          <p14:tracePt t="102879" x="8689975" y="2200275"/>
          <p14:tracePt t="102887" x="8674100" y="2200275"/>
          <p14:tracePt t="102895" x="8666163" y="2200275"/>
          <p14:tracePt t="102902" x="8642350" y="2200275"/>
          <p14:tracePt t="102910" x="8634413" y="2200275"/>
          <p14:tracePt t="102918" x="8618538" y="2200275"/>
          <p14:tracePt t="102924" x="8585200" y="2200275"/>
          <p14:tracePt t="102932" x="8569325" y="2200275"/>
          <p14:tracePt t="102940" x="8545513" y="2200275"/>
          <p14:tracePt t="102947" x="8521700" y="2192338"/>
          <p14:tracePt t="102954" x="8513763" y="2192338"/>
          <p14:tracePt t="102962" x="8489950" y="2176463"/>
          <p14:tracePt t="102969" x="8466138" y="2168525"/>
          <p14:tracePt t="102977" x="8442325" y="2160588"/>
          <p14:tracePt t="102984" x="8426450" y="2160588"/>
          <p14:tracePt t="102992" x="8410575" y="2152650"/>
          <p14:tracePt t="102999" x="8394700" y="2144713"/>
          <p14:tracePt t="103007" x="8386763" y="2144713"/>
          <p14:tracePt t="103014" x="8378825" y="2144713"/>
          <p14:tracePt t="103022" x="8370888" y="2144713"/>
          <p14:tracePt t="103030" x="8370888" y="2136775"/>
          <p14:tracePt t="103037" x="8362950" y="2136775"/>
          <p14:tracePt t="103045" x="8362950" y="2128838"/>
          <p14:tracePt t="103052" x="8355013" y="2128838"/>
          <p14:tracePt t="103067" x="8339138" y="2120900"/>
          <p14:tracePt t="103076" x="8331200" y="2120900"/>
          <p14:tracePt t="103082" x="8315325" y="2112963"/>
          <p14:tracePt t="103089" x="8299450" y="2105025"/>
          <p14:tracePt t="103097" x="8275638" y="2089150"/>
          <p14:tracePt t="103105" x="8243888" y="2081213"/>
          <p14:tracePt t="103112" x="8210550" y="2065338"/>
          <p14:tracePt t="103120" x="8178800" y="2057400"/>
          <p14:tracePt t="103128" x="8147050" y="2049463"/>
          <p14:tracePt t="103136" x="8107363" y="2033588"/>
          <p14:tracePt t="103143" x="8075613" y="2033588"/>
          <p14:tracePt t="103149" x="8051800" y="2025650"/>
          <p14:tracePt t="103156" x="8035925" y="2025650"/>
          <p14:tracePt t="103164" x="8012113" y="2017713"/>
          <p14:tracePt t="103172" x="7996238" y="2017713"/>
          <p14:tracePt t="103180" x="7972425" y="2017713"/>
          <p14:tracePt t="103187" x="7964488" y="2017713"/>
          <p14:tracePt t="103202" x="7948613" y="2017713"/>
          <p14:tracePt t="103210" x="7940675" y="2017713"/>
          <p14:tracePt t="103217" x="7932738" y="2017713"/>
          <p14:tracePt t="103233" x="7924800" y="2025650"/>
          <p14:tracePt t="103239" x="7916863" y="2025650"/>
          <p14:tracePt t="103248" x="7916863" y="2033588"/>
          <p14:tracePt t="103269" x="7908925" y="2041525"/>
          <p14:tracePt t="103278" x="7900988" y="2041525"/>
          <p14:tracePt t="103292" x="7900988" y="2049463"/>
          <p14:tracePt t="103307" x="7900988" y="2057400"/>
          <p14:tracePt t="103314" x="7893050" y="2065338"/>
          <p14:tracePt t="103329" x="7893050" y="2073275"/>
          <p14:tracePt t="103344" x="7885113" y="2081213"/>
          <p14:tracePt t="103360" x="7885113" y="2089150"/>
          <p14:tracePt t="103367" x="7877175" y="2097088"/>
          <p14:tracePt t="103375" x="7877175" y="2105025"/>
          <p14:tracePt t="103382" x="7869238" y="2105025"/>
          <p14:tracePt t="103390" x="7869238" y="2112963"/>
          <p14:tracePt t="103397" x="7869238" y="2120900"/>
          <p14:tracePt t="103412" x="7869238" y="2128838"/>
          <p14:tracePt t="103427" x="7859713" y="2128838"/>
          <p14:tracePt t="104096" x="0" y="0"/>
        </p14:tracePtLst>
        <p14:tracePtLst>
          <p14:tracePt t="114409" x="8434388" y="1363663"/>
          <p14:tracePt t="114978" x="8434388" y="1371600"/>
          <p14:tracePt t="114993" x="8434388" y="1379538"/>
          <p14:tracePt t="115000" x="8434388" y="1387475"/>
          <p14:tracePt t="115015" x="8434388" y="1395413"/>
          <p14:tracePt t="115046" x="8434388" y="1403350"/>
          <p14:tracePt t="115113" x="8418513" y="1403350"/>
          <p14:tracePt t="115120" x="8402638" y="1403350"/>
          <p14:tracePt t="115128" x="8394700" y="1395413"/>
          <p14:tracePt t="115135" x="8378825" y="1395413"/>
          <p14:tracePt t="115143" x="8362950" y="1395413"/>
          <p14:tracePt t="115150" x="8347075" y="1387475"/>
          <p14:tracePt t="115157" x="8331200" y="1379538"/>
          <p14:tracePt t="115167" x="8323263" y="1379538"/>
          <p14:tracePt t="115172" x="8307388" y="1371600"/>
          <p14:tracePt t="115180" x="8291513" y="1363663"/>
          <p14:tracePt t="115188" x="8291513" y="1355725"/>
          <p14:tracePt t="115195" x="8275638" y="1355725"/>
          <p14:tracePt t="115203" x="8267700" y="1347788"/>
          <p14:tracePt t="115210" x="8251825" y="1339850"/>
          <p14:tracePt t="115217" x="8243888" y="1323975"/>
          <p14:tracePt t="115225" x="8218488" y="1323975"/>
          <p14:tracePt t="115233" x="8202613" y="1308100"/>
          <p14:tracePt t="115240" x="8186738" y="1308100"/>
          <p14:tracePt t="115247" x="8154988" y="1300163"/>
          <p14:tracePt t="115255" x="8107363" y="1292225"/>
          <p14:tracePt t="115263" x="8083550" y="1292225"/>
          <p14:tracePt t="115270" x="8043863" y="1284288"/>
          <p14:tracePt t="115278" x="7988300" y="1268413"/>
          <p14:tracePt t="115285" x="7948613" y="1268413"/>
          <p14:tracePt t="115293" x="7877175" y="1252538"/>
          <p14:tracePt t="115300" x="7835900" y="1252538"/>
          <p14:tracePt t="115308" x="7780338" y="1244600"/>
          <p14:tracePt t="115316" x="7748588" y="1236663"/>
          <p14:tracePt t="115322" x="7700963" y="1228725"/>
          <p14:tracePt t="115330" x="7669213" y="1228725"/>
          <p14:tracePt t="115337" x="7637463" y="1220788"/>
          <p14:tracePt t="115345" x="7613650" y="1220788"/>
          <p14:tracePt t="115353" x="7589838" y="1220788"/>
          <p14:tracePt t="115360" x="7573963" y="1220788"/>
          <p14:tracePt t="115367" x="7566025" y="1220788"/>
          <p14:tracePt t="115375" x="7542213" y="1220788"/>
          <p14:tracePt t="115382" x="7534275" y="1220788"/>
          <p14:tracePt t="115390" x="7526338" y="1220788"/>
          <p14:tracePt t="115397" x="7518400" y="1220788"/>
          <p14:tracePt t="115405" x="7510463" y="1220788"/>
          <p14:tracePt t="115413" x="7493000" y="1220788"/>
          <p14:tracePt t="115428" x="7485063" y="1220788"/>
          <p14:tracePt t="115435" x="7469188" y="1220788"/>
          <p14:tracePt t="115442" x="7461250" y="1212850"/>
          <p14:tracePt t="115449" x="7445375" y="1212850"/>
          <p14:tracePt t="115457" x="7429500" y="1204913"/>
          <p14:tracePt t="115466" x="7413625" y="1195388"/>
          <p14:tracePt t="115472" x="7405688" y="1195388"/>
          <p14:tracePt t="115481" x="7397750" y="1195388"/>
          <p14:tracePt t="115487" x="7389813" y="1179513"/>
          <p14:tracePt t="115495" x="7381875" y="1179513"/>
          <p14:tracePt t="115510" x="7373938" y="1163638"/>
          <p14:tracePt t="115517" x="7366000" y="1163638"/>
          <p14:tracePt t="115525" x="7366000" y="1155700"/>
          <p14:tracePt t="115533" x="7366000" y="1139825"/>
          <p14:tracePt t="115548" x="7366000" y="1123950"/>
          <p14:tracePt t="115563" x="7366000" y="1108075"/>
          <p14:tracePt t="115570" x="7366000" y="1100138"/>
          <p14:tracePt t="115577" x="7366000" y="1084263"/>
          <p14:tracePt t="115585" x="7366000" y="1068388"/>
          <p14:tracePt t="115599" x="7366000" y="1052513"/>
          <p14:tracePt t="115607" x="7366000" y="1044575"/>
          <p14:tracePt t="115616" x="7366000" y="1028700"/>
          <p14:tracePt t="115631" x="7366000" y="1020763"/>
          <p14:tracePt t="115645" x="7366000" y="1012825"/>
          <p14:tracePt t="115653" x="7366000" y="1004888"/>
          <p14:tracePt t="115668" x="7366000" y="996950"/>
          <p14:tracePt t="115682" x="7366000" y="989013"/>
          <p14:tracePt t="115705" x="7366000" y="981075"/>
          <p14:tracePt t="115713" x="7366000" y="973138"/>
          <p14:tracePt t="115735" x="7366000" y="965200"/>
          <p14:tracePt t="115742" x="7358063" y="965200"/>
          <p14:tracePt t="115749" x="7358063" y="957263"/>
          <p14:tracePt t="115765" x="7358063" y="949325"/>
          <p14:tracePt t="115772" x="7350125" y="941388"/>
          <p14:tracePt t="115787" x="7350125" y="933450"/>
          <p14:tracePt t="115849" x="7350125" y="925513"/>
          <p14:tracePt t="115870" x="7350125" y="917575"/>
          <p14:tracePt t="115882" x="7350125" y="909638"/>
          <p14:tracePt t="115885" x="7350125" y="901700"/>
          <p14:tracePt t="115899" x="7350125" y="893763"/>
          <p14:tracePt t="115915" x="7350125" y="885825"/>
          <p14:tracePt t="115922" x="7350125" y="877888"/>
          <p14:tracePt t="116012" x="7350125" y="869950"/>
          <p14:tracePt t="116065" x="7358063" y="862013"/>
          <p14:tracePt t="116223" x="7358063" y="869950"/>
          <p14:tracePt t="116233" x="7358063" y="877888"/>
          <p14:tracePt t="116237" x="7358063" y="893763"/>
          <p14:tracePt t="116245" x="7358063" y="909638"/>
          <p14:tracePt t="116252" x="7358063" y="925513"/>
          <p14:tracePt t="116260" x="7358063" y="941388"/>
          <p14:tracePt t="116274" x="7358063" y="957263"/>
          <p14:tracePt t="116275" x="7358063" y="973138"/>
          <p14:tracePt t="116282" x="7358063" y="1004888"/>
          <p14:tracePt t="116289" x="7358063" y="1020763"/>
          <p14:tracePt t="116297" x="7358063" y="1036638"/>
          <p14:tracePt t="116305" x="7358063" y="1060450"/>
          <p14:tracePt t="116312" x="7358063" y="1076325"/>
          <p14:tracePt t="116320" x="7358063" y="1084263"/>
          <p14:tracePt t="116327" x="7358063" y="1092200"/>
          <p14:tracePt t="116335" x="7358063" y="1108075"/>
          <p14:tracePt t="116343" x="7358063" y="1123950"/>
          <p14:tracePt t="116349" x="7358063" y="1139825"/>
          <p14:tracePt t="116357" x="7358063" y="1147763"/>
          <p14:tracePt t="116365" x="7358063" y="1155700"/>
          <p14:tracePt t="116372" x="7358063" y="1163638"/>
          <p14:tracePt t="116380" x="7358063" y="1179513"/>
          <p14:tracePt t="116395" x="7358063" y="1195388"/>
          <p14:tracePt t="116403" x="7358063" y="1204913"/>
          <p14:tracePt t="116420" x="7358063" y="1220788"/>
          <p14:tracePt t="116425" x="7358063" y="1228725"/>
          <p14:tracePt t="116432" x="7358063" y="1236663"/>
          <p14:tracePt t="116440" x="7358063" y="1252538"/>
          <p14:tracePt t="116447" x="7350125" y="1292225"/>
          <p14:tracePt t="116455" x="7350125" y="1308100"/>
          <p14:tracePt t="116463" x="7350125" y="1323975"/>
          <p14:tracePt t="116470" x="7342188" y="1347788"/>
          <p14:tracePt t="116477" x="7342188" y="1363663"/>
          <p14:tracePt t="116485" x="7334250" y="1387475"/>
          <p14:tracePt t="116493" x="7334250" y="1403350"/>
          <p14:tracePt t="116500" x="7326313" y="1427163"/>
          <p14:tracePt t="116507" x="7326313" y="1450975"/>
          <p14:tracePt t="116515" x="7326313" y="1474788"/>
          <p14:tracePt t="116522" x="7318375" y="1498600"/>
          <p14:tracePt t="116530" x="7310438" y="1530350"/>
          <p14:tracePt t="116537" x="7310438" y="1555750"/>
          <p14:tracePt t="116545" x="7310438" y="1571625"/>
          <p14:tracePt t="116553" x="7302500" y="1595438"/>
          <p14:tracePt t="116560" x="7302500" y="1611313"/>
          <p14:tracePt t="116568" x="7302500" y="1627188"/>
          <p14:tracePt t="116574" x="7294563" y="1651000"/>
          <p14:tracePt t="116583" x="7294563" y="1666875"/>
          <p14:tracePt t="116591" x="7294563" y="1674813"/>
          <p14:tracePt t="116597" x="7294563" y="1690688"/>
          <p14:tracePt t="116606" x="7286625" y="1706563"/>
          <p14:tracePt t="116620" x="7286625" y="1722438"/>
          <p14:tracePt t="116634" x="7286625" y="1730375"/>
          <p14:tracePt t="116650" x="7278688" y="1730375"/>
          <p14:tracePt t="116664" x="7278688" y="1738313"/>
          <p14:tracePt t="116740" x="7278688" y="1730375"/>
          <p14:tracePt t="116747" x="7278688" y="1714500"/>
          <p14:tracePt t="116755" x="7278688" y="1698625"/>
          <p14:tracePt t="116762" x="7278688" y="1666875"/>
          <p14:tracePt t="116770" x="7278688" y="1643063"/>
          <p14:tracePt t="116778" x="7278688" y="1619250"/>
          <p14:tracePt t="116786" x="7278688" y="1603375"/>
          <p14:tracePt t="116793" x="7286625" y="1579563"/>
          <p14:tracePt t="116801" x="7286625" y="1555750"/>
          <p14:tracePt t="116809" x="7286625" y="1522413"/>
          <p14:tracePt t="116815" x="7294563" y="1498600"/>
          <p14:tracePt t="116822" x="7294563" y="1466850"/>
          <p14:tracePt t="116830" x="7294563" y="1443038"/>
          <p14:tracePt t="116837" x="7294563" y="1419225"/>
          <p14:tracePt t="116846" x="7302500" y="1387475"/>
          <p14:tracePt t="116853" x="7302500" y="1363663"/>
          <p14:tracePt t="116860" x="7302500" y="1339850"/>
          <p14:tracePt t="116868" x="7302500" y="1323975"/>
          <p14:tracePt t="116887" x="7302500" y="1284288"/>
          <p14:tracePt t="116890" x="7310438" y="1268413"/>
          <p14:tracePt t="116897" x="7310438" y="1252538"/>
          <p14:tracePt t="116905" x="7310438" y="1236663"/>
          <p14:tracePt t="116912" x="7318375" y="1212850"/>
          <p14:tracePt t="116921" x="7318375" y="1204913"/>
          <p14:tracePt t="116927" x="7318375" y="1195388"/>
          <p14:tracePt t="116935" x="7318375" y="1179513"/>
          <p14:tracePt t="116942" x="7318375" y="1163638"/>
          <p14:tracePt t="116951" x="7318375" y="1139825"/>
          <p14:tracePt t="116958" x="7326313" y="1131888"/>
          <p14:tracePt t="116965" x="7326313" y="1123950"/>
          <p14:tracePt t="116972" x="7326313" y="1116013"/>
          <p14:tracePt t="116979" x="7326313" y="1100138"/>
          <p14:tracePt t="116987" x="7334250" y="1084263"/>
          <p14:tracePt t="116995" x="7334250" y="1076325"/>
          <p14:tracePt t="117003" x="7334250" y="1052513"/>
          <p14:tracePt t="117018" x="7334250" y="1036638"/>
          <p14:tracePt t="117025" x="7342188" y="1028700"/>
          <p14:tracePt t="117034" x="7342188" y="1012825"/>
          <p14:tracePt t="117040" x="7342188" y="1004888"/>
          <p14:tracePt t="117055" x="7342188" y="989013"/>
          <p14:tracePt t="117062" x="7342188" y="981075"/>
          <p14:tracePt t="117070" x="7342188" y="973138"/>
          <p14:tracePt t="117077" x="7342188" y="965200"/>
          <p14:tracePt t="117092" x="7342188" y="949325"/>
          <p14:tracePt t="117101" x="7342188" y="933450"/>
          <p14:tracePt t="117175" x="7342188" y="925513"/>
          <p14:tracePt t="117205" x="7342188" y="917575"/>
          <p14:tracePt t="117280" x="7342188" y="933450"/>
          <p14:tracePt t="117287" x="7342188" y="957263"/>
          <p14:tracePt t="117295" x="7342188" y="965200"/>
          <p14:tracePt t="117303" x="7342188" y="981075"/>
          <p14:tracePt t="117310" x="7342188" y="1004888"/>
          <p14:tracePt t="117317" x="7342188" y="1028700"/>
          <p14:tracePt t="117325" x="7342188" y="1052513"/>
          <p14:tracePt t="117332" x="7342188" y="1068388"/>
          <p14:tracePt t="117340" x="7342188" y="1100138"/>
          <p14:tracePt t="117347" x="7342188" y="1123950"/>
          <p14:tracePt t="117356" x="7342188" y="1147763"/>
          <p14:tracePt t="117365" x="7342188" y="1179513"/>
          <p14:tracePt t="117372" x="7342188" y="1195388"/>
          <p14:tracePt t="117378" x="7342188" y="1212850"/>
          <p14:tracePt t="117386" x="7342188" y="1236663"/>
          <p14:tracePt t="117392" x="7342188" y="1260475"/>
          <p14:tracePt t="117401" x="7342188" y="1276350"/>
          <p14:tracePt t="117407" x="7342188" y="1292225"/>
          <p14:tracePt t="117415" x="7342188" y="1308100"/>
          <p14:tracePt t="117422" x="7342188" y="1316038"/>
          <p14:tracePt t="117430" x="7342188" y="1331913"/>
          <p14:tracePt t="117437" x="7342188" y="1355725"/>
          <p14:tracePt t="117444" x="7334250" y="1379538"/>
          <p14:tracePt t="117453" x="7334250" y="1387475"/>
          <p14:tracePt t="117460" x="7334250" y="1419225"/>
          <p14:tracePt t="117467" x="7326313" y="1435100"/>
          <p14:tracePt t="117475" x="7326313" y="1458913"/>
          <p14:tracePt t="117482" x="7326313" y="1482725"/>
          <p14:tracePt t="117489" x="7326313" y="1498600"/>
          <p14:tracePt t="117497" x="7326313" y="1514475"/>
          <p14:tracePt t="117505" x="7326313" y="1530350"/>
          <p14:tracePt t="117512" x="7326313" y="1538288"/>
          <p14:tracePt t="117520" x="7326313" y="1547813"/>
          <p14:tracePt t="117527" x="7318375" y="1555750"/>
          <p14:tracePt t="117535" x="7318375" y="1563688"/>
          <p14:tracePt t="117544" x="7318375" y="1571625"/>
          <p14:tracePt t="117557" x="7318375" y="1579563"/>
          <p14:tracePt t="117595" x="7318375" y="1587500"/>
          <p14:tracePt t="117715" x="7318375" y="1579563"/>
          <p14:tracePt t="117722" x="7318375" y="1571625"/>
          <p14:tracePt t="117730" x="7318375" y="1563688"/>
          <p14:tracePt t="117737" x="7318375" y="1555750"/>
          <p14:tracePt t="117745" x="7318375" y="1547813"/>
          <p14:tracePt t="117752" x="7318375" y="1530350"/>
          <p14:tracePt t="117760" x="7318375" y="1514475"/>
          <p14:tracePt t="117768" x="7318375" y="1490663"/>
          <p14:tracePt t="117775" x="7326313" y="1450975"/>
          <p14:tracePt t="117782" x="7326313" y="1443038"/>
          <p14:tracePt t="117789" x="7326313" y="1411288"/>
          <p14:tracePt t="117799" x="7334250" y="1363663"/>
          <p14:tracePt t="117805" x="7334250" y="1331913"/>
          <p14:tracePt t="117812" x="7334250" y="1300163"/>
          <p14:tracePt t="117820" x="7342188" y="1244600"/>
          <p14:tracePt t="117828" x="7350125" y="1212850"/>
          <p14:tracePt t="117835" x="7350125" y="1163638"/>
          <p14:tracePt t="117842" x="7358063" y="1131888"/>
          <p14:tracePt t="117850" x="7358063" y="1092200"/>
          <p14:tracePt t="117857" x="7366000" y="1036638"/>
          <p14:tracePt t="117864" x="7373938" y="996950"/>
          <p14:tracePt t="117872" x="7373938" y="965200"/>
          <p14:tracePt t="117885" x="7373938" y="933450"/>
          <p14:tracePt t="117887" x="7381875" y="901700"/>
          <p14:tracePt t="117895" x="7381875" y="885825"/>
          <p14:tracePt t="117903" x="7381875" y="862013"/>
          <p14:tracePt t="117910" x="7381875" y="844550"/>
          <p14:tracePt t="117919" x="7381875" y="828675"/>
          <p14:tracePt t="117925" x="7381875" y="812800"/>
          <p14:tracePt t="117947" x="7381875" y="804863"/>
          <p14:tracePt t="117993" x="7381875" y="812800"/>
          <p14:tracePt t="118001" x="7381875" y="820738"/>
          <p14:tracePt t="118007" x="7381875" y="828675"/>
          <p14:tracePt t="118015" x="7381875" y="836613"/>
          <p14:tracePt t="118022" x="7381875" y="844550"/>
          <p14:tracePt t="118030" x="7381875" y="852488"/>
          <p14:tracePt t="118038" x="7381875" y="869950"/>
          <p14:tracePt t="118045" x="7381875" y="877888"/>
          <p14:tracePt t="118052" x="7381875" y="885825"/>
          <p14:tracePt t="118059" x="7381875" y="909638"/>
          <p14:tracePt t="118067" x="7381875" y="925513"/>
          <p14:tracePt t="118074" x="7381875" y="949325"/>
          <p14:tracePt t="118083" x="7381875" y="957263"/>
          <p14:tracePt t="118090" x="7381875" y="981075"/>
          <p14:tracePt t="118097" x="7381875" y="1004888"/>
          <p14:tracePt t="118105" x="7381875" y="1028700"/>
          <p14:tracePt t="118112" x="7381875" y="1052513"/>
          <p14:tracePt t="118120" x="7381875" y="1076325"/>
          <p14:tracePt t="118127" x="7381875" y="1108075"/>
          <p14:tracePt t="118137" x="7381875" y="1139825"/>
          <p14:tracePt t="118142" x="7381875" y="1163638"/>
          <p14:tracePt t="118152" x="7381875" y="1187450"/>
          <p14:tracePt t="118158" x="7381875" y="1212850"/>
          <p14:tracePt t="118165" x="7381875" y="1228725"/>
          <p14:tracePt t="118172" x="7381875" y="1252538"/>
          <p14:tracePt t="118180" x="7381875" y="1276350"/>
          <p14:tracePt t="118187" x="7381875" y="1292225"/>
          <p14:tracePt t="118195" x="7381875" y="1316038"/>
          <p14:tracePt t="118203" x="7381875" y="1331913"/>
          <p14:tracePt t="118210" x="7381875" y="1347788"/>
          <p14:tracePt t="118218" x="7381875" y="1363663"/>
          <p14:tracePt t="118225" x="7381875" y="1371600"/>
          <p14:tracePt t="118233" x="7381875" y="1379538"/>
          <p14:tracePt t="118239" x="7381875" y="1395413"/>
          <p14:tracePt t="118262" x="7381875" y="1403350"/>
          <p14:tracePt t="118302" x="7381875" y="1411288"/>
          <p14:tracePt t="118840" x="7397750" y="1395413"/>
          <p14:tracePt t="118847" x="7413625" y="1379538"/>
          <p14:tracePt t="118855" x="7421563" y="1363663"/>
          <p14:tracePt t="118862" x="7445375" y="1347788"/>
          <p14:tracePt t="118870" x="7461250" y="1331913"/>
          <p14:tracePt t="118882" x="7485063" y="1316038"/>
          <p14:tracePt t="118885" x="7518400" y="1300163"/>
          <p14:tracePt t="118892" x="7550150" y="1292225"/>
          <p14:tracePt t="118901" x="7573963" y="1284288"/>
          <p14:tracePt t="118907" x="7613650" y="1268413"/>
          <p14:tracePt t="118914" x="7661275" y="1252538"/>
          <p14:tracePt t="118922" x="7693025" y="1244600"/>
          <p14:tracePt t="118930" x="7748588" y="1228725"/>
          <p14:tracePt t="118937" x="7804150" y="1212850"/>
          <p14:tracePt t="118944" x="7869238" y="1195388"/>
          <p14:tracePt t="118952" x="7924800" y="1179513"/>
          <p14:tracePt t="118959" x="7996238" y="1155700"/>
          <p14:tracePt t="118967" x="8059738" y="1139825"/>
          <p14:tracePt t="118975" x="8123238" y="1131888"/>
          <p14:tracePt t="118983" x="8178800" y="1116013"/>
          <p14:tracePt t="118990" x="8235950" y="1100138"/>
          <p14:tracePt t="118998" x="8283575" y="1084263"/>
          <p14:tracePt t="119005" x="8315325" y="1068388"/>
          <p14:tracePt t="119012" x="8347075" y="1060450"/>
          <p14:tracePt t="119020" x="8362950" y="1052513"/>
          <p14:tracePt t="119028" x="8378825" y="1036638"/>
          <p14:tracePt t="119035" x="8394700" y="1036638"/>
          <p14:tracePt t="119043" x="8410575" y="1020763"/>
          <p14:tracePt t="119058" x="8418513" y="1012825"/>
          <p14:tracePt t="119066" x="8442325" y="1004888"/>
          <p14:tracePt t="119081" x="8450263" y="1004888"/>
          <p14:tracePt t="119087" x="8458200" y="996950"/>
          <p14:tracePt t="119095" x="8466138" y="996950"/>
          <p14:tracePt t="119103" x="8474075" y="996950"/>
          <p14:tracePt t="119109" x="8474075" y="989013"/>
          <p14:tracePt t="119222" x="8466138" y="981075"/>
          <p14:tracePt t="119231" x="8442325" y="973138"/>
          <p14:tracePt t="119238" x="8410575" y="957263"/>
          <p14:tracePt t="119244" x="8378825" y="957263"/>
          <p14:tracePt t="119252" x="8347075" y="941388"/>
          <p14:tracePt t="119259" x="8299450" y="933450"/>
          <p14:tracePt t="119267" x="8259763" y="917575"/>
          <p14:tracePt t="119274" x="8210550" y="909638"/>
          <p14:tracePt t="119283" x="8170863" y="901700"/>
          <p14:tracePt t="119290" x="8154988" y="893763"/>
          <p14:tracePt t="119297" x="8131175" y="893763"/>
          <p14:tracePt t="119305" x="8123238" y="885825"/>
          <p14:tracePt t="119313" x="8115300" y="885825"/>
          <p14:tracePt t="119366" x="8115300" y="877888"/>
          <p14:tracePt t="119537" x="8107363" y="877888"/>
          <p14:tracePt t="119591" x="0" y="0"/>
        </p14:tracePtLst>
        <p14:tracePtLst>
          <p14:tracePt t="120042" x="8027988" y="828675"/>
          <p14:tracePt t="120154" x="0" y="0"/>
        </p14:tracePtLst>
        <p14:tracePtLst>
          <p14:tracePt t="120297" x="8012113" y="820738"/>
          <p14:tracePt t="120416" x="0" y="0"/>
        </p14:tracePtLst>
        <p14:tracePtLst>
          <p14:tracePt t="121407" x="8642350" y="973138"/>
          <p14:tracePt t="121526" x="0" y="0"/>
        </p14:tracePtLst>
        <p14:tracePtLst>
          <p14:tracePt t="121610" x="8642350" y="973138"/>
          <p14:tracePt t="121715" x="0" y="0"/>
        </p14:tracePtLst>
        <p14:tracePtLst>
          <p14:tracePt t="122734" x="8362950" y="1316038"/>
          <p14:tracePt t="122854" x="0" y="0"/>
        </p14:tracePtLst>
        <p14:tracePtLst>
          <p14:tracePt t="122951" x="8362950" y="1316038"/>
          <p14:tracePt t="123056" x="0" y="0"/>
        </p14:tracePtLst>
        <p14:tracePtLst>
          <p14:tracePt t="127378" x="7820025" y="3236913"/>
          <p14:tracePt t="127390" x="7812088" y="3236913"/>
          <p14:tracePt t="127398" x="7804150" y="3236913"/>
          <p14:tracePt t="127406" x="7788275" y="3228975"/>
          <p14:tracePt t="127414" x="7772400" y="3228975"/>
          <p14:tracePt t="127421" x="7756525" y="3228975"/>
          <p14:tracePt t="127429" x="7748588" y="3228975"/>
          <p14:tracePt t="127437" x="7740650" y="3228975"/>
          <p14:tracePt t="127442" x="7724775" y="3228975"/>
          <p14:tracePt t="127452" x="7708900" y="3228975"/>
          <p14:tracePt t="127457" x="7700963" y="3228975"/>
          <p14:tracePt t="127469" x="7693025" y="3236913"/>
          <p14:tracePt t="127473" x="7685088" y="3244850"/>
          <p14:tracePt t="127483" x="7677150" y="3252788"/>
          <p14:tracePt t="127488" x="7653338" y="3278188"/>
          <p14:tracePt t="127496" x="7637463" y="3294063"/>
          <p14:tracePt t="127503" x="7621588" y="3317875"/>
          <p14:tracePt t="127513" x="7605713" y="3333750"/>
          <p14:tracePt t="127520" x="7573963" y="3381375"/>
          <p14:tracePt t="127525" x="7566025" y="3405188"/>
          <p14:tracePt t="127537" x="7550150" y="3444875"/>
          <p14:tracePt t="127541" x="7542213" y="3452813"/>
          <p14:tracePt t="127550" x="7534275" y="3484563"/>
          <p14:tracePt t="127556" x="7526338" y="3508375"/>
          <p14:tracePt t="127564" x="7518400" y="3548063"/>
          <p14:tracePt t="127570" x="7518400" y="3579813"/>
          <p14:tracePt t="127579" x="7518400" y="3605213"/>
          <p14:tracePt t="127586" x="7518400" y="3629025"/>
          <p14:tracePt t="127592" x="7518400" y="3652838"/>
          <p14:tracePt t="127603" x="7526338" y="3676650"/>
          <p14:tracePt t="127609" x="7542213" y="3692525"/>
          <p14:tracePt t="127616" x="7550150" y="3724275"/>
          <p14:tracePt t="127622" x="7573963" y="3748088"/>
          <p14:tracePt t="127631" x="7589838" y="3763963"/>
          <p14:tracePt t="127638" x="7597775" y="3779838"/>
          <p14:tracePt t="127646" x="7605713" y="3779838"/>
          <p14:tracePt t="127654" x="7629525" y="3795713"/>
          <p14:tracePt t="127660" x="7645400" y="3811588"/>
          <p14:tracePt t="127668" x="7669213" y="3827463"/>
          <p14:tracePt t="127675" x="7708900" y="3851275"/>
          <p14:tracePt t="127685" x="7748588" y="3875088"/>
          <p14:tracePt t="127690" x="7772400" y="3890963"/>
          <p14:tracePt t="127697" x="7812088" y="3914775"/>
          <p14:tracePt t="127705" x="7835900" y="3930650"/>
          <p14:tracePt t="127712" x="7859713" y="3938588"/>
          <p14:tracePt t="127722" x="7893050" y="3956050"/>
          <p14:tracePt t="127728" x="7916863" y="3971925"/>
          <p14:tracePt t="127735" x="7940675" y="3979863"/>
          <p14:tracePt t="127742" x="7980363" y="3995738"/>
          <p14:tracePt t="127749" x="7996238" y="4003675"/>
          <p14:tracePt t="127757" x="8012113" y="4003675"/>
          <p14:tracePt t="127765" x="8043863" y="4011613"/>
          <p14:tracePt t="127772" x="8067675" y="4011613"/>
          <p14:tracePt t="127780" x="8091488" y="4011613"/>
          <p14:tracePt t="127788" x="8115300" y="4011613"/>
          <p14:tracePt t="127795" x="8139113" y="4011613"/>
          <p14:tracePt t="127802" x="8162925" y="4011613"/>
          <p14:tracePt t="127810" x="8186738" y="4011613"/>
          <p14:tracePt t="127817" x="8202613" y="4011613"/>
          <p14:tracePt t="127825" x="8235950" y="4011613"/>
          <p14:tracePt t="127833" x="8267700" y="4011613"/>
          <p14:tracePt t="127840" x="8291513" y="4003675"/>
          <p14:tracePt t="127847" x="8307388" y="3995738"/>
          <p14:tracePt t="127855" x="8339138" y="3979863"/>
          <p14:tracePt t="127862" x="8362950" y="3963988"/>
          <p14:tracePt t="127870" x="8402638" y="3948113"/>
          <p14:tracePt t="127887" x="8474075" y="3898900"/>
          <p14:tracePt t="127893" x="8513763" y="3867150"/>
          <p14:tracePt t="127900" x="8545513" y="3835400"/>
          <p14:tracePt t="127907" x="8585200" y="3795713"/>
          <p14:tracePt t="127916" x="8602663" y="3779838"/>
          <p14:tracePt t="127923" x="8634413" y="3748088"/>
          <p14:tracePt t="127930" x="8666163" y="3708400"/>
          <p14:tracePt t="127938" x="8682038" y="3676650"/>
          <p14:tracePt t="127946" x="8705850" y="3636963"/>
          <p14:tracePt t="127952" x="8713788" y="3613150"/>
          <p14:tracePt t="127960" x="8729663" y="3571875"/>
          <p14:tracePt t="127968" x="8729663" y="3540125"/>
          <p14:tracePt t="127975" x="8729663" y="3516313"/>
          <p14:tracePt t="127983" x="8729663" y="3484563"/>
          <p14:tracePt t="127990" x="8729663" y="3460750"/>
          <p14:tracePt t="127997" x="8721725" y="3436938"/>
          <p14:tracePt t="128005" x="8705850" y="3405188"/>
          <p14:tracePt t="128013" x="8689975" y="3373438"/>
          <p14:tracePt t="128019" x="8666163" y="3357563"/>
          <p14:tracePt t="128027" x="8650288" y="3325813"/>
          <p14:tracePt t="128035" x="8618538" y="3302000"/>
          <p14:tracePt t="128043" x="8577263" y="3262313"/>
          <p14:tracePt t="128052" x="8537575" y="3228975"/>
          <p14:tracePt t="128057" x="8513763" y="3205163"/>
          <p14:tracePt t="128066" x="8474075" y="3181350"/>
          <p14:tracePt t="128072" x="8450263" y="3149600"/>
          <p14:tracePt t="128079" x="8426450" y="3133725"/>
          <p14:tracePt t="128088" x="8402638" y="3117850"/>
          <p14:tracePt t="128095" x="8378825" y="3094038"/>
          <p14:tracePt t="128102" x="8370888" y="3094038"/>
          <p14:tracePt t="128110" x="8362950" y="3094038"/>
          <p14:tracePt t="128118" x="8355013" y="3094038"/>
          <p14:tracePt t="128133" x="8339138" y="3094038"/>
          <p14:tracePt t="128140" x="8323263" y="3094038"/>
          <p14:tracePt t="128147" x="8307388" y="3094038"/>
          <p14:tracePt t="128156" x="8291513" y="3094038"/>
          <p14:tracePt t="128163" x="8259763" y="3109913"/>
          <p14:tracePt t="128170" x="8235950" y="3125788"/>
          <p14:tracePt t="128177" x="8202613" y="3141663"/>
          <p14:tracePt t="128185" x="8178800" y="3149600"/>
          <p14:tracePt t="128192" x="8154988" y="3165475"/>
          <p14:tracePt t="128200" x="8131175" y="3173413"/>
          <p14:tracePt t="128207" x="8099425" y="3189288"/>
          <p14:tracePt t="128216" x="8083550" y="3197225"/>
          <p14:tracePt t="128223" x="8043863" y="3221038"/>
          <p14:tracePt t="128231" x="8020050" y="3228975"/>
          <p14:tracePt t="128238" x="7996238" y="3244850"/>
          <p14:tracePt t="128245" x="7972425" y="3270250"/>
          <p14:tracePt t="128253" x="7948613" y="3294063"/>
          <p14:tracePt t="128260" x="7940675" y="3309938"/>
          <p14:tracePt t="128268" x="7916863" y="3341688"/>
          <p14:tracePt t="128275" x="7908925" y="3357563"/>
          <p14:tracePt t="128283" x="7908925" y="3381375"/>
          <p14:tracePt t="128290" x="7900988" y="3389313"/>
          <p14:tracePt t="128298" x="7900988" y="3405188"/>
          <p14:tracePt t="128305" x="7900988" y="3413125"/>
          <p14:tracePt t="128320" x="7900988" y="3421063"/>
          <p14:tracePt t="128342" x="7908925" y="3421063"/>
          <p14:tracePt t="128358" x="7916863" y="3421063"/>
          <p14:tracePt t="128366" x="7932738" y="3421063"/>
          <p14:tracePt t="128380" x="7964488" y="3421063"/>
          <p14:tracePt t="128387" x="8004175" y="3397250"/>
          <p14:tracePt t="128395" x="8027988" y="3365500"/>
          <p14:tracePt t="128402" x="8067675" y="3325813"/>
          <p14:tracePt t="128410" x="8091488" y="3302000"/>
          <p14:tracePt t="128419" x="8131175" y="3236913"/>
          <p14:tracePt t="128425" x="8170863" y="3189288"/>
          <p14:tracePt t="128433" x="8202613" y="3125788"/>
          <p14:tracePt t="128439" x="8218488" y="3070225"/>
          <p14:tracePt t="128447" x="8251825" y="2982913"/>
          <p14:tracePt t="128455" x="8267700" y="2927350"/>
          <p14:tracePt t="128462" x="8275638" y="2862263"/>
          <p14:tracePt t="128470" x="8283575" y="2806700"/>
          <p14:tracePt t="128477" x="8283575" y="2759075"/>
          <p14:tracePt t="128485" x="8283575" y="2711450"/>
          <p14:tracePt t="128492" x="8283575" y="2655888"/>
          <p14:tracePt t="128500" x="8283575" y="2624138"/>
          <p14:tracePt t="128507" x="8283575" y="2576513"/>
          <p14:tracePt t="128517" x="8283575" y="2543175"/>
          <p14:tracePt t="128523" x="8283575" y="2503488"/>
          <p14:tracePt t="128530" x="8283575" y="2487613"/>
          <p14:tracePt t="128538" x="8283575" y="2455863"/>
          <p14:tracePt t="128545" x="8283575" y="2424113"/>
          <p14:tracePt t="128552" x="8283575" y="2384425"/>
          <p14:tracePt t="128559" x="8283575" y="2368550"/>
          <p14:tracePt t="128568" x="8283575" y="2344738"/>
          <p14:tracePt t="128575" x="8283575" y="2328863"/>
          <p14:tracePt t="128582" x="8283575" y="2312988"/>
          <p14:tracePt t="128591" x="8283575" y="2305050"/>
          <p14:tracePt t="128605" x="8283575" y="2297113"/>
          <p14:tracePt t="128635" x="8283575" y="2289175"/>
          <p14:tracePt t="128657" x="8283575" y="2281238"/>
          <p14:tracePt t="128680" x="8283575" y="2273300"/>
          <p14:tracePt t="128718" x="8283575" y="2265363"/>
          <p14:tracePt t="128733" x="8283575" y="2257425"/>
          <p14:tracePt t="128740" x="8283575" y="2249488"/>
          <p14:tracePt t="128755" x="8291513" y="2241550"/>
          <p14:tracePt t="128770" x="8299450" y="2233613"/>
          <p14:tracePt t="128777" x="8307388" y="2233613"/>
          <p14:tracePt t="128785" x="8315325" y="2233613"/>
          <p14:tracePt t="128793" x="8315325" y="2224088"/>
          <p14:tracePt t="128801" x="8331200" y="2224088"/>
          <p14:tracePt t="128815" x="8339138" y="2224088"/>
          <p14:tracePt t="128830" x="8355013" y="2224088"/>
          <p14:tracePt t="128838" x="8362950" y="2233613"/>
          <p14:tracePt t="128845" x="8370888" y="2249488"/>
          <p14:tracePt t="128853" x="8386763" y="2257425"/>
          <p14:tracePt t="128860" x="8386763" y="2265363"/>
          <p14:tracePt t="128868" x="8394700" y="2273300"/>
          <p14:tracePt t="128885" x="8402638" y="2281238"/>
          <p14:tracePt t="128905" x="8402638" y="2289175"/>
          <p14:tracePt t="128928" x="8402638" y="2297113"/>
          <p14:tracePt t="128942" x="8394700" y="2297113"/>
          <p14:tracePt t="128957" x="8386763" y="2297113"/>
          <p14:tracePt t="128980" x="8378825" y="2297113"/>
          <p14:tracePt t="128995" x="8378825" y="2289175"/>
          <p14:tracePt t="129011" x="8378825" y="2281238"/>
          <p14:tracePt t="129018" x="8378825" y="2273300"/>
          <p14:tracePt t="129032" x="8386763" y="2257425"/>
          <p14:tracePt t="129040" x="8394700" y="2257425"/>
          <p14:tracePt t="129048" x="8410575" y="2257425"/>
          <p14:tracePt t="129055" x="8426450" y="2249488"/>
          <p14:tracePt t="129062" x="8442325" y="2249488"/>
          <p14:tracePt t="129070" x="8458200" y="2249488"/>
          <p14:tracePt t="129077" x="8482013" y="2249488"/>
          <p14:tracePt t="129085" x="8497888" y="2249488"/>
          <p14:tracePt t="129093" x="8513763" y="2249488"/>
          <p14:tracePt t="129100" x="8521700" y="2249488"/>
          <p14:tracePt t="129116" x="8529638" y="2249488"/>
          <p14:tracePt t="129199" x="8521700" y="2257425"/>
          <p14:tracePt t="129205" x="8505825" y="2257425"/>
          <p14:tracePt t="129220" x="8497888" y="2257425"/>
          <p14:tracePt t="129235" x="8489950" y="2257425"/>
          <p14:tracePt t="129242" x="8482013" y="2257425"/>
          <p14:tracePt t="129257" x="8482013" y="2249488"/>
          <p14:tracePt t="129266" x="8482013" y="2241550"/>
          <p14:tracePt t="129273" x="8482013" y="2233613"/>
          <p14:tracePt t="129280" x="8482013" y="2224088"/>
          <p14:tracePt t="129288" x="8489950" y="2208213"/>
          <p14:tracePt t="129295" x="8497888" y="2200275"/>
          <p14:tracePt t="129303" x="8513763" y="2192338"/>
          <p14:tracePt t="129317" x="8521700" y="2184400"/>
          <p14:tracePt t="129334" x="8529638" y="2184400"/>
          <p14:tracePt t="129393" x="8529638" y="2192338"/>
          <p14:tracePt t="129400" x="8529638" y="2208213"/>
          <p14:tracePt t="129416" x="8529638" y="2224088"/>
          <p14:tracePt t="129422" x="8529638" y="2241550"/>
          <p14:tracePt t="129430" x="8521700" y="2249488"/>
          <p14:tracePt t="129440" x="8521700" y="2265363"/>
          <p14:tracePt t="129446" x="8513763" y="2273300"/>
          <p14:tracePt t="129453" x="8505825" y="2273300"/>
          <p14:tracePt t="129460" x="8505825" y="2281238"/>
          <p14:tracePt t="129468" x="8505825" y="2289175"/>
          <p14:tracePt t="129475" x="8497888" y="2289175"/>
          <p14:tracePt t="129483" x="8497888" y="2297113"/>
          <p14:tracePt t="129498" x="8489950" y="2297113"/>
          <p14:tracePt t="129505" x="8489950" y="2305050"/>
          <p14:tracePt t="129514" x="0" y="0"/>
        </p14:tracePtLst>
        <p14:tracePtLst>
          <p14:tracePt t="133460" x="7724775" y="2120900"/>
          <p14:tracePt t="133931" x="7724775" y="2128838"/>
          <p14:tracePt t="133937" x="7724775" y="2152650"/>
          <p14:tracePt t="133945" x="7740650" y="2184400"/>
          <p14:tracePt t="133953" x="7764463" y="2224088"/>
          <p14:tracePt t="133961" x="7788275" y="2273300"/>
          <p14:tracePt t="133967" x="7827963" y="2328863"/>
          <p14:tracePt t="133975" x="7877175" y="2368550"/>
          <p14:tracePt t="133982" x="7916863" y="2408238"/>
          <p14:tracePt t="133991" x="7964488" y="2447925"/>
          <p14:tracePt t="133998" x="8012113" y="2495550"/>
          <p14:tracePt t="134005" x="8067675" y="2535238"/>
          <p14:tracePt t="134012" x="8099425" y="2559050"/>
          <p14:tracePt t="134020" x="8139113" y="2592388"/>
          <p14:tracePt t="134028" x="8170863" y="2616200"/>
          <p14:tracePt t="134035" x="8202613" y="2647950"/>
          <p14:tracePt t="134045" x="8243888" y="2671763"/>
          <p14:tracePt t="134051" x="8275638" y="2695575"/>
          <p14:tracePt t="134060" x="8299450" y="2727325"/>
          <p14:tracePt t="134065" x="8323263" y="2735263"/>
          <p14:tracePt t="134072" x="8339138" y="2759075"/>
          <p14:tracePt t="134080" x="8347075" y="2774950"/>
          <p14:tracePt t="134087" x="8362950" y="2790825"/>
          <p14:tracePt t="134095" x="8370888" y="2814638"/>
          <p14:tracePt t="134102" x="8394700" y="2846388"/>
          <p14:tracePt t="134110" x="8410575" y="2870200"/>
          <p14:tracePt t="134117" x="8418513" y="2901950"/>
          <p14:tracePt t="134125" x="8426450" y="2935288"/>
          <p14:tracePt t="134133" x="8442325" y="2959100"/>
          <p14:tracePt t="134142" x="8458200" y="2990850"/>
          <p14:tracePt t="134147" x="8466138" y="3022600"/>
          <p14:tracePt t="134155" x="8482013" y="3046413"/>
          <p14:tracePt t="134162" x="8489950" y="3062288"/>
          <p14:tracePt t="134170" x="8513763" y="3078163"/>
          <p14:tracePt t="134177" x="8521700" y="3086100"/>
          <p14:tracePt t="134185" x="8537575" y="3101975"/>
          <p14:tracePt t="134194" x="8553450" y="3109913"/>
          <p14:tracePt t="134200" x="8561388" y="3117850"/>
          <p14:tracePt t="134208" x="8569325" y="3125788"/>
          <p14:tracePt t="134215" x="8569325" y="3133725"/>
          <p14:tracePt t="134222" x="8577263" y="3133725"/>
          <p14:tracePt t="134231" x="8585200" y="3133725"/>
          <p14:tracePt t="134434" x="8585200" y="3141663"/>
          <p14:tracePt t="134440" x="8593138" y="3141663"/>
          <p14:tracePt t="134448" x="8593138" y="3149600"/>
          <p14:tracePt t="134455" x="8602663" y="3149600"/>
          <p14:tracePt t="134478" x="8602663" y="3157538"/>
          <p14:tracePt t="134853" x="8602663" y="3165475"/>
          <p14:tracePt t="134860" x="8610600" y="3181350"/>
          <p14:tracePt t="134867" x="8618538" y="3197225"/>
          <p14:tracePt t="134876" x="8618538" y="3213100"/>
          <p14:tracePt t="134883" x="8626475" y="3228975"/>
          <p14:tracePt t="134896" x="8634413" y="3252788"/>
          <p14:tracePt t="134897" x="8642350" y="3270250"/>
          <p14:tracePt t="134905" x="8642350" y="3286125"/>
          <p14:tracePt t="134912" x="8650288" y="3317875"/>
          <p14:tracePt t="134920" x="8658225" y="3333750"/>
          <p14:tracePt t="134928" x="8666163" y="3349625"/>
          <p14:tracePt t="134935" x="8666163" y="3357563"/>
          <p14:tracePt t="136743" x="8666163" y="3349625"/>
          <p14:tracePt t="136750" x="8666163" y="3341688"/>
          <p14:tracePt t="136761" x="8666163" y="3325813"/>
          <p14:tracePt t="136765" x="8658225" y="3302000"/>
          <p14:tracePt t="136774" x="8642350" y="3278188"/>
          <p14:tracePt t="136780" x="8626475" y="3244850"/>
          <p14:tracePt t="136788" x="8593138" y="3197225"/>
          <p14:tracePt t="136796" x="8569325" y="3165475"/>
          <p14:tracePt t="136804" x="8537575" y="3117850"/>
          <p14:tracePt t="136811" x="8497888" y="3070225"/>
          <p14:tracePt t="136818" x="8458200" y="3022600"/>
          <p14:tracePt t="136825" x="8410575" y="2967038"/>
          <p14:tracePt t="136832" x="8355013" y="2894013"/>
          <p14:tracePt t="136841" x="8347075" y="2878138"/>
          <p14:tracePt t="136847" x="8307388" y="2822575"/>
          <p14:tracePt t="136855" x="8251825" y="2743200"/>
          <p14:tracePt t="136862" x="8210550" y="2647950"/>
          <p14:tracePt t="136870" x="8178800" y="2551113"/>
          <p14:tracePt t="136878" x="8147050" y="2463800"/>
          <p14:tracePt t="136886" x="8123238" y="2376488"/>
          <p14:tracePt t="136894" x="8075613" y="2289175"/>
          <p14:tracePt t="136900" x="8051800" y="2200275"/>
          <p14:tracePt t="136909" x="8027988" y="2120900"/>
          <p14:tracePt t="136915" x="7996238" y="2033588"/>
          <p14:tracePt t="136922" x="7972425" y="1954213"/>
          <p14:tracePt t="136930" x="7948613" y="1890713"/>
          <p14:tracePt t="136937" x="7924800" y="1809750"/>
          <p14:tracePt t="136945" x="7893050" y="1754188"/>
          <p14:tracePt t="136953" x="7869238" y="1690688"/>
          <p14:tracePt t="136960" x="7851775" y="1643063"/>
          <p14:tracePt t="136967" x="7820025" y="1563688"/>
          <p14:tracePt t="136975" x="7796213" y="1498600"/>
          <p14:tracePt t="136982" x="7780338" y="1443038"/>
          <p14:tracePt t="136990" x="7764463" y="1387475"/>
          <p14:tracePt t="136997" x="7740650" y="1308100"/>
          <p14:tracePt t="137005" x="7716838" y="1228725"/>
          <p14:tracePt t="137013" x="7693025" y="1163638"/>
          <p14:tracePt t="137020" x="7669213" y="1108075"/>
          <p14:tracePt t="137027" x="7653338" y="1060450"/>
          <p14:tracePt t="137035" x="7629525" y="1004888"/>
          <p14:tracePt t="137045" x="7613650" y="989013"/>
          <p14:tracePt t="137050" x="7597775" y="941388"/>
          <p14:tracePt t="137058" x="7581900" y="901700"/>
          <p14:tracePt t="137065" x="7566025" y="862013"/>
          <p14:tracePt t="137073" x="7558088" y="828675"/>
          <p14:tracePt t="137080" x="7534275" y="788988"/>
          <p14:tracePt t="137088" x="7526338" y="773113"/>
          <p14:tracePt t="137095" x="7518400" y="757238"/>
          <p14:tracePt t="137103" x="7502525" y="717550"/>
          <p14:tracePt t="137110" x="7493000" y="693738"/>
          <p14:tracePt t="137118" x="7477125" y="669925"/>
          <p14:tracePt t="137124" x="7469188" y="654050"/>
          <p14:tracePt t="137133" x="7461250" y="630238"/>
          <p14:tracePt t="137141" x="7453313" y="606425"/>
          <p14:tracePt t="137147" x="7445375" y="598488"/>
          <p14:tracePt t="137155" x="7437438" y="582613"/>
          <p14:tracePt t="137162" x="7429500" y="558800"/>
          <p14:tracePt t="137170" x="7421563" y="542925"/>
          <p14:tracePt t="137177" x="7405688" y="527050"/>
          <p14:tracePt t="137185" x="7397750" y="509588"/>
          <p14:tracePt t="137194" x="7381875" y="493713"/>
          <p14:tracePt t="137200" x="7381875" y="477838"/>
          <p14:tracePt t="137209" x="7366000" y="461963"/>
          <p14:tracePt t="137215" x="7358063" y="454025"/>
          <p14:tracePt t="137223" x="7350125" y="438150"/>
          <p14:tracePt t="137230" x="7350125" y="430213"/>
          <p14:tracePt t="137237" x="7342188" y="414338"/>
          <p14:tracePt t="137245" x="7326313" y="406400"/>
          <p14:tracePt t="137253" x="7318375" y="398463"/>
          <p14:tracePt t="137260" x="7310438" y="382588"/>
          <p14:tracePt t="137267" x="7294563" y="374650"/>
          <p14:tracePt t="137275" x="7286625" y="366713"/>
          <p14:tracePt t="137291" x="7278688" y="366713"/>
          <p14:tracePt t="137305" x="7270750" y="366713"/>
          <p14:tracePt t="137343" x="7262813" y="366713"/>
          <p14:tracePt t="137380" x="7254875" y="366713"/>
          <p14:tracePt t="137591" x="7270750" y="366713"/>
          <p14:tracePt t="137597" x="7278688" y="374650"/>
          <p14:tracePt t="137605" x="7294563" y="390525"/>
          <p14:tracePt t="137613" x="7310438" y="390525"/>
          <p14:tracePt t="137620" x="7334250" y="422275"/>
          <p14:tracePt t="137627" x="7350125" y="438150"/>
          <p14:tracePt t="137635" x="7389813" y="477838"/>
          <p14:tracePt t="137643" x="7421563" y="509588"/>
          <p14:tracePt t="137652" x="7437438" y="534988"/>
          <p14:tracePt t="137657" x="7477125" y="590550"/>
          <p14:tracePt t="137665" x="7518400" y="638175"/>
          <p14:tracePt t="137673" x="7558088" y="709613"/>
          <p14:tracePt t="137680" x="7589838" y="773113"/>
          <p14:tracePt t="137687" x="7613650" y="820738"/>
          <p14:tracePt t="137695" x="7645400" y="893763"/>
          <p14:tracePt t="137703" x="7685088" y="957263"/>
          <p14:tracePt t="137710" x="7708900" y="1020763"/>
          <p14:tracePt t="137718" x="7724775" y="1060450"/>
          <p14:tracePt t="137725" x="7756525" y="1147763"/>
          <p14:tracePt t="137732" x="7764463" y="1171575"/>
          <p14:tracePt t="137740" x="7764463" y="1195388"/>
          <p14:tracePt t="137755" x="7764463" y="1204913"/>
          <p14:tracePt t="147916" x="7732713" y="1474788"/>
          <p14:tracePt t="147920" x="7724775" y="1555750"/>
          <p14:tracePt t="147927" x="7724775" y="1579563"/>
          <p14:tracePt t="147936" x="7724775" y="1603375"/>
          <p14:tracePt t="147941" x="7724775" y="1619250"/>
          <p14:tracePt t="147950" x="7724775" y="1635125"/>
          <p14:tracePt t="147956" x="7724775" y="1651000"/>
          <p14:tracePt t="147965" x="7724775" y="1658938"/>
          <p14:tracePt t="147972" x="7724775" y="1666875"/>
          <p14:tracePt t="147980" x="7724775" y="1682750"/>
          <p14:tracePt t="147986" x="7724775" y="1690688"/>
          <p14:tracePt t="147996" x="7724775" y="1698625"/>
          <p14:tracePt t="148005" x="7724775" y="1706563"/>
          <p14:tracePt t="148009" x="7732713" y="1706563"/>
          <p14:tracePt t="148018" x="7732713" y="1722438"/>
          <p14:tracePt t="148024" x="7732713" y="1730375"/>
          <p14:tracePt t="148040" x="7732713" y="1738313"/>
          <p14:tracePt t="148046" x="7732713" y="1746250"/>
          <p14:tracePt t="148055" x="7732713" y="1754188"/>
          <p14:tracePt t="148063" x="7740650" y="1770063"/>
          <p14:tracePt t="148071" x="7740650" y="1778000"/>
          <p14:tracePt t="148076" x="7748588" y="1785938"/>
          <p14:tracePt t="148087" x="7748588" y="1801813"/>
          <p14:tracePt t="148091" x="7748588" y="1817688"/>
          <p14:tracePt t="148098" x="7748588" y="1833563"/>
          <p14:tracePt t="148107" x="7748588" y="1857375"/>
          <p14:tracePt t="148115" x="7748588" y="1881188"/>
          <p14:tracePt t="148123" x="7748588" y="1898650"/>
          <p14:tracePt t="148130" x="7748588" y="1906588"/>
          <p14:tracePt t="148140" x="7748588" y="1922463"/>
          <p14:tracePt t="148144" x="7748588" y="1938338"/>
          <p14:tracePt t="148155" x="7748588" y="1946275"/>
          <p14:tracePt t="148159" x="7748588" y="1954213"/>
          <p14:tracePt t="148172" x="7756525" y="1970088"/>
          <p14:tracePt t="148182" x="7756525" y="1985963"/>
          <p14:tracePt t="148189" x="7756525" y="1993900"/>
          <p14:tracePt t="148197" x="7764463" y="1993900"/>
          <p14:tracePt t="148205" x="7764463" y="2009775"/>
          <p14:tracePt t="148223" x="7764463" y="2017713"/>
          <p14:tracePt t="148228" x="7764463" y="2025650"/>
          <p14:tracePt t="148234" x="7764463" y="2033588"/>
          <p14:tracePt t="148250" x="7764463" y="2041525"/>
          <p14:tracePt t="148265" x="7764463" y="2049463"/>
          <p14:tracePt t="148272" x="7772400" y="2057400"/>
          <p14:tracePt t="148280" x="7772400" y="2065338"/>
          <p14:tracePt t="148286" x="7772400" y="2073275"/>
          <p14:tracePt t="148293" x="7772400" y="2081213"/>
          <p14:tracePt t="148304" x="7772400" y="2089150"/>
          <p14:tracePt t="148318" x="7772400" y="2097088"/>
          <p14:tracePt t="148324" x="7772400" y="2105025"/>
          <p14:tracePt t="148333" x="7772400" y="2112963"/>
          <p14:tracePt t="148348" x="7772400" y="2120900"/>
          <p14:tracePt t="148361" x="7772400" y="2128838"/>
          <p14:tracePt t="148384" x="7772400" y="2136775"/>
          <p14:tracePt t="148444" x="7772400" y="2144713"/>
          <p14:tracePt t="148542" x="7772400" y="2152650"/>
          <p14:tracePt t="148556" x="7772400" y="2160588"/>
          <p14:tracePt t="148616" x="7772400" y="2168525"/>
          <p14:tracePt t="149187" x="7764463" y="2168525"/>
          <p14:tracePt t="149195" x="7740650" y="2168525"/>
          <p14:tracePt t="149202" x="7700963" y="2152650"/>
          <p14:tracePt t="149209" x="7669213" y="2136775"/>
          <p14:tracePt t="149216" x="7621588" y="2120900"/>
          <p14:tracePt t="149223" x="7566025" y="2097088"/>
          <p14:tracePt t="149231" x="7502525" y="2073275"/>
          <p14:tracePt t="149239" x="7429500" y="2049463"/>
          <p14:tracePt t="149246" x="7373938" y="2033588"/>
          <p14:tracePt t="149253" x="7318375" y="2009775"/>
          <p14:tracePt t="149261" x="7262813" y="1978025"/>
          <p14:tracePt t="149269" x="7207250" y="1946275"/>
          <p14:tracePt t="149277" x="7159625" y="1930400"/>
          <p14:tracePt t="149284" x="7110413" y="1906588"/>
          <p14:tracePt t="149291" x="7070725" y="1890713"/>
          <p14:tracePt t="149299" x="7054850" y="1873250"/>
          <p14:tracePt t="149306" x="7038975" y="1865313"/>
          <p14:tracePt t="149314" x="7023100" y="1857375"/>
          <p14:tracePt t="149321" x="7015163" y="1849438"/>
          <p14:tracePt t="149330" x="7007225" y="1849438"/>
          <p14:tracePt t="149689" x="7023100" y="1857375"/>
          <p14:tracePt t="149698" x="7054850" y="1881188"/>
          <p14:tracePt t="149703" x="7094538" y="1898650"/>
          <p14:tracePt t="149711" x="7143750" y="1922463"/>
          <p14:tracePt t="149718" x="7191375" y="1954213"/>
          <p14:tracePt t="149726" x="7270750" y="1985963"/>
          <p14:tracePt t="149733" x="7334250" y="2017713"/>
          <p14:tracePt t="149741" x="7397750" y="2041525"/>
          <p14:tracePt t="149749" x="7461250" y="2081213"/>
          <p14:tracePt t="149756" x="7518400" y="2105025"/>
          <p14:tracePt t="149763" x="7558088" y="2128838"/>
          <p14:tracePt t="149771" x="7581900" y="2136775"/>
          <p14:tracePt t="149780" x="7597775" y="2152650"/>
          <p14:tracePt t="149786" x="7629525" y="2160588"/>
          <p14:tracePt t="149794" x="7629525" y="2168525"/>
          <p14:tracePt t="149801" x="7637463" y="2168525"/>
          <p14:tracePt t="149832" x="7645400" y="2168525"/>
          <p14:tracePt t="149966" x="7645400" y="2176463"/>
          <p14:tracePt t="149973" x="7653338" y="2184400"/>
          <p14:tracePt t="149982" x="7661275" y="2184400"/>
          <p14:tracePt t="149988" x="7669213" y="2200275"/>
          <p14:tracePt t="149997" x="7685088" y="2208213"/>
          <p14:tracePt t="150003" x="7708900" y="2224088"/>
          <p14:tracePt t="150011" x="7732713" y="2233613"/>
          <p14:tracePt t="150018" x="7748588" y="2249488"/>
          <p14:tracePt t="150026" x="7780338" y="2257425"/>
          <p14:tracePt t="150033" x="7788275" y="2265363"/>
          <p14:tracePt t="150041" x="7812088" y="2273300"/>
          <p14:tracePt t="150049" x="7827963" y="2273300"/>
          <p14:tracePt t="150056" x="7843838" y="2289175"/>
          <p14:tracePt t="150063" x="7859713" y="2297113"/>
          <p14:tracePt t="150071" x="7869238" y="2297113"/>
          <p14:tracePt t="150079" x="7877175" y="2297113"/>
          <p14:tracePt t="150086" x="7885113" y="2297113"/>
          <p14:tracePt t="150093" x="7893050" y="2297113"/>
          <p14:tracePt t="151556" x="7900988" y="2305050"/>
          <p14:tracePt t="151565" x="7940675" y="2320925"/>
          <p14:tracePt t="151571" x="7980363" y="2336800"/>
          <p14:tracePt t="151581" x="8012113" y="2336800"/>
          <p14:tracePt t="151588" x="8035925" y="2352675"/>
          <p14:tracePt t="151594" x="8067675" y="2368550"/>
          <p14:tracePt t="151601" x="8091488" y="2368550"/>
          <p14:tracePt t="151617" x="8099425" y="2376488"/>
          <p14:tracePt t="151625" x="8107363" y="2376488"/>
          <p14:tracePt t="151744" x="8115300" y="2376488"/>
          <p14:tracePt t="151758" x="8123238" y="2376488"/>
          <p14:tracePt t="151766" x="8131175" y="2376488"/>
          <p14:tracePt t="151781" x="8147050" y="2376488"/>
          <p14:tracePt t="151789" x="8154988" y="2384425"/>
          <p14:tracePt t="151796" x="8170863" y="2392363"/>
          <p14:tracePt t="151803" x="8186738" y="2392363"/>
          <p14:tracePt t="151816" x="8194675" y="2392363"/>
          <p14:tracePt t="151819" x="8202613" y="2400300"/>
          <p14:tracePt t="151826" x="8218488" y="2408238"/>
          <p14:tracePt t="151834" x="8226425" y="2408238"/>
          <p14:tracePt t="151841" x="8235950" y="2408238"/>
          <p14:tracePt t="151848" x="8251825" y="2416175"/>
          <p14:tracePt t="151856" x="8259763" y="2424113"/>
          <p14:tracePt t="151871" x="8267700" y="2432050"/>
          <p14:tracePt t="151879" x="8275638" y="2432050"/>
          <p14:tracePt t="151897" x="8283575" y="2432050"/>
          <p14:tracePt t="151909" x="8283575" y="2439988"/>
          <p14:tracePt t="153898" x="0" y="0"/>
        </p14:tracePtLst>
        <p14:tracePtLst>
          <p14:tracePt t="154905" x="2408238" y="2152650"/>
          <p14:tracePt t="154909" x="2416175" y="2152650"/>
          <p14:tracePt t="154919" x="2424113" y="2152650"/>
          <p14:tracePt t="154931" x="2432050" y="2144713"/>
          <p14:tracePt t="155060" x="2432050" y="2168525"/>
          <p14:tracePt t="155066" x="2439988" y="2184400"/>
          <p14:tracePt t="155074" x="2439988" y="2208213"/>
          <p14:tracePt t="155081" x="2447925" y="2224088"/>
          <p14:tracePt t="155089" x="2455863" y="2249488"/>
          <p14:tracePt t="155096" x="2463800" y="2289175"/>
          <p14:tracePt t="155104" x="2471738" y="2312988"/>
          <p14:tracePt t="155111" x="2487613" y="2344738"/>
          <p14:tracePt t="155119" x="2495550" y="2368550"/>
          <p14:tracePt t="155126" x="2511425" y="2424113"/>
          <p14:tracePt t="155134" x="2519363" y="2463800"/>
          <p14:tracePt t="155142" x="2527300" y="2495550"/>
          <p14:tracePt t="155149" x="2535238" y="2527300"/>
          <p14:tracePt t="155156" x="2543175" y="2559050"/>
          <p14:tracePt t="155164" x="2551113" y="2576513"/>
          <p14:tracePt t="155171" x="2559050" y="2608263"/>
          <p14:tracePt t="155178" x="2566988" y="2640013"/>
          <p14:tracePt t="155186" x="2582863" y="2671763"/>
          <p14:tracePt t="155194" x="2590800" y="2695575"/>
          <p14:tracePt t="155201" x="2590800" y="2719388"/>
          <p14:tracePt t="155209" x="2598738" y="2719388"/>
          <p14:tracePt t="155216" x="2606675" y="2735263"/>
          <p14:tracePt t="155225" x="2606675" y="2751138"/>
          <p14:tracePt t="155232" x="2606675" y="2782888"/>
          <p14:tracePt t="155239" x="2614613" y="2790825"/>
          <p14:tracePt t="155246" x="2614613" y="2806700"/>
          <p14:tracePt t="155254" x="2614613" y="2822575"/>
          <p14:tracePt t="155261" x="2622550" y="2838450"/>
          <p14:tracePt t="155269" x="2622550" y="2854325"/>
          <p14:tracePt t="155278" x="2622550" y="2870200"/>
          <p14:tracePt t="155284" x="2622550" y="2886075"/>
          <p14:tracePt t="155293" x="2622550" y="2901950"/>
          <p14:tracePt t="155299" x="2622550" y="2909888"/>
          <p14:tracePt t="155306" x="2622550" y="2927350"/>
          <p14:tracePt t="155314" x="2622550" y="2935288"/>
          <p14:tracePt t="155321" x="2622550" y="2943225"/>
          <p14:tracePt t="155328" x="2622550" y="2959100"/>
          <p14:tracePt t="155336" x="2614613" y="2967038"/>
          <p14:tracePt t="155344" x="2614613" y="2974975"/>
          <p14:tracePt t="155351" x="2606675" y="2982913"/>
          <p14:tracePt t="155358" x="2598738" y="2998788"/>
          <p14:tracePt t="155366" x="2574925" y="3006725"/>
          <p14:tracePt t="155375" x="2551113" y="3014663"/>
          <p14:tracePt t="155381" x="2535238" y="3022600"/>
          <p14:tracePt t="155389" x="2511425" y="3030538"/>
          <p14:tracePt t="155396" x="2487613" y="3030538"/>
          <p14:tracePt t="155404" x="2455863" y="3030538"/>
          <p14:tracePt t="155411" x="2424113" y="3030538"/>
          <p14:tracePt t="155418" x="2392363" y="3030538"/>
          <p14:tracePt t="155426" x="2351088" y="3030538"/>
          <p14:tracePt t="155434" x="2335213" y="3030538"/>
          <p14:tracePt t="155442" x="2303463" y="3030538"/>
          <p14:tracePt t="155449" x="2271713" y="3030538"/>
          <p14:tracePt t="155456" x="2239963" y="3030538"/>
          <p14:tracePt t="155464" x="2216150" y="3030538"/>
          <p14:tracePt t="155471" x="2184400" y="3030538"/>
          <p14:tracePt t="155478" x="2160588" y="3030538"/>
          <p14:tracePt t="155486" x="2144713" y="3030538"/>
          <p14:tracePt t="155494" x="2136775" y="3030538"/>
          <p14:tracePt t="155501" x="2112963" y="3022600"/>
          <p14:tracePt t="155508" x="2097088" y="3014663"/>
          <p14:tracePt t="155516" x="2089150" y="3014663"/>
          <p14:tracePt t="155525" x="2073275" y="3014663"/>
          <p14:tracePt t="155531" x="2065338" y="3006725"/>
          <p14:tracePt t="155539" x="2057400" y="2998788"/>
          <p14:tracePt t="155546" x="2049463" y="2998788"/>
          <p14:tracePt t="155554" x="2033588" y="2990850"/>
          <p14:tracePt t="155569" x="2017713" y="2974975"/>
          <p14:tracePt t="155578" x="2008188" y="2974975"/>
          <p14:tracePt t="155584" x="2000250" y="2967038"/>
          <p14:tracePt t="155592" x="1984375" y="2959100"/>
          <p14:tracePt t="155599" x="1968500" y="2951163"/>
          <p14:tracePt t="155606" x="1952625" y="2935288"/>
          <p14:tracePt t="155613" x="1944688" y="2935288"/>
          <p14:tracePt t="155621" x="1920875" y="2919413"/>
          <p14:tracePt t="155629" x="1912938" y="2909888"/>
          <p14:tracePt t="155637" x="1897063" y="2901950"/>
          <p14:tracePt t="155644" x="1881188" y="2894013"/>
          <p14:tracePt t="155651" x="1873250" y="2886075"/>
          <p14:tracePt t="155658" x="1857375" y="2870200"/>
          <p14:tracePt t="155666" x="1849438" y="2870200"/>
          <p14:tracePt t="155674" x="1841500" y="2854325"/>
          <p14:tracePt t="155681" x="1825625" y="2846388"/>
          <p14:tracePt t="155690" x="1817688" y="2838450"/>
          <p14:tracePt t="155696" x="1809750" y="2822575"/>
          <p14:tracePt t="155704" x="1801813" y="2814638"/>
          <p14:tracePt t="155711" x="1785938" y="2798763"/>
          <p14:tracePt t="155719" x="1778000" y="2790825"/>
          <p14:tracePt t="155727" x="1770063" y="2782888"/>
          <p14:tracePt t="155734" x="1770063" y="2767013"/>
          <p14:tracePt t="155742" x="1754188" y="2751138"/>
          <p14:tracePt t="155749" x="1754188" y="2743200"/>
          <p14:tracePt t="155756" x="1746250" y="2735263"/>
          <p14:tracePt t="155763" x="1746250" y="2727325"/>
          <p14:tracePt t="155771" x="1738313" y="2711450"/>
          <p14:tracePt t="155779" x="1730375" y="2695575"/>
          <p14:tracePt t="155786" x="1730375" y="2687638"/>
          <p14:tracePt t="155794" x="1722438" y="2679700"/>
          <p14:tracePt t="155801" x="1722438" y="2671763"/>
          <p14:tracePt t="155809" x="1714500" y="2663825"/>
          <p14:tracePt t="155816" x="1706563" y="2647950"/>
          <p14:tracePt t="155824" x="1698625" y="2632075"/>
          <p14:tracePt t="155831" x="1698625" y="2624138"/>
          <p14:tracePt t="155838" x="1690688" y="2616200"/>
          <p14:tracePt t="155846" x="1690688" y="2600325"/>
          <p14:tracePt t="155855" x="1682750" y="2592388"/>
          <p14:tracePt t="155861" x="1674813" y="2584450"/>
          <p14:tracePt t="155869" x="1666875" y="2551113"/>
          <p14:tracePt t="155876" x="1666875" y="2543175"/>
          <p14:tracePt t="155883" x="1666875" y="2519363"/>
          <p14:tracePt t="155893" x="1658938" y="2511425"/>
          <p14:tracePt t="155899" x="1658938" y="2495550"/>
          <p14:tracePt t="155906" x="1658938" y="2479675"/>
          <p14:tracePt t="155913" x="1658938" y="2455863"/>
          <p14:tracePt t="155921" x="1658938" y="2447925"/>
          <p14:tracePt t="155928" x="1658938" y="2424113"/>
          <p14:tracePt t="155936" x="1658938" y="2400300"/>
          <p14:tracePt t="155944" x="1658938" y="2368550"/>
          <p14:tracePt t="155951" x="1658938" y="2344738"/>
          <p14:tracePt t="155959" x="1666875" y="2320925"/>
          <p14:tracePt t="155966" x="1674813" y="2305050"/>
          <p14:tracePt t="155975" x="1690688" y="2273300"/>
          <p14:tracePt t="155981" x="1706563" y="2249488"/>
          <p14:tracePt t="155989" x="1722438" y="2224088"/>
          <p14:tracePt t="155996" x="1738313" y="2200275"/>
          <p14:tracePt t="156004" x="1754188" y="2192338"/>
          <p14:tracePt t="156011" x="1770063" y="2176463"/>
          <p14:tracePt t="156019" x="1778000" y="2168525"/>
          <p14:tracePt t="156027" x="1801813" y="2160588"/>
          <p14:tracePt t="156034" x="1817688" y="2152650"/>
          <p14:tracePt t="156042" x="1833563" y="2144713"/>
          <p14:tracePt t="156051" x="1849438" y="2128838"/>
          <p14:tracePt t="156058" x="1865313" y="2128838"/>
          <p14:tracePt t="156064" x="1889125" y="2128838"/>
          <p14:tracePt t="156071" x="1920875" y="2120900"/>
          <p14:tracePt t="156078" x="1944688" y="2120900"/>
          <p14:tracePt t="156086" x="1976438" y="2112963"/>
          <p14:tracePt t="156093" x="2017713" y="2112963"/>
          <p14:tracePt t="156101" x="2041525" y="2112963"/>
          <p14:tracePt t="156108" x="2073275" y="2112963"/>
          <p14:tracePt t="156116" x="2120900" y="2112963"/>
          <p14:tracePt t="156126" x="2144713" y="2112963"/>
          <p14:tracePt t="156131" x="2176463" y="2112963"/>
          <p14:tracePt t="156139" x="2208213" y="2112963"/>
          <p14:tracePt t="156146" x="2232025" y="2112963"/>
          <p14:tracePt t="156154" x="2255838" y="2112963"/>
          <p14:tracePt t="156161" x="2279650" y="2120900"/>
          <p14:tracePt t="156168" x="2303463" y="2128838"/>
          <p14:tracePt t="156176" x="2327275" y="2136775"/>
          <p14:tracePt t="156183" x="2343150" y="2144713"/>
          <p14:tracePt t="156191" x="2359025" y="2144713"/>
          <p14:tracePt t="156199" x="2408238" y="2152650"/>
          <p14:tracePt t="156207" x="2416175" y="2168525"/>
          <p14:tracePt t="156213" x="2432050" y="2176463"/>
          <p14:tracePt t="156221" x="2455863" y="2184400"/>
          <p14:tracePt t="156228" x="2455863" y="2192338"/>
          <p14:tracePt t="156236" x="2463800" y="2200275"/>
          <p14:tracePt t="156243" x="2471738" y="2208213"/>
          <p14:tracePt t="156251" x="2479675" y="2216150"/>
          <p14:tracePt t="156260" x="2487613" y="2233613"/>
          <p14:tracePt t="156266" x="2495550" y="2249488"/>
          <p14:tracePt t="156275" x="2503488" y="2273300"/>
          <p14:tracePt t="156281" x="2503488" y="2312988"/>
          <p14:tracePt t="156289" x="2511425" y="2344738"/>
          <p14:tracePt t="156296" x="2519363" y="2376488"/>
          <p14:tracePt t="156304" x="2527300" y="2400300"/>
          <p14:tracePt t="156311" x="2535238" y="2447925"/>
          <p14:tracePt t="156318" x="2543175" y="2479675"/>
          <p14:tracePt t="156326" x="2543175" y="2511425"/>
          <p14:tracePt t="156333" x="2543175" y="2551113"/>
          <p14:tracePt t="156340" x="2543175" y="2576513"/>
          <p14:tracePt t="156349" x="2543175" y="2584450"/>
          <p14:tracePt t="156357" x="2543175" y="2608263"/>
          <p14:tracePt t="156363" x="2543175" y="2632075"/>
          <p14:tracePt t="156371" x="2535238" y="2655888"/>
          <p14:tracePt t="156379" x="2527300" y="2671763"/>
          <p14:tracePt t="156386" x="2519363" y="2695575"/>
          <p14:tracePt t="156393" x="2503488" y="2711450"/>
          <p14:tracePt t="156402" x="2503488" y="2719388"/>
          <p14:tracePt t="156409" x="2479675" y="2735263"/>
          <p14:tracePt t="156416" x="2471738" y="2743200"/>
          <p14:tracePt t="156425" x="2463800" y="2759075"/>
          <p14:tracePt t="156431" x="2439988" y="2759075"/>
          <p14:tracePt t="156439" x="2439988" y="2767013"/>
          <p14:tracePt t="156446" x="2432050" y="2774950"/>
          <p14:tracePt t="156453" x="2424113" y="2782888"/>
          <p14:tracePt t="156461" x="2416175" y="2782888"/>
          <p14:tracePt t="156468" x="2416175" y="2798763"/>
          <p14:tracePt t="156483" x="2408238" y="2806700"/>
          <p14:tracePt t="156513" x="2408238" y="2814638"/>
          <p14:tracePt t="156541" x="2400300" y="2814638"/>
          <p14:tracePt t="156582" x="0" y="0"/>
        </p14:tracePtLst>
        <p14:tracePtLst>
          <p14:tracePt t="169716" x="5611813" y="2089150"/>
          <p14:tracePt t="169732" x="5619750" y="2089150"/>
          <p14:tracePt t="169782" x="5619750" y="2081213"/>
          <p14:tracePt t="169794" x="5627688" y="2073275"/>
          <p14:tracePt t="169797" x="5635625" y="2057400"/>
          <p14:tracePt t="169806" x="5643563" y="2041525"/>
          <p14:tracePt t="169812" x="5659438" y="2025650"/>
          <p14:tracePt t="169822" x="5667375" y="2009775"/>
          <p14:tracePt t="169829" x="5667375" y="1993900"/>
          <p14:tracePt t="169835" x="5676900" y="1962150"/>
          <p14:tracePt t="169843" x="5676900" y="1946275"/>
          <p14:tracePt t="169849" x="5684838" y="1938338"/>
          <p14:tracePt t="169861" x="5684838" y="1914525"/>
          <p14:tracePt t="169865" x="5692775" y="1898650"/>
          <p14:tracePt t="169874" x="5692775" y="1881188"/>
          <p14:tracePt t="169880" x="5692775" y="1865313"/>
          <p14:tracePt t="169887" x="5692775" y="1849438"/>
          <p14:tracePt t="169895" x="5692775" y="1833563"/>
          <p14:tracePt t="169902" x="5692775" y="1825625"/>
          <p14:tracePt t="169910" x="5692775" y="1809750"/>
          <p14:tracePt t="169919" x="5692775" y="1793875"/>
          <p14:tracePt t="169926" x="5692775" y="1778000"/>
          <p14:tracePt t="169941" x="5692775" y="1762125"/>
          <p14:tracePt t="169955" x="5692775" y="1754188"/>
          <p14:tracePt t="170008" x="5684838" y="1754188"/>
          <p14:tracePt t="170038" x="5676900" y="1754188"/>
          <p14:tracePt t="170067" x="5667375" y="1754188"/>
          <p14:tracePt t="170090" x="5667375" y="1762125"/>
          <p14:tracePt t="170097" x="5659438" y="1762125"/>
          <p14:tracePt t="170105" x="5651500" y="1770063"/>
          <p14:tracePt t="170113" x="5643563" y="1770063"/>
          <p14:tracePt t="170142" x="5635625" y="1778000"/>
          <p14:tracePt t="170168" x="5627688" y="1778000"/>
          <p14:tracePt t="170226" x="5635625" y="1778000"/>
          <p14:tracePt t="170240" x="5643563" y="1778000"/>
          <p14:tracePt t="170247" x="5651500" y="1778000"/>
          <p14:tracePt t="170255" x="5667375" y="1770063"/>
          <p14:tracePt t="170262" x="5676900" y="1762125"/>
          <p14:tracePt t="170269" x="5692775" y="1762125"/>
          <p14:tracePt t="170278" x="5708650" y="1762125"/>
          <p14:tracePt t="170285" x="5724525" y="1762125"/>
          <p14:tracePt t="170293" x="5740400" y="1762125"/>
          <p14:tracePt t="170300" x="5756275" y="1762125"/>
          <p14:tracePt t="170309" x="5772150" y="1762125"/>
          <p14:tracePt t="170315" x="5788025" y="1762125"/>
          <p14:tracePt t="170330" x="5803900" y="1762125"/>
          <p14:tracePt t="170337" x="5811838" y="1762125"/>
          <p14:tracePt t="170345" x="5827713" y="1762125"/>
          <p14:tracePt t="170360" x="5835650" y="1762125"/>
          <p14:tracePt t="170390" x="5843588" y="1762125"/>
          <p14:tracePt t="170428" x="5851525" y="1762125"/>
          <p14:tracePt t="170434" x="5859463" y="1762125"/>
          <p14:tracePt t="170443" x="5875338" y="1762125"/>
          <p14:tracePt t="170450" x="5891213" y="1762125"/>
          <p14:tracePt t="170459" x="5907088" y="1762125"/>
          <p14:tracePt t="170465" x="5930900" y="1762125"/>
          <p14:tracePt t="170472" x="5954713" y="1762125"/>
          <p14:tracePt t="170482" x="5986463" y="1762125"/>
          <p14:tracePt t="170487" x="6002338" y="1762125"/>
          <p14:tracePt t="170495" x="6034088" y="1762125"/>
          <p14:tracePt t="170502" x="6067425" y="1762125"/>
          <p14:tracePt t="170510" x="6083300" y="1770063"/>
          <p14:tracePt t="170517" x="6122988" y="1778000"/>
          <p14:tracePt t="170525" x="6162675" y="1778000"/>
          <p14:tracePt t="170532" x="6194425" y="1778000"/>
          <p14:tracePt t="170541" x="6226175" y="1785938"/>
          <p14:tracePt t="170547" x="6265863" y="1793875"/>
          <p14:tracePt t="170555" x="6297613" y="1801813"/>
          <p14:tracePt t="170562" x="6321425" y="1801813"/>
          <p14:tracePt t="170570" x="6345238" y="1809750"/>
          <p14:tracePt t="170577" x="6392863" y="1817688"/>
          <p14:tracePt t="170585" x="6410325" y="1817688"/>
          <p14:tracePt t="170593" x="6426200" y="1817688"/>
          <p14:tracePt t="170600" x="6434138" y="1817688"/>
          <p14:tracePt t="170608" x="6450013" y="1817688"/>
          <p14:tracePt t="170615" x="6465888" y="1817688"/>
          <p14:tracePt t="170622" x="6489700" y="1817688"/>
          <p14:tracePt t="170630" x="6513513" y="1817688"/>
          <p14:tracePt t="170637" x="6521450" y="1817688"/>
          <p14:tracePt t="170644" x="6545263" y="1817688"/>
          <p14:tracePt t="170652" x="6553200" y="1817688"/>
          <p14:tracePt t="170660" x="6569075" y="1817688"/>
          <p14:tracePt t="170667" x="6592888" y="1817688"/>
          <p14:tracePt t="170675" x="6608763" y="1817688"/>
          <p14:tracePt t="170682" x="6632575" y="1817688"/>
          <p14:tracePt t="170690" x="6640513" y="1817688"/>
          <p14:tracePt t="170697" x="6656388" y="1817688"/>
          <p14:tracePt t="170705" x="6672263" y="1817688"/>
          <p14:tracePt t="170712" x="6688138" y="1817688"/>
          <p14:tracePt t="170720" x="6704013" y="1817688"/>
          <p14:tracePt t="170727" x="6719888" y="1817688"/>
          <p14:tracePt t="170734" x="6735763" y="1817688"/>
          <p14:tracePt t="170742" x="6743700" y="1817688"/>
          <p14:tracePt t="170750" x="6751638" y="1817688"/>
          <p14:tracePt t="170758" x="6751638" y="1809750"/>
          <p14:tracePt t="171358" x="6735763" y="1809750"/>
          <p14:tracePt t="171364" x="6719888" y="1817688"/>
          <p14:tracePt t="171372" x="6688138" y="1825625"/>
          <p14:tracePt t="171380" x="6648450" y="1833563"/>
          <p14:tracePt t="171387" x="6608763" y="1833563"/>
          <p14:tracePt t="171395" x="6561138" y="1857375"/>
          <p14:tracePt t="171402" x="6505575" y="1873250"/>
          <p14:tracePt t="171410" x="6442075" y="1890713"/>
          <p14:tracePt t="171418" x="6369050" y="1906588"/>
          <p14:tracePt t="171424" x="6305550" y="1922463"/>
          <p14:tracePt t="171434" x="6249988" y="1930400"/>
          <p14:tracePt t="171439" x="6186488" y="1930400"/>
          <p14:tracePt t="171448" x="6130925" y="1938338"/>
          <p14:tracePt t="171455" x="6075363" y="1946275"/>
          <p14:tracePt t="171462" x="6034088" y="1946275"/>
          <p14:tracePt t="171470" x="5986463" y="1946275"/>
          <p14:tracePt t="171477" x="5946775" y="1946275"/>
          <p14:tracePt t="171485" x="5915025" y="1946275"/>
          <p14:tracePt t="171492" x="5883275" y="1946275"/>
          <p14:tracePt t="171500" x="5851525" y="1946275"/>
          <p14:tracePt t="171507" x="5827713" y="1954213"/>
          <p14:tracePt t="171516" x="5819775" y="1954213"/>
          <p14:tracePt t="171522" x="5811838" y="1954213"/>
          <p14:tracePt t="171529" x="5803900" y="1954213"/>
          <p14:tracePt t="171537" x="5795963" y="1954213"/>
          <p14:tracePt t="171545" x="5788025" y="1954213"/>
          <p14:tracePt t="171567" x="5780088" y="1954213"/>
          <p14:tracePt t="171620" x="5772150" y="1954213"/>
          <p14:tracePt t="171657" x="5764213" y="1954213"/>
          <p14:tracePt t="171665" x="5764213" y="1962150"/>
          <p14:tracePt t="171672" x="5756275" y="1962150"/>
          <p14:tracePt t="171702" x="5748338" y="1962150"/>
          <p14:tracePt t="171710" x="5748338" y="1970088"/>
          <p14:tracePt t="171725" x="5740400" y="1970088"/>
          <p14:tracePt t="171732" x="5740400" y="1985963"/>
          <p14:tracePt t="171740" x="5732463" y="1985963"/>
          <p14:tracePt t="171748" x="5732463" y="1993900"/>
          <p14:tracePt t="171756" x="5724525" y="2001838"/>
          <p14:tracePt t="171762" x="5724525" y="2017713"/>
          <p14:tracePt t="171770" x="5716588" y="2041525"/>
          <p14:tracePt t="171777" x="5716588" y="2049463"/>
          <p14:tracePt t="171785" x="5700713" y="2073275"/>
          <p14:tracePt t="171793" x="5700713" y="2089150"/>
          <p14:tracePt t="171800" x="5700713" y="2105025"/>
          <p14:tracePt t="171807" x="5700713" y="2128838"/>
          <p14:tracePt t="171815" x="5692775" y="2152650"/>
          <p14:tracePt t="171822" x="5684838" y="2168525"/>
          <p14:tracePt t="171837" x="5684838" y="2192338"/>
          <p14:tracePt t="171845" x="5684838" y="2200275"/>
          <p14:tracePt t="171852" x="5676900" y="2216150"/>
          <p14:tracePt t="171860" x="5676900" y="2241550"/>
          <p14:tracePt t="171868" x="5676900" y="2249488"/>
          <p14:tracePt t="171875" x="5676900" y="2265363"/>
          <p14:tracePt t="171883" x="5676900" y="2273300"/>
          <p14:tracePt t="171890" x="5667375" y="2289175"/>
          <p14:tracePt t="171905" x="5667375" y="2297113"/>
          <p14:tracePt t="171927" x="5667375" y="2305050"/>
          <p14:tracePt t="171935" x="5659438" y="2305050"/>
          <p14:tracePt t="171972" x="5659438" y="2312988"/>
          <p14:tracePt t="172002" x="5659438" y="2320925"/>
          <p14:tracePt t="172010" x="5651500" y="2328863"/>
          <p14:tracePt t="172033" x="5651500" y="2336800"/>
          <p14:tracePt t="172040" x="5643563" y="2336800"/>
          <p14:tracePt t="172048" x="5643563" y="2344738"/>
          <p14:tracePt t="172070" x="5635625" y="2352675"/>
          <p14:tracePt t="172084" x="5635625" y="2360613"/>
          <p14:tracePt t="172093" x="5627688" y="2360613"/>
          <p14:tracePt t="172107" x="5627688" y="2368550"/>
          <p14:tracePt t="172115" x="5619750" y="2368550"/>
          <p14:tracePt t="172137" x="5611813" y="2368550"/>
          <p14:tracePt t="172152" x="5603875" y="2368550"/>
          <p14:tracePt t="172160" x="5595938" y="2368550"/>
          <p14:tracePt t="172175" x="5588000" y="2368550"/>
          <p14:tracePt t="172198" x="5580063" y="2376488"/>
          <p14:tracePt t="172234" x="5572125" y="2376488"/>
          <p14:tracePt t="172377" x="5580063" y="2376488"/>
          <p14:tracePt t="172385" x="5595938" y="2376488"/>
          <p14:tracePt t="172392" x="5611813" y="2376488"/>
          <p14:tracePt t="172400" x="5635625" y="2376488"/>
          <p14:tracePt t="172408" x="5651500" y="2376488"/>
          <p14:tracePt t="172415" x="5684838" y="2376488"/>
          <p14:tracePt t="172422" x="5716588" y="2376488"/>
          <p14:tracePt t="172430" x="5764213" y="2376488"/>
          <p14:tracePt t="172438" x="5803900" y="2376488"/>
          <p14:tracePt t="172445" x="5843588" y="2376488"/>
          <p14:tracePt t="172453" x="5907088" y="2376488"/>
          <p14:tracePt t="172459" x="5962650" y="2384425"/>
          <p14:tracePt t="172467" x="6026150" y="2392363"/>
          <p14:tracePt t="172474" x="6083300" y="2400300"/>
          <p14:tracePt t="172482" x="6146800" y="2408238"/>
          <p14:tracePt t="172489" x="6202363" y="2408238"/>
          <p14:tracePt t="172497" x="6242050" y="2416175"/>
          <p14:tracePt t="172504" x="6281738" y="2416175"/>
          <p14:tracePt t="172512" x="6329363" y="2424113"/>
          <p14:tracePt t="172519" x="6361113" y="2424113"/>
          <p14:tracePt t="172527" x="6376988" y="2424113"/>
          <p14:tracePt t="172534" x="6384925" y="2424113"/>
          <p14:tracePt t="172542" x="6392863" y="2424113"/>
          <p14:tracePt t="172550" x="6410325" y="2424113"/>
          <p14:tracePt t="172557" x="6426200" y="2424113"/>
          <p14:tracePt t="172579" x="6434138" y="2424113"/>
          <p14:tracePt t="172587" x="6442075" y="2424113"/>
          <p14:tracePt t="172737" x="6442075" y="2416175"/>
          <p14:tracePt t="172746" x="6426200" y="2416175"/>
          <p14:tracePt t="172752" x="6402388" y="2416175"/>
          <p14:tracePt t="172761" x="6369050" y="2408238"/>
          <p14:tracePt t="172767" x="6337300" y="2408238"/>
          <p14:tracePt t="172774" x="6281738" y="2400300"/>
          <p14:tracePt t="172782" x="6226175" y="2400300"/>
          <p14:tracePt t="172789" x="6162675" y="2400300"/>
          <p14:tracePt t="172798" x="6091238" y="2400300"/>
          <p14:tracePt t="172805" x="6010275" y="2400300"/>
          <p14:tracePt t="172812" x="5962650" y="2400300"/>
          <p14:tracePt t="172820" x="5915025" y="2400300"/>
          <p14:tracePt t="172827" x="5843588" y="2400300"/>
          <p14:tracePt t="172835" x="5788025" y="2400300"/>
          <p14:tracePt t="172842" x="5740400" y="2408238"/>
          <p14:tracePt t="172850" x="5700713" y="2408238"/>
          <p14:tracePt t="172858" x="5676900" y="2416175"/>
          <p14:tracePt t="172864" x="5667375" y="2416175"/>
          <p14:tracePt t="172872" x="5651500" y="2416175"/>
          <p14:tracePt t="172899" x="5643563" y="2416175"/>
          <p14:tracePt t="172910" x="5635625" y="2416175"/>
          <p14:tracePt t="173068" x="5651500" y="2416175"/>
          <p14:tracePt t="173074" x="5684838" y="2416175"/>
          <p14:tracePt t="173083" x="5740400" y="2416175"/>
          <p14:tracePt t="173090" x="5764213" y="2416175"/>
          <p14:tracePt t="173098" x="5827713" y="2416175"/>
          <p14:tracePt t="173105" x="5907088" y="2416175"/>
          <p14:tracePt t="173112" x="6002338" y="2416175"/>
          <p14:tracePt t="173120" x="6099175" y="2408238"/>
          <p14:tracePt t="173127" x="6194425" y="2408238"/>
          <p14:tracePt t="173134" x="6281738" y="2408238"/>
          <p14:tracePt t="173142" x="6376988" y="2408238"/>
          <p14:tracePt t="173150" x="6442075" y="2408238"/>
          <p14:tracePt t="173157" x="6505575" y="2408238"/>
          <p14:tracePt t="173165" x="6569075" y="2408238"/>
          <p14:tracePt t="173172" x="6616700" y="2408238"/>
          <p14:tracePt t="173181" x="6648450" y="2416175"/>
          <p14:tracePt t="173187" x="6672263" y="2416175"/>
          <p14:tracePt t="173194" x="6680200" y="2416175"/>
          <p14:tracePt t="173209" x="6688138" y="2416175"/>
          <p14:tracePt t="173225" x="6696075" y="2416175"/>
          <p14:tracePt t="173630" x="6704013" y="2416175"/>
          <p14:tracePt t="173649" x="6711950" y="2408238"/>
          <p14:tracePt t="173652" x="6719888" y="2408238"/>
          <p14:tracePt t="173664" x="6727825" y="2400300"/>
          <p14:tracePt t="173667" x="6743700" y="2392363"/>
          <p14:tracePt t="173676" x="6751638" y="2392363"/>
          <p14:tracePt t="173684" x="6769100" y="2384425"/>
          <p14:tracePt t="173690" x="6777038" y="2376488"/>
          <p14:tracePt t="173699" x="6792913" y="2376488"/>
          <p14:tracePt t="173705" x="6808788" y="2368550"/>
          <p14:tracePt t="173713" x="6824663" y="2360613"/>
          <p14:tracePt t="173721" x="6832600" y="2352675"/>
          <p14:tracePt t="173731" x="6840538" y="2352675"/>
          <p14:tracePt t="173735" x="6848475" y="2352675"/>
          <p14:tracePt t="173745" x="6848475" y="2344738"/>
          <p14:tracePt t="173750" x="6856413" y="2344738"/>
          <p14:tracePt t="173757" x="6864350" y="2344738"/>
          <p14:tracePt t="173772" x="6872288" y="2344738"/>
          <p14:tracePt t="173789" x="6872288" y="2336800"/>
          <p14:tracePt t="173802" x="6880225" y="2336800"/>
          <p14:tracePt t="178645" x="6751638" y="2376488"/>
          <p14:tracePt t="178648" x="6719888" y="2384425"/>
          <p14:tracePt t="178656" x="6704013" y="2384425"/>
          <p14:tracePt t="178663" x="6696075" y="2392363"/>
          <p14:tracePt t="178670" x="6672263" y="2392363"/>
          <p14:tracePt t="178677" x="6656388" y="2392363"/>
          <p14:tracePt t="178686" x="6632575" y="2392363"/>
          <p14:tracePt t="178693" x="6608763" y="2392363"/>
          <p14:tracePt t="178700" x="6592888" y="2392363"/>
          <p14:tracePt t="178707" x="6577013" y="2392363"/>
          <p14:tracePt t="178715" x="6553200" y="2392363"/>
          <p14:tracePt t="178722" x="6529388" y="2392363"/>
          <p14:tracePt t="178732" x="6505575" y="2392363"/>
          <p14:tracePt t="178739" x="6481763" y="2392363"/>
          <p14:tracePt t="178747" x="6457950" y="2392363"/>
          <p14:tracePt t="178754" x="6434138" y="2392363"/>
          <p14:tracePt t="178760" x="6410325" y="2392363"/>
          <p14:tracePt t="178770" x="6384925" y="2392363"/>
          <p14:tracePt t="178775" x="6369050" y="2392363"/>
          <p14:tracePt t="178782" x="6353175" y="2392363"/>
          <p14:tracePt t="178793" x="6337300" y="2392363"/>
          <p14:tracePt t="178799" x="6321425" y="2392363"/>
          <p14:tracePt t="178806" x="6305550" y="2392363"/>
          <p14:tracePt t="178812" x="6289675" y="2392363"/>
          <p14:tracePt t="178820" x="6281738" y="2392363"/>
          <p14:tracePt t="178829" x="6273800" y="2392363"/>
          <p14:tracePt t="178837" x="6257925" y="2392363"/>
          <p14:tracePt t="178842" x="6234113" y="2392363"/>
          <p14:tracePt t="178850" x="6218238" y="2392363"/>
          <p14:tracePt t="178859" x="6194425" y="2392363"/>
          <p14:tracePt t="178866" x="6178550" y="2392363"/>
          <p14:tracePt t="178873" x="6154738" y="2392363"/>
          <p14:tracePt t="178889" x="6107113" y="2400300"/>
          <p14:tracePt t="178895" x="6083300" y="2400300"/>
          <p14:tracePt t="178903" x="6075363" y="2400300"/>
          <p14:tracePt t="178910" x="6043613" y="2400300"/>
          <p14:tracePt t="178919" x="6010275" y="2400300"/>
          <p14:tracePt t="178925" x="5978525" y="2400300"/>
          <p14:tracePt t="178932" x="5946775" y="2408238"/>
          <p14:tracePt t="178940" x="5915025" y="2408238"/>
          <p14:tracePt t="178948" x="5891213" y="2416175"/>
          <p14:tracePt t="178955" x="5859463" y="2416175"/>
          <p14:tracePt t="178962" x="5835650" y="2424113"/>
          <p14:tracePt t="178971" x="5811838" y="2424113"/>
          <p14:tracePt t="178977" x="5780088" y="2432050"/>
          <p14:tracePt t="178986" x="5748338" y="2432050"/>
          <p14:tracePt t="178993" x="5724525" y="2439988"/>
          <p14:tracePt t="179000" x="5692775" y="2447925"/>
          <p14:tracePt t="179007" x="5676900" y="2455863"/>
          <p14:tracePt t="179015" x="5627688" y="2471738"/>
          <p14:tracePt t="179022" x="5603875" y="2471738"/>
          <p14:tracePt t="179030" x="5588000" y="2479675"/>
          <p14:tracePt t="179038" x="5572125" y="2487613"/>
          <p14:tracePt t="179045" x="5564188" y="2487613"/>
          <p14:tracePt t="179052" x="5556250" y="2487613"/>
          <p14:tracePt t="179173" x="5564188" y="2487613"/>
          <p14:tracePt t="179180" x="5580063" y="2479675"/>
          <p14:tracePt t="179188" x="5595938" y="2471738"/>
          <p14:tracePt t="179195" x="5611813" y="2463800"/>
          <p14:tracePt t="179202" x="5635625" y="2463800"/>
          <p14:tracePt t="179210" x="5667375" y="2455863"/>
          <p14:tracePt t="179219" x="5700713" y="2447925"/>
          <p14:tracePt t="179225" x="5732463" y="2447925"/>
          <p14:tracePt t="179233" x="5764213" y="2447925"/>
          <p14:tracePt t="179240" x="5795963" y="2439988"/>
          <p14:tracePt t="179248" x="5843588" y="2439988"/>
          <p14:tracePt t="179255" x="5891213" y="2439988"/>
          <p14:tracePt t="179263" x="5946775" y="2439988"/>
          <p14:tracePt t="179270" x="5986463" y="2439988"/>
          <p14:tracePt t="179277" x="6026150" y="2439988"/>
          <p14:tracePt t="179286" x="6067425" y="2439988"/>
          <p14:tracePt t="179294" x="6107113" y="2439988"/>
          <p14:tracePt t="179300" x="6154738" y="2439988"/>
          <p14:tracePt t="179308" x="6178550" y="2439988"/>
          <p14:tracePt t="179315" x="6202363" y="2439988"/>
          <p14:tracePt t="179322" x="6234113" y="2439988"/>
          <p14:tracePt t="179330" x="6257925" y="2439988"/>
          <p14:tracePt t="179338" x="6289675" y="2439988"/>
          <p14:tracePt t="179345" x="6329363" y="2439988"/>
          <p14:tracePt t="179352" x="6345238" y="2439988"/>
          <p14:tracePt t="179360" x="6369050" y="2439988"/>
          <p14:tracePt t="179368" x="6392863" y="2439988"/>
          <p14:tracePt t="179375" x="6418263" y="2439988"/>
          <p14:tracePt t="179383" x="6442075" y="2439988"/>
          <p14:tracePt t="179390" x="6465888" y="2439988"/>
          <p14:tracePt t="179398" x="6489700" y="2439988"/>
          <p14:tracePt t="179405" x="6513513" y="2439988"/>
          <p14:tracePt t="179413" x="6545263" y="2439988"/>
          <p14:tracePt t="179421" x="6569075" y="2439988"/>
          <p14:tracePt t="179428" x="6584950" y="2439988"/>
          <p14:tracePt t="179436" x="6600825" y="2439988"/>
          <p14:tracePt t="179443" x="6616700" y="2432050"/>
          <p14:tracePt t="179450" x="6648450" y="2432050"/>
          <p14:tracePt t="179458" x="6664325" y="2432050"/>
          <p14:tracePt t="179465" x="6680200" y="2424113"/>
          <p14:tracePt t="179473" x="6696075" y="2416175"/>
          <p14:tracePt t="179480" x="6704013" y="2416175"/>
          <p14:tracePt t="179488" x="6719888" y="2408238"/>
          <p14:tracePt t="179504" x="6727825" y="2408238"/>
          <p14:tracePt t="179510" x="6735763" y="2408238"/>
          <p14:tracePt t="179518" x="6743700" y="2408238"/>
          <p14:tracePt t="179525" x="6743700" y="2400300"/>
          <p14:tracePt t="179532" x="6751638" y="2400300"/>
          <p14:tracePt t="179555" x="6759575" y="2400300"/>
          <p14:tracePt t="179562" x="6759575" y="2392363"/>
          <p14:tracePt t="179570" x="6769100" y="2392363"/>
          <p14:tracePt t="179902" x="6777038" y="2392363"/>
          <p14:tracePt t="179908" x="6792913" y="2392363"/>
          <p14:tracePt t="179915" x="6800850" y="2384425"/>
          <p14:tracePt t="179923" x="6808788" y="2384425"/>
          <p14:tracePt t="179930" x="6824663" y="2376488"/>
          <p14:tracePt t="179938" x="6832600" y="2368550"/>
          <p14:tracePt t="179945" x="6840538" y="2368550"/>
          <p14:tracePt t="179952" x="6848475" y="2360613"/>
          <p14:tracePt t="179960" x="6856413" y="2360613"/>
          <p14:tracePt t="179967" x="6864350" y="2360613"/>
          <p14:tracePt t="185343" x="6719888" y="2320925"/>
          <p14:tracePt t="185346" x="6704013" y="2320925"/>
          <p14:tracePt t="185356" x="6696075" y="2320925"/>
          <p14:tracePt t="185360" x="6688138" y="2320925"/>
          <p14:tracePt t="185376" x="6680200" y="2320925"/>
          <p14:tracePt t="185383" x="6672263" y="2312988"/>
          <p14:tracePt t="185399" x="6664325" y="2312988"/>
          <p14:tracePt t="185407" x="6656388" y="2312988"/>
          <p14:tracePt t="185416" x="6648450" y="2312988"/>
          <p14:tracePt t="185421" x="6632575" y="2305050"/>
          <p14:tracePt t="185435" x="6624638" y="2305050"/>
          <p14:tracePt t="185443" x="6616700" y="2297113"/>
          <p14:tracePt t="185450" x="6608763" y="2289175"/>
          <p14:tracePt t="185458" x="6600825" y="2289175"/>
          <p14:tracePt t="185466" x="6584950" y="2281238"/>
          <p14:tracePt t="185481" x="6569075" y="2273300"/>
          <p14:tracePt t="185496" x="6561138" y="2273300"/>
          <p14:tracePt t="185503" x="6553200" y="2265363"/>
          <p14:tracePt t="185511" x="6545263" y="2265363"/>
          <p14:tracePt t="185518" x="6537325" y="2257425"/>
          <p14:tracePt t="185526" x="6529388" y="2257425"/>
          <p14:tracePt t="185533" x="6513513" y="2241550"/>
          <p14:tracePt t="185540" x="6489700" y="2233613"/>
          <p14:tracePt t="185548" x="6473825" y="2216150"/>
          <p14:tracePt t="185556" x="6442075" y="2200275"/>
          <p14:tracePt t="185563" x="6410325" y="2184400"/>
          <p14:tracePt t="185570" x="6392863" y="2176463"/>
          <p14:tracePt t="185579" x="6361113" y="2160588"/>
          <p14:tracePt t="185586" x="6337300" y="2136775"/>
          <p14:tracePt t="185593" x="6305550" y="2128838"/>
          <p14:tracePt t="185600" x="6281738" y="2112963"/>
          <p14:tracePt t="185608" x="6242050" y="2097088"/>
          <p14:tracePt t="185616" x="6226175" y="2097088"/>
          <p14:tracePt t="185623" x="6202363" y="2081213"/>
          <p14:tracePt t="185630" x="6194425" y="2073275"/>
          <p14:tracePt t="185638" x="6170613" y="2073275"/>
          <p14:tracePt t="185646" x="6154738" y="2073275"/>
          <p14:tracePt t="185653" x="6138863" y="2065338"/>
          <p14:tracePt t="185660" x="6130925" y="2065338"/>
          <p14:tracePt t="185668" x="6107113" y="2065338"/>
          <p14:tracePt t="185676" x="6091238" y="2057400"/>
          <p14:tracePt t="185683" x="6075363" y="2057400"/>
          <p14:tracePt t="185690" x="6051550" y="2057400"/>
          <p14:tracePt t="185699" x="6034088" y="2057400"/>
          <p14:tracePt t="185705" x="6010275" y="2057400"/>
          <p14:tracePt t="185713" x="6002338" y="2057400"/>
          <p14:tracePt t="185720" x="5978525" y="2057400"/>
          <p14:tracePt t="185729" x="5970588" y="2057400"/>
          <p14:tracePt t="185737" x="5954713" y="2057400"/>
          <p14:tracePt t="185743" x="5930900" y="2057400"/>
          <p14:tracePt t="185750" x="5922963" y="2057400"/>
          <p14:tracePt t="185758" x="5907088" y="2057400"/>
          <p14:tracePt t="185765" x="5899150" y="2057400"/>
          <p14:tracePt t="185773" x="5883275" y="2057400"/>
          <p14:tracePt t="185788" x="5875338" y="2057400"/>
          <p14:tracePt t="185796" x="5867400" y="2057400"/>
          <p14:tracePt t="185810" x="5859463" y="2057400"/>
          <p14:tracePt t="185818" x="5851525" y="2057400"/>
          <p14:tracePt t="185840" x="5843588" y="2057400"/>
          <p14:tracePt t="185848" x="5843588" y="2049463"/>
          <p14:tracePt t="185882" x="5843588" y="2041525"/>
          <p14:tracePt t="185886" x="5835650" y="2041525"/>
          <p14:tracePt t="185893" x="5835650" y="2033588"/>
          <p14:tracePt t="185900" x="5827713" y="2033588"/>
          <p14:tracePt t="185908" x="5819775" y="2025650"/>
          <p14:tracePt t="185915" x="5819775" y="2017713"/>
          <p14:tracePt t="185923" x="5811838" y="2009775"/>
          <p14:tracePt t="185932" x="5803900" y="2001838"/>
          <p14:tracePt t="185938" x="5795963" y="1993900"/>
          <p14:tracePt t="185946" x="5795963" y="1985963"/>
          <p14:tracePt t="185953" x="5788025" y="1978025"/>
          <p14:tracePt t="185960" x="5788025" y="1970088"/>
          <p14:tracePt t="185968" x="5780088" y="1954213"/>
          <p14:tracePt t="185983" x="5780088" y="1938338"/>
          <p14:tracePt t="185990" x="5772150" y="1938338"/>
          <p14:tracePt t="185998" x="5772150" y="1930400"/>
          <p14:tracePt t="186005" x="5764213" y="1930400"/>
          <p14:tracePt t="186013" x="5764213" y="1922463"/>
          <p14:tracePt t="186020" x="5756275" y="1922463"/>
          <p14:tracePt t="186035" x="5748338" y="1922463"/>
          <p14:tracePt t="186043" x="5748338" y="1914525"/>
          <p14:tracePt t="186050" x="5740400" y="1914525"/>
          <p14:tracePt t="186058" x="5740400" y="1906588"/>
          <p14:tracePt t="186065" x="5724525" y="1906588"/>
          <p14:tracePt t="186074" x="5716588" y="1898650"/>
          <p14:tracePt t="186081" x="5708650" y="1890713"/>
          <p14:tracePt t="186088" x="5700713" y="1890713"/>
          <p14:tracePt t="186096" x="5692775" y="1881188"/>
          <p14:tracePt t="186103" x="5676900" y="1881188"/>
          <p14:tracePt t="186110" x="5676900" y="1873250"/>
          <p14:tracePt t="186118" x="5667375" y="1865313"/>
          <p14:tracePt t="186125" x="5651500" y="1865313"/>
          <p14:tracePt t="186133" x="5635625" y="1857375"/>
          <p14:tracePt t="186141" x="5627688" y="1857375"/>
          <p14:tracePt t="186148" x="5619750" y="1857375"/>
          <p14:tracePt t="186162" x="5603875" y="1857375"/>
          <p14:tracePt t="186179" x="5595938" y="1857375"/>
          <p14:tracePt t="186186" x="5588000" y="1857375"/>
          <p14:tracePt t="186193" x="5580063" y="1857375"/>
          <p14:tracePt t="186200" x="5572125" y="1857375"/>
          <p14:tracePt t="186215" x="5556250" y="1857375"/>
          <p14:tracePt t="186232" x="5548313" y="1857375"/>
          <p14:tracePt t="186238" x="5540375" y="1857375"/>
          <p14:tracePt t="186246" x="5532438" y="1857375"/>
          <p14:tracePt t="186253" x="5524500" y="1857375"/>
          <p14:tracePt t="186268" x="5516563" y="1857375"/>
          <p14:tracePt t="186523" x="5516563" y="1849438"/>
          <p14:tracePt t="186538" x="5524500" y="1849438"/>
          <p14:tracePt t="186546" x="5532438" y="1849438"/>
          <p14:tracePt t="186553" x="5540375" y="1849438"/>
          <p14:tracePt t="186560" x="5548313" y="1849438"/>
          <p14:tracePt t="186567" x="5564188" y="1849438"/>
          <p14:tracePt t="186576" x="5580063" y="1849438"/>
          <p14:tracePt t="186583" x="5595938" y="1849438"/>
          <p14:tracePt t="186590" x="5603875" y="1849438"/>
          <p14:tracePt t="186598" x="5611813" y="1849438"/>
          <p14:tracePt t="186605" x="5619750" y="1849438"/>
          <p14:tracePt t="186613" x="5627688" y="1849438"/>
          <p14:tracePt t="186620" x="5635625" y="1849438"/>
          <p14:tracePt t="186636" x="5643563" y="1849438"/>
          <p14:tracePt t="186643" x="5651500" y="1849438"/>
          <p14:tracePt t="186650" x="5659438" y="1849438"/>
          <p14:tracePt t="186665" x="5667375" y="1849438"/>
          <p14:tracePt t="186673" x="5684838" y="1849438"/>
          <p14:tracePt t="186680" x="5692775" y="1849438"/>
          <p14:tracePt t="186688" x="5708650" y="1849438"/>
          <p14:tracePt t="186696" x="5716588" y="1849438"/>
          <p14:tracePt t="186703" x="5732463" y="1849438"/>
          <p14:tracePt t="186710" x="5740400" y="1849438"/>
          <p14:tracePt t="186726" x="5748338" y="1849438"/>
          <p14:tracePt t="186733" x="5756275" y="1849438"/>
          <p14:tracePt t="186740" x="5764213" y="1849438"/>
          <p14:tracePt t="186748" x="5772150" y="1849438"/>
          <p14:tracePt t="186756" x="5780088" y="1849438"/>
          <p14:tracePt t="186778" x="5788025" y="1849438"/>
          <p14:tracePt t="186794" x="5788025" y="1841500"/>
          <p14:tracePt t="186800" x="5795963" y="1841500"/>
          <p14:tracePt t="186831" x="5803900" y="1841500"/>
          <p14:tracePt t="186860" x="5811838" y="1841500"/>
          <p14:tracePt t="187026" x="5803900" y="1833563"/>
          <p14:tracePt t="187035" x="5795963" y="1825625"/>
          <p14:tracePt t="187040" x="5780088" y="1817688"/>
          <p14:tracePt t="187048" x="5772150" y="1801813"/>
          <p14:tracePt t="187055" x="5748338" y="1801813"/>
          <p14:tracePt t="187064" x="5740400" y="1785938"/>
          <p14:tracePt t="187071" x="5724525" y="1785938"/>
          <p14:tracePt t="187078" x="5716588" y="1778000"/>
          <p14:tracePt t="187087" x="5708650" y="1770063"/>
          <p14:tracePt t="187093" x="5700713" y="1770063"/>
          <p14:tracePt t="187101" x="5692775" y="1770063"/>
          <p14:tracePt t="187107" x="5684838" y="1770063"/>
          <p14:tracePt t="187266" x="5692775" y="1770063"/>
          <p14:tracePt t="187273" x="5708650" y="1778000"/>
          <p14:tracePt t="187280" x="5724525" y="1778000"/>
          <p14:tracePt t="187287" x="5748338" y="1785938"/>
          <p14:tracePt t="187295" x="5772150" y="1793875"/>
          <p14:tracePt t="187303" x="5803900" y="1801813"/>
          <p14:tracePt t="187311" x="5851525" y="1809750"/>
          <p14:tracePt t="187318" x="5907088" y="1825625"/>
          <p14:tracePt t="187326" x="5938838" y="1833563"/>
          <p14:tracePt t="187334" x="6018213" y="1857375"/>
          <p14:tracePt t="187340" x="6075363" y="1873250"/>
          <p14:tracePt t="187348" x="6130925" y="1881188"/>
          <p14:tracePt t="187355" x="6202363" y="1890713"/>
          <p14:tracePt t="187363" x="6281738" y="1898650"/>
          <p14:tracePt t="187370" x="6353175" y="1914525"/>
          <p14:tracePt t="187378" x="6418263" y="1914525"/>
          <p14:tracePt t="187387" x="6489700" y="1922463"/>
          <p14:tracePt t="187393" x="6537325" y="1922463"/>
          <p14:tracePt t="187401" x="6569075" y="1922463"/>
          <p14:tracePt t="187408" x="6616700" y="1922463"/>
          <p14:tracePt t="187416" x="6656388" y="1922463"/>
          <p14:tracePt t="187423" x="6688138" y="1922463"/>
          <p14:tracePt t="187430" x="6711950" y="1922463"/>
          <p14:tracePt t="187438" x="6735763" y="1922463"/>
          <p14:tracePt t="187446" x="6759575" y="1922463"/>
          <p14:tracePt t="187453" x="6784975" y="1914525"/>
          <p14:tracePt t="187460" x="6800850" y="1914525"/>
          <p14:tracePt t="187468" x="6816725" y="1906588"/>
          <p14:tracePt t="187475" x="6832600" y="1906588"/>
          <p14:tracePt t="187484" x="6840538" y="1898650"/>
          <p14:tracePt t="187490" x="6856413" y="1898650"/>
          <p14:tracePt t="187505" x="6856413" y="1890713"/>
          <p14:tracePt t="187512" x="6864350" y="1890713"/>
          <p14:tracePt t="187520" x="6864350" y="1881188"/>
          <p14:tracePt t="187528" x="6872288" y="1881188"/>
          <p14:tracePt t="187558" x="6880225" y="1881188"/>
          <p14:tracePt t="187566" x="6880225" y="1873250"/>
          <p14:tracePt t="187581" x="6888163" y="1873250"/>
          <p14:tracePt t="189783" x="6727825" y="1873250"/>
          <p14:tracePt t="189786" x="6664325" y="1873250"/>
          <p14:tracePt t="189793" x="6632575" y="1873250"/>
          <p14:tracePt t="189800" x="6600825" y="1873250"/>
          <p14:tracePt t="189808" x="6577013" y="1873250"/>
          <p14:tracePt t="189816" x="6553200" y="1873250"/>
          <p14:tracePt t="189825" x="6529388" y="1881188"/>
          <p14:tracePt t="189830" x="6513513" y="1890713"/>
          <p14:tracePt t="189838" x="6489700" y="1890713"/>
          <p14:tracePt t="189846" x="6465888" y="1898650"/>
          <p14:tracePt t="189853" x="6450013" y="1906588"/>
          <p14:tracePt t="189860" x="6434138" y="1914525"/>
          <p14:tracePt t="189868" x="6410325" y="1922463"/>
          <p14:tracePt t="189876" x="6392863" y="1922463"/>
          <p14:tracePt t="189892" x="6329363" y="1930400"/>
          <p14:tracePt t="189898" x="6297613" y="1930400"/>
          <p14:tracePt t="189907" x="6257925" y="1938338"/>
          <p14:tracePt t="189913" x="6210300" y="1938338"/>
          <p14:tracePt t="189920" x="6170613" y="1946275"/>
          <p14:tracePt t="189928" x="6107113" y="1946275"/>
          <p14:tracePt t="189936" x="6051550" y="1946275"/>
          <p14:tracePt t="189943" x="6010275" y="1946275"/>
          <p14:tracePt t="189950" x="5954713" y="1946275"/>
          <p14:tracePt t="189958" x="5907088" y="1946275"/>
          <p14:tracePt t="189966" x="5867400" y="1946275"/>
          <p14:tracePt t="189975" x="5827713" y="1946275"/>
          <p14:tracePt t="189980" x="5780088" y="1946275"/>
          <p14:tracePt t="189988" x="5764213" y="1946275"/>
          <p14:tracePt t="189996" x="5740400" y="1946275"/>
          <p14:tracePt t="190003" x="5708650" y="1946275"/>
          <p14:tracePt t="190012" x="5692775" y="1946275"/>
          <p14:tracePt t="190018" x="5676900" y="1946275"/>
          <p14:tracePt t="190026" x="5659438" y="1946275"/>
          <p14:tracePt t="190033" x="5651500" y="1946275"/>
          <p14:tracePt t="190048" x="5635625" y="1946275"/>
          <p14:tracePt t="190063" x="5627688" y="1946275"/>
          <p14:tracePt t="190071" x="5603875" y="1954213"/>
          <p14:tracePt t="190078" x="5588000" y="1954213"/>
          <p14:tracePt t="190085" x="5572125" y="1970088"/>
          <p14:tracePt t="190093" x="5548313" y="1985963"/>
          <p14:tracePt t="190100" x="5524500" y="2001838"/>
          <p14:tracePt t="190108" x="5492750" y="2025650"/>
          <p14:tracePt t="190116" x="5461000" y="2057400"/>
          <p14:tracePt t="190124" x="5437188" y="2097088"/>
          <p14:tracePt t="190130" x="5381625" y="2136775"/>
          <p14:tracePt t="190138" x="5349875" y="2184400"/>
          <p14:tracePt t="190146" x="5318125" y="2233613"/>
          <p14:tracePt t="190153" x="5284788" y="2305050"/>
          <p14:tracePt t="190161" x="5253038" y="2368550"/>
          <p14:tracePt t="190168" x="5221288" y="2455863"/>
          <p14:tracePt t="190176" x="5197475" y="2551113"/>
          <p14:tracePt t="190183" x="5181600" y="2663825"/>
          <p14:tracePt t="190190" x="5173663" y="2735263"/>
          <p14:tracePt t="190198" x="5173663" y="2790825"/>
          <p14:tracePt t="190206" x="5173663" y="2814638"/>
          <p14:tracePt t="190213" x="5173663" y="2846388"/>
          <p14:tracePt t="190220" x="5173663" y="2878138"/>
          <p14:tracePt t="190228" x="5181600" y="2901950"/>
          <p14:tracePt t="190236" x="5181600" y="2919413"/>
          <p14:tracePt t="190243" x="5181600" y="2927350"/>
          <p14:tracePt t="190250" x="5189538" y="2927350"/>
          <p14:tracePt t="190288" x="5189538" y="2935288"/>
          <p14:tracePt t="190415" x="5189538" y="2943225"/>
          <p14:tracePt t="190425" x="5189538" y="2951163"/>
          <p14:tracePt t="190430" x="5197475" y="2974975"/>
          <p14:tracePt t="190438" x="5205413" y="2990850"/>
          <p14:tracePt t="190446" x="5221288" y="3006725"/>
          <p14:tracePt t="190453" x="5229225" y="3022600"/>
          <p14:tracePt t="190460" x="5245100" y="3038475"/>
          <p14:tracePt t="190468" x="5260975" y="3054350"/>
          <p14:tracePt t="190476" x="5276850" y="3062288"/>
          <p14:tracePt t="190482" x="5300663" y="3078163"/>
          <p14:tracePt t="190491" x="5326063" y="3086100"/>
          <p14:tracePt t="190498" x="5341938" y="3094038"/>
          <p14:tracePt t="190506" x="5365750" y="3101975"/>
          <p14:tracePt t="190513" x="5421313" y="3117850"/>
          <p14:tracePt t="190520" x="5461000" y="3117850"/>
          <p14:tracePt t="190528" x="5492750" y="3117850"/>
          <p14:tracePt t="190536" x="5548313" y="3117850"/>
          <p14:tracePt t="190544" x="5603875" y="3101975"/>
          <p14:tracePt t="190550" x="5659438" y="3086100"/>
          <p14:tracePt t="190559" x="5740400" y="3062288"/>
          <p14:tracePt t="190565" x="5803900" y="3038475"/>
          <p14:tracePt t="190574" x="5851525" y="3022600"/>
          <p14:tracePt t="190580" x="5883275" y="3022600"/>
          <p14:tracePt t="190588" x="5922963" y="3006725"/>
          <p14:tracePt t="190596" x="5946775" y="2998788"/>
          <p14:tracePt t="190603" x="5962650" y="2982913"/>
          <p14:tracePt t="190610" x="5978525" y="2982913"/>
          <p14:tracePt t="190618" x="5994400" y="2967038"/>
          <p14:tracePt t="190633" x="6010275" y="2951163"/>
          <p14:tracePt t="190640" x="6010275" y="2943225"/>
          <p14:tracePt t="190648" x="6018213" y="2935288"/>
          <p14:tracePt t="190657" x="6026150" y="2919413"/>
          <p14:tracePt t="190663" x="6034088" y="2909888"/>
          <p14:tracePt t="190670" x="6043613" y="2901950"/>
          <p14:tracePt t="190678" x="6051550" y="2886075"/>
          <p14:tracePt t="190685" x="6059488" y="2878138"/>
          <p14:tracePt t="190693" x="6067425" y="2870200"/>
          <p14:tracePt t="190700" x="6067425" y="2862263"/>
          <p14:tracePt t="190709" x="6075363" y="2854325"/>
          <p14:tracePt t="190723" x="6075363" y="2846388"/>
          <p14:tracePt t="190731" x="6083300" y="2846388"/>
          <p14:tracePt t="190738" x="6083300" y="2838450"/>
          <p14:tracePt t="190753" x="6083300" y="2830513"/>
          <p14:tracePt t="190760" x="6083300" y="2822575"/>
          <p14:tracePt t="190768" x="6083300" y="2814638"/>
          <p14:tracePt t="190776" x="6083300" y="2806700"/>
          <p14:tracePt t="190783" x="6083300" y="2798763"/>
          <p14:tracePt t="190791" x="6083300" y="2782888"/>
          <p14:tracePt t="190798" x="6083300" y="2774950"/>
          <p14:tracePt t="190807" x="6083300" y="2767013"/>
          <p14:tracePt t="190813" x="6075363" y="2751138"/>
          <p14:tracePt t="190821" x="6067425" y="2735263"/>
          <p14:tracePt t="190828" x="6051550" y="2727325"/>
          <p14:tracePt t="190836" x="6034088" y="2711450"/>
          <p14:tracePt t="190843" x="6010275" y="2703513"/>
          <p14:tracePt t="190850" x="5986463" y="2687638"/>
          <p14:tracePt t="190859" x="5962650" y="2671763"/>
          <p14:tracePt t="190865" x="5922963" y="2671763"/>
          <p14:tracePt t="190873" x="5883275" y="2663825"/>
          <p14:tracePt t="190880" x="5827713" y="2655888"/>
          <p14:tracePt t="190891" x="5795963" y="2647950"/>
          <p14:tracePt t="190895" x="5748338" y="2640013"/>
          <p14:tracePt t="190903" x="5708650" y="2640013"/>
          <p14:tracePt t="190910" x="5684838" y="2640013"/>
          <p14:tracePt t="190918" x="5635625" y="2632075"/>
          <p14:tracePt t="190926" x="5603875" y="2632075"/>
          <p14:tracePt t="190934" x="5580063" y="2632075"/>
          <p14:tracePt t="190942" x="5556250" y="2632075"/>
          <p14:tracePt t="190948" x="5532438" y="2632075"/>
          <p14:tracePt t="190957" x="5508625" y="2640013"/>
          <p14:tracePt t="190963" x="5476875" y="2647950"/>
          <p14:tracePt t="190971" x="5453063" y="2655888"/>
          <p14:tracePt t="190978" x="5413375" y="2663825"/>
          <p14:tracePt t="190985" x="5389563" y="2679700"/>
          <p14:tracePt t="190993" x="5349875" y="2695575"/>
          <p14:tracePt t="191000" x="5318125" y="2711450"/>
          <p14:tracePt t="191008" x="5284788" y="2735263"/>
          <p14:tracePt t="191016" x="5260975" y="2751138"/>
          <p14:tracePt t="191023" x="5237163" y="2767013"/>
          <p14:tracePt t="191031" x="5205413" y="2790825"/>
          <p14:tracePt t="191039" x="5189538" y="2806700"/>
          <p14:tracePt t="191045" x="5165725" y="2822575"/>
          <p14:tracePt t="191054" x="5157788" y="2838450"/>
          <p14:tracePt t="191060" x="5149850" y="2846388"/>
          <p14:tracePt t="191068" x="5126038" y="2862263"/>
          <p14:tracePt t="191076" x="5126038" y="2878138"/>
          <p14:tracePt t="191083" x="5118100" y="2886075"/>
          <p14:tracePt t="191092" x="5118100" y="2901950"/>
          <p14:tracePt t="191098" x="5110163" y="2919413"/>
          <p14:tracePt t="191113" x="5110163" y="2935288"/>
          <p14:tracePt t="191127" x="5110163" y="2943225"/>
          <p14:tracePt t="191136" x="5110163" y="2967038"/>
          <p14:tracePt t="191143" x="5110163" y="2990850"/>
          <p14:tracePt t="191150" x="5110163" y="3014663"/>
          <p14:tracePt t="191158" x="5118100" y="3014663"/>
          <p14:tracePt t="191166" x="5126038" y="3030538"/>
          <p14:tracePt t="191173" x="5141913" y="3038475"/>
          <p14:tracePt t="191180" x="5157788" y="3046413"/>
          <p14:tracePt t="191188" x="5165725" y="3046413"/>
          <p14:tracePt t="191196" x="5189538" y="3054350"/>
          <p14:tracePt t="191203" x="5205413" y="3062288"/>
          <p14:tracePt t="191210" x="5221288" y="3062288"/>
          <p14:tracePt t="191218" x="5237163" y="3062288"/>
          <p14:tracePt t="191225" x="5253038" y="3062288"/>
          <p14:tracePt t="191233" x="5276850" y="3062288"/>
          <p14:tracePt t="191241" x="5300663" y="3062288"/>
          <p14:tracePt t="191248" x="5357813" y="3062288"/>
          <p14:tracePt t="191256" x="5405438" y="3062288"/>
          <p14:tracePt t="191263" x="5461000" y="3054350"/>
          <p14:tracePt t="191270" x="5516563" y="3038475"/>
          <p14:tracePt t="191278" x="5556250" y="3030538"/>
          <p14:tracePt t="191286" x="5603875" y="3022600"/>
          <p14:tracePt t="191294" x="5667375" y="3014663"/>
          <p14:tracePt t="191300" x="5716588" y="3006725"/>
          <p14:tracePt t="191309" x="5756275" y="2998788"/>
          <p14:tracePt t="191315" x="5795963" y="2990850"/>
          <p14:tracePt t="191323" x="5827713" y="2990850"/>
          <p14:tracePt t="191330" x="5843588" y="2990850"/>
          <p14:tracePt t="191339" x="5851525" y="2990850"/>
          <p14:tracePt t="191345" x="5867400" y="2990850"/>
          <p14:tracePt t="191353" x="5883275" y="2990850"/>
          <p14:tracePt t="191360" x="5907088" y="2990850"/>
          <p14:tracePt t="191368" x="5915025" y="2990850"/>
          <p14:tracePt t="191375" x="5938838" y="2990850"/>
          <p14:tracePt t="191383" x="5946775" y="2990850"/>
          <p14:tracePt t="191391" x="5962650" y="2990850"/>
          <p14:tracePt t="191398" x="5986463" y="2990850"/>
          <p14:tracePt t="191406" x="6018213" y="2990850"/>
          <p14:tracePt t="191412" x="6043613" y="2982913"/>
          <p14:tracePt t="191421" x="6083300" y="2974975"/>
          <p14:tracePt t="191428" x="6115050" y="2967038"/>
          <p14:tracePt t="191435" x="6146800" y="2959100"/>
          <p14:tracePt t="191443" x="6186488" y="2951163"/>
          <p14:tracePt t="191450" x="6210300" y="2951163"/>
          <p14:tracePt t="191458" x="6242050" y="2943225"/>
          <p14:tracePt t="191466" x="6257925" y="2935288"/>
          <p14:tracePt t="191474" x="6281738" y="2927350"/>
          <p14:tracePt t="191480" x="6289675" y="2919413"/>
          <p14:tracePt t="191489" x="6297613" y="2901950"/>
          <p14:tracePt t="191496" x="6313488" y="2901950"/>
          <p14:tracePt t="191503" x="6321425" y="2886075"/>
          <p14:tracePt t="191511" x="6337300" y="2878138"/>
          <p14:tracePt t="191518" x="6345238" y="2862263"/>
          <p14:tracePt t="191525" x="6353175" y="2846388"/>
          <p14:tracePt t="191533" x="6361113" y="2846388"/>
          <p14:tracePt t="191542" x="6369050" y="2830513"/>
          <p14:tracePt t="191558" x="6369050" y="2822575"/>
          <p14:tracePt t="191578" x="6369050" y="2814638"/>
          <p14:tracePt t="193959" x="6369050" y="2822575"/>
          <p14:tracePt t="194129" x="6369050" y="2830513"/>
          <p14:tracePt t="194137" x="6369050" y="2838450"/>
          <p14:tracePt t="194158" x="6369050" y="2846388"/>
          <p14:tracePt t="194212" x="6369050" y="2854325"/>
          <p14:tracePt t="194256" x="6369050" y="2862263"/>
          <p14:tracePt t="194271" x="6369050" y="2870200"/>
          <p14:tracePt t="194548" x="6369050" y="2878138"/>
          <p14:tracePt t="194558" x="6376988" y="2878138"/>
          <p14:tracePt t="194571" x="6384925" y="2886075"/>
          <p14:tracePt t="194585" x="6392863" y="2894013"/>
          <p14:tracePt t="194602" x="6402388" y="2894013"/>
          <p14:tracePt t="194609" x="6402388" y="2901950"/>
          <p14:tracePt t="194617" x="6402388" y="2909888"/>
          <p14:tracePt t="194647" x="6410325" y="2909888"/>
          <p14:tracePt t="194856" x="6410325" y="2919413"/>
          <p14:tracePt t="194887" x="6410325" y="2927350"/>
          <p14:tracePt t="194900" x="6410325" y="2935288"/>
          <p14:tracePt t="194908" x="6410325" y="2943225"/>
          <p14:tracePt t="194915" x="6418263" y="2943225"/>
          <p14:tracePt t="194931" x="6418263" y="2951163"/>
          <p14:tracePt t="194965" x="6418263" y="2959100"/>
          <p14:tracePt t="194984" x="6426200" y="2959100"/>
          <p14:tracePt t="195000" x="6426200" y="2967038"/>
          <p14:tracePt t="196678" x="6434138" y="2967038"/>
          <p14:tracePt t="196685" x="6450013" y="2967038"/>
          <p14:tracePt t="196693" x="6457950" y="2967038"/>
          <p14:tracePt t="196701" x="6465888" y="2967038"/>
          <p14:tracePt t="196708" x="6481763" y="2974975"/>
          <p14:tracePt t="196716" x="6489700" y="2982913"/>
          <p14:tracePt t="196723" x="6513513" y="2990850"/>
          <p14:tracePt t="196732" x="6521450" y="2998788"/>
          <p14:tracePt t="196739" x="6537325" y="2998788"/>
          <p14:tracePt t="196747" x="6545263" y="3006725"/>
          <p14:tracePt t="196753" x="6553200" y="3014663"/>
          <p14:tracePt t="196760" x="6561138" y="3014663"/>
          <p14:tracePt t="196772" x="6577013" y="3014663"/>
          <p14:tracePt t="196775" x="6584950" y="3014663"/>
          <p14:tracePt t="196791" x="6592888" y="3022600"/>
          <p14:tracePt t="196798" x="6600825" y="3022600"/>
          <p14:tracePt t="196805" x="6608763" y="3022600"/>
          <p14:tracePt t="196815" x="6616700" y="3022600"/>
          <p14:tracePt t="196829" x="6624638" y="3022600"/>
          <p14:tracePt t="196836" x="6632575" y="3030538"/>
          <p14:tracePt t="196843" x="6640513" y="3030538"/>
          <p14:tracePt t="196912" x="6648450" y="3030538"/>
          <p14:tracePt t="196941" x="6656388" y="3030538"/>
          <p14:tracePt t="196948" x="6664325" y="3030538"/>
          <p14:tracePt t="196963" x="6672263" y="3030538"/>
          <p14:tracePt t="196978" x="6688138" y="3030538"/>
          <p14:tracePt t="196986" x="6696075" y="3030538"/>
          <p14:tracePt t="197000" x="6711950" y="3030538"/>
          <p14:tracePt t="197008" x="6719888" y="3030538"/>
          <p14:tracePt t="197016" x="6727825" y="3030538"/>
          <p14:tracePt t="197023" x="6735763" y="3030538"/>
          <p14:tracePt t="197030" x="6743700" y="3030538"/>
          <p14:tracePt t="197038" x="6751638" y="3030538"/>
          <p14:tracePt t="197046" x="6759575" y="3030538"/>
          <p14:tracePt t="197052" x="6769100" y="3030538"/>
          <p14:tracePt t="197060" x="6777038" y="3030538"/>
          <p14:tracePt t="197070" x="6792913" y="3030538"/>
          <p14:tracePt t="197076" x="6808788" y="3030538"/>
          <p14:tracePt t="197090" x="6816725" y="3030538"/>
          <p14:tracePt t="197098" x="6824663" y="3030538"/>
          <p14:tracePt t="197107" x="6840538" y="3030538"/>
          <p14:tracePt t="197113" x="6856413" y="3030538"/>
          <p14:tracePt t="197121" x="6872288" y="3030538"/>
          <p14:tracePt t="197128" x="6880225" y="3030538"/>
          <p14:tracePt t="197136" x="6896100" y="3030538"/>
          <p14:tracePt t="197143" x="6919913" y="3030538"/>
          <p14:tracePt t="197150" x="6927850" y="3030538"/>
          <p14:tracePt t="197158" x="6943725" y="3030538"/>
          <p14:tracePt t="197166" x="6959600" y="3030538"/>
          <p14:tracePt t="197173" x="6975475" y="3030538"/>
          <p14:tracePt t="197180" x="6999288" y="3030538"/>
          <p14:tracePt t="197188" x="7007225" y="3030538"/>
          <p14:tracePt t="197195" x="7023100" y="3030538"/>
          <p14:tracePt t="197203" x="7031038" y="3030538"/>
          <p14:tracePt t="197210" x="7046913" y="3030538"/>
          <p14:tracePt t="197219" x="7062788" y="3030538"/>
          <p14:tracePt t="197226" x="7070725" y="3030538"/>
          <p14:tracePt t="197240" x="7086600" y="3030538"/>
          <p14:tracePt t="197248" x="7102475" y="3030538"/>
          <p14:tracePt t="197255" x="7110413" y="3030538"/>
          <p14:tracePt t="197263" x="7118350" y="3030538"/>
          <p14:tracePt t="197271" x="7126288" y="3030538"/>
          <p14:tracePt t="197278" x="7135813" y="3030538"/>
          <p14:tracePt t="197286" x="7151688" y="3030538"/>
          <p14:tracePt t="197293" x="7183438" y="3030538"/>
          <p14:tracePt t="197300" x="7199313" y="3030538"/>
          <p14:tracePt t="197308" x="7215188" y="3030538"/>
          <p14:tracePt t="197315" x="7239000" y="3030538"/>
          <p14:tracePt t="197323" x="7246938" y="3030538"/>
          <p14:tracePt t="197330" x="7262813" y="3030538"/>
          <p14:tracePt t="197339" x="7270750" y="3030538"/>
          <p14:tracePt t="197345" x="7286625" y="3030538"/>
          <p14:tracePt t="197353" x="7302500" y="3030538"/>
          <p14:tracePt t="197360" x="7318375" y="3030538"/>
          <p14:tracePt t="197368" x="7334250" y="3038475"/>
          <p14:tracePt t="197376" x="7342188" y="3038475"/>
          <p14:tracePt t="197383" x="7358063" y="3038475"/>
          <p14:tracePt t="197390" x="7381875" y="3038475"/>
          <p14:tracePt t="197398" x="7397750" y="3038475"/>
          <p14:tracePt t="197405" x="7413625" y="3038475"/>
          <p14:tracePt t="197413" x="7429500" y="3038475"/>
          <p14:tracePt t="197421" x="7445375" y="3046413"/>
          <p14:tracePt t="197428" x="7469188" y="3046413"/>
          <p14:tracePt t="197435" x="7493000" y="3046413"/>
          <p14:tracePt t="197443" x="7510463" y="3054350"/>
          <p14:tracePt t="197450" x="7526338" y="3054350"/>
          <p14:tracePt t="197458" x="7550150" y="3062288"/>
          <p14:tracePt t="197465" x="7573963" y="3062288"/>
          <p14:tracePt t="197473" x="7597775" y="3062288"/>
          <p14:tracePt t="197481" x="7605713" y="3062288"/>
          <p14:tracePt t="197488" x="7629525" y="3062288"/>
          <p14:tracePt t="197495" x="7645400" y="3062288"/>
          <p14:tracePt t="197503" x="7661275" y="3062288"/>
          <p14:tracePt t="197512" x="7685088" y="3070225"/>
          <p14:tracePt t="197518" x="7700963" y="3070225"/>
          <p14:tracePt t="197525" x="7724775" y="3070225"/>
          <p14:tracePt t="197533" x="7740650" y="3070225"/>
          <p14:tracePt t="197540" x="7772400" y="3070225"/>
          <p14:tracePt t="197548" x="7788275" y="3070225"/>
          <p14:tracePt t="197555" x="7804150" y="3070225"/>
          <p14:tracePt t="197564" x="7812088" y="3070225"/>
          <p14:tracePt t="197571" x="7835900" y="3070225"/>
          <p14:tracePt t="197578" x="7843838" y="3070225"/>
          <p14:tracePt t="197586" x="7851775" y="3070225"/>
          <p14:tracePt t="197593" x="7859713" y="3070225"/>
          <p14:tracePt t="197601" x="7869238" y="3070225"/>
          <p14:tracePt t="197608" x="7877175" y="3070225"/>
          <p14:tracePt t="197615" x="7885113" y="3070225"/>
          <p14:tracePt t="197623" x="7893050" y="3070225"/>
          <p14:tracePt t="197630" x="7900988" y="3062288"/>
          <p14:tracePt t="197638" x="7916863" y="3062288"/>
          <p14:tracePt t="197645" x="7932738" y="3054350"/>
          <p14:tracePt t="197654" x="7940675" y="3054350"/>
          <p14:tracePt t="197660" x="7956550" y="3046413"/>
          <p14:tracePt t="197669" x="7980363" y="3046413"/>
          <p14:tracePt t="197675" x="7988300" y="3038475"/>
          <p14:tracePt t="197685" x="7996238" y="3038475"/>
          <p14:tracePt t="197690" x="8012113" y="3030538"/>
          <p14:tracePt t="197698" x="8020050" y="3022600"/>
          <p14:tracePt t="197705" x="8027988" y="3022600"/>
          <p14:tracePt t="197714" x="8051800" y="3014663"/>
          <p14:tracePt t="197721" x="8051800" y="3006725"/>
          <p14:tracePt t="197728" x="8059738" y="3006725"/>
          <p14:tracePt t="197735" x="8083550" y="2990850"/>
          <p14:tracePt t="197751" x="8099425" y="2974975"/>
          <p14:tracePt t="197758" x="8115300" y="2967038"/>
          <p14:tracePt t="197766" x="8123238" y="2959100"/>
          <p14:tracePt t="197773" x="8131175" y="2951163"/>
          <p14:tracePt t="197780" x="8131175" y="2943225"/>
          <p14:tracePt t="197788" x="8139113" y="2935288"/>
          <p14:tracePt t="197795" x="8139113" y="2927350"/>
          <p14:tracePt t="197803" x="8147050" y="2927350"/>
          <p14:tracePt t="197810" x="8147050" y="2919413"/>
          <p14:tracePt t="197819" x="8154988" y="2919413"/>
          <p14:tracePt t="197840" x="8154988" y="2909888"/>
          <p14:tracePt t="198538" x="8147050" y="2909888"/>
          <p14:tracePt t="198545" x="8131175" y="2909888"/>
          <p14:tracePt t="198553" x="8131175" y="2919413"/>
          <p14:tracePt t="198560" x="8115300" y="2927350"/>
          <p14:tracePt t="198568" x="8107363" y="2935288"/>
          <p14:tracePt t="198576" x="8099425" y="2935288"/>
          <p14:tracePt t="198583" x="8091488" y="2943225"/>
          <p14:tracePt t="198606" x="8083550" y="2943225"/>
          <p14:tracePt t="200158" x="8075613" y="2909888"/>
          <p14:tracePt t="200165" x="8051800" y="2814638"/>
          <p14:tracePt t="200174" x="8027988" y="2735263"/>
          <p14:tracePt t="200182" x="8004175" y="2647950"/>
          <p14:tracePt t="200188" x="7980363" y="2551113"/>
          <p14:tracePt t="200197" x="7956550" y="2439988"/>
          <p14:tracePt t="200205" x="7940675" y="2344738"/>
          <p14:tracePt t="200210" x="7908925" y="2257425"/>
          <p14:tracePt t="200218" x="7885113" y="2160588"/>
          <p14:tracePt t="200225" x="7877175" y="2097088"/>
          <p14:tracePt t="200233" x="7859713" y="2033588"/>
          <p14:tracePt t="200240" x="7851775" y="1978025"/>
          <p14:tracePt t="200253" x="7843838" y="1922463"/>
          <p14:tracePt t="200256" x="7835900" y="1865313"/>
          <p14:tracePt t="200263" x="7835900" y="1801813"/>
          <p14:tracePt t="200271" x="7835900" y="1762125"/>
          <p14:tracePt t="200279" x="7835900" y="1706563"/>
          <p14:tracePt t="200285" x="7835900" y="1658938"/>
          <p14:tracePt t="200293" x="7835900" y="1611313"/>
          <p14:tracePt t="200301" x="7835900" y="1579563"/>
          <p14:tracePt t="200309" x="7843838" y="1522413"/>
          <p14:tracePt t="200320" x="7851775" y="1482725"/>
          <p14:tracePt t="200325" x="7851775" y="1443038"/>
          <p14:tracePt t="200331" x="7859713" y="1403350"/>
          <p14:tracePt t="200338" x="7869238" y="1371600"/>
          <p14:tracePt t="200346" x="7869238" y="1347788"/>
          <p14:tracePt t="200354" x="7877175" y="1323975"/>
          <p14:tracePt t="200360" x="7877175" y="1292225"/>
          <p14:tracePt t="200368" x="7877175" y="1276350"/>
          <p14:tracePt t="200376" x="7885113" y="1252538"/>
          <p14:tracePt t="200383" x="7893050" y="1228725"/>
          <p14:tracePt t="200391" x="7893050" y="1195388"/>
          <p14:tracePt t="200399" x="7893050" y="1163638"/>
          <p14:tracePt t="200405" x="7893050" y="1139825"/>
          <p14:tracePt t="200413" x="7900988" y="1116013"/>
          <p14:tracePt t="200420" x="7900988" y="1100138"/>
          <p14:tracePt t="200428" x="7908925" y="1084263"/>
          <p14:tracePt t="200435" x="7908925" y="1068388"/>
          <p14:tracePt t="200443" x="7916863" y="1052513"/>
          <p14:tracePt t="200452" x="7916863" y="1044575"/>
          <p14:tracePt t="200458" x="7916863" y="1028700"/>
          <p14:tracePt t="200467" x="7924800" y="1020763"/>
          <p14:tracePt t="200473" x="7932738" y="1012825"/>
          <p14:tracePt t="200480" x="7932738" y="996950"/>
          <p14:tracePt t="200495" x="7940675" y="981075"/>
          <p14:tracePt t="200503" x="7948613" y="981075"/>
          <p14:tracePt t="200511" x="7956550" y="965200"/>
          <p14:tracePt t="200518" x="7964488" y="965200"/>
          <p14:tracePt t="200525" x="7980363" y="949325"/>
          <p14:tracePt t="200532" x="7988300" y="949325"/>
          <p14:tracePt t="200541" x="8004175" y="933450"/>
          <p14:tracePt t="200556" x="8012113" y="925513"/>
          <p14:tracePt t="200563" x="8020050" y="917575"/>
          <p14:tracePt t="200570" x="8027988" y="917575"/>
          <p14:tracePt t="200601" x="8035925" y="917575"/>
          <p14:tracePt t="200617" x="8043863" y="917575"/>
          <p14:tracePt t="200630" x="8059738" y="917575"/>
          <p14:tracePt t="200638" x="8075613" y="917575"/>
          <p14:tracePt t="200645" x="8099425" y="917575"/>
          <p14:tracePt t="200653" x="8123238" y="901700"/>
          <p14:tracePt t="200661" x="8147050" y="885825"/>
          <p14:tracePt t="200669" x="8178800" y="877888"/>
          <p14:tracePt t="200676" x="8194675" y="862013"/>
          <p14:tracePt t="200683" x="8210550" y="844550"/>
          <p14:tracePt t="200693" x="8235950" y="828675"/>
          <p14:tracePt t="200700" x="8243888" y="812800"/>
          <p14:tracePt t="200705" x="8259763" y="796925"/>
          <p14:tracePt t="200714" x="8259763" y="788988"/>
          <p14:tracePt t="200720" x="8267700" y="773113"/>
          <p14:tracePt t="200727" x="8275638" y="765175"/>
          <p14:tracePt t="200735" x="8275638" y="757238"/>
          <p14:tracePt t="200743" x="8275638" y="749300"/>
          <p14:tracePt t="200751" x="8275638" y="741363"/>
          <p14:tracePt t="200758" x="8275638" y="725488"/>
          <p14:tracePt t="200773" x="8275638" y="717550"/>
          <p14:tracePt t="200780" x="8275638" y="709613"/>
          <p14:tracePt t="200796" x="8275638" y="701675"/>
          <p14:tracePt t="200802" x="8275638" y="693738"/>
          <p14:tracePt t="200811" x="8275638" y="685800"/>
          <p14:tracePt t="200825" x="8275638" y="669925"/>
          <p14:tracePt t="200833" x="8275638" y="654050"/>
          <p14:tracePt t="200840" x="8275638" y="646113"/>
          <p14:tracePt t="200849" x="8275638" y="638175"/>
          <p14:tracePt t="200856" x="8275638" y="630238"/>
          <p14:tracePt t="200863" x="8267700" y="614363"/>
          <p14:tracePt t="200870" x="8259763" y="606425"/>
          <p14:tracePt t="200886" x="8251825" y="582613"/>
          <p14:tracePt t="200893" x="8243888" y="566738"/>
          <p14:tracePt t="200902" x="8243888" y="558800"/>
          <p14:tracePt t="200915" x="8235950" y="550863"/>
          <p14:tracePt t="200931" x="8235950" y="542925"/>
          <p14:tracePt t="200938" x="8235950" y="534988"/>
          <p14:tracePt t="201163" x="8235950" y="542925"/>
          <p14:tracePt t="201170" x="8235950" y="558800"/>
          <p14:tracePt t="201178" x="8235950" y="566738"/>
          <p14:tracePt t="201187" x="8235950" y="574675"/>
          <p14:tracePt t="201193" x="8235950" y="582613"/>
          <p14:tracePt t="201201" x="8235950" y="590550"/>
          <p14:tracePt t="201215" x="8235950" y="598488"/>
          <p14:tracePt t="201223" x="8235950" y="606425"/>
          <p14:tracePt t="201681" x="8226425" y="614363"/>
          <p14:tracePt t="201688" x="8218488" y="630238"/>
          <p14:tracePt t="201695" x="8186738" y="654050"/>
          <p14:tracePt t="201704" x="8170863" y="693738"/>
          <p14:tracePt t="201711" x="8123238" y="741363"/>
          <p14:tracePt t="201718" x="8083550" y="804863"/>
          <p14:tracePt t="201726" x="8035925" y="877888"/>
          <p14:tracePt t="201733" x="7972425" y="965200"/>
          <p14:tracePt t="201740" x="7916863" y="1060450"/>
          <p14:tracePt t="201748" x="7859713" y="1155700"/>
          <p14:tracePt t="201756" x="7788275" y="1284288"/>
          <p14:tracePt t="201762" x="7740650" y="1371600"/>
          <p14:tracePt t="201770" x="7716838" y="1466850"/>
          <p14:tracePt t="201778" x="7693025" y="1555750"/>
          <p14:tracePt t="201786" x="7685088" y="1635125"/>
          <p14:tracePt t="201794" x="7669213" y="1698625"/>
          <p14:tracePt t="201800" x="7669213" y="1754188"/>
          <p14:tracePt t="201808" x="7669213" y="1809750"/>
          <p14:tracePt t="201815" x="7669213" y="1841500"/>
          <p14:tracePt t="201823" x="7669213" y="1873250"/>
          <p14:tracePt t="201830" x="7669213" y="1906588"/>
          <p14:tracePt t="201839" x="7661275" y="1938338"/>
          <p14:tracePt t="201846" x="7661275" y="1962150"/>
          <p14:tracePt t="201854" x="7661275" y="1993900"/>
          <p14:tracePt t="201860" x="7653338" y="2017713"/>
          <p14:tracePt t="201868" x="7653338" y="2049463"/>
          <p14:tracePt t="201888" x="7637463" y="2120900"/>
          <p14:tracePt t="201891" x="7637463" y="2168525"/>
          <p14:tracePt t="201898" x="7629525" y="2208213"/>
          <p14:tracePt t="201906" x="7621588" y="2265363"/>
          <p14:tracePt t="201914" x="7613650" y="2320925"/>
          <p14:tracePt t="201920" x="7613650" y="2376488"/>
          <p14:tracePt t="201930" x="7613650" y="2424113"/>
          <p14:tracePt t="201937" x="7605713" y="2479675"/>
          <p14:tracePt t="201943" x="7605713" y="2543175"/>
          <p14:tracePt t="201951" x="7605713" y="2608263"/>
          <p14:tracePt t="201958" x="7605713" y="2655888"/>
          <p14:tracePt t="201965" x="7597775" y="2719388"/>
          <p14:tracePt t="201973" x="7597775" y="2774950"/>
          <p14:tracePt t="201980" x="7597775" y="2814638"/>
          <p14:tracePt t="201988" x="7597775" y="2862263"/>
          <p14:tracePt t="201996" x="7597775" y="2886075"/>
          <p14:tracePt t="202004" x="7597775" y="2894013"/>
          <p14:tracePt t="202011" x="7605713" y="2894013"/>
          <p14:tracePt t="202147" x="7605713" y="2901950"/>
          <p14:tracePt t="202154" x="7605713" y="2909888"/>
          <p14:tracePt t="202160" x="7605713" y="2927350"/>
          <p14:tracePt t="202170" x="7605713" y="2935288"/>
          <p14:tracePt t="202184" x="7605713" y="2951163"/>
          <p14:tracePt t="202190" x="7605713" y="2959100"/>
          <p14:tracePt t="202206" x="7605713" y="2974975"/>
          <p14:tracePt t="202221" x="7605713" y="2982913"/>
          <p14:tracePt t="202236" x="7605713" y="2990850"/>
          <p14:tracePt t="202250" x="7605713" y="2998788"/>
          <p14:tracePt t="202258" x="7613650" y="2998788"/>
          <p14:tracePt t="202265" x="7613650" y="3006725"/>
          <p14:tracePt t="202288" x="7613650" y="3014663"/>
          <p14:tracePt t="202318" x="7613650" y="3022600"/>
          <p14:tracePt t="203038" x="7621588" y="3022600"/>
          <p14:tracePt t="203055" x="7629525" y="3022600"/>
          <p14:tracePt t="203068" x="7637463" y="3022600"/>
          <p14:tracePt t="203090" x="7645400" y="3022600"/>
          <p14:tracePt t="203113" x="7653338" y="3022600"/>
          <p14:tracePt t="204142" x="0" y="0"/>
        </p14:tracePtLst>
        <p14:tracePtLst>
          <p14:tracePt t="207938" x="5954713" y="3405188"/>
          <p14:tracePt t="208048" x="5962650" y="3405188"/>
          <p14:tracePt t="208064" x="5970588" y="3405188"/>
          <p14:tracePt t="208070" x="5978525" y="3405188"/>
          <p14:tracePt t="208086" x="5986463" y="3397250"/>
          <p14:tracePt t="208093" x="5994400" y="3397250"/>
          <p14:tracePt t="208108" x="6010275" y="3397250"/>
          <p14:tracePt t="208120" x="6026150" y="3397250"/>
          <p14:tracePt t="208124" x="6034088" y="3397250"/>
          <p14:tracePt t="208130" x="6043613" y="3397250"/>
          <p14:tracePt t="208138" x="6067425" y="3397250"/>
          <p14:tracePt t="208145" x="6083300" y="3397250"/>
          <p14:tracePt t="208153" x="6099175" y="3397250"/>
          <p14:tracePt t="208160" x="6115050" y="3397250"/>
          <p14:tracePt t="208169" x="6130925" y="3397250"/>
          <p14:tracePt t="208175" x="6146800" y="3397250"/>
          <p14:tracePt t="208184" x="6154738" y="3397250"/>
          <p14:tracePt t="208190" x="6170613" y="3397250"/>
          <p14:tracePt t="208198" x="6186488" y="3397250"/>
          <p14:tracePt t="208213" x="6202363" y="3397250"/>
          <p14:tracePt t="208220" x="6210300" y="3397250"/>
          <p14:tracePt t="208236" x="6218238" y="3397250"/>
          <p14:tracePt t="208243" x="6226175" y="3397250"/>
          <p14:tracePt t="208250" x="6234113" y="3397250"/>
          <p14:tracePt t="208267" x="6242050" y="3397250"/>
          <p14:tracePt t="208280" x="6257925" y="3397250"/>
          <p14:tracePt t="208288" x="6265863" y="3397250"/>
          <p14:tracePt t="208295" x="6273800" y="3397250"/>
          <p14:tracePt t="208325" x="6281738" y="3397250"/>
          <p14:tracePt t="208363" x="6289675" y="3397250"/>
          <p14:tracePt t="208408" x="6297613" y="3397250"/>
          <p14:tracePt t="208461" x="6305550" y="3397250"/>
          <p14:tracePt t="215448" x="6234113" y="3436938"/>
          <p14:tracePt t="215452" x="6194425" y="3444875"/>
          <p14:tracePt t="215460" x="6178550" y="3444875"/>
          <p14:tracePt t="215467" x="6162675" y="3444875"/>
          <p14:tracePt t="215475" x="6146800" y="3444875"/>
          <p14:tracePt t="215483" x="6130925" y="3444875"/>
          <p14:tracePt t="215490" x="6115050" y="3444875"/>
          <p14:tracePt t="215498" x="6099175" y="3444875"/>
          <p14:tracePt t="215507" x="6083300" y="3452813"/>
          <p14:tracePt t="215512" x="6075363" y="3452813"/>
          <p14:tracePt t="215518" x="6059488" y="3452813"/>
          <p14:tracePt t="215526" x="6043613" y="3460750"/>
          <p14:tracePt t="215535" x="6026150" y="3460750"/>
          <p14:tracePt t="215543" x="6010275" y="3460750"/>
          <p14:tracePt t="215550" x="5994400" y="3460750"/>
          <p14:tracePt t="215560" x="5970588" y="3468688"/>
          <p14:tracePt t="215564" x="5954713" y="3468688"/>
          <p14:tracePt t="215572" x="5930900" y="3468688"/>
          <p14:tracePt t="215579" x="5907088" y="3476625"/>
          <p14:tracePt t="215586" x="5883275" y="3476625"/>
          <p14:tracePt t="215593" x="5859463" y="3484563"/>
          <p14:tracePt t="215601" x="5835650" y="3492500"/>
          <p14:tracePt t="215609" x="5819775" y="3492500"/>
          <p14:tracePt t="215616" x="5811838" y="3492500"/>
          <p14:tracePt t="215624" x="5795963" y="3500438"/>
          <p14:tracePt t="215631" x="5780088" y="3500438"/>
          <p14:tracePt t="215639" x="5772150" y="3508375"/>
          <p14:tracePt t="215647" x="5764213" y="3508375"/>
          <p14:tracePt t="215654" x="5748338" y="3508375"/>
          <p14:tracePt t="215668" x="5740400" y="3508375"/>
          <p14:tracePt t="215676" x="5724525" y="3516313"/>
          <p14:tracePt t="215685" x="5724525" y="3524250"/>
          <p14:tracePt t="215691" x="5716588" y="3524250"/>
          <p14:tracePt t="215699" x="5716588" y="3532188"/>
          <p14:tracePt t="215705" x="5708650" y="3532188"/>
          <p14:tracePt t="215714" x="5700713" y="3540125"/>
          <p14:tracePt t="215722" x="5692775" y="3548063"/>
          <p14:tracePt t="215729" x="5684838" y="3563938"/>
          <p14:tracePt t="215736" x="5676900" y="3571875"/>
          <p14:tracePt t="215743" x="5667375" y="3579813"/>
          <p14:tracePt t="215758" x="5659438" y="3587750"/>
          <p14:tracePt t="215766" x="5651500" y="3595688"/>
          <p14:tracePt t="215774" x="5651500" y="3605213"/>
          <p14:tracePt t="215781" x="5643563" y="3613150"/>
          <p14:tracePt t="215789" x="5635625" y="3621088"/>
          <p14:tracePt t="215796" x="5627688" y="3636963"/>
          <p14:tracePt t="215811" x="5627688" y="3644900"/>
          <p14:tracePt t="215819" x="5627688" y="3652838"/>
          <p14:tracePt t="215826" x="5627688" y="3660775"/>
          <p14:tracePt t="215833" x="5627688" y="3668713"/>
          <p14:tracePt t="215841" x="5627688" y="3676650"/>
          <p14:tracePt t="215849" x="5627688" y="3684588"/>
          <p14:tracePt t="215856" x="5627688" y="3692525"/>
          <p14:tracePt t="215864" x="5627688" y="3700463"/>
          <p14:tracePt t="215872" x="5627688" y="3708400"/>
          <p14:tracePt t="215890" x="5627688" y="3716338"/>
          <p14:tracePt t="215893" x="5627688" y="3724275"/>
          <p14:tracePt t="215901" x="5627688" y="3732213"/>
          <p14:tracePt t="215916" x="5627688" y="3740150"/>
          <p14:tracePt t="215924" x="5627688" y="3748088"/>
          <p14:tracePt t="215931" x="5627688" y="3756025"/>
          <p14:tracePt t="215947" x="5643563" y="3763963"/>
          <p14:tracePt t="215961" x="5651500" y="3779838"/>
          <p14:tracePt t="215976" x="5667375" y="3787775"/>
          <p14:tracePt t="215983" x="5667375" y="3795713"/>
          <p14:tracePt t="215991" x="5676900" y="3811588"/>
          <p14:tracePt t="215999" x="5692775" y="3819525"/>
          <p14:tracePt t="216007" x="5708650" y="3843338"/>
          <p14:tracePt t="216014" x="5724525" y="3851275"/>
          <p14:tracePt t="216022" x="5740400" y="3867150"/>
          <p14:tracePt t="216029" x="5756275" y="3883025"/>
          <p14:tracePt t="216036" x="5772150" y="3890963"/>
          <p14:tracePt t="216044" x="5780088" y="3898900"/>
          <p14:tracePt t="216051" x="5795963" y="3906838"/>
          <p14:tracePt t="216059" x="5811838" y="3922713"/>
          <p14:tracePt t="216066" x="5835650" y="3930650"/>
          <p14:tracePt t="216075" x="5851525" y="3948113"/>
          <p14:tracePt t="216081" x="5875338" y="3956050"/>
          <p14:tracePt t="216090" x="5891213" y="3963988"/>
          <p14:tracePt t="216096" x="5922963" y="3979863"/>
          <p14:tracePt t="216105" x="5970588" y="4003675"/>
          <p14:tracePt t="216111" x="6026150" y="4019550"/>
          <p14:tracePt t="216119" x="6083300" y="4027488"/>
          <p14:tracePt t="216126" x="6138863" y="4035425"/>
          <p14:tracePt t="216133" x="6194425" y="4043363"/>
          <p14:tracePt t="216141" x="6234113" y="4043363"/>
          <p14:tracePt t="216150" x="6305550" y="4043363"/>
          <p14:tracePt t="216157" x="6353175" y="4043363"/>
          <p14:tracePt t="216163" x="6410325" y="4043363"/>
          <p14:tracePt t="216172" x="6473825" y="4027488"/>
          <p14:tracePt t="216178" x="6521450" y="4011613"/>
          <p14:tracePt t="216186" x="6577013" y="3995738"/>
          <p14:tracePt t="216194" x="6600825" y="3979863"/>
          <p14:tracePt t="216201" x="6648450" y="3956050"/>
          <p14:tracePt t="216208" x="6680200" y="3948113"/>
          <p14:tracePt t="216216" x="6704013" y="3922713"/>
          <p14:tracePt t="216224" x="6719888" y="3906838"/>
          <p14:tracePt t="216231" x="6743700" y="3883025"/>
          <p14:tracePt t="216239" x="6751638" y="3859213"/>
          <p14:tracePt t="216246" x="6769100" y="3851275"/>
          <p14:tracePt t="216255" x="6777038" y="3827463"/>
          <p14:tracePt t="216261" x="6784975" y="3803650"/>
          <p14:tracePt t="216269" x="6792913" y="3787775"/>
          <p14:tracePt t="216276" x="6792913" y="3771900"/>
          <p14:tracePt t="216283" x="6800850" y="3763963"/>
          <p14:tracePt t="216291" x="6800850" y="3748088"/>
          <p14:tracePt t="216299" x="6800850" y="3732213"/>
          <p14:tracePt t="216306" x="6800850" y="3724275"/>
          <p14:tracePt t="216314" x="6800850" y="3708400"/>
          <p14:tracePt t="216322" x="6800850" y="3692525"/>
          <p14:tracePt t="216330" x="6792913" y="3676650"/>
          <p14:tracePt t="216336" x="6784975" y="3660775"/>
          <p14:tracePt t="216344" x="6769100" y="3652838"/>
          <p14:tracePt t="216351" x="6759575" y="3636963"/>
          <p14:tracePt t="216358" x="6751638" y="3629025"/>
          <p14:tracePt t="216366" x="6743700" y="3613150"/>
          <p14:tracePt t="216374" x="6727825" y="3613150"/>
          <p14:tracePt t="216381" x="6711950" y="3587750"/>
          <p14:tracePt t="216389" x="6696075" y="3587750"/>
          <p14:tracePt t="216396" x="6664325" y="3563938"/>
          <p14:tracePt t="216405" x="6608763" y="3548063"/>
          <p14:tracePt t="216411" x="6577013" y="3540125"/>
          <p14:tracePt t="216419" x="6545263" y="3540125"/>
          <p14:tracePt t="216426" x="6497638" y="3532188"/>
          <p14:tracePt t="216434" x="6465888" y="3532188"/>
          <p14:tracePt t="216441" x="6434138" y="3532188"/>
          <p14:tracePt t="216449" x="6392863" y="3532188"/>
          <p14:tracePt t="216456" x="6369050" y="3532188"/>
          <p14:tracePt t="216463" x="6345238" y="3532188"/>
          <p14:tracePt t="216472" x="6321425" y="3540125"/>
          <p14:tracePt t="216478" x="6297613" y="3548063"/>
          <p14:tracePt t="216486" x="6281738" y="3556000"/>
          <p14:tracePt t="216494" x="6257925" y="3571875"/>
          <p14:tracePt t="216501" x="6242050" y="3571875"/>
          <p14:tracePt t="216509" x="6218238" y="3587750"/>
          <p14:tracePt t="216516" x="6210300" y="3595688"/>
          <p14:tracePt t="216524" x="6186488" y="3613150"/>
          <p14:tracePt t="216531" x="6170613" y="3629025"/>
          <p14:tracePt t="216539" x="6146800" y="3636963"/>
          <p14:tracePt t="216546" x="6138863" y="3652838"/>
          <p14:tracePt t="216556" x="6122988" y="3660775"/>
          <p14:tracePt t="216561" x="6107113" y="3668713"/>
          <p14:tracePt t="216569" x="6099175" y="3676650"/>
          <p14:tracePt t="216576" x="6083300" y="3692525"/>
          <p14:tracePt t="216584" x="6075363" y="3692525"/>
          <p14:tracePt t="216591" x="6067425" y="3700463"/>
          <p14:tracePt t="216599" x="6059488" y="3716338"/>
          <p14:tracePt t="216608" x="6051550" y="3724275"/>
          <p14:tracePt t="216614" x="6043613" y="3732213"/>
          <p14:tracePt t="216622" x="6034088" y="3748088"/>
          <p14:tracePt t="216629" x="6026150" y="3748088"/>
          <p14:tracePt t="216638" x="6026150" y="3763963"/>
          <p14:tracePt t="216651" x="6026150" y="3771900"/>
          <p14:tracePt t="216658" x="6018213" y="3779838"/>
          <p14:tracePt t="216666" x="6018213" y="3787775"/>
          <p14:tracePt t="216681" x="6018213" y="3795713"/>
          <p14:tracePt t="216689" x="6010275" y="3803650"/>
          <p14:tracePt t="216696" x="6010275" y="3811588"/>
          <p14:tracePt t="216705" x="6010275" y="3819525"/>
          <p14:tracePt t="216711" x="6010275" y="3827463"/>
          <p14:tracePt t="216718" x="6010275" y="3835400"/>
          <p14:tracePt t="216726" x="6010275" y="3843338"/>
          <p14:tracePt t="216734" x="6010275" y="3851275"/>
          <p14:tracePt t="216741" x="6010275" y="3859213"/>
          <p14:tracePt t="216749" x="6010275" y="3875088"/>
          <p14:tracePt t="216764" x="6010275" y="3883025"/>
          <p14:tracePt t="216778" x="6010275" y="3890963"/>
          <p14:tracePt t="216787" x="6010275" y="3898900"/>
          <p14:tracePt t="216793" x="6010275" y="3906838"/>
          <p14:tracePt t="216824" x="6010275" y="3914775"/>
          <p14:tracePt t="216840" x="6010275" y="3922713"/>
          <p14:tracePt t="216861" x="6010275" y="3930650"/>
          <p14:tracePt t="216876" x="6010275" y="3938588"/>
          <p14:tracePt t="216929" x="6010275" y="3948113"/>
          <p14:tracePt t="219086" x="5659438" y="3668713"/>
          <p14:tracePt t="219090" x="5461000" y="3571875"/>
          <p14:tracePt t="219096" x="5381625" y="3524250"/>
          <p14:tracePt t="219104" x="5318125" y="3500438"/>
          <p14:tracePt t="219112" x="5276850" y="3484563"/>
          <p14:tracePt t="219120" x="5253038" y="3484563"/>
          <p14:tracePt t="219127" x="5245100" y="3484563"/>
          <p14:tracePt t="219133" x="5237163" y="3484563"/>
          <p14:tracePt t="219141" x="5229225" y="3484563"/>
          <p14:tracePt t="219187" x="5221288" y="3484563"/>
          <p14:tracePt t="219201" x="5213350" y="3484563"/>
          <p14:tracePt t="219216" x="5197475" y="3484563"/>
          <p14:tracePt t="219223" x="5189538" y="3484563"/>
          <p14:tracePt t="219231" x="5173663" y="3492500"/>
          <p14:tracePt t="219238" x="5165725" y="3492500"/>
          <p14:tracePt t="219246" x="5141913" y="3500438"/>
          <p14:tracePt t="219254" x="5126038" y="3500438"/>
          <p14:tracePt t="219262" x="5110163" y="3500438"/>
          <p14:tracePt t="219268" x="5086350" y="3500438"/>
          <p14:tracePt t="219277" x="5070475" y="3500438"/>
          <p14:tracePt t="219284" x="5054600" y="3500438"/>
          <p14:tracePt t="219291" x="5038725" y="3500438"/>
          <p14:tracePt t="219298" x="5030788" y="3500438"/>
          <p14:tracePt t="219306" x="5014913" y="3500438"/>
          <p14:tracePt t="219321" x="5006975" y="3500438"/>
          <p14:tracePt t="219336" x="4999038" y="3500438"/>
          <p14:tracePt t="219344" x="4991100" y="3500438"/>
          <p14:tracePt t="219363" x="4991100" y="3508375"/>
          <p14:tracePt t="219367" x="4991100" y="3516313"/>
          <p14:tracePt t="219374" x="4983163" y="3516313"/>
          <p14:tracePt t="219388" x="4983163" y="3524250"/>
          <p14:tracePt t="219404" x="4975225" y="3532188"/>
          <p14:tracePt t="219419" x="4975225" y="3540125"/>
          <p14:tracePt t="219426" x="4967288" y="3540125"/>
          <p14:tracePt t="219600" x="0" y="0"/>
        </p14:tracePtLst>
        <p14:tracePtLst>
          <p14:tracePt t="219923" x="4886325" y="3532188"/>
          <p14:tracePt t="220402" x="4902200" y="3532188"/>
          <p14:tracePt t="220408" x="4926013" y="3532188"/>
          <p14:tracePt t="220416" x="4959350" y="3532188"/>
          <p14:tracePt t="220423" x="5014913" y="3524250"/>
          <p14:tracePt t="220431" x="5078413" y="3508375"/>
          <p14:tracePt t="220440" x="5165725" y="3484563"/>
          <p14:tracePt t="220448" x="5268913" y="3460750"/>
          <p14:tracePt t="220453" x="5373688" y="3421063"/>
          <p14:tracePt t="220464" x="5476875" y="3373438"/>
          <p14:tracePt t="220469" x="5572125" y="3341688"/>
          <p14:tracePt t="220480" x="5659438" y="3286125"/>
          <p14:tracePt t="220484" x="5740400" y="3244850"/>
          <p14:tracePt t="220491" x="5811838" y="3189288"/>
          <p14:tracePt t="220499" x="5867400" y="3149600"/>
          <p14:tracePt t="220509" x="5915025" y="3101975"/>
          <p14:tracePt t="220515" x="5954713" y="3054350"/>
          <p14:tracePt t="220522" x="5978525" y="3014663"/>
          <p14:tracePt t="220530" x="6010275" y="2967038"/>
          <p14:tracePt t="220538" x="6034088" y="2919413"/>
          <p14:tracePt t="220544" x="6051550" y="2862263"/>
          <p14:tracePt t="220551" x="6075363" y="2806700"/>
          <p14:tracePt t="220563" x="6099175" y="2751138"/>
          <p14:tracePt t="220566" x="6122988" y="2679700"/>
          <p14:tracePt t="220574" x="6138863" y="2624138"/>
          <p14:tracePt t="220581" x="6170613" y="2566988"/>
          <p14:tracePt t="220590" x="6202363" y="2511425"/>
          <p14:tracePt t="220597" x="6226175" y="2455863"/>
          <p14:tracePt t="220606" x="6257925" y="2400300"/>
          <p14:tracePt t="220611" x="6289675" y="2336800"/>
          <p14:tracePt t="220620" x="6353175" y="2257425"/>
          <p14:tracePt t="220627" x="6402388" y="2192338"/>
          <p14:tracePt t="220633" x="6505575" y="2065338"/>
          <p14:tracePt t="220641" x="6569075" y="2001838"/>
          <p14:tracePt t="220649" x="6632575" y="1922463"/>
          <p14:tracePt t="220658" x="6688138" y="1857375"/>
          <p14:tracePt t="220664" x="6743700" y="1793875"/>
          <p14:tracePt t="220672" x="6784975" y="1738313"/>
          <p14:tracePt t="220681" x="6832600" y="1666875"/>
          <p14:tracePt t="220686" x="6880225" y="1611313"/>
          <p14:tracePt t="220694" x="6919913" y="1563688"/>
          <p14:tracePt t="220701" x="6935788" y="1530350"/>
          <p14:tracePt t="220709" x="6951663" y="1498600"/>
          <p14:tracePt t="220716" x="6983413" y="1458913"/>
          <p14:tracePt t="220727" x="6999288" y="1419225"/>
          <p14:tracePt t="220731" x="7007225" y="1395413"/>
          <p14:tracePt t="220738" x="7023100" y="1371600"/>
          <p14:tracePt t="220746" x="7038975" y="1347788"/>
          <p14:tracePt t="220754" x="7062788" y="1308100"/>
          <p14:tracePt t="220762" x="7070725" y="1268413"/>
          <p14:tracePt t="220768" x="7094538" y="1236663"/>
          <p14:tracePt t="220776" x="7110413" y="1195388"/>
          <p14:tracePt t="220784" x="7135813" y="1155700"/>
          <p14:tracePt t="220791" x="7151688" y="1123950"/>
          <p14:tracePt t="220799" x="7151688" y="1100138"/>
          <p14:tracePt t="220806" x="7175500" y="1060450"/>
          <p14:tracePt t="220813" x="7191375" y="1028700"/>
          <p14:tracePt t="220821" x="7215188" y="989013"/>
          <p14:tracePt t="220829" x="7223125" y="965200"/>
          <p14:tracePt t="220836" x="7231063" y="941388"/>
          <p14:tracePt t="220845" x="7239000" y="917575"/>
          <p14:tracePt t="220851" x="7246938" y="901700"/>
          <p14:tracePt t="220859" x="7246938" y="893763"/>
          <p14:tracePt t="220866" x="7246938" y="885825"/>
          <p14:tracePt t="220874" x="7246938" y="869950"/>
          <p14:tracePt t="220881" x="7246938" y="852488"/>
          <p14:tracePt t="220895" x="7246938" y="836613"/>
          <p14:tracePt t="220896" x="7246938" y="820738"/>
          <p14:tracePt t="220904" x="7254875" y="804863"/>
          <p14:tracePt t="220912" x="7254875" y="788988"/>
          <p14:tracePt t="220918" x="7254875" y="773113"/>
          <p14:tracePt t="220926" x="7254875" y="757238"/>
          <p14:tracePt t="220934" x="7254875" y="749300"/>
          <p14:tracePt t="220942" x="7254875" y="741363"/>
          <p14:tracePt t="220957" x="7254875" y="733425"/>
          <p14:tracePt t="220986" x="7254875" y="725488"/>
          <p14:tracePt t="221001" x="7254875" y="717550"/>
          <p14:tracePt t="221009" x="7254875" y="701675"/>
          <p14:tracePt t="221023" x="7254875" y="685800"/>
          <p14:tracePt t="221031" x="7254875" y="677863"/>
          <p14:tracePt t="221039" x="7254875" y="669925"/>
          <p14:tracePt t="221054" x="7254875" y="661988"/>
          <p14:tracePt t="221069" x="7254875" y="654050"/>
          <p14:tracePt t="221159" x="7254875" y="646113"/>
          <p14:tracePt t="221173" x="7254875" y="638175"/>
          <p14:tracePt t="221181" x="7246938" y="630238"/>
          <p14:tracePt t="221189" x="7246938" y="622300"/>
          <p14:tracePt t="221196" x="7246938" y="614363"/>
          <p14:tracePt t="221212" x="7246938" y="598488"/>
          <p14:tracePt t="221227" x="7246938" y="590550"/>
          <p14:tracePt t="221242" x="7246938" y="574675"/>
          <p14:tracePt t="221256" x="7246938" y="566738"/>
          <p14:tracePt t="221271" x="7246938" y="558800"/>
          <p14:tracePt t="221278" x="7246938" y="550863"/>
          <p14:tracePt t="221286" x="7246938" y="542925"/>
          <p14:tracePt t="221295" x="7246938" y="527050"/>
          <p14:tracePt t="221301" x="7246938" y="509588"/>
          <p14:tracePt t="221309" x="7239000" y="485775"/>
          <p14:tracePt t="221316" x="7239000" y="469900"/>
          <p14:tracePt t="221324" x="7223125" y="446088"/>
          <p14:tracePt t="221331" x="7223125" y="422275"/>
          <p14:tracePt t="221339" x="7223125" y="398463"/>
          <p14:tracePt t="221346" x="7215188" y="374650"/>
          <p14:tracePt t="221355" x="7207250" y="350838"/>
          <p14:tracePt t="221361" x="7199313" y="327025"/>
          <p14:tracePt t="221369" x="7199313" y="303213"/>
          <p14:tracePt t="221376" x="7191375" y="279400"/>
          <p14:tracePt t="221383" x="7191375" y="271463"/>
          <p14:tracePt t="221392" x="7191375" y="263525"/>
          <p14:tracePt t="221481" x="7183438" y="263525"/>
          <p14:tracePt t="221496" x="7175500" y="263525"/>
          <p14:tracePt t="221512" x="7159625" y="271463"/>
          <p14:tracePt t="221527" x="7151688" y="279400"/>
          <p14:tracePt t="221534" x="7143750" y="279400"/>
          <p14:tracePt t="221542" x="7135813" y="287338"/>
          <p14:tracePt t="221562" x="7126288" y="295275"/>
          <p14:tracePt t="221565" x="7118350" y="295275"/>
          <p14:tracePt t="221571" x="7110413" y="303213"/>
          <p14:tracePt t="221586" x="7102475" y="303213"/>
          <p14:tracePt t="221594" x="7102475" y="311150"/>
          <p14:tracePt t="221826" x="7102475" y="327025"/>
          <p14:tracePt t="221834" x="7102475" y="334963"/>
          <p14:tracePt t="221842" x="7094538" y="350838"/>
          <p14:tracePt t="221848" x="7086600" y="374650"/>
          <p14:tracePt t="221857" x="7086600" y="422275"/>
          <p14:tracePt t="221863" x="7070725" y="477838"/>
          <p14:tracePt t="221871" x="7062788" y="519113"/>
          <p14:tracePt t="221878" x="7054850" y="582613"/>
          <p14:tracePt t="221895" x="7046913" y="717550"/>
          <p14:tracePt t="221901" x="7038975" y="788988"/>
          <p14:tracePt t="221909" x="7038975" y="852488"/>
          <p14:tracePt t="221916" x="7038975" y="925513"/>
          <p14:tracePt t="221925" x="7038975" y="989013"/>
          <p14:tracePt t="221931" x="7038975" y="1028700"/>
          <p14:tracePt t="221939" x="7038975" y="1076325"/>
          <p14:tracePt t="221946" x="7038975" y="1123950"/>
          <p14:tracePt t="221954" x="7031038" y="1155700"/>
          <p14:tracePt t="221961" x="7031038" y="1187450"/>
          <p14:tracePt t="221969" x="7031038" y="1204913"/>
          <p14:tracePt t="221977" x="7031038" y="1220788"/>
          <p14:tracePt t="221984" x="7031038" y="1236663"/>
          <p14:tracePt t="221993" x="7031038" y="1252538"/>
          <p14:tracePt t="221999" x="7031038" y="1260475"/>
          <p14:tracePt t="222006" x="7031038" y="1268413"/>
          <p14:tracePt t="222021" x="7031038" y="1276350"/>
          <p14:tracePt t="222028" x="7031038" y="1284288"/>
          <p14:tracePt t="222036" x="7031038" y="1292225"/>
          <p14:tracePt t="222051" x="7031038" y="1300163"/>
          <p14:tracePt t="222066" x="7031038" y="1316038"/>
          <p14:tracePt t="222075" x="7046913" y="1331913"/>
          <p14:tracePt t="222081" x="7054850" y="1355725"/>
          <p14:tracePt t="222089" x="7070725" y="1371600"/>
          <p14:tracePt t="222096" x="7086600" y="1395413"/>
          <p14:tracePt t="222104" x="7110413" y="1427163"/>
          <p14:tracePt t="222111" x="7143750" y="1450975"/>
          <p14:tracePt t="222119" x="7167563" y="1482725"/>
          <p14:tracePt t="222128" x="7199313" y="1506538"/>
          <p14:tracePt t="222133" x="7223125" y="1514475"/>
          <p14:tracePt t="222142" x="7262813" y="1530350"/>
          <p14:tracePt t="222148" x="7294563" y="1538288"/>
          <p14:tracePt t="222156" x="7334250" y="1538288"/>
          <p14:tracePt t="222163" x="7413625" y="1538288"/>
          <p14:tracePt t="222171" x="7469188" y="1538288"/>
          <p14:tracePt t="222179" x="7534275" y="1522413"/>
          <p14:tracePt t="222186" x="7597775" y="1490663"/>
          <p14:tracePt t="222194" x="7645400" y="1466850"/>
          <p14:tracePt t="222201" x="7724775" y="1419225"/>
          <p14:tracePt t="222209" x="7788275" y="1379538"/>
          <p14:tracePt t="222217" x="7843838" y="1347788"/>
          <p14:tracePt t="222224" x="7900988" y="1316038"/>
          <p14:tracePt t="222231" x="7940675" y="1284288"/>
          <p14:tracePt t="222239" x="7964488" y="1268413"/>
          <p14:tracePt t="222246" x="7988300" y="1260475"/>
          <p14:tracePt t="222254" x="8004175" y="1244600"/>
          <p14:tracePt t="222269" x="8012113" y="1244600"/>
          <p14:tracePt t="222277" x="8020050" y="1236663"/>
          <p14:tracePt t="222481" x="8020050" y="1228725"/>
          <p14:tracePt t="222486" x="8027988" y="1228725"/>
          <p14:tracePt t="222493" x="8027988" y="1220788"/>
          <p14:tracePt t="222502" x="8035925" y="1212850"/>
          <p14:tracePt t="222509" x="8043863" y="1204913"/>
          <p14:tracePt t="222516" x="8043863" y="1195388"/>
          <p14:tracePt t="222524" x="8051800" y="1187450"/>
          <p14:tracePt t="222531" x="8051800" y="1171575"/>
          <p14:tracePt t="222546" x="8059738" y="1163638"/>
          <p14:tracePt t="222554" x="8067675" y="1147763"/>
          <p14:tracePt t="222569" x="8067675" y="1139825"/>
          <p14:tracePt t="222585" x="8067675" y="1123950"/>
          <p14:tracePt t="222614" x="8067675" y="1116013"/>
          <p14:tracePt t="222771" x="8067675" y="1108075"/>
          <p14:tracePt t="222778" x="8067675" y="1100138"/>
          <p14:tracePt t="222786" x="8067675" y="1092200"/>
          <p14:tracePt t="222794" x="8067675" y="1076325"/>
          <p14:tracePt t="222802" x="8059738" y="1052513"/>
          <p14:tracePt t="222808" x="8051800" y="1028700"/>
          <p14:tracePt t="222816" x="8051800" y="996950"/>
          <p14:tracePt t="222824" x="8043863" y="957263"/>
          <p14:tracePt t="222831" x="8027988" y="925513"/>
          <p14:tracePt t="222839" x="8020050" y="901700"/>
          <p14:tracePt t="222846" x="8012113" y="877888"/>
          <p14:tracePt t="222854" x="8012113" y="862013"/>
          <p14:tracePt t="222861" x="8004175" y="852488"/>
          <p14:tracePt t="222868" x="7996238" y="844550"/>
          <p14:tracePt t="222886" x="7996238" y="836613"/>
          <p14:tracePt t="222891" x="7988300" y="836613"/>
          <p14:tracePt t="222928" x="7980363" y="836613"/>
          <p14:tracePt t="222943" x="7964488" y="836613"/>
          <p14:tracePt t="222959" x="7948613" y="844550"/>
          <p14:tracePt t="222966" x="7948613" y="852488"/>
          <p14:tracePt t="222974" x="7932738" y="862013"/>
          <p14:tracePt t="222981" x="7916863" y="877888"/>
          <p14:tracePt t="222996" x="7900988" y="885825"/>
          <p14:tracePt t="223004" x="7893050" y="893763"/>
          <p14:tracePt t="223011" x="7885113" y="901700"/>
          <p14:tracePt t="223019" x="7859713" y="917575"/>
          <p14:tracePt t="223026" x="7859713" y="925513"/>
          <p14:tracePt t="223034" x="7851775" y="925513"/>
          <p14:tracePt t="223041" x="7843838" y="941388"/>
          <p14:tracePt t="223049" x="7827963" y="957263"/>
          <p14:tracePt t="223056" x="7820025" y="965200"/>
          <p14:tracePt t="223064" x="7804150" y="981075"/>
          <p14:tracePt t="223071" x="7796213" y="996950"/>
          <p14:tracePt t="223078" x="7780338" y="1012825"/>
          <p14:tracePt t="223087" x="7772400" y="1028700"/>
          <p14:tracePt t="223093" x="7764463" y="1052513"/>
          <p14:tracePt t="223102" x="7756525" y="1068388"/>
          <p14:tracePt t="223108" x="7748588" y="1084263"/>
          <p14:tracePt t="223116" x="7740650" y="1100138"/>
          <p14:tracePt t="223124" x="7732713" y="1116013"/>
          <p14:tracePt t="223131" x="7732713" y="1139825"/>
          <p14:tracePt t="223139" x="7724775" y="1155700"/>
          <p14:tracePt t="223146" x="7716838" y="1171575"/>
          <p14:tracePt t="223154" x="7708900" y="1220788"/>
          <p14:tracePt t="223161" x="7708900" y="1228725"/>
          <p14:tracePt t="223168" x="7708900" y="1236663"/>
          <p14:tracePt t="223176" x="7708900" y="1244600"/>
          <p14:tracePt t="223185" x="7708900" y="1260475"/>
          <p14:tracePt t="223198" x="7708900" y="1268413"/>
          <p14:tracePt t="223221" x="7708900" y="1276350"/>
          <p14:tracePt t="225843" x="7700963" y="1292225"/>
          <p14:tracePt t="226259" x="7700963" y="1300163"/>
          <p14:tracePt t="226266" x="7693025" y="1300163"/>
          <p14:tracePt t="226274" x="7693025" y="1308100"/>
          <p14:tracePt t="226282" x="7685088" y="1308100"/>
          <p14:tracePt t="226289" x="7677150" y="1316038"/>
          <p14:tracePt t="226296" x="7677150" y="1323975"/>
          <p14:tracePt t="226304" x="7669213" y="1331913"/>
          <p14:tracePt t="226311" x="7661275" y="1331913"/>
          <p14:tracePt t="226318" x="7653338" y="1339850"/>
          <p14:tracePt t="226326" x="7637463" y="1347788"/>
          <p14:tracePt t="226334" x="7629525" y="1347788"/>
          <p14:tracePt t="226349" x="7621588" y="1355725"/>
          <p14:tracePt t="226357" x="7613650" y="1355725"/>
          <p14:tracePt t="226363" x="7605713" y="1355725"/>
          <p14:tracePt t="226371" x="7605713" y="1363663"/>
          <p14:tracePt t="226387" x="7597775" y="1371600"/>
          <p14:tracePt t="226393" x="7589838" y="1371600"/>
          <p14:tracePt t="226409" x="7589838" y="1379538"/>
          <p14:tracePt t="226419" x="7581900" y="1379538"/>
          <p14:tracePt t="226432" x="7581900" y="1387475"/>
          <p14:tracePt t="226439" x="7573963" y="1387475"/>
          <p14:tracePt t="226454" x="7566025" y="1395413"/>
          <p14:tracePt t="226461" x="7566025" y="1403350"/>
          <p14:tracePt t="226469" x="7558088" y="1403350"/>
          <p14:tracePt t="226476" x="7558088" y="1411288"/>
          <p14:tracePt t="226484" x="7550150" y="1411288"/>
          <p14:tracePt t="226492" x="7550150" y="1419225"/>
          <p14:tracePt t="226521" x="7542213" y="1427163"/>
          <p14:tracePt t="226529" x="7542213" y="1435100"/>
          <p14:tracePt t="226543" x="7542213" y="1443038"/>
          <p14:tracePt t="226551" x="7534275" y="1443038"/>
          <p14:tracePt t="226566" x="7534275" y="1450975"/>
          <p14:tracePt t="226574" x="7526338" y="1450975"/>
          <p14:tracePt t="226582" x="7518400" y="1458913"/>
          <p14:tracePt t="226589" x="7518400" y="1466850"/>
          <p14:tracePt t="226596" x="7518400" y="1474788"/>
          <p14:tracePt t="226603" x="7510463" y="1474788"/>
          <p14:tracePt t="226611" x="7510463" y="1490663"/>
          <p14:tracePt t="226618" x="7502525" y="1498600"/>
          <p14:tracePt t="226627" x="7485063" y="1506538"/>
          <p14:tracePt t="226634" x="7485063" y="1514475"/>
          <p14:tracePt t="226641" x="7477125" y="1530350"/>
          <p14:tracePt t="226649" x="7469188" y="1538288"/>
          <p14:tracePt t="226656" x="7453313" y="1547813"/>
          <p14:tracePt t="226664" x="7437438" y="1555750"/>
          <p14:tracePt t="226673" x="7429500" y="1571625"/>
          <p14:tracePt t="226679" x="7413625" y="1579563"/>
          <p14:tracePt t="226686" x="7389813" y="1595438"/>
          <p14:tracePt t="226694" x="7381875" y="1603375"/>
          <p14:tracePt t="226701" x="7366000" y="1619250"/>
          <p14:tracePt t="226709" x="7350125" y="1627188"/>
          <p14:tracePt t="226717" x="7342188" y="1635125"/>
          <p14:tracePt t="226724" x="7326313" y="1643063"/>
          <p14:tracePt t="226732" x="7310438" y="1658938"/>
          <p14:tracePt t="226739" x="7302500" y="1666875"/>
          <p14:tracePt t="226746" x="7286625" y="1674813"/>
          <p14:tracePt t="226754" x="7286625" y="1682750"/>
          <p14:tracePt t="226761" x="7278688" y="1682750"/>
          <p14:tracePt t="226768" x="7270750" y="1690688"/>
          <p14:tracePt t="226776" x="7262813" y="1698625"/>
          <p14:tracePt t="226784" x="7254875" y="1706563"/>
          <p14:tracePt t="226792" x="7246938" y="1706563"/>
          <p14:tracePt t="226798" x="7246938" y="1714500"/>
          <p14:tracePt t="226806" x="7239000" y="1722438"/>
          <p14:tracePt t="226821" x="7239000" y="1730375"/>
          <p14:tracePt t="227159" x="7239000" y="1738313"/>
          <p14:tracePt t="227183" x="7239000" y="1746250"/>
          <p14:tracePt t="227188" x="7231063" y="1746250"/>
          <p14:tracePt t="229586" x="7199313" y="1970088"/>
          <p14:tracePt t="229590" x="7191375" y="2041525"/>
          <p14:tracePt t="229597" x="7191375" y="2081213"/>
          <p14:tracePt t="229605" x="7183438" y="2105025"/>
          <p14:tracePt t="229611" x="7183438" y="2152650"/>
          <p14:tracePt t="229620" x="7183438" y="2200275"/>
          <p14:tracePt t="229627" x="7183438" y="2257425"/>
          <p14:tracePt t="229635" x="7183438" y="2305050"/>
          <p14:tracePt t="229642" x="7167563" y="2376488"/>
          <p14:tracePt t="229650" x="7151688" y="2447925"/>
          <p14:tracePt t="229659" x="7135813" y="2527300"/>
          <p14:tracePt t="229664" x="7110413" y="2600325"/>
          <p14:tracePt t="229671" x="7094538" y="2679700"/>
          <p14:tracePt t="229680" x="7054850" y="2767013"/>
          <p14:tracePt t="229686" x="7031038" y="2846388"/>
          <p14:tracePt t="229695" x="6999288" y="2919413"/>
          <p14:tracePt t="229703" x="6975475" y="2998788"/>
          <p14:tracePt t="229710" x="6959600" y="3054350"/>
          <p14:tracePt t="229717" x="6943725" y="3109913"/>
          <p14:tracePt t="229725" x="6927850" y="3157538"/>
          <p14:tracePt t="229731" x="6919913" y="3189288"/>
          <p14:tracePt t="229742" x="6911975" y="3228975"/>
          <p14:tracePt t="229746" x="6904038" y="3252788"/>
          <p14:tracePt t="229753" x="6888163" y="3286125"/>
          <p14:tracePt t="229763" x="6888163" y="3309938"/>
          <p14:tracePt t="229769" x="6880225" y="3349625"/>
          <p14:tracePt t="229776" x="6880225" y="3373438"/>
          <p14:tracePt t="229783" x="6880225" y="3389313"/>
          <p14:tracePt t="229792" x="6872288" y="3397250"/>
          <p14:tracePt t="229800" x="6872288" y="3413125"/>
          <p14:tracePt t="229806" x="6872288" y="3421063"/>
          <p14:tracePt t="229815" x="6872288" y="3444875"/>
          <p14:tracePt t="229829" x="6872288" y="3452813"/>
          <p14:tracePt t="229836" x="6872288" y="3468688"/>
          <p14:tracePt t="229851" x="6872288" y="3476625"/>
          <p14:tracePt t="229866" x="6872288" y="3484563"/>
          <p14:tracePt t="229892" x="6872288" y="3492500"/>
          <p14:tracePt t="229896" x="6872288" y="3500438"/>
          <p14:tracePt t="229918" x="6872288" y="3508375"/>
          <p14:tracePt t="229934" x="6872288" y="3516313"/>
          <p14:tracePt t="229949" x="6872288" y="3524250"/>
          <p14:tracePt t="229956" x="6872288" y="3532188"/>
          <p14:tracePt t="229973" x="6872288" y="3540125"/>
          <p14:tracePt t="229979" x="6872288" y="3548063"/>
          <p14:tracePt t="229986" x="6872288" y="3556000"/>
          <p14:tracePt t="230001" x="6872288" y="3563938"/>
          <p14:tracePt t="230016" x="6872288" y="3571875"/>
          <p14:tracePt t="230024" x="6880225" y="3571875"/>
          <p14:tracePt t="230031" x="6880225" y="3579813"/>
          <p14:tracePt t="230046" x="6880225" y="3587750"/>
          <p14:tracePt t="230069" x="6880225" y="3595688"/>
          <p14:tracePt t="230091" x="6880225" y="3605213"/>
          <p14:tracePt t="230098" x="6888163" y="3605213"/>
          <p14:tracePt t="230114" x="6896100" y="3613150"/>
          <p14:tracePt t="230122" x="6896100" y="3621088"/>
          <p14:tracePt t="230129" x="6904038" y="3629025"/>
          <p14:tracePt t="230144" x="6904038" y="3644900"/>
          <p14:tracePt t="230151" x="6911975" y="3660775"/>
          <p14:tracePt t="230159" x="6919913" y="3676650"/>
          <p14:tracePt t="230166" x="6919913" y="3708400"/>
          <p14:tracePt t="230174" x="6927850" y="3732213"/>
          <p14:tracePt t="230181" x="6935788" y="3771900"/>
          <p14:tracePt t="230189" x="6943725" y="3811588"/>
          <p14:tracePt t="230196" x="6943725" y="3835400"/>
          <p14:tracePt t="230204" x="6943725" y="3875088"/>
          <p14:tracePt t="230211" x="6943725" y="3906838"/>
          <p14:tracePt t="230219" x="6943725" y="3971925"/>
          <p14:tracePt t="230226" x="6943725" y="4027488"/>
          <p14:tracePt t="230234" x="6943725" y="4090988"/>
          <p14:tracePt t="230241" x="6943725" y="4146550"/>
          <p14:tracePt t="230249" x="6943725" y="4202113"/>
          <p14:tracePt t="230256" x="6943725" y="4265613"/>
          <p14:tracePt t="230263" x="6943725" y="4314825"/>
          <p14:tracePt t="230272" x="6943725" y="4378325"/>
          <p14:tracePt t="230278" x="6943725" y="4425950"/>
          <p14:tracePt t="230286" x="6943725" y="4465638"/>
          <p14:tracePt t="230294" x="6943725" y="4497388"/>
          <p14:tracePt t="230301" x="6943725" y="4521200"/>
          <p14:tracePt t="230308" x="6943725" y="4545013"/>
          <p14:tracePt t="230316" x="6943725" y="4560888"/>
          <p14:tracePt t="230325" x="6943725" y="4592638"/>
          <p14:tracePt t="230331" x="6943725" y="4600575"/>
          <p14:tracePt t="230346" x="6943725" y="4608513"/>
          <p14:tracePt t="230356" x="6943725" y="4616450"/>
          <p14:tracePt t="230369" x="6951663" y="4624388"/>
          <p14:tracePt t="230383" x="6951663" y="4633913"/>
          <p14:tracePt t="230406" x="6951663" y="4641850"/>
          <p14:tracePt t="230414" x="6959600" y="4641850"/>
          <p14:tracePt t="230422" x="6959600" y="4649788"/>
          <p14:tracePt t="230429" x="6959600" y="4657725"/>
          <p14:tracePt t="230451" x="6959600" y="4665663"/>
          <p14:tracePt t="230458" x="6967538" y="4665663"/>
          <p14:tracePt t="230467" x="6967538" y="4673600"/>
          <p14:tracePt t="230489" x="6967538" y="4681538"/>
          <p14:tracePt t="230496" x="6967538" y="4689475"/>
          <p14:tracePt t="230504" x="6975475" y="4689475"/>
          <p14:tracePt t="230511" x="6975475" y="4697413"/>
          <p14:tracePt t="230519" x="6983413" y="4697413"/>
          <p14:tracePt t="230526" x="6983413" y="4713288"/>
          <p14:tracePt t="230534" x="6983413" y="4721225"/>
          <p14:tracePt t="230543" x="6991350" y="4729163"/>
          <p14:tracePt t="230549" x="6999288" y="4737100"/>
          <p14:tracePt t="230557" x="6999288" y="4745038"/>
          <p14:tracePt t="230564" x="6999288" y="4752975"/>
          <p14:tracePt t="230572" x="7007225" y="4760913"/>
          <p14:tracePt t="230586" x="7007225" y="4776788"/>
          <p14:tracePt t="230594" x="7007225" y="4784725"/>
          <p14:tracePt t="230601" x="7015163" y="4792663"/>
          <p14:tracePt t="230608" x="7015163" y="4800600"/>
          <p14:tracePt t="230617" x="7023100" y="4808538"/>
          <p14:tracePt t="230624" x="7023100" y="4816475"/>
          <p14:tracePt t="230631" x="7023100" y="4832350"/>
          <p14:tracePt t="230638" x="7023100" y="4848225"/>
          <p14:tracePt t="230646" x="7023100" y="4864100"/>
          <p14:tracePt t="230655" x="7023100" y="4879975"/>
          <p14:tracePt t="230661" x="7023100" y="4895850"/>
          <p14:tracePt t="230668" x="7023100" y="4919663"/>
          <p14:tracePt t="230676" x="7023100" y="4935538"/>
          <p14:tracePt t="230684" x="7023100" y="4951413"/>
          <p14:tracePt t="230691" x="7023100" y="4967288"/>
          <p14:tracePt t="230699" x="7023100" y="4984750"/>
          <p14:tracePt t="230706" x="7023100" y="4992688"/>
          <p14:tracePt t="230714" x="7023100" y="5008563"/>
          <p14:tracePt t="230722" x="7023100" y="5024438"/>
          <p14:tracePt t="230736" x="7023100" y="5040313"/>
          <p14:tracePt t="230744" x="7023100" y="5048250"/>
          <p14:tracePt t="230751" x="7023100" y="5056188"/>
          <p14:tracePt t="230759" x="7023100" y="5064125"/>
          <p14:tracePt t="230766" x="7023100" y="5072063"/>
          <p14:tracePt t="230774" x="7023100" y="5080000"/>
          <p14:tracePt t="230781" x="7023100" y="5087938"/>
          <p14:tracePt t="230796" x="7023100" y="5095875"/>
          <p14:tracePt t="230805" x="7023100" y="5103813"/>
          <p14:tracePt t="230811" x="7023100" y="5111750"/>
          <p14:tracePt t="230819" x="7023100" y="5119688"/>
          <p14:tracePt t="230826" x="7023100" y="5127625"/>
          <p14:tracePt t="230834" x="7023100" y="5135563"/>
          <p14:tracePt t="230841" x="7023100" y="5143500"/>
          <p14:tracePt t="230848" x="7023100" y="5151438"/>
          <p14:tracePt t="230857" x="7023100" y="5159375"/>
          <p14:tracePt t="230864" x="7023100" y="5175250"/>
          <p14:tracePt t="230872" x="7023100" y="5183188"/>
          <p14:tracePt t="230879" x="7023100" y="5191125"/>
          <p14:tracePt t="230891" x="7023100" y="5207000"/>
          <p14:tracePt t="230894" x="7023100" y="5222875"/>
          <p14:tracePt t="230901" x="7023100" y="5230813"/>
          <p14:tracePt t="230909" x="7023100" y="5246688"/>
          <p14:tracePt t="230917" x="7023100" y="5254625"/>
          <p14:tracePt t="230924" x="7023100" y="5270500"/>
          <p14:tracePt t="230931" x="7023100" y="5286375"/>
          <p14:tracePt t="230938" x="7023100" y="5294313"/>
          <p14:tracePt t="230946" x="7023100" y="5302250"/>
          <p14:tracePt t="230953" x="7023100" y="5319713"/>
          <p14:tracePt t="230961" x="7023100" y="5327650"/>
          <p14:tracePt t="230976" x="7023100" y="5343525"/>
          <p14:tracePt t="230991" x="7023100" y="5351463"/>
          <p14:tracePt t="230999" x="7023100" y="5359400"/>
          <p14:tracePt t="231007" x="7023100" y="5367338"/>
          <p14:tracePt t="231022" x="7023100" y="5375275"/>
          <p14:tracePt t="231036" x="7023100" y="5383213"/>
          <p14:tracePt t="231060" x="7023100" y="5391150"/>
          <p14:tracePt t="231066" x="7023100" y="5399088"/>
          <p14:tracePt t="231081" x="7023100" y="5407025"/>
          <p14:tracePt t="231096" x="7023100" y="5414963"/>
          <p14:tracePt t="231118" x="7023100" y="5422900"/>
          <p14:tracePt t="231126" x="7023100" y="5430838"/>
          <p14:tracePt t="231141" x="7015163" y="5438775"/>
          <p14:tracePt t="231149" x="7015163" y="5446713"/>
          <p14:tracePt t="231164" x="7015163" y="5454650"/>
          <p14:tracePt t="231172" x="7015163" y="5462588"/>
          <p14:tracePt t="231186" x="7007225" y="5470525"/>
          <p14:tracePt t="231201" x="6999288" y="5478463"/>
          <p14:tracePt t="231209" x="6999288" y="5486400"/>
          <p14:tracePt t="231216" x="6999288" y="5494338"/>
          <p14:tracePt t="231224" x="6999288" y="5510213"/>
          <p14:tracePt t="231231" x="6991350" y="5534025"/>
          <p14:tracePt t="231238" x="6983413" y="5541963"/>
          <p14:tracePt t="231247" x="6983413" y="5549900"/>
          <p14:tracePt t="231254" x="6983413" y="5565775"/>
          <p14:tracePt t="231261" x="6975475" y="5573713"/>
          <p14:tracePt t="231269" x="6967538" y="5581650"/>
          <p14:tracePt t="231276" x="6967538" y="5589588"/>
          <p14:tracePt t="231284" x="6967538" y="5597525"/>
          <p14:tracePt t="231292" x="6967538" y="5605463"/>
          <p14:tracePt t="231307" x="6967538" y="5613400"/>
          <p14:tracePt t="231313" x="6959600" y="5621338"/>
          <p14:tracePt t="231322" x="6959600" y="5629275"/>
          <p14:tracePt t="231336" x="6959600" y="5637213"/>
          <p14:tracePt t="231343" x="6951663" y="5637213"/>
          <p14:tracePt t="231351" x="6951663" y="5653088"/>
          <p14:tracePt t="231366" x="6951663" y="5662613"/>
          <p14:tracePt t="231412" x="6951663" y="5670550"/>
          <p14:tracePt t="231426" x="6951663" y="5678488"/>
          <p14:tracePt t="231435" x="6951663" y="5686425"/>
          <p14:tracePt t="231449" x="6951663" y="5694363"/>
          <p14:tracePt t="231464" x="6951663" y="5702300"/>
          <p14:tracePt t="231471" x="6951663" y="5718175"/>
          <p14:tracePt t="231487" x="6951663" y="5726113"/>
          <p14:tracePt t="231494" x="6951663" y="5734050"/>
          <p14:tracePt t="231501" x="6951663" y="5741988"/>
          <p14:tracePt t="231516" x="6951663" y="5749925"/>
          <p14:tracePt t="231539" x="6951663" y="5757863"/>
          <p14:tracePt t="231584" x="6951663" y="5765800"/>
          <p14:tracePt t="231644" x="6951663" y="5757863"/>
          <p14:tracePt t="231651" x="6951663" y="5741988"/>
          <p14:tracePt t="231659" x="6951663" y="5726113"/>
          <p14:tracePt t="231668" x="6951663" y="5702300"/>
          <p14:tracePt t="231676" x="6951663" y="5678488"/>
          <p14:tracePt t="231682" x="6951663" y="5662613"/>
          <p14:tracePt t="231689" x="6959600" y="5637213"/>
          <p14:tracePt t="231696" x="6959600" y="5621338"/>
          <p14:tracePt t="231705" x="6959600" y="5597525"/>
          <p14:tracePt t="231711" x="6959600" y="5581650"/>
          <p14:tracePt t="231718" x="6959600" y="5541963"/>
          <p14:tracePt t="231726" x="6959600" y="5502275"/>
          <p14:tracePt t="231733" x="6959600" y="5462588"/>
          <p14:tracePt t="231741" x="6959600" y="5430838"/>
          <p14:tracePt t="231749" x="6959600" y="5399088"/>
          <p14:tracePt t="231757" x="6959600" y="5367338"/>
          <p14:tracePt t="231764" x="6959600" y="5335588"/>
          <p14:tracePt t="231771" x="6959600" y="5294313"/>
          <p14:tracePt t="231778" x="6959600" y="5270500"/>
          <p14:tracePt t="231787" x="6959600" y="5246688"/>
          <p14:tracePt t="231793" x="6959600" y="5214938"/>
          <p14:tracePt t="231801" x="6959600" y="5199063"/>
          <p14:tracePt t="231810" x="6959600" y="5191125"/>
          <p14:tracePt t="231816" x="6959600" y="5183188"/>
          <p14:tracePt t="231823" x="6959600" y="5167313"/>
          <p14:tracePt t="231831" x="6959600" y="5151438"/>
          <p14:tracePt t="231839" x="6959600" y="5143500"/>
          <p14:tracePt t="231846" x="6959600" y="5127625"/>
          <p14:tracePt t="231857" x="6959600" y="5111750"/>
          <p14:tracePt t="231861" x="6959600" y="5103813"/>
          <p14:tracePt t="231869" x="6959600" y="5087938"/>
          <p14:tracePt t="231876" x="6959600" y="5080000"/>
          <p14:tracePt t="231889" x="6959600" y="5072063"/>
          <p14:tracePt t="231891" x="6959600" y="5064125"/>
          <p14:tracePt t="231899" x="6959600" y="5056188"/>
          <p14:tracePt t="231906" x="6959600" y="5048250"/>
          <p14:tracePt t="231913" x="6959600" y="5040313"/>
          <p14:tracePt t="231921" x="6959600" y="5032375"/>
          <p14:tracePt t="231928" x="6959600" y="5024438"/>
          <p14:tracePt t="231943" x="6959600" y="5008563"/>
          <p14:tracePt t="231959" x="6959600" y="5000625"/>
          <p14:tracePt t="231966" x="6967538" y="5000625"/>
          <p14:tracePt t="233241" x="6967538" y="5016500"/>
          <p14:tracePt t="233249" x="6967538" y="5032375"/>
          <p14:tracePt t="233256" x="6967538" y="5048250"/>
          <p14:tracePt t="233264" x="6967538" y="5072063"/>
          <p14:tracePt t="233271" x="6951663" y="5103813"/>
          <p14:tracePt t="233279" x="6943725" y="5135563"/>
          <p14:tracePt t="233286" x="6927850" y="5183188"/>
          <p14:tracePt t="233294" x="6919913" y="5207000"/>
          <p14:tracePt t="233301" x="6888163" y="5262563"/>
          <p14:tracePt t="233309" x="6864350" y="5302250"/>
          <p14:tracePt t="233316" x="6848475" y="5335588"/>
          <p14:tracePt t="233325" x="6816725" y="5367338"/>
          <p14:tracePt t="233332" x="6808788" y="5391150"/>
          <p14:tracePt t="233339" x="6792913" y="5414963"/>
          <p14:tracePt t="233346" x="6784975" y="5422900"/>
          <p14:tracePt t="233354" x="6769100" y="5430838"/>
          <p14:tracePt t="233361" x="6769100" y="5446713"/>
          <p14:tracePt t="233369" x="6759575" y="5454650"/>
          <p14:tracePt t="233376" x="6751638" y="5462588"/>
          <p14:tracePt t="233384" x="6751638" y="5470525"/>
          <p14:tracePt t="233391" x="6735763" y="5478463"/>
          <p14:tracePt t="233399" x="6727825" y="5502275"/>
          <p14:tracePt t="233406" x="6719888" y="5510213"/>
          <p14:tracePt t="233414" x="6704013" y="5526088"/>
          <p14:tracePt t="233421" x="6696075" y="5541963"/>
          <p14:tracePt t="233429" x="6680200" y="5557838"/>
          <p14:tracePt t="233436" x="6672263" y="5565775"/>
          <p14:tracePt t="233443" x="6664325" y="5589588"/>
          <p14:tracePt t="233451" x="6648450" y="5589588"/>
          <p14:tracePt t="233458" x="6648450" y="5605463"/>
          <p14:tracePt t="233467" x="6640513" y="5613400"/>
          <p14:tracePt t="233474" x="6616700" y="5613400"/>
          <p14:tracePt t="233482" x="6608763" y="5613400"/>
          <p14:tracePt t="233488" x="6600825" y="5613400"/>
          <p14:tracePt t="233518" x="6592888" y="5613400"/>
          <p14:tracePt t="233609" x="6584950" y="5629275"/>
          <p14:tracePt t="233617" x="6569075" y="5637213"/>
          <p14:tracePt t="233624" x="6553200" y="5653088"/>
          <p14:tracePt t="233632" x="6529388" y="5662613"/>
          <p14:tracePt t="233639" x="6497638" y="5678488"/>
          <p14:tracePt t="233646" x="6465888" y="5686425"/>
          <p14:tracePt t="233654" x="6410325" y="5702300"/>
          <p14:tracePt t="233661" x="6376988" y="5710238"/>
          <p14:tracePt t="233669" x="6305550" y="5710238"/>
          <p14:tracePt t="233676" x="6234113" y="5718175"/>
          <p14:tracePt t="233684" x="6170613" y="5726113"/>
          <p14:tracePt t="233691" x="6083300" y="5734050"/>
          <p14:tracePt t="233699" x="5994400" y="5741988"/>
          <p14:tracePt t="233706" x="5930900" y="5749925"/>
          <p14:tracePt t="233714" x="5843588" y="5757863"/>
          <p14:tracePt t="233721" x="5748338" y="5765800"/>
          <p14:tracePt t="233728" x="5667375" y="5773738"/>
          <p14:tracePt t="233736" x="5572125" y="5789613"/>
          <p14:tracePt t="233744" x="5492750" y="5797550"/>
          <p14:tracePt t="233751" x="5405438" y="5821363"/>
          <p14:tracePt t="233759" x="5326063" y="5829300"/>
          <p14:tracePt t="233766" x="5268913" y="5837238"/>
          <p14:tracePt t="233773" x="5189538" y="5853113"/>
          <p14:tracePt t="233782" x="5133975" y="5853113"/>
          <p14:tracePt t="233789" x="5062538" y="5861050"/>
          <p14:tracePt t="233796" x="5014913" y="5868988"/>
          <p14:tracePt t="233803" x="4975225" y="5876925"/>
          <p14:tracePt t="233811" x="4951413" y="5876925"/>
          <p14:tracePt t="233819" x="4926013" y="5876925"/>
          <p14:tracePt t="233827" x="4886325" y="5876925"/>
          <p14:tracePt t="233834" x="4854575" y="5876925"/>
          <p14:tracePt t="233841" x="4806950" y="5876925"/>
          <p14:tracePt t="233849" x="4775200" y="5876925"/>
          <p14:tracePt t="233857" x="4735513" y="5868988"/>
          <p14:tracePt t="233865" x="4711700" y="5868988"/>
          <p14:tracePt t="233883" x="4648200" y="5853113"/>
          <p14:tracePt t="233886" x="4600575" y="5845175"/>
          <p14:tracePt t="233894" x="4567238" y="5837238"/>
          <p14:tracePt t="233901" x="4519613" y="5837238"/>
          <p14:tracePt t="233909" x="4448175" y="5813425"/>
          <p14:tracePt t="233919" x="4392613" y="5805488"/>
          <p14:tracePt t="233923" x="4352925" y="5805488"/>
          <p14:tracePt t="233932" x="4305300" y="5797550"/>
          <p14:tracePt t="233939" x="4257675" y="5789613"/>
          <p14:tracePt t="233946" x="4200525" y="5781675"/>
          <p14:tracePt t="233954" x="4144963" y="5773738"/>
          <p14:tracePt t="233961" x="4089400" y="5773738"/>
          <p14:tracePt t="233969" x="4041775" y="5773738"/>
          <p14:tracePt t="233976" x="3994150" y="5773738"/>
          <p14:tracePt t="233984" x="3946525" y="5773738"/>
          <p14:tracePt t="233991" x="3890963" y="5773738"/>
          <p14:tracePt t="233999" x="3833813" y="5773738"/>
          <p14:tracePt t="234006" x="3778250" y="5773738"/>
          <p14:tracePt t="234015" x="3730625" y="5773738"/>
          <p14:tracePt t="234021" x="3675063" y="5773738"/>
          <p14:tracePt t="234029" x="3635375" y="5773738"/>
          <p14:tracePt t="234036" x="3579813" y="5773738"/>
          <p14:tracePt t="234044" x="3508375" y="5773738"/>
          <p14:tracePt t="234052" x="3451225" y="5773738"/>
          <p14:tracePt t="234059" x="3387725" y="5773738"/>
          <p14:tracePt t="234067" x="3324225" y="5773738"/>
          <p14:tracePt t="234073" x="3260725" y="5773738"/>
          <p14:tracePt t="234082" x="3213100" y="5773738"/>
          <p14:tracePt t="234090" x="3173413" y="5773738"/>
          <p14:tracePt t="234096" x="3109913" y="5773738"/>
          <p14:tracePt t="234103" x="3060700" y="5773738"/>
          <p14:tracePt t="234111" x="3005138" y="5773738"/>
          <p14:tracePt t="234119" x="2965450" y="5773738"/>
          <p14:tracePt t="234127" x="2917825" y="5781675"/>
          <p14:tracePt t="234134" x="2878138" y="5781675"/>
          <p14:tracePt t="234141" x="2854325" y="5781675"/>
          <p14:tracePt t="234150" x="2838450" y="5797550"/>
          <p14:tracePt t="234156" x="2814638" y="5797550"/>
          <p14:tracePt t="234165" x="2782888" y="5805488"/>
          <p14:tracePt t="234171" x="2751138" y="5813425"/>
          <p14:tracePt t="234179" x="2725738" y="5813425"/>
          <p14:tracePt t="234186" x="2709863" y="5821363"/>
          <p14:tracePt t="234194" x="2693988" y="5821363"/>
          <p14:tracePt t="234202" x="2686050" y="5821363"/>
          <p14:tracePt t="234209" x="2678113" y="5829300"/>
          <p14:tracePt t="234217" x="2670175" y="5829300"/>
          <p14:tracePt t="234224" x="2662238" y="5829300"/>
          <p14:tracePt t="234299" x="2654300" y="5829300"/>
          <p14:tracePt t="234314" x="2638425" y="5829300"/>
          <p14:tracePt t="234321" x="2630488" y="5829300"/>
          <p14:tracePt t="234330" x="2622550" y="5829300"/>
          <p14:tracePt t="234336" x="2606675" y="5829300"/>
          <p14:tracePt t="234343" x="2590800" y="5821363"/>
          <p14:tracePt t="234351" x="2574925" y="5821363"/>
          <p14:tracePt t="234359" x="2559050" y="5821363"/>
          <p14:tracePt t="234367" x="2543175" y="5813425"/>
          <p14:tracePt t="234374" x="2527300" y="5805488"/>
          <p14:tracePt t="234376" x="0" y="0"/>
        </p14:tracePtLst>
        <p14:tracePtLst>
          <p14:tracePt t="234571" x="2432050" y="5757863"/>
          <p14:tracePt t="234824" x="2447925" y="5741988"/>
          <p14:tracePt t="234831" x="2487613" y="5726113"/>
          <p14:tracePt t="234839" x="2511425" y="5718175"/>
          <p14:tracePt t="234846" x="2551113" y="5694363"/>
          <p14:tracePt t="234854" x="2598738" y="5678488"/>
          <p14:tracePt t="234861" x="2630488" y="5670550"/>
          <p14:tracePt t="234868" x="2662238" y="5653088"/>
          <p14:tracePt t="234884" x="2701925" y="5653088"/>
          <p14:tracePt t="234891" x="2717800" y="5645150"/>
          <p14:tracePt t="234899" x="2741613" y="5637213"/>
          <p14:tracePt t="234906" x="2759075" y="5629275"/>
          <p14:tracePt t="234915" x="2774950" y="5629275"/>
          <p14:tracePt t="234921" x="2790825" y="5629275"/>
          <p14:tracePt t="234929" x="2798763" y="5621338"/>
          <p14:tracePt t="234936" x="2806700" y="5613400"/>
          <p14:tracePt t="234944" x="2814638" y="5613400"/>
          <p14:tracePt t="234951" x="2822575" y="5613400"/>
          <p14:tracePt t="234959" x="2830513" y="5613400"/>
          <p14:tracePt t="234974" x="2846388" y="5613400"/>
          <p14:tracePt t="234988" x="2854325" y="5613400"/>
          <p14:tracePt t="234996" x="2862263" y="5613400"/>
          <p14:tracePt t="235003" x="2886075" y="5613400"/>
          <p14:tracePt t="235012" x="2894013" y="5621338"/>
          <p14:tracePt t="235019" x="2909888" y="5621338"/>
          <p14:tracePt t="235026" x="2925763" y="5621338"/>
          <p14:tracePt t="235034" x="2933700" y="5621338"/>
          <p14:tracePt t="235041" x="2941638" y="5629275"/>
          <p14:tracePt t="235050" x="2957513" y="5637213"/>
          <p14:tracePt t="235064" x="2965450" y="5637213"/>
          <p14:tracePt t="235071" x="2973388" y="5637213"/>
          <p14:tracePt t="235078" x="2981325" y="5637213"/>
          <p14:tracePt t="235094" x="2981325" y="5645150"/>
          <p14:tracePt t="235101" x="2989263" y="5645150"/>
          <p14:tracePt t="235109" x="2997200" y="5645150"/>
          <p14:tracePt t="235117" x="3005138" y="5653088"/>
          <p14:tracePt t="235123" x="3013075" y="5653088"/>
          <p14:tracePt t="235138" x="3021013" y="5653088"/>
          <p14:tracePt t="235146" x="3028950" y="5653088"/>
          <p14:tracePt t="235154" x="3036888" y="5662613"/>
          <p14:tracePt t="235161" x="3044825" y="5662613"/>
          <p14:tracePt t="235168" x="3052763" y="5662613"/>
          <p14:tracePt t="235176" x="3060700" y="5662613"/>
          <p14:tracePt t="235184" x="3068638" y="5662613"/>
          <p14:tracePt t="235191" x="3076575" y="5662613"/>
          <p14:tracePt t="235200" x="3084513" y="5662613"/>
          <p14:tracePt t="235206" x="3084513" y="5670550"/>
          <p14:tracePt t="235215" x="3092450" y="5670550"/>
          <p14:tracePt t="235221" x="3100388" y="5670550"/>
          <p14:tracePt t="235236" x="3109913" y="5670550"/>
          <p14:tracePt t="235251" x="3117850" y="5670550"/>
          <p14:tracePt t="235266" x="3125788" y="5670550"/>
          <p14:tracePt t="235273" x="3133725" y="5670550"/>
          <p14:tracePt t="235289" x="3141663" y="5670550"/>
          <p14:tracePt t="235296" x="3157538" y="5670550"/>
          <p14:tracePt t="235304" x="3165475" y="5670550"/>
          <p14:tracePt t="235311" x="3189288" y="5670550"/>
          <p14:tracePt t="235319" x="3197225" y="5670550"/>
          <p14:tracePt t="235326" x="3205163" y="5670550"/>
          <p14:tracePt t="235334" x="3221038" y="5670550"/>
          <p14:tracePt t="235341" x="3236913" y="5670550"/>
          <p14:tracePt t="235349" x="3260725" y="5670550"/>
          <p14:tracePt t="235357" x="3284538" y="5670550"/>
          <p14:tracePt t="235365" x="3308350" y="5670550"/>
          <p14:tracePt t="235371" x="3324225" y="5670550"/>
          <p14:tracePt t="235379" x="3340100" y="5670550"/>
          <p14:tracePt t="235387" x="3371850" y="5670550"/>
          <p14:tracePt t="235393" x="3395663" y="5670550"/>
          <p14:tracePt t="235401" x="3427413" y="5670550"/>
          <p14:tracePt t="235409" x="3451225" y="5670550"/>
          <p14:tracePt t="235416" x="3484563" y="5670550"/>
          <p14:tracePt t="235424" x="3508375" y="5670550"/>
          <p14:tracePt t="235432" x="3532188" y="5670550"/>
          <p14:tracePt t="235438" x="3563938" y="5670550"/>
          <p14:tracePt t="235447" x="3595688" y="5670550"/>
          <p14:tracePt t="235454" x="3627438" y="5670550"/>
          <p14:tracePt t="235461" x="3659188" y="5670550"/>
          <p14:tracePt t="235469" x="3690938" y="5670550"/>
          <p14:tracePt t="235476" x="3714750" y="5670550"/>
          <p14:tracePt t="235484" x="3738563" y="5670550"/>
          <p14:tracePt t="235491" x="3762375" y="5670550"/>
          <p14:tracePt t="235499" x="3794125" y="5678488"/>
          <p14:tracePt t="235507" x="3817938" y="5678488"/>
          <p14:tracePt t="235515" x="3851275" y="5678488"/>
          <p14:tracePt t="235521" x="3875088" y="5678488"/>
          <p14:tracePt t="235529" x="3906838" y="5686425"/>
          <p14:tracePt t="235536" x="3930650" y="5686425"/>
          <p14:tracePt t="235543" x="3962400" y="5686425"/>
          <p14:tracePt t="235551" x="3994150" y="5686425"/>
          <p14:tracePt t="235559" x="4025900" y="5694363"/>
          <p14:tracePt t="235567" x="4057650" y="5694363"/>
          <p14:tracePt t="235574" x="4089400" y="5694363"/>
          <p14:tracePt t="235582" x="4121150" y="5694363"/>
          <p14:tracePt t="235589" x="4168775" y="5702300"/>
          <p14:tracePt t="235597" x="4192588" y="5702300"/>
          <p14:tracePt t="235604" x="4225925" y="5702300"/>
          <p14:tracePt t="235611" x="4273550" y="5710238"/>
          <p14:tracePt t="235619" x="4305300" y="5710238"/>
          <p14:tracePt t="235626" x="4337050" y="5710238"/>
          <p14:tracePt t="235634" x="4368800" y="5718175"/>
          <p14:tracePt t="235641" x="4392613" y="5718175"/>
          <p14:tracePt t="235648" x="4416425" y="5718175"/>
          <p14:tracePt t="235657" x="4432300" y="5718175"/>
          <p14:tracePt t="235664" x="4456113" y="5718175"/>
          <p14:tracePt t="235671" x="4471988" y="5718175"/>
          <p14:tracePt t="235679" x="4487863" y="5718175"/>
          <p14:tracePt t="235687" x="4495800" y="5718175"/>
          <p14:tracePt t="235694" x="4503738" y="5718175"/>
          <p14:tracePt t="235701" x="4519613" y="5718175"/>
          <p14:tracePt t="235717" x="4527550" y="5718175"/>
          <p14:tracePt t="235724" x="4535488" y="5718175"/>
          <p14:tracePt t="235732" x="4551363" y="5718175"/>
          <p14:tracePt t="235754" x="4559300" y="5718175"/>
          <p14:tracePt t="235761" x="4567238" y="5718175"/>
          <p14:tracePt t="235769" x="4576763" y="5718175"/>
          <p14:tracePt t="236189" x="4584700" y="5718175"/>
          <p14:tracePt t="236196" x="4592638" y="5718175"/>
          <p14:tracePt t="236204" x="4600575" y="5718175"/>
          <p14:tracePt t="236212" x="4608513" y="5718175"/>
          <p14:tracePt t="236218" x="4616450" y="5718175"/>
          <p14:tracePt t="236235" x="4624388" y="5718175"/>
          <p14:tracePt t="236242" x="4632325" y="5718175"/>
          <p14:tracePt t="236347" x="4616450" y="5718175"/>
          <p14:tracePt t="236353" x="4608513" y="5718175"/>
          <p14:tracePt t="236362" x="4584700" y="5718175"/>
          <p14:tracePt t="236368" x="4576763" y="5718175"/>
          <p14:tracePt t="236376" x="4551363" y="5718175"/>
          <p14:tracePt t="236383" x="4527550" y="5718175"/>
          <p14:tracePt t="236391" x="4511675" y="5718175"/>
          <p14:tracePt t="236398" x="4487863" y="5718175"/>
          <p14:tracePt t="236406" x="4464050" y="5718175"/>
          <p14:tracePt t="236414" x="4448175" y="5718175"/>
          <p14:tracePt t="236421" x="4432300" y="5718175"/>
          <p14:tracePt t="236436" x="4424363" y="5718175"/>
          <p14:tracePt t="236444" x="4416425" y="5718175"/>
          <p14:tracePt t="236451" x="4408488" y="5718175"/>
          <p14:tracePt t="236474" x="4400550" y="5718175"/>
          <p14:tracePt t="236513" x="4392613" y="5718175"/>
          <p14:tracePt t="236527" x="4384675" y="5718175"/>
          <p14:tracePt t="236534" x="4376738" y="5718175"/>
          <p14:tracePt t="236541" x="4368800" y="5718175"/>
          <p14:tracePt t="236556" x="4352925" y="5718175"/>
          <p14:tracePt t="236564" x="4344988" y="5718175"/>
          <p14:tracePt t="236578" x="4337050" y="5718175"/>
          <p14:tracePt t="236586" x="4329113" y="5718175"/>
          <p14:tracePt t="236608" x="4321175" y="5718175"/>
          <p14:tracePt t="236662" x="4313238" y="5718175"/>
          <p14:tracePt t="236676" x="4305300" y="5718175"/>
          <p14:tracePt t="236684" x="4289425" y="5718175"/>
          <p14:tracePt t="236692" x="4273550" y="5718175"/>
          <p14:tracePt t="236699" x="4249738" y="5710238"/>
          <p14:tracePt t="236706" x="4233863" y="5710238"/>
          <p14:tracePt t="236714" x="4210050" y="5702300"/>
          <p14:tracePt t="236721" x="4168775" y="5686425"/>
          <p14:tracePt t="236728" x="4144963" y="5678488"/>
          <p14:tracePt t="236736" x="4113213" y="5670550"/>
          <p14:tracePt t="236745" x="4089400" y="5670550"/>
          <p14:tracePt t="236751" x="4057650" y="5653088"/>
          <p14:tracePt t="236759" x="4033838" y="5645150"/>
          <p14:tracePt t="236766" x="4017963" y="5637213"/>
          <p14:tracePt t="236774" x="4002088" y="5637213"/>
          <p14:tracePt t="236781" x="3986213" y="5637213"/>
          <p14:tracePt t="236789" x="3970338" y="5629275"/>
          <p14:tracePt t="236804" x="3954463" y="5621338"/>
          <p14:tracePt t="236819" x="3946525" y="5613400"/>
          <p14:tracePt t="236826" x="3930650" y="5613400"/>
          <p14:tracePt t="236841" x="3922713" y="5613400"/>
          <p14:tracePt t="236848" x="3914775" y="5613400"/>
          <p14:tracePt t="236856" x="3906838" y="5605463"/>
          <p14:tracePt t="236871" x="3898900" y="5597525"/>
          <p14:tracePt t="236880" x="3883025" y="5597525"/>
          <p14:tracePt t="236895" x="3875088" y="5597525"/>
          <p14:tracePt t="236909" x="3859213" y="5589588"/>
          <p14:tracePt t="236923" x="3843338" y="5581650"/>
          <p14:tracePt t="236931" x="3825875" y="5573713"/>
          <p14:tracePt t="236939" x="3810000" y="5573713"/>
          <p14:tracePt t="236947" x="3802063" y="5565775"/>
          <p14:tracePt t="236954" x="3786188" y="5565775"/>
          <p14:tracePt t="236962" x="3770313" y="5557838"/>
          <p14:tracePt t="236969" x="3762375" y="5557838"/>
          <p14:tracePt t="236976" x="3754438" y="5557838"/>
          <p14:tracePt t="236984" x="3746500" y="5557838"/>
          <p14:tracePt t="236999" x="3738563" y="5557838"/>
          <p14:tracePt t="237179" x="3730625" y="5557838"/>
          <p14:tracePt t="237186" x="3722688" y="5557838"/>
          <p14:tracePt t="237201" x="3714750" y="5557838"/>
          <p14:tracePt t="237209" x="3706813" y="5557838"/>
          <p14:tracePt t="237217" x="3698875" y="5557838"/>
          <p14:tracePt t="237224" x="3690938" y="5557838"/>
          <p14:tracePt t="237232" x="3683000" y="5557838"/>
          <p14:tracePt t="237238" x="3675063" y="5549900"/>
          <p14:tracePt t="237246" x="3667125" y="5549900"/>
          <p14:tracePt t="237253" x="3659188" y="5541963"/>
          <p14:tracePt t="237269" x="3651250" y="5541963"/>
          <p14:tracePt t="237301" x="3643313" y="5534025"/>
          <p14:tracePt t="237314" x="3643313" y="5526088"/>
          <p14:tracePt t="237329" x="3643313" y="5518150"/>
          <p14:tracePt t="237336" x="3643313" y="5510213"/>
          <p14:tracePt t="237352" x="3643313" y="5502275"/>
          <p14:tracePt t="237367" x="3643313" y="5494338"/>
          <p14:tracePt t="237381" x="3643313" y="5486400"/>
          <p14:tracePt t="237388" x="3643313" y="5478463"/>
          <p14:tracePt t="237412" x="3643313" y="5470525"/>
          <p14:tracePt t="237426" x="3651250" y="5470525"/>
          <p14:tracePt t="237562" x="3659188" y="5470525"/>
          <p14:tracePt t="237569" x="3667125" y="5470525"/>
          <p14:tracePt t="237591" x="3675063" y="5470525"/>
          <p14:tracePt t="237600" x="3690938" y="5470525"/>
          <p14:tracePt t="237614" x="3698875" y="5470525"/>
          <p14:tracePt t="237621" x="3714750" y="5470525"/>
          <p14:tracePt t="237628" x="3730625" y="5470525"/>
          <p14:tracePt t="237636" x="3738563" y="5470525"/>
          <p14:tracePt t="237644" x="3746500" y="5470525"/>
          <p14:tracePt t="237652" x="3770313" y="5462588"/>
          <p14:tracePt t="237659" x="3778250" y="5454650"/>
          <p14:tracePt t="237668" x="3786188" y="5446713"/>
          <p14:tracePt t="237674" x="3802063" y="5438775"/>
          <p14:tracePt t="237681" x="3810000" y="5414963"/>
          <p14:tracePt t="237689" x="3817938" y="5391150"/>
          <p14:tracePt t="237696" x="3825875" y="5375275"/>
          <p14:tracePt t="237703" x="3833813" y="5351463"/>
          <p14:tracePt t="237711" x="3851275" y="5319713"/>
          <p14:tracePt t="237719" x="3859213" y="5278438"/>
          <p14:tracePt t="237726" x="3859213" y="5246688"/>
          <p14:tracePt t="237734" x="3867150" y="5230813"/>
          <p14:tracePt t="237741" x="3867150" y="5199063"/>
          <p14:tracePt t="237749" x="3867150" y="5175250"/>
          <p14:tracePt t="237756" x="3867150" y="5151438"/>
          <p14:tracePt t="237763" x="3867150" y="5119688"/>
          <p14:tracePt t="237771" x="3867150" y="5087938"/>
          <p14:tracePt t="237779" x="3867150" y="5056188"/>
          <p14:tracePt t="237786" x="3867150" y="5024438"/>
          <p14:tracePt t="237794" x="3867150" y="4984750"/>
          <p14:tracePt t="237801" x="3867150" y="4951413"/>
          <p14:tracePt t="237808" x="3867150" y="4927600"/>
          <p14:tracePt t="237816" x="3859213" y="4895850"/>
          <p14:tracePt t="237824" x="3851275" y="4872038"/>
          <p14:tracePt t="237831" x="3843338" y="4856163"/>
          <p14:tracePt t="237839" x="3843338" y="4840288"/>
          <p14:tracePt t="237846" x="3833813" y="4832350"/>
          <p14:tracePt t="237854" x="3825875" y="4824413"/>
          <p14:tracePt t="237869" x="3825875" y="4816475"/>
          <p14:tracePt t="237876" x="3817938" y="4816475"/>
          <p14:tracePt t="237884" x="3802063" y="4816475"/>
          <p14:tracePt t="237891" x="3786188" y="4816475"/>
          <p14:tracePt t="237900" x="3770313" y="4816475"/>
          <p14:tracePt t="237906" x="3746500" y="4824413"/>
          <p14:tracePt t="237914" x="3738563" y="4832350"/>
          <p14:tracePt t="237921" x="3706813" y="4848225"/>
          <p14:tracePt t="237928" x="3683000" y="4856163"/>
          <p14:tracePt t="237936" x="3659188" y="4879975"/>
          <p14:tracePt t="237944" x="3627438" y="4903788"/>
          <p14:tracePt t="237952" x="3603625" y="4919663"/>
          <p14:tracePt t="237958" x="3579813" y="4943475"/>
          <p14:tracePt t="237966" x="3571875" y="4943475"/>
          <p14:tracePt t="237974" x="3556000" y="4967288"/>
          <p14:tracePt t="237981" x="3532188" y="4992688"/>
          <p14:tracePt t="237989" x="3516313" y="5008563"/>
          <p14:tracePt t="237996" x="3500438" y="5024438"/>
          <p14:tracePt t="238003" x="3492500" y="5048250"/>
          <p14:tracePt t="238012" x="3476625" y="5064125"/>
          <p14:tracePt t="238019" x="3467100" y="5080000"/>
          <p14:tracePt t="238026" x="3467100" y="5103813"/>
          <p14:tracePt t="238035" x="3459163" y="5111750"/>
          <p14:tracePt t="238041" x="3451225" y="5127625"/>
          <p14:tracePt t="238049" x="3451225" y="5151438"/>
          <p14:tracePt t="238056" x="3451225" y="5175250"/>
          <p14:tracePt t="238064" x="3451225" y="5183188"/>
          <p14:tracePt t="238071" x="3451225" y="5207000"/>
          <p14:tracePt t="238079" x="3451225" y="5246688"/>
          <p14:tracePt t="238086" x="3451225" y="5254625"/>
          <p14:tracePt t="238095" x="3459163" y="5270500"/>
          <p14:tracePt t="238102" x="3459163" y="5286375"/>
          <p14:tracePt t="238108" x="3484563" y="5310188"/>
          <p14:tracePt t="238116" x="3484563" y="5319713"/>
          <p14:tracePt t="238124" x="3500438" y="5327650"/>
          <p14:tracePt t="238132" x="3516313" y="5351463"/>
          <p14:tracePt t="238139" x="3532188" y="5359400"/>
          <p14:tracePt t="238146" x="3548063" y="5375275"/>
          <p14:tracePt t="238153" x="3556000" y="5375275"/>
          <p14:tracePt t="238161" x="3579813" y="5399088"/>
          <p14:tracePt t="238169" x="3603625" y="5407025"/>
          <p14:tracePt t="238176" x="3619500" y="5407025"/>
          <p14:tracePt t="238186" x="3627438" y="5407025"/>
          <p14:tracePt t="238193" x="3643313" y="5407025"/>
          <p14:tracePt t="238201" x="3659188" y="5407025"/>
          <p14:tracePt t="238206" x="3667125" y="5407025"/>
          <p14:tracePt t="238214" x="3675063" y="5407025"/>
          <p14:tracePt t="238221" x="3683000" y="5407025"/>
          <p14:tracePt t="238236" x="3690938" y="5407025"/>
          <p14:tracePt t="238244" x="3698875" y="5407025"/>
          <p14:tracePt t="238251" x="3714750" y="5399088"/>
          <p14:tracePt t="238259" x="3714750" y="5391150"/>
          <p14:tracePt t="238267" x="3722688" y="5383213"/>
          <p14:tracePt t="238274" x="3730625" y="5375275"/>
          <p14:tracePt t="238282" x="3738563" y="5375275"/>
          <p14:tracePt t="238289" x="3738563" y="5367338"/>
          <p14:tracePt t="238641" x="3746500" y="5375275"/>
          <p14:tracePt t="238649" x="3762375" y="5383213"/>
          <p14:tracePt t="238656" x="3770313" y="5391150"/>
          <p14:tracePt t="238664" x="3778250" y="5399088"/>
          <p14:tracePt t="238679" x="3786188" y="5399088"/>
          <p14:tracePt t="238693" x="3794125" y="5399088"/>
          <p14:tracePt t="238746" x="3802063" y="5399088"/>
          <p14:tracePt t="238769" x="3810000" y="5399088"/>
          <p14:tracePt t="238799" x="3817938" y="5399088"/>
          <p14:tracePt t="238836" x="3825875" y="5399088"/>
          <p14:tracePt t="238844" x="3833813" y="5399088"/>
          <p14:tracePt t="238851" x="3851275" y="5399088"/>
          <p14:tracePt t="238859" x="3859213" y="5399088"/>
          <p14:tracePt t="238866" x="3875088" y="5399088"/>
          <p14:tracePt t="238874" x="3890963" y="5399088"/>
          <p14:tracePt t="238884" x="3898900" y="5399088"/>
          <p14:tracePt t="238889" x="3914775" y="5399088"/>
          <p14:tracePt t="238897" x="3922713" y="5399088"/>
          <p14:tracePt t="238911" x="3938588" y="5399088"/>
          <p14:tracePt t="238957" x="3946525" y="5399088"/>
          <p14:tracePt t="238994" x="3954463" y="5399088"/>
          <p14:tracePt t="239009" x="3962400" y="5399088"/>
          <p14:tracePt t="239032" x="3970338" y="5399088"/>
          <p14:tracePt t="239092" x="3978275" y="5399088"/>
          <p14:tracePt t="239369" x="3978275" y="5407025"/>
          <p14:tracePt t="239543" x="3994150" y="5407025"/>
          <p14:tracePt t="239548" x="4010025" y="5414963"/>
          <p14:tracePt t="239564" x="4025900" y="5414963"/>
          <p14:tracePt t="239579" x="4033838" y="5414963"/>
          <p14:tracePt t="239586" x="4049713" y="5414963"/>
          <p14:tracePt t="239594" x="4057650" y="5414963"/>
          <p14:tracePt t="239601" x="4065588" y="5414963"/>
          <p14:tracePt t="239616" x="4073525" y="5414963"/>
          <p14:tracePt t="239624" x="4089400" y="5422900"/>
          <p14:tracePt t="239639" x="4105275" y="5422900"/>
          <p14:tracePt t="239653" x="4113213" y="5422900"/>
          <p14:tracePt t="239670" x="4121150" y="5430838"/>
          <p14:tracePt t="239715" x="4121150" y="5438775"/>
          <p14:tracePt t="239721" x="4129088" y="5438775"/>
          <p14:tracePt t="239736" x="4137025" y="5438775"/>
          <p14:tracePt t="239751" x="4144963" y="5446713"/>
          <p14:tracePt t="239766" x="4152900" y="5446713"/>
          <p14:tracePt t="239774" x="4160838" y="5454650"/>
          <p14:tracePt t="239781" x="4168775" y="5454650"/>
          <p14:tracePt t="239789" x="4184650" y="5462588"/>
          <p14:tracePt t="239797" x="4184650" y="5470525"/>
          <p14:tracePt t="239841" x="4192588" y="5470525"/>
          <p14:tracePt t="239849" x="4192588" y="5478463"/>
          <p14:tracePt t="239865" x="4192588" y="5486400"/>
          <p14:tracePt t="239871" x="4192588" y="5494338"/>
          <p14:tracePt t="239899" x="4192588" y="5510213"/>
          <p14:tracePt t="239901" x="4192588" y="5518150"/>
          <p14:tracePt t="239909" x="4192588" y="5526088"/>
          <p14:tracePt t="239918" x="4192588" y="5534025"/>
          <p14:tracePt t="239924" x="4192588" y="5541963"/>
          <p14:tracePt t="239939" x="4192588" y="5549900"/>
          <p14:tracePt t="239953" x="4192588" y="5557838"/>
          <p14:tracePt t="239969" x="4192588" y="5565775"/>
          <p14:tracePt t="240015" x="4192588" y="5573713"/>
          <p14:tracePt t="240096" x="4200525" y="5573713"/>
          <p14:tracePt t="240104" x="4210050" y="5573713"/>
          <p14:tracePt t="240111" x="4217988" y="5573713"/>
          <p14:tracePt t="240118" x="4225925" y="5573713"/>
          <p14:tracePt t="240126" x="4241800" y="5573713"/>
          <p14:tracePt t="240133" x="4249738" y="5573713"/>
          <p14:tracePt t="240141" x="4257675" y="5573713"/>
          <p14:tracePt t="240149" x="4265613" y="5573713"/>
          <p14:tracePt t="240156" x="4281488" y="5573713"/>
          <p14:tracePt t="240171" x="4289425" y="5573713"/>
          <p14:tracePt t="240178" x="4305300" y="5573713"/>
          <p14:tracePt t="240186" x="4313238" y="5573713"/>
          <p14:tracePt t="240194" x="4321175" y="5573713"/>
          <p14:tracePt t="240201" x="4329113" y="5573713"/>
          <p14:tracePt t="240209" x="4344988" y="5573713"/>
          <p14:tracePt t="240216" x="4360863" y="5573713"/>
          <p14:tracePt t="240224" x="4368800" y="5573713"/>
          <p14:tracePt t="240231" x="4384675" y="5573713"/>
          <p14:tracePt t="240239" x="4400550" y="5573713"/>
          <p14:tracePt t="240247" x="4408488" y="5573713"/>
          <p14:tracePt t="240253" x="4424363" y="5573713"/>
          <p14:tracePt t="240262" x="4432300" y="5573713"/>
          <p14:tracePt t="240269" x="4448175" y="5573713"/>
          <p14:tracePt t="240276" x="4456113" y="5573713"/>
          <p14:tracePt t="240284" x="4471988" y="5573713"/>
          <p14:tracePt t="240291" x="4479925" y="5573713"/>
          <p14:tracePt t="240300" x="4495800" y="5573713"/>
          <p14:tracePt t="240306" x="4503738" y="5573713"/>
          <p14:tracePt t="240314" x="4511675" y="5573713"/>
          <p14:tracePt t="240321" x="4519613" y="5573713"/>
          <p14:tracePt t="240329" x="4535488" y="5565775"/>
          <p14:tracePt t="240336" x="4551363" y="5565775"/>
          <p14:tracePt t="240344" x="4559300" y="5565775"/>
          <p14:tracePt t="240351" x="4567238" y="5565775"/>
          <p14:tracePt t="240358" x="4584700" y="5565775"/>
          <p14:tracePt t="240366" x="4592638" y="5565775"/>
          <p14:tracePt t="240373" x="4608513" y="5565775"/>
          <p14:tracePt t="240382" x="4624388" y="5565775"/>
          <p14:tracePt t="240388" x="4640263" y="5565775"/>
          <p14:tracePt t="240398" x="4648200" y="5565775"/>
          <p14:tracePt t="240403" x="4656138" y="5565775"/>
          <p14:tracePt t="240411" x="4672013" y="5565775"/>
          <p14:tracePt t="240419" x="4679950" y="5557838"/>
          <p14:tracePt t="240426" x="4687888" y="5557838"/>
          <p14:tracePt t="240434" x="4695825" y="5557838"/>
          <p14:tracePt t="240441" x="4719638" y="5557838"/>
          <p14:tracePt t="240456" x="4727575" y="5557838"/>
          <p14:tracePt t="240464" x="4743450" y="5557838"/>
          <p14:tracePt t="240471" x="4751388" y="5557838"/>
          <p14:tracePt t="240486" x="4759325" y="5557838"/>
          <p14:tracePt t="240494" x="4767263" y="5557838"/>
          <p14:tracePt t="240501" x="4791075" y="5557838"/>
          <p14:tracePt t="240508" x="4806950" y="5557838"/>
          <p14:tracePt t="240516" x="4822825" y="5557838"/>
          <p14:tracePt t="240524" x="4838700" y="5557838"/>
          <p14:tracePt t="240531" x="4846638" y="5557838"/>
          <p14:tracePt t="240539" x="4862513" y="5557838"/>
          <p14:tracePt t="240548" x="4878388" y="5557838"/>
          <p14:tracePt t="240554" x="4894263" y="5557838"/>
          <p14:tracePt t="240561" x="4918075" y="5557838"/>
          <p14:tracePt t="240569" x="4926013" y="5557838"/>
          <p14:tracePt t="240576" x="4943475" y="5557838"/>
          <p14:tracePt t="240583" x="4951413" y="5557838"/>
          <p14:tracePt t="240591" x="4967288" y="5557838"/>
          <p14:tracePt t="240606" x="4983163" y="5557838"/>
          <p14:tracePt t="240614" x="4991100" y="5557838"/>
          <p14:tracePt t="240621" x="4999038" y="5565775"/>
          <p14:tracePt t="240630" x="5014913" y="5565775"/>
          <p14:tracePt t="240638" x="5022850" y="5565775"/>
          <p14:tracePt t="240644" x="5038725" y="5565775"/>
          <p14:tracePt t="240651" x="5046663" y="5565775"/>
          <p14:tracePt t="240659" x="5062538" y="5565775"/>
          <p14:tracePt t="240666" x="5078413" y="5565775"/>
          <p14:tracePt t="240674" x="5094288" y="5565775"/>
          <p14:tracePt t="240682" x="5110163" y="5565775"/>
          <p14:tracePt t="240689" x="5126038" y="5565775"/>
          <p14:tracePt t="240697" x="5141913" y="5565775"/>
          <p14:tracePt t="240705" x="5157788" y="5565775"/>
          <p14:tracePt t="240712" x="5181600" y="5565775"/>
          <p14:tracePt t="240718" x="5189538" y="5565775"/>
          <p14:tracePt t="240726" x="5213350" y="5565775"/>
          <p14:tracePt t="240734" x="5221288" y="5565775"/>
          <p14:tracePt t="240741" x="5245100" y="5565775"/>
          <p14:tracePt t="240749" x="5260975" y="5565775"/>
          <p14:tracePt t="240756" x="5268913" y="5565775"/>
          <p14:tracePt t="240763" x="5292725" y="5565775"/>
          <p14:tracePt t="240772" x="5300663" y="5565775"/>
          <p14:tracePt t="240780" x="5326063" y="5565775"/>
          <p14:tracePt t="240786" x="5341938" y="5565775"/>
          <p14:tracePt t="240795" x="5357813" y="5565775"/>
          <p14:tracePt t="240801" x="5381625" y="5565775"/>
          <p14:tracePt t="240809" x="5397500" y="5565775"/>
          <p14:tracePt t="240816" x="5421313" y="5565775"/>
          <p14:tracePt t="240824" x="5445125" y="5565775"/>
          <p14:tracePt t="240831" x="5476875" y="5565775"/>
          <p14:tracePt t="240840" x="5500688" y="5573713"/>
          <p14:tracePt t="240848" x="5524500" y="5573713"/>
          <p14:tracePt t="240854" x="5556250" y="5573713"/>
          <p14:tracePt t="240861" x="5588000" y="5573713"/>
          <p14:tracePt t="240868" x="5611813" y="5573713"/>
          <p14:tracePt t="240876" x="5643563" y="5573713"/>
          <p14:tracePt t="240900" x="5716588" y="5581650"/>
          <p14:tracePt t="240906" x="5740400" y="5581650"/>
          <p14:tracePt t="240913" x="5772150" y="5589588"/>
          <p14:tracePt t="240922" x="5795963" y="5589588"/>
          <p14:tracePt t="240929" x="5819775" y="5589588"/>
          <p14:tracePt t="240936" x="5843588" y="5589588"/>
          <p14:tracePt t="240943" x="5859463" y="5589588"/>
          <p14:tracePt t="240951" x="5883275" y="5597525"/>
          <p14:tracePt t="240959" x="5930900" y="5597525"/>
          <p14:tracePt t="240966" x="5970588" y="5597525"/>
          <p14:tracePt t="240974" x="6010275" y="5597525"/>
          <p14:tracePt t="240982" x="6034088" y="5589588"/>
          <p14:tracePt t="240989" x="6059488" y="5581650"/>
          <p14:tracePt t="240998" x="6083300" y="5573713"/>
          <p14:tracePt t="241004" x="6107113" y="5573713"/>
          <p14:tracePt t="241011" x="6122988" y="5573713"/>
          <p14:tracePt t="241019" x="6138863" y="5573713"/>
          <p14:tracePt t="241026" x="6154738" y="5573713"/>
          <p14:tracePt t="241033" x="6162675" y="5573713"/>
          <p14:tracePt t="241041" x="6178550" y="5573713"/>
          <p14:tracePt t="241049" x="6202363" y="5573713"/>
          <p14:tracePt t="241056" x="6218238" y="5573713"/>
          <p14:tracePt t="241063" x="6234113" y="5573713"/>
          <p14:tracePt t="241071" x="6265863" y="5573713"/>
          <p14:tracePt t="241080" x="6273800" y="5573713"/>
          <p14:tracePt t="241086" x="6297613" y="5573713"/>
          <p14:tracePt t="241093" x="6305550" y="5565775"/>
          <p14:tracePt t="241101" x="6337300" y="5557838"/>
          <p14:tracePt t="241109" x="6353175" y="5549900"/>
          <p14:tracePt t="241116" x="6376988" y="5541963"/>
          <p14:tracePt t="241124" x="6402388" y="5518150"/>
          <p14:tracePt t="241132" x="6434138" y="5510213"/>
          <p14:tracePt t="241139" x="6457950" y="5486400"/>
          <p14:tracePt t="241147" x="6473825" y="5478463"/>
          <p14:tracePt t="241154" x="6497638" y="5446713"/>
          <p14:tracePt t="241161" x="6521450" y="5422900"/>
          <p14:tracePt t="241168" x="6529388" y="5399088"/>
          <p14:tracePt t="241176" x="6545263" y="5375275"/>
          <p14:tracePt t="241183" x="6553200" y="5343525"/>
          <p14:tracePt t="241191" x="6577013" y="5302250"/>
          <p14:tracePt t="241199" x="6584950" y="5270500"/>
          <p14:tracePt t="241206" x="6584950" y="5238750"/>
          <p14:tracePt t="241213" x="6592888" y="5214938"/>
          <p14:tracePt t="241221" x="6592888" y="5167313"/>
          <p14:tracePt t="241229" x="6592888" y="5135563"/>
          <p14:tracePt t="241236" x="6592888" y="5103813"/>
          <p14:tracePt t="241243" x="6592888" y="5072063"/>
          <p14:tracePt t="241251" x="6584950" y="5040313"/>
          <p14:tracePt t="241259" x="6569075" y="5008563"/>
          <p14:tracePt t="241266" x="6561138" y="4967288"/>
          <p14:tracePt t="241273" x="6553200" y="4943475"/>
          <p14:tracePt t="241281" x="6529388" y="4919663"/>
          <p14:tracePt t="241288" x="6513513" y="4887913"/>
          <p14:tracePt t="241296" x="6489700" y="4864100"/>
          <p14:tracePt t="241304" x="6473825" y="4848225"/>
          <p14:tracePt t="241311" x="6450013" y="4824413"/>
          <p14:tracePt t="241319" x="6434138" y="4808538"/>
          <p14:tracePt t="241326" x="6410325" y="4792663"/>
          <p14:tracePt t="241333" x="6384925" y="4792663"/>
          <p14:tracePt t="241341" x="6369050" y="4792663"/>
          <p14:tracePt t="241349" x="6353175" y="4792663"/>
          <p14:tracePt t="241357" x="6329363" y="4792663"/>
          <p14:tracePt t="241364" x="6305550" y="4792663"/>
          <p14:tracePt t="241371" x="6281738" y="4792663"/>
          <p14:tracePt t="241380" x="6257925" y="4800600"/>
          <p14:tracePt t="241386" x="6226175" y="4808538"/>
          <p14:tracePt t="241394" x="6186488" y="4816475"/>
          <p14:tracePt t="241401" x="6162675" y="4816475"/>
          <p14:tracePt t="241408" x="6122988" y="4824413"/>
          <p14:tracePt t="241416" x="6075363" y="4832350"/>
          <p14:tracePt t="241423" x="6043613" y="4840288"/>
          <p14:tracePt t="241431" x="5994400" y="4848225"/>
          <p14:tracePt t="241438" x="5946775" y="4864100"/>
          <p14:tracePt t="241447" x="5907088" y="4872038"/>
          <p14:tracePt t="241454" x="5867400" y="4879975"/>
          <p14:tracePt t="241461" x="5827713" y="4887913"/>
          <p14:tracePt t="241468" x="5788025" y="4903788"/>
          <p14:tracePt t="241476" x="5756275" y="4903788"/>
          <p14:tracePt t="241483" x="5732463" y="4903788"/>
          <p14:tracePt t="241491" x="5700713" y="4903788"/>
          <p14:tracePt t="241499" x="5667375" y="4911725"/>
          <p14:tracePt t="241506" x="5619750" y="4919663"/>
          <p14:tracePt t="241515" x="5588000" y="4927600"/>
          <p14:tracePt t="241521" x="5540375" y="4935538"/>
          <p14:tracePt t="241529" x="5508625" y="4943475"/>
          <p14:tracePt t="241536" x="5461000" y="4959350"/>
          <p14:tracePt t="241543" x="5421313" y="4976813"/>
          <p14:tracePt t="241551" x="5389563" y="4976813"/>
          <p14:tracePt t="241559" x="5349875" y="4992688"/>
          <p14:tracePt t="241566" x="5318125" y="5000625"/>
          <p14:tracePt t="241573" x="5276850" y="5024438"/>
          <p14:tracePt t="241582" x="5245100" y="5032375"/>
          <p14:tracePt t="241589" x="5213350" y="5048250"/>
          <p14:tracePt t="241596" x="5189538" y="5048250"/>
          <p14:tracePt t="241604" x="5173663" y="5056188"/>
          <p14:tracePt t="241612" x="5133975" y="5072063"/>
          <p14:tracePt t="241619" x="5126038" y="5072063"/>
          <p14:tracePt t="241626" x="5102225" y="5072063"/>
          <p14:tracePt t="241634" x="5086350" y="5080000"/>
          <p14:tracePt t="241641" x="5070475" y="5087938"/>
          <p14:tracePt t="241649" x="5062538" y="5087938"/>
          <p14:tracePt t="241656" x="5046663" y="5095875"/>
          <p14:tracePt t="241665" x="5030788" y="5095875"/>
          <p14:tracePt t="241671" x="5014913" y="5103813"/>
          <p14:tracePt t="241679" x="5006975" y="5103813"/>
          <p14:tracePt t="241686" x="4991100" y="5119688"/>
          <p14:tracePt t="241694" x="4967288" y="5119688"/>
          <p14:tracePt t="241701" x="4959350" y="5127625"/>
          <p14:tracePt t="241709" x="4951413" y="5135563"/>
          <p14:tracePt t="241716" x="4926013" y="5143500"/>
          <p14:tracePt t="241724" x="4918075" y="5159375"/>
          <p14:tracePt t="241731" x="4902200" y="5167313"/>
          <p14:tracePt t="241738" x="4886325" y="5183188"/>
          <p14:tracePt t="241753" x="4870450" y="5191125"/>
          <p14:tracePt t="241762" x="4862513" y="5214938"/>
          <p14:tracePt t="241769" x="4854575" y="5222875"/>
          <p14:tracePt t="241776" x="4846638" y="5238750"/>
          <p14:tracePt t="241783" x="4830763" y="5254625"/>
          <p14:tracePt t="241791" x="4830763" y="5278438"/>
          <p14:tracePt t="241799" x="4822825" y="5294313"/>
          <p14:tracePt t="241806" x="4814888" y="5310188"/>
          <p14:tracePt t="241814" x="4814888" y="5319713"/>
          <p14:tracePt t="241821" x="4806950" y="5343525"/>
          <p14:tracePt t="241829" x="4806950" y="5359400"/>
          <p14:tracePt t="241836" x="4806950" y="5375275"/>
          <p14:tracePt t="241843" x="4806950" y="5391150"/>
          <p14:tracePt t="241851" x="4806950" y="5407025"/>
          <p14:tracePt t="241858" x="4806950" y="5414963"/>
          <p14:tracePt t="241866" x="4806950" y="5438775"/>
          <p14:tracePt t="241874" x="4806950" y="5446713"/>
          <p14:tracePt t="241881" x="4806950" y="5462588"/>
          <p14:tracePt t="241899" x="4806950" y="5494338"/>
          <p14:tracePt t="241904" x="4814888" y="5510213"/>
          <p14:tracePt t="241912" x="4814888" y="5518150"/>
          <p14:tracePt t="241919" x="4822825" y="5534025"/>
          <p14:tracePt t="241926" x="4838700" y="5557838"/>
          <p14:tracePt t="241934" x="4854575" y="5573713"/>
          <p14:tracePt t="241941" x="4870450" y="5589588"/>
          <p14:tracePt t="241949" x="4894263" y="5605463"/>
          <p14:tracePt t="241956" x="4910138" y="5629275"/>
          <p14:tracePt t="241965" x="4926013" y="5637213"/>
          <p14:tracePt t="241971" x="4943475" y="5653088"/>
          <p14:tracePt t="241979" x="4975225" y="5662613"/>
          <p14:tracePt t="241986" x="4991100" y="5678488"/>
          <p14:tracePt t="241993" x="5014913" y="5694363"/>
          <p14:tracePt t="242001" x="5046663" y="5694363"/>
          <p14:tracePt t="242008" x="5078413" y="5710238"/>
          <p14:tracePt t="242017" x="5110163" y="5726113"/>
          <p14:tracePt t="242024" x="5149850" y="5734050"/>
          <p14:tracePt t="242031" x="5189538" y="5741988"/>
          <p14:tracePt t="242038" x="5237163" y="5749925"/>
          <p14:tracePt t="242046" x="5292725" y="5757863"/>
          <p14:tracePt t="242054" x="5341938" y="5757863"/>
          <p14:tracePt t="242063" x="5405438" y="5757863"/>
          <p14:tracePt t="242068" x="5461000" y="5757863"/>
          <p14:tracePt t="242076" x="5508625" y="5757863"/>
          <p14:tracePt t="242084" x="5572125" y="5757863"/>
          <p14:tracePt t="242091" x="5627688" y="5749925"/>
          <p14:tracePt t="242098" x="5692775" y="5734050"/>
          <p14:tracePt t="242106" x="5740400" y="5718175"/>
          <p14:tracePt t="242114" x="5772150" y="5710238"/>
          <p14:tracePt t="242121" x="5795963" y="5702300"/>
          <p14:tracePt t="242130" x="5811838" y="5694363"/>
          <p14:tracePt t="242136" x="5835650" y="5686425"/>
          <p14:tracePt t="242143" x="5851525" y="5686425"/>
          <p14:tracePt t="242151" x="5867400" y="5686425"/>
          <p14:tracePt t="242158" x="5875338" y="5686425"/>
          <p14:tracePt t="242166" x="5891213" y="5678488"/>
          <p14:tracePt t="242181" x="5899150" y="5678488"/>
          <p14:tracePt t="242196" x="5907088" y="5678488"/>
          <p14:tracePt t="242212" x="5907088" y="5670550"/>
          <p14:tracePt t="242218" x="5915025" y="5670550"/>
          <p14:tracePt t="242241" x="5922963" y="5670550"/>
          <p14:tracePt t="242302" x="5930900" y="5670550"/>
          <p14:tracePt t="242308" x="5938838" y="5670550"/>
          <p14:tracePt t="242324" x="5954713" y="5678488"/>
          <p14:tracePt t="242339" x="5962650" y="5678488"/>
          <p14:tracePt t="242347" x="5962650" y="5686425"/>
          <p14:tracePt t="242354" x="5970588" y="5686425"/>
          <p14:tracePt t="242362" x="5978525" y="5686425"/>
          <p14:tracePt t="246236" x="6059488" y="5621338"/>
          <p14:tracePt t="246240" x="6099175" y="5581650"/>
          <p14:tracePt t="246247" x="6115050" y="5565775"/>
          <p14:tracePt t="246255" x="6130925" y="5541963"/>
          <p14:tracePt t="246262" x="6138863" y="5526088"/>
          <p14:tracePt t="246270" x="6162675" y="5494338"/>
          <p14:tracePt t="246277" x="6186488" y="5454650"/>
          <p14:tracePt t="246283" x="6218238" y="5407025"/>
          <p14:tracePt t="246293" x="6249988" y="5359400"/>
          <p14:tracePt t="246299" x="6281738" y="5302250"/>
          <p14:tracePt t="246307" x="6305550" y="5230813"/>
          <p14:tracePt t="246315" x="6337300" y="5159375"/>
          <p14:tracePt t="246322" x="6376988" y="5080000"/>
          <p14:tracePt t="246329" x="6418263" y="5000625"/>
          <p14:tracePt t="246338" x="6465888" y="4919663"/>
          <p14:tracePt t="246345" x="6505575" y="4840288"/>
          <p14:tracePt t="246352" x="6561138" y="4752975"/>
          <p14:tracePt t="246360" x="6592888" y="4665663"/>
          <p14:tracePt t="246367" x="6640513" y="4600575"/>
          <p14:tracePt t="246374" x="6680200" y="4537075"/>
          <p14:tracePt t="246381" x="6719888" y="4489450"/>
          <p14:tracePt t="246390" x="6751638" y="4441825"/>
          <p14:tracePt t="246398" x="6792913" y="4386263"/>
          <p14:tracePt t="246404" x="6824663" y="4346575"/>
          <p14:tracePt t="246411" x="6864350" y="4314825"/>
          <p14:tracePt t="246419" x="6896100" y="4273550"/>
          <p14:tracePt t="246426" x="6927850" y="4225925"/>
          <p14:tracePt t="246435" x="6951663" y="4194175"/>
          <p14:tracePt t="246443" x="6967538" y="4154488"/>
          <p14:tracePt t="246451" x="6999288" y="4114800"/>
          <p14:tracePt t="246458" x="7015163" y="4083050"/>
          <p14:tracePt t="246465" x="7046913" y="4043363"/>
          <p14:tracePt t="246472" x="7062788" y="4003675"/>
          <p14:tracePt t="246479" x="7094538" y="3971925"/>
          <p14:tracePt t="246486" x="7094538" y="3948113"/>
          <p14:tracePt t="246494" x="7118350" y="3914775"/>
          <p14:tracePt t="246501" x="7151688" y="3859213"/>
          <p14:tracePt t="246511" x="7183438" y="3771900"/>
          <p14:tracePt t="246516" x="7215188" y="3716338"/>
          <p14:tracePt t="246525" x="7239000" y="3652838"/>
          <p14:tracePt t="246531" x="7262813" y="3613150"/>
          <p14:tracePt t="246539" x="7278688" y="3563938"/>
          <p14:tracePt t="246546" x="7302500" y="3516313"/>
          <p14:tracePt t="246556" x="7318375" y="3468688"/>
          <p14:tracePt t="246563" x="7334250" y="3421063"/>
          <p14:tracePt t="246571" x="7350125" y="3365500"/>
          <p14:tracePt t="246578" x="7366000" y="3317875"/>
          <p14:tracePt t="246586" x="7381875" y="3262313"/>
          <p14:tracePt t="246593" x="7397750" y="3221038"/>
          <p14:tracePt t="246600" x="7405688" y="3197225"/>
          <p14:tracePt t="246607" x="7421563" y="3141663"/>
          <p14:tracePt t="246615" x="7437438" y="3094038"/>
          <p14:tracePt t="246623" x="7445375" y="3046413"/>
          <p14:tracePt t="246630" x="7453313" y="3014663"/>
          <p14:tracePt t="246641" x="7453313" y="2982913"/>
          <p14:tracePt t="246645" x="7461250" y="2951163"/>
          <p14:tracePt t="246652" x="7461250" y="2927350"/>
          <p14:tracePt t="246660" x="7469188" y="2909888"/>
          <p14:tracePt t="246669" x="7469188" y="2894013"/>
          <p14:tracePt t="246675" x="7477125" y="2878138"/>
          <p14:tracePt t="246681" x="7477125" y="2854325"/>
          <p14:tracePt t="246690" x="7477125" y="2830513"/>
          <p14:tracePt t="246699" x="7477125" y="2814638"/>
          <p14:tracePt t="246709" x="7485063" y="2790825"/>
          <p14:tracePt t="246711" x="7485063" y="2774950"/>
          <p14:tracePt t="246719" x="7485063" y="2743200"/>
          <p14:tracePt t="246726" x="7493000" y="2711450"/>
          <p14:tracePt t="246735" x="7493000" y="2679700"/>
          <p14:tracePt t="246743" x="7502525" y="2655888"/>
          <p14:tracePt t="246749" x="7502525" y="2624138"/>
          <p14:tracePt t="246759" x="7510463" y="2592388"/>
          <p14:tracePt t="246764" x="7510463" y="2559050"/>
          <p14:tracePt t="246774" x="7510463" y="2543175"/>
          <p14:tracePt t="246779" x="7510463" y="2527300"/>
          <p14:tracePt t="246786" x="7510463" y="2519363"/>
          <p14:tracePt t="246795" x="7510463" y="2503488"/>
          <p14:tracePt t="246801" x="7510463" y="2487613"/>
          <p14:tracePt t="246811" x="7518400" y="2471738"/>
          <p14:tracePt t="246816" x="7518400" y="2455863"/>
          <p14:tracePt t="246824" x="7526338" y="2447925"/>
          <p14:tracePt t="246831" x="7526338" y="2432050"/>
          <p14:tracePt t="246843" x="7526338" y="2408238"/>
          <p14:tracePt t="246846" x="7526338" y="2392363"/>
          <p14:tracePt t="246859" x="7534275" y="2376488"/>
          <p14:tracePt t="246861" x="7542213" y="2368550"/>
          <p14:tracePt t="246869" x="7542213" y="2352675"/>
          <p14:tracePt t="246894" x="7542213" y="2344738"/>
          <p14:tracePt t="246899" x="7542213" y="2336800"/>
          <p14:tracePt t="246914" x="7550150" y="2336800"/>
          <p14:tracePt t="246925" x="7550150" y="2328863"/>
          <p14:tracePt t="246929" x="7558088" y="2320925"/>
          <p14:tracePt t="246946" x="7558088" y="2312988"/>
          <p14:tracePt t="246952" x="7558088" y="2305050"/>
          <p14:tracePt t="246968" x="7566025" y="2289175"/>
          <p14:tracePt t="246990" x="7566025" y="2281238"/>
          <p14:tracePt t="246998" x="7573963" y="2281238"/>
          <p14:tracePt t="247008" x="7573963" y="2273300"/>
          <p14:tracePt t="247027" x="7581900" y="2273300"/>
          <p14:tracePt t="247035" x="7581900" y="2265363"/>
          <p14:tracePt t="247066" x="7581900" y="2257425"/>
          <p14:tracePt t="247074" x="7589838" y="2257425"/>
          <p14:tracePt t="247087" x="7589838" y="2249488"/>
          <p14:tracePt t="247094" x="7597775" y="2249488"/>
          <p14:tracePt t="247101" x="7597775" y="2241550"/>
          <p14:tracePt t="247109" x="7605713" y="2233613"/>
          <p14:tracePt t="247116" x="7613650" y="2233613"/>
          <p14:tracePt t="247131" x="7613650" y="2224088"/>
          <p14:tracePt t="247154" x="7621588" y="2224088"/>
          <p14:tracePt t="247184" x="7621588" y="2216150"/>
          <p14:tracePt t="247657" x="7629525" y="2216150"/>
          <p14:tracePt t="247837" x="7629525" y="2224088"/>
          <p14:tracePt t="247844" x="7629525" y="2241550"/>
          <p14:tracePt t="247851" x="7629525" y="2257425"/>
          <p14:tracePt t="247859" x="7629525" y="2289175"/>
          <p14:tracePt t="247866" x="7629525" y="2320925"/>
          <p14:tracePt t="247874" x="7629525" y="2352675"/>
          <p14:tracePt t="247896" x="7629525" y="2455863"/>
          <p14:tracePt t="247898" x="7629525" y="2495550"/>
          <p14:tracePt t="247904" x="7629525" y="2551113"/>
          <p14:tracePt t="247911" x="7629525" y="2592388"/>
          <p14:tracePt t="247919" x="7629525" y="2624138"/>
          <p14:tracePt t="247928" x="7637463" y="2663825"/>
          <p14:tracePt t="247935" x="7645400" y="2695575"/>
          <p14:tracePt t="247941" x="7645400" y="2711450"/>
          <p14:tracePt t="247950" x="7645400" y="2735263"/>
          <p14:tracePt t="247957" x="7653338" y="2759075"/>
          <p14:tracePt t="247964" x="7653338" y="2774950"/>
          <p14:tracePt t="247971" x="7653338" y="2790825"/>
          <p14:tracePt t="247980" x="7653338" y="2798763"/>
          <p14:tracePt t="247987" x="7653338" y="2814638"/>
          <p14:tracePt t="247994" x="7661275" y="2822575"/>
          <p14:tracePt t="248002" x="7661275" y="2830513"/>
          <p14:tracePt t="248016" x="7661275" y="2838450"/>
          <p14:tracePt t="248024" x="7661275" y="2846388"/>
          <p14:tracePt t="248197" x="7661275" y="2854325"/>
          <p14:tracePt t="248211" x="7661275" y="2862263"/>
          <p14:tracePt t="248221" x="7661275" y="2870200"/>
          <p14:tracePt t="248226" x="7661275" y="2878138"/>
          <p14:tracePt t="248234" x="7653338" y="2886075"/>
          <p14:tracePt t="248241" x="7653338" y="2894013"/>
          <p14:tracePt t="248249" x="7653338" y="2901950"/>
          <p14:tracePt t="248256" x="7645400" y="2909888"/>
          <p14:tracePt t="248264" x="7645400" y="2919413"/>
          <p14:tracePt t="248279" x="7637463" y="2935288"/>
          <p14:tracePt t="248295" x="7629525" y="2943225"/>
          <p14:tracePt t="248309" x="7629525" y="2951163"/>
          <p14:tracePt t="248317" x="7629525" y="2959100"/>
          <p14:tracePt t="248324" x="7621588" y="2967038"/>
          <p14:tracePt t="248339" x="7621588" y="2974975"/>
          <p14:tracePt t="248346" x="7605713" y="2982913"/>
          <p14:tracePt t="248355" x="7605713" y="2990850"/>
          <p14:tracePt t="248361" x="7605713" y="2998788"/>
          <p14:tracePt t="248370" x="7597775" y="2998788"/>
          <p14:tracePt t="248376" x="7597775" y="3006725"/>
          <p14:tracePt t="248384" x="7589838" y="3014663"/>
          <p14:tracePt t="248391" x="7581900" y="3022600"/>
          <p14:tracePt t="248399" x="7573963" y="3030538"/>
          <p14:tracePt t="248406" x="7566025" y="3046413"/>
          <p14:tracePt t="248414" x="7542213" y="3086100"/>
          <p14:tracePt t="248422" x="7510463" y="3125788"/>
          <p14:tracePt t="248429" x="7485063" y="3149600"/>
          <p14:tracePt t="248436" x="7453313" y="3205163"/>
          <p14:tracePt t="248444" x="7421563" y="3244850"/>
          <p14:tracePt t="248452" x="7373938" y="3317875"/>
          <p14:tracePt t="248459" x="7326313" y="3389313"/>
          <p14:tracePt t="248466" x="7278688" y="3460750"/>
          <p14:tracePt t="248474" x="7215188" y="3556000"/>
          <p14:tracePt t="248481" x="7167563" y="3636963"/>
          <p14:tracePt t="248489" x="7094538" y="3740150"/>
          <p14:tracePt t="248497" x="7038975" y="3843338"/>
          <p14:tracePt t="248506" x="6959600" y="3938588"/>
          <p14:tracePt t="248512" x="6911975" y="4019550"/>
          <p14:tracePt t="248520" x="6848475" y="4098925"/>
          <p14:tracePt t="248526" x="6800850" y="4154488"/>
          <p14:tracePt t="248534" x="6743700" y="4210050"/>
          <p14:tracePt t="248541" x="6711950" y="4249738"/>
          <p14:tracePt t="248549" x="6672263" y="4291013"/>
          <p14:tracePt t="248556" x="6648450" y="4330700"/>
          <p14:tracePt t="248564" x="6616700" y="4362450"/>
          <p14:tracePt t="248572" x="6600825" y="4378325"/>
          <p14:tracePt t="248579" x="6577013" y="4402138"/>
          <p14:tracePt t="248586" x="6569075" y="4425950"/>
          <p14:tracePt t="248594" x="6529388" y="4465638"/>
          <p14:tracePt t="248602" x="6513513" y="4481513"/>
          <p14:tracePt t="248609" x="6497638" y="4505325"/>
          <p14:tracePt t="248619" x="6481763" y="4521200"/>
          <p14:tracePt t="248626" x="6465888" y="4537075"/>
          <p14:tracePt t="248632" x="6450013" y="4552950"/>
          <p14:tracePt t="248639" x="6442075" y="4576763"/>
          <p14:tracePt t="248647" x="6426200" y="4584700"/>
          <p14:tracePt t="248654" x="6418263" y="4600575"/>
          <p14:tracePt t="248662" x="6392863" y="4624388"/>
          <p14:tracePt t="248669" x="6384925" y="4641850"/>
          <p14:tracePt t="248677" x="6369050" y="4657725"/>
          <p14:tracePt t="248684" x="6345238" y="4689475"/>
          <p14:tracePt t="248692" x="6321425" y="4713288"/>
          <p14:tracePt t="248699" x="6313488" y="4729163"/>
          <p14:tracePt t="248706" x="6289675" y="4752975"/>
          <p14:tracePt t="248715" x="6273800" y="4776788"/>
          <p14:tracePt t="248721" x="6242050" y="4808538"/>
          <p14:tracePt t="248730" x="6210300" y="4848225"/>
          <p14:tracePt t="248737" x="6194425" y="4879975"/>
          <p14:tracePt t="248744" x="6154738" y="4911725"/>
          <p14:tracePt t="248753" x="6146800" y="4927600"/>
          <p14:tracePt t="248759" x="6115050" y="4967288"/>
          <p14:tracePt t="248766" x="6083300" y="5008563"/>
          <p14:tracePt t="248774" x="6051550" y="5048250"/>
          <p14:tracePt t="248781" x="6010275" y="5080000"/>
          <p14:tracePt t="248789" x="5970588" y="5119688"/>
          <p14:tracePt t="248796" x="5938838" y="5159375"/>
          <p14:tracePt t="248804" x="5907088" y="5199063"/>
          <p14:tracePt t="248811" x="5883275" y="5230813"/>
          <p14:tracePt t="248819" x="5851525" y="5262563"/>
          <p14:tracePt t="248827" x="5819775" y="5302250"/>
          <p14:tracePt t="248834" x="5788025" y="5335588"/>
          <p14:tracePt t="248842" x="5772150" y="5359400"/>
          <p14:tracePt t="248849" x="5748338" y="5391150"/>
          <p14:tracePt t="248857" x="5740400" y="5407025"/>
          <p14:tracePt t="248863" x="5716588" y="5422900"/>
          <p14:tracePt t="248871" x="5700713" y="5446713"/>
          <p14:tracePt t="248878" x="5692775" y="5454650"/>
          <p14:tracePt t="248886" x="5684838" y="5462588"/>
          <p14:tracePt t="248894" x="5676900" y="5470525"/>
          <p14:tracePt t="248902" x="5676900" y="5478463"/>
          <p14:tracePt t="248921" x="5667375" y="5478463"/>
          <p14:tracePt t="248924" x="5667375" y="5486400"/>
          <p14:tracePt t="248947" x="5659438" y="5486400"/>
          <p14:tracePt t="248983" x="5651500" y="5486400"/>
          <p14:tracePt t="248991" x="5627688" y="5502275"/>
          <p14:tracePt t="249006" x="5611813" y="5510213"/>
          <p14:tracePt t="249014" x="5595938" y="5518150"/>
          <p14:tracePt t="249022" x="5588000" y="5518150"/>
          <p14:tracePt t="249029" x="5572125" y="5534025"/>
          <p14:tracePt t="249037" x="5548313" y="5541963"/>
          <p14:tracePt t="249043" x="5524500" y="5565775"/>
          <p14:tracePt t="249052" x="5500688" y="5573713"/>
          <p14:tracePt t="249059" x="5461000" y="5597525"/>
          <p14:tracePt t="249066" x="5437188" y="5621338"/>
          <p14:tracePt t="249074" x="5405438" y="5637213"/>
          <p14:tracePt t="249081" x="5365750" y="5662613"/>
          <p14:tracePt t="249089" x="5326063" y="5686425"/>
          <p14:tracePt t="249097" x="5284788" y="5710238"/>
          <p14:tracePt t="249106" x="5260975" y="5726113"/>
          <p14:tracePt t="249112" x="5229225" y="5734050"/>
          <p14:tracePt t="249119" x="5213350" y="5741988"/>
          <p14:tracePt t="249127" x="5205413" y="5749925"/>
          <p14:tracePt t="249135" x="5189538" y="5749925"/>
          <p14:tracePt t="249143" x="5181600" y="5749925"/>
          <p14:tracePt t="249149" x="5173663" y="5757863"/>
          <p14:tracePt t="249157" x="5165725" y="5757863"/>
          <p14:tracePt t="249172" x="5157788" y="5765800"/>
          <p14:tracePt t="249187" x="5149850" y="5773738"/>
          <p14:tracePt t="249194" x="5141913" y="5773738"/>
          <p14:tracePt t="249210" x="5133975" y="5781675"/>
          <p14:tracePt t="249224" x="5126038" y="5781675"/>
          <p14:tracePt t="249232" x="5126038" y="5789613"/>
          <p14:tracePt t="249239" x="5118100" y="5789613"/>
          <p14:tracePt t="249254" x="5110163" y="5789613"/>
          <p14:tracePt t="249286" x="5110163" y="5797550"/>
          <p14:tracePt t="251681" x="5022850" y="5837238"/>
          <p14:tracePt t="251684" x="4983163" y="5853113"/>
          <p14:tracePt t="251693" x="4959350" y="5861050"/>
          <p14:tracePt t="251699" x="4933950" y="5861050"/>
          <p14:tracePt t="251707" x="4910138" y="5861050"/>
          <p14:tracePt t="251714" x="4870450" y="5868988"/>
          <p14:tracePt t="251721" x="4838700" y="5876925"/>
          <p14:tracePt t="251729" x="4806950" y="5884863"/>
          <p14:tracePt t="251737" x="4759325" y="5892800"/>
          <p14:tracePt t="251744" x="4711700" y="5900738"/>
          <p14:tracePt t="251752" x="4672013" y="5916613"/>
          <p14:tracePt t="251759" x="4624388" y="5924550"/>
          <p14:tracePt t="251767" x="4567238" y="5940425"/>
          <p14:tracePt t="251774" x="4511675" y="5948363"/>
          <p14:tracePt t="251781" x="4456113" y="5964238"/>
          <p14:tracePt t="251789" x="4400550" y="5972175"/>
          <p14:tracePt t="251797" x="4337050" y="5988050"/>
          <p14:tracePt t="251804" x="4281488" y="5995988"/>
          <p14:tracePt t="251811" x="4217988" y="6005513"/>
          <p14:tracePt t="251819" x="4160838" y="6013450"/>
          <p14:tracePt t="251826" x="4097338" y="6021388"/>
          <p14:tracePt t="251835" x="4041775" y="6037263"/>
          <p14:tracePt t="251841" x="3986213" y="6045200"/>
          <p14:tracePt t="251849" x="3922713" y="6053138"/>
          <p14:tracePt t="251858" x="3833813" y="6061075"/>
          <p14:tracePt t="251865" x="3746500" y="6061075"/>
          <p14:tracePt t="251873" x="3667125" y="6076950"/>
          <p14:tracePt t="251879" x="3595688" y="6084888"/>
          <p14:tracePt t="251888" x="3524250" y="6100763"/>
          <p14:tracePt t="251894" x="3419475" y="6108700"/>
          <p14:tracePt t="251902" x="3308350" y="6116638"/>
          <p14:tracePt t="251909" x="3205163" y="6132513"/>
          <p14:tracePt t="251917" x="3084513" y="6148388"/>
          <p14:tracePt t="251924" x="2981325" y="6156325"/>
          <p14:tracePt t="251931" x="2870200" y="6164263"/>
          <p14:tracePt t="251939" x="2798763" y="6172200"/>
          <p14:tracePt t="251946" x="2701925" y="6172200"/>
          <p14:tracePt t="251954" x="2614613" y="6172200"/>
          <p14:tracePt t="251961" x="2535238" y="6172200"/>
          <p14:tracePt t="251970" x="2447925" y="6172200"/>
          <p14:tracePt t="251976" x="2374900" y="6172200"/>
          <p14:tracePt t="251985" x="2327275" y="6172200"/>
          <p14:tracePt t="251992" x="2255838" y="6172200"/>
          <p14:tracePt t="251999" x="2184400" y="6172200"/>
          <p14:tracePt t="252007" x="2128838" y="6172200"/>
          <p14:tracePt t="252014" x="2073275" y="6172200"/>
          <p14:tracePt t="252021" x="2033588" y="6172200"/>
          <p14:tracePt t="252029" x="2008188" y="6172200"/>
          <p14:tracePt t="252037" x="1960563" y="6164263"/>
          <p14:tracePt t="252044" x="1936750" y="6164263"/>
          <p14:tracePt t="252051" x="1905000" y="6164263"/>
          <p14:tracePt t="252059" x="1873250" y="6164263"/>
          <p14:tracePt t="252068" x="1849438" y="6164263"/>
          <p14:tracePt t="252074" x="1825625" y="6164263"/>
          <p14:tracePt t="252082" x="1809750" y="6164263"/>
          <p14:tracePt t="252089" x="1793875" y="6164263"/>
          <p14:tracePt t="252097" x="1778000" y="6164263"/>
          <p14:tracePt t="252105" x="1754188" y="6164263"/>
          <p14:tracePt t="252112" x="1730375" y="6164263"/>
          <p14:tracePt t="252120" x="1698625" y="6164263"/>
          <p14:tracePt t="252127" x="1674813" y="6164263"/>
          <p14:tracePt t="252135" x="1633538" y="6172200"/>
          <p14:tracePt t="252142" x="1593850" y="6180138"/>
          <p14:tracePt t="252149" x="1554163" y="6188075"/>
          <p14:tracePt t="252156" x="1514475" y="6196013"/>
          <p14:tracePt t="252164" x="1458913" y="6203950"/>
          <p14:tracePt t="252171" x="1403350" y="6219825"/>
          <p14:tracePt t="252179" x="1363663" y="6227763"/>
          <p14:tracePt t="252187" x="1316038" y="6243638"/>
          <p14:tracePt t="252194" x="1266825" y="6251575"/>
          <p14:tracePt t="252201" x="1235075" y="6251575"/>
          <p14:tracePt t="252209" x="1179513" y="6267450"/>
          <p14:tracePt t="252216" x="1131888" y="6275388"/>
          <p14:tracePt t="252224" x="1100138" y="6291263"/>
          <p14:tracePt t="252233" x="1052513" y="6299200"/>
          <p14:tracePt t="252239" x="1012825" y="6315075"/>
          <p14:tracePt t="252247" x="965200" y="6323013"/>
          <p14:tracePt t="252254" x="933450" y="6330950"/>
          <p14:tracePt t="252261" x="908050" y="6338888"/>
          <p14:tracePt t="252270" x="876300" y="6338888"/>
          <p14:tracePt t="252277" x="836613" y="6348413"/>
          <p14:tracePt t="252284" x="828675" y="6356350"/>
          <p14:tracePt t="252293" x="820738" y="6356350"/>
          <p14:tracePt t="252299" x="812800" y="6356350"/>
          <p14:tracePt t="252367" x="804863" y="6356350"/>
          <p14:tracePt t="252629" x="820738" y="6356350"/>
          <p14:tracePt t="252637" x="836613" y="6356350"/>
          <p14:tracePt t="252644" x="844550" y="6356350"/>
          <p14:tracePt t="252651" x="860425" y="6356350"/>
          <p14:tracePt t="252659" x="876300" y="6356350"/>
          <p14:tracePt t="252667" x="900113" y="6356350"/>
          <p14:tracePt t="252674" x="917575" y="6356350"/>
          <p14:tracePt t="252682" x="941388" y="6356350"/>
          <p14:tracePt t="252689" x="965200" y="6356350"/>
          <p14:tracePt t="252697" x="981075" y="6356350"/>
          <p14:tracePt t="252705" x="989013" y="6356350"/>
          <p14:tracePt t="252712" x="1004888" y="6356350"/>
          <p14:tracePt t="252721" x="1012825" y="6356350"/>
          <p14:tracePt t="252735" x="1020763" y="6356350"/>
          <p14:tracePt t="252742" x="1036638" y="6356350"/>
          <p14:tracePt t="252757" x="1044575" y="6356350"/>
          <p14:tracePt t="252764" x="1052513" y="6356350"/>
          <p14:tracePt t="252779" x="1060450" y="6356350"/>
          <p14:tracePt t="252788" x="1068388" y="6356350"/>
          <p14:tracePt t="252802" x="1076325" y="6356350"/>
          <p14:tracePt t="252809" x="1084263" y="6356350"/>
          <p14:tracePt t="252824" x="1092200" y="6356350"/>
          <p14:tracePt t="252831" x="1100138" y="6356350"/>
          <p14:tracePt t="252839" x="1108075" y="6356350"/>
          <p14:tracePt t="252847" x="1116013" y="6356350"/>
          <p14:tracePt t="252854" x="1131888" y="6356350"/>
          <p14:tracePt t="252861" x="1139825" y="6348413"/>
          <p14:tracePt t="252869" x="1155700" y="6348413"/>
          <p14:tracePt t="252889" x="1187450" y="6348413"/>
          <p14:tracePt t="252892" x="1195388" y="6348413"/>
          <p14:tracePt t="252899" x="1211263" y="6348413"/>
          <p14:tracePt t="252906" x="1227138" y="6338888"/>
          <p14:tracePt t="252914" x="1243013" y="6338888"/>
          <p14:tracePt t="252922" x="1266825" y="6330950"/>
          <p14:tracePt t="252929" x="1292225" y="6330950"/>
          <p14:tracePt t="252937" x="1308100" y="6330950"/>
          <p14:tracePt t="252943" x="1316038" y="6330950"/>
          <p14:tracePt t="252951" x="1347788" y="6323013"/>
          <p14:tracePt t="252959" x="1371600" y="6323013"/>
          <p14:tracePt t="252967" x="1387475" y="6323013"/>
          <p14:tracePt t="252974" x="1411288" y="6323013"/>
          <p14:tracePt t="252981" x="1435100" y="6323013"/>
          <p14:tracePt t="252989" x="1458913" y="6323013"/>
          <p14:tracePt t="252996" x="1482725" y="6323013"/>
          <p14:tracePt t="253005" x="1498600" y="6323013"/>
          <p14:tracePt t="253011" x="1522413" y="6323013"/>
          <p14:tracePt t="253019" x="1530350" y="6323013"/>
          <p14:tracePt t="253027" x="1546225" y="6323013"/>
          <p14:tracePt t="253034" x="1554163" y="6323013"/>
          <p14:tracePt t="253041" x="1570038" y="6323013"/>
          <p14:tracePt t="253056" x="1577975" y="6323013"/>
          <p14:tracePt t="253072" x="1585913" y="6323013"/>
          <p14:tracePt t="253117" x="1593850" y="6323013"/>
          <p14:tracePt t="253829" x="1577975" y="6323013"/>
          <p14:tracePt t="253836" x="1570038" y="6323013"/>
          <p14:tracePt t="253844" x="1562100" y="6315075"/>
          <p14:tracePt t="253852" x="1546225" y="6315075"/>
          <p14:tracePt t="253859" x="1538288" y="6315075"/>
          <p14:tracePt t="253866" x="1522413" y="6315075"/>
          <p14:tracePt t="253889" x="1498600" y="6315075"/>
          <p14:tracePt t="253897" x="1482725" y="6315075"/>
          <p14:tracePt t="253911" x="1474788" y="6315075"/>
          <p14:tracePt t="253927" x="1466850" y="6315075"/>
          <p14:tracePt t="253934" x="1458913" y="6315075"/>
          <p14:tracePt t="253950" x="1450975" y="6315075"/>
          <p14:tracePt t="253964" x="1443038" y="6315075"/>
          <p14:tracePt t="253972" x="1419225" y="6315075"/>
          <p14:tracePt t="253979" x="1411288" y="6315075"/>
          <p14:tracePt t="253987" x="1395413" y="6315075"/>
          <p14:tracePt t="253994" x="1379538" y="6315075"/>
          <p14:tracePt t="254001" x="1363663" y="6315075"/>
          <p14:tracePt t="254009" x="1339850" y="6315075"/>
          <p14:tracePt t="254016" x="1323975" y="6315075"/>
          <p14:tracePt t="254024" x="1300163" y="6315075"/>
          <p14:tracePt t="254031" x="1274763" y="6315075"/>
          <p14:tracePt t="254039" x="1250950" y="6315075"/>
          <p14:tracePt t="254047" x="1227138" y="6315075"/>
          <p14:tracePt t="254054" x="1211263" y="6315075"/>
          <p14:tracePt t="254062" x="1187450" y="6315075"/>
          <p14:tracePt t="254070" x="1163638" y="6315075"/>
          <p14:tracePt t="254076" x="1147763" y="6315075"/>
          <p14:tracePt t="254084" x="1123950" y="6315075"/>
          <p14:tracePt t="254091" x="1108075" y="6315075"/>
          <p14:tracePt t="254099" x="1092200" y="6315075"/>
          <p14:tracePt t="254106" x="1068388" y="6315075"/>
          <p14:tracePt t="254114" x="1052513" y="6315075"/>
          <p14:tracePt t="254122" x="1036638" y="6315075"/>
          <p14:tracePt t="254129" x="1020763" y="6315075"/>
          <p14:tracePt t="254138" x="1012825" y="6315075"/>
          <p14:tracePt t="254144" x="996950" y="6307138"/>
          <p14:tracePt t="254151" x="981075" y="6307138"/>
          <p14:tracePt t="254159" x="957263" y="6307138"/>
          <p14:tracePt t="254168" x="949325" y="6307138"/>
          <p14:tracePt t="254174" x="917575" y="6307138"/>
          <p14:tracePt t="254182" x="900113" y="6307138"/>
          <p14:tracePt t="254189" x="876300" y="6299200"/>
          <p14:tracePt t="254197" x="860425" y="6299200"/>
          <p14:tracePt t="254205" x="844550" y="6291263"/>
          <p14:tracePt t="254212" x="820738" y="6283325"/>
          <p14:tracePt t="254220" x="796925" y="6283325"/>
          <p14:tracePt t="254226" x="781050" y="6283325"/>
          <p14:tracePt t="254234" x="765175" y="6283325"/>
          <p14:tracePt t="254242" x="741363" y="6275388"/>
          <p14:tracePt t="254250" x="717550" y="6275388"/>
          <p14:tracePt t="254256" x="701675" y="6267450"/>
          <p14:tracePt t="254264" x="685800" y="6267450"/>
          <p14:tracePt t="254272" x="669925" y="6267450"/>
          <p14:tracePt t="254279" x="654050" y="6259513"/>
          <p14:tracePt t="254289" x="638175" y="6259513"/>
          <p14:tracePt t="254294" x="622300" y="6259513"/>
          <p14:tracePt t="254301" x="614363" y="6259513"/>
          <p14:tracePt t="254310" x="606425" y="6259513"/>
          <p14:tracePt t="254316" x="598488" y="6259513"/>
          <p14:tracePt t="254467" x="606425" y="6251575"/>
          <p14:tracePt t="254473" x="614363" y="6251575"/>
          <p14:tracePt t="254481" x="622300" y="6251575"/>
          <p14:tracePt t="254489" x="630238" y="6251575"/>
          <p14:tracePt t="254497" x="646113" y="6243638"/>
          <p14:tracePt t="254505" x="654050" y="6243638"/>
          <p14:tracePt t="254511" x="661988" y="6243638"/>
          <p14:tracePt t="254520" x="669925" y="6243638"/>
          <p14:tracePt t="254527" x="685800" y="6243638"/>
          <p14:tracePt t="254534" x="709613" y="6235700"/>
          <p14:tracePt t="254543" x="725488" y="6235700"/>
          <p14:tracePt t="254549" x="749300" y="6235700"/>
          <p14:tracePt t="254556" x="765175" y="6235700"/>
          <p14:tracePt t="254564" x="788988" y="6235700"/>
          <p14:tracePt t="254572" x="804863" y="6235700"/>
          <p14:tracePt t="254579" x="836613" y="6235700"/>
          <p14:tracePt t="254588" x="892175" y="6235700"/>
          <p14:tracePt t="254594" x="933450" y="6235700"/>
          <p14:tracePt t="254601" x="989013" y="6235700"/>
          <p14:tracePt t="254609" x="1044575" y="6235700"/>
          <p14:tracePt t="254617" x="1092200" y="6235700"/>
          <p14:tracePt t="254624" x="1147763" y="6235700"/>
          <p14:tracePt t="254631" x="1195388" y="6235700"/>
          <p14:tracePt t="254639" x="1243013" y="6235700"/>
          <p14:tracePt t="254647" x="1300163" y="6235700"/>
          <p14:tracePt t="254654" x="1339850" y="6235700"/>
          <p14:tracePt t="254661" x="1395413" y="6227763"/>
          <p14:tracePt t="254670" x="1443038" y="6227763"/>
          <p14:tracePt t="254677" x="1466850" y="6227763"/>
          <p14:tracePt t="254685" x="1498600" y="6219825"/>
          <p14:tracePt t="254691" x="1514475" y="6219825"/>
          <p14:tracePt t="254699" x="1538288" y="6219825"/>
          <p14:tracePt t="254706" x="1554163" y="6219825"/>
          <p14:tracePt t="254714" x="1577975" y="6219825"/>
          <p14:tracePt t="254722" x="1585913" y="6219825"/>
          <p14:tracePt t="254729" x="1609725" y="6219825"/>
          <p14:tracePt t="254736" x="1625600" y="6219825"/>
          <p14:tracePt t="254744" x="1633538" y="6211888"/>
          <p14:tracePt t="254753" x="1651000" y="6211888"/>
          <p14:tracePt t="254759" x="1658938" y="6211888"/>
          <p14:tracePt t="254766" x="1682750" y="6211888"/>
          <p14:tracePt t="254774" x="1690688" y="6211888"/>
          <p14:tracePt t="254782" x="1698625" y="6211888"/>
          <p14:tracePt t="254789" x="1714500" y="6211888"/>
          <p14:tracePt t="254796" x="1722438" y="6211888"/>
          <p14:tracePt t="254804" x="1730375" y="6211888"/>
          <p14:tracePt t="254811" x="1738313" y="6211888"/>
          <p14:tracePt t="254827" x="1754188" y="6211888"/>
          <p14:tracePt t="254834" x="1762125" y="6211888"/>
          <p14:tracePt t="254849" x="1770063" y="6211888"/>
          <p14:tracePt t="254856" x="1778000" y="6211888"/>
          <p14:tracePt t="254864" x="1785938" y="6211888"/>
          <p14:tracePt t="254888" x="1793875" y="6211888"/>
          <p14:tracePt t="256462" x="1801813" y="6211888"/>
          <p14:tracePt t="256469" x="1817688" y="6211888"/>
          <p14:tracePt t="256476" x="1825625" y="6211888"/>
          <p14:tracePt t="256489" x="1833563" y="6211888"/>
          <p14:tracePt t="256492" x="1841500" y="6211888"/>
          <p14:tracePt t="256499" x="1849438" y="6211888"/>
          <p14:tracePt t="256506" x="1857375" y="6211888"/>
          <p14:tracePt t="256582" x="1865313" y="6211888"/>
          <p14:tracePt t="256612" x="1873250" y="6211888"/>
          <p14:tracePt t="256687" x="1881188" y="6211888"/>
          <p14:tracePt t="256717" x="1889125" y="6203950"/>
          <p14:tracePt t="256739" x="1897063" y="6203950"/>
          <p14:tracePt t="256770" x="1905000" y="6203950"/>
          <p14:tracePt t="256777" x="1912938" y="6203950"/>
          <p14:tracePt t="256793" x="1912938" y="6196013"/>
          <p14:tracePt t="256799" x="1920875" y="6196013"/>
          <p14:tracePt t="256837" x="1928813" y="6196013"/>
          <p14:tracePt t="256889" x="1936750" y="6196013"/>
          <p14:tracePt t="256912" x="1944688" y="6196013"/>
          <p14:tracePt t="256936" x="1952625" y="6196013"/>
          <p14:tracePt t="256972" x="1960563" y="6196013"/>
          <p14:tracePt t="256994" x="1968500" y="6196013"/>
          <p14:tracePt t="257009" x="1976438" y="6196013"/>
          <p14:tracePt t="257046" x="1984375" y="6196013"/>
          <p14:tracePt t="257076" x="1992313" y="6196013"/>
          <p14:tracePt t="257099" x="2008188" y="6196013"/>
          <p14:tracePt t="257107" x="2025650" y="6196013"/>
          <p14:tracePt t="257114" x="2049463" y="6203950"/>
          <p14:tracePt t="257122" x="2065338" y="6203950"/>
          <p14:tracePt t="257129" x="2089150" y="6211888"/>
          <p14:tracePt t="257137" x="2105025" y="6211888"/>
          <p14:tracePt t="257144" x="2136775" y="6211888"/>
          <p14:tracePt t="257152" x="2160588" y="6219825"/>
          <p14:tracePt t="257159" x="2192338" y="6219825"/>
          <p14:tracePt t="257169" x="2224088" y="6219825"/>
          <p14:tracePt t="257174" x="2239963" y="6219825"/>
          <p14:tracePt t="257181" x="2263775" y="6219825"/>
          <p14:tracePt t="257189" x="2287588" y="6227763"/>
          <p14:tracePt t="257197" x="2319338" y="6227763"/>
          <p14:tracePt t="257204" x="2343150" y="6235700"/>
          <p14:tracePt t="257211" x="2374900" y="6235700"/>
          <p14:tracePt t="257219" x="2392363" y="6235700"/>
          <p14:tracePt t="257226" x="2416175" y="6243638"/>
          <p14:tracePt t="257234" x="2439988" y="6243638"/>
          <p14:tracePt t="257241" x="2455863" y="6243638"/>
          <p14:tracePt t="257249" x="2471738" y="6243638"/>
          <p14:tracePt t="257256" x="2487613" y="6243638"/>
          <p14:tracePt t="257264" x="2503488" y="6243638"/>
          <p14:tracePt t="257272" x="2511425" y="6243638"/>
          <p14:tracePt t="257279" x="2527300" y="6243638"/>
          <p14:tracePt t="257287" x="2543175" y="6243638"/>
          <p14:tracePt t="257294" x="2551113" y="6243638"/>
          <p14:tracePt t="257302" x="2566988" y="6243638"/>
          <p14:tracePt t="257309" x="2574925" y="6243638"/>
          <p14:tracePt t="257324" x="2582863" y="6243638"/>
          <p14:tracePt t="257331" x="2590800" y="6243638"/>
          <p14:tracePt t="257339" x="2598738" y="6243638"/>
          <p14:tracePt t="257346" x="2606675" y="6243638"/>
          <p14:tracePt t="257361" x="2622550" y="6243638"/>
          <p14:tracePt t="257369" x="2630488" y="6243638"/>
          <p14:tracePt t="257385" x="2638425" y="6243638"/>
          <p14:tracePt t="257392" x="2646363" y="6243638"/>
          <p14:tracePt t="257406" x="2654300" y="6243638"/>
          <p14:tracePt t="257414" x="2662238" y="6243638"/>
          <p14:tracePt t="257429" x="2670175" y="6243638"/>
          <p14:tracePt t="257444" x="2678113" y="6243638"/>
          <p14:tracePt t="257459" x="2686050" y="6243638"/>
          <p14:tracePt t="257483" x="2693988" y="6243638"/>
          <p14:tracePt t="257497" x="2701925" y="6243638"/>
          <p14:tracePt t="257504" x="2709863" y="6243638"/>
          <p14:tracePt t="257527" x="2717800" y="6243638"/>
          <p14:tracePt t="257543" x="2725738" y="6243638"/>
          <p14:tracePt t="257557" x="2741613" y="6243638"/>
          <p14:tracePt t="257564" x="2759075" y="6243638"/>
          <p14:tracePt t="257572" x="2767013" y="6243638"/>
          <p14:tracePt t="257579" x="2774950" y="6243638"/>
          <p14:tracePt t="257586" x="2782888" y="6243638"/>
          <p14:tracePt t="257594" x="2806700" y="6243638"/>
          <p14:tracePt t="257601" x="2814638" y="6243638"/>
          <p14:tracePt t="257611" x="2830513" y="6243638"/>
          <p14:tracePt t="257617" x="2838450" y="6243638"/>
          <p14:tracePt t="257624" x="2854325" y="6243638"/>
          <p14:tracePt t="257631" x="2862263" y="6243638"/>
          <p14:tracePt t="257639" x="2878138" y="6243638"/>
          <p14:tracePt t="257647" x="2886075" y="6235700"/>
          <p14:tracePt t="257654" x="2909888" y="6235700"/>
          <p14:tracePt t="257669" x="2917825" y="6235700"/>
          <p14:tracePt t="259042" x="2925763" y="6235700"/>
          <p14:tracePt t="259087" x="2933700" y="6235700"/>
          <p14:tracePt t="259103" x="2941638" y="6235700"/>
          <p14:tracePt t="259109" x="2941638" y="6227763"/>
          <p14:tracePt t="259119" x="2949575" y="6227763"/>
          <p14:tracePt t="259135" x="2957513" y="6227763"/>
          <p14:tracePt t="259151" x="2965450" y="6227763"/>
          <p14:tracePt t="259154" x="2973388" y="6227763"/>
          <p14:tracePt t="259162" x="2973388" y="6219825"/>
          <p14:tracePt t="259169" x="2981325" y="6219825"/>
          <p14:tracePt t="259544" x="2997200" y="6219825"/>
          <p14:tracePt t="259551" x="3005138" y="6219825"/>
          <p14:tracePt t="259561" x="3013075" y="6219825"/>
          <p14:tracePt t="259566" x="3021013" y="6219825"/>
          <p14:tracePt t="259576" x="3044825" y="6219825"/>
          <p14:tracePt t="259582" x="3068638" y="6219825"/>
          <p14:tracePt t="259589" x="3092450" y="6219825"/>
          <p14:tracePt t="259596" x="3117850" y="6227763"/>
          <p14:tracePt t="259607" x="3149600" y="6227763"/>
          <p14:tracePt t="259612" x="3181350" y="6235700"/>
          <p14:tracePt t="259619" x="3213100" y="6235700"/>
          <p14:tracePt t="259630" x="3252788" y="6243638"/>
          <p14:tracePt t="259634" x="3284538" y="6251575"/>
          <p14:tracePt t="259645" x="3316288" y="6251575"/>
          <p14:tracePt t="259649" x="3340100" y="6251575"/>
          <p14:tracePt t="259659" x="3371850" y="6259513"/>
          <p14:tracePt t="259666" x="3395663" y="6259513"/>
          <p14:tracePt t="259671" x="3419475" y="6259513"/>
          <p14:tracePt t="259682" x="3443288" y="6259513"/>
          <p14:tracePt t="259687" x="3459163" y="6267450"/>
          <p14:tracePt t="259694" x="3492500" y="6275388"/>
          <p14:tracePt t="259701" x="3508375" y="6275388"/>
          <p14:tracePt t="259709" x="3524250" y="6275388"/>
          <p14:tracePt t="259718" x="3540125" y="6283325"/>
          <p14:tracePt t="259724" x="3556000" y="6283325"/>
          <p14:tracePt t="259732" x="3571875" y="6283325"/>
          <p14:tracePt t="259739" x="3587750" y="6283325"/>
          <p14:tracePt t="259746" x="3595688" y="6283325"/>
          <p14:tracePt t="259764" x="3603625" y="6283325"/>
          <p14:tracePt t="259769" x="3611563" y="6283325"/>
          <p14:tracePt t="259784" x="3619500" y="6283325"/>
          <p14:tracePt t="259806" x="3627438" y="6283325"/>
          <p14:tracePt t="259829" x="3635375" y="6283325"/>
          <p14:tracePt t="259836" x="3643313" y="6283325"/>
          <p14:tracePt t="259852" x="3651250" y="6283325"/>
          <p14:tracePt t="259867" x="3659188" y="6283325"/>
          <p14:tracePt t="259881" x="3667125" y="6283325"/>
          <p14:tracePt t="259895" x="3675063" y="6283325"/>
          <p14:tracePt t="259897" x="3683000" y="6283325"/>
          <p14:tracePt t="259912" x="3690938" y="6283325"/>
          <p14:tracePt t="259931" x="3698875" y="6283325"/>
          <p14:tracePt t="259941" x="3706813" y="6283325"/>
          <p14:tracePt t="259972" x="3714750" y="6283325"/>
          <p14:tracePt t="260512" x="3722688" y="6283325"/>
          <p14:tracePt t="261554" x="3738563" y="6283325"/>
          <p14:tracePt t="261561" x="3754438" y="6283325"/>
          <p14:tracePt t="261570" x="3794125" y="6291263"/>
          <p14:tracePt t="261580" x="3867150" y="6299200"/>
          <p14:tracePt t="261584" x="3946525" y="6323013"/>
          <p14:tracePt t="261591" x="4025900" y="6348413"/>
          <p14:tracePt t="261599" x="4129088" y="6380163"/>
          <p14:tracePt t="261607" x="4241800" y="6411913"/>
          <p14:tracePt t="261617" x="4376738" y="6451600"/>
          <p14:tracePt t="261621" x="4519613" y="6483350"/>
          <p14:tracePt t="261630" x="4632325" y="6507163"/>
          <p14:tracePt t="261637" x="4727575" y="6515100"/>
          <p14:tracePt t="261644" x="4838700" y="6523038"/>
          <p14:tracePt t="261651" x="4933950" y="6523038"/>
          <p14:tracePt t="261660" x="5022850" y="6523038"/>
          <p14:tracePt t="261667" x="5102225" y="6491288"/>
          <p14:tracePt t="261674" x="5165725" y="6459538"/>
          <p14:tracePt t="261681" x="5221288" y="6419850"/>
          <p14:tracePt t="261689" x="5276850" y="6380163"/>
          <p14:tracePt t="261697" x="5318125" y="6315075"/>
          <p14:tracePt t="261704" x="5357813" y="6259513"/>
          <p14:tracePt t="261713" x="5381625" y="6211888"/>
          <p14:tracePt t="261719" x="5405438" y="6164263"/>
          <p14:tracePt t="261727" x="5421313" y="6140450"/>
          <p14:tracePt t="261734" x="5437188" y="6116638"/>
          <p14:tracePt t="261741" x="5453063" y="6084888"/>
          <p14:tracePt t="261749" x="5461000" y="6061075"/>
          <p14:tracePt t="261757" x="5468938" y="6045200"/>
          <p14:tracePt t="261764" x="5476875" y="6029325"/>
          <p14:tracePt t="261772" x="5476875" y="6013450"/>
          <p14:tracePt t="261787" x="5476875" y="6005513"/>
          <p14:tracePt t="261802" x="5484813" y="6005513"/>
          <p14:tracePt t="261810" x="5484813" y="5995988"/>
          <p14:tracePt t="261863" x="5492750" y="5995988"/>
          <p14:tracePt t="261869" x="5492750" y="5988050"/>
          <p14:tracePt t="261884" x="5500688" y="5988050"/>
          <p14:tracePt t="261899" x="5516563" y="5988050"/>
          <p14:tracePt t="261906" x="5532438" y="5988050"/>
          <p14:tracePt t="261914" x="5556250" y="5988050"/>
          <p14:tracePt t="261921" x="5588000" y="5995988"/>
          <p14:tracePt t="261929" x="5619750" y="5995988"/>
          <p14:tracePt t="261937" x="5684838" y="6021388"/>
          <p14:tracePt t="261944" x="5740400" y="6045200"/>
          <p14:tracePt t="261952" x="5819775" y="6061075"/>
          <p14:tracePt t="261960" x="5867400" y="6076950"/>
          <p14:tracePt t="261967" x="5954713" y="6100763"/>
          <p14:tracePt t="261974" x="6026150" y="6132513"/>
          <p14:tracePt t="261982" x="6115050" y="6172200"/>
          <p14:tracePt t="261989" x="6194425" y="6196013"/>
          <p14:tracePt t="261997" x="6265863" y="6219825"/>
          <p14:tracePt t="262004" x="6337300" y="6251575"/>
          <p14:tracePt t="262013" x="6410325" y="6267450"/>
          <p14:tracePt t="262019" x="6450013" y="6275388"/>
          <p14:tracePt t="262027" x="6513513" y="6291263"/>
          <p14:tracePt t="262034" x="6561138" y="6299200"/>
          <p14:tracePt t="262043" x="6608763" y="6307138"/>
          <p14:tracePt t="262048" x="6640513" y="6307138"/>
          <p14:tracePt t="262057" x="6672263" y="6307138"/>
          <p14:tracePt t="262064" x="6680200" y="6307138"/>
          <p14:tracePt t="262072" x="6688138" y="6307138"/>
          <p14:tracePt t="262079" x="6704013" y="6307138"/>
          <p14:tracePt t="262087" x="6711950" y="6307138"/>
          <p14:tracePt t="262093" x="6719888" y="6307138"/>
          <p14:tracePt t="262101" x="6727825" y="6307138"/>
          <p14:tracePt t="262110" x="6735763" y="6307138"/>
          <p14:tracePt t="262117" x="6743700" y="6307138"/>
          <p14:tracePt t="262139" x="6743700" y="6299200"/>
          <p14:tracePt t="262146" x="6751638" y="6299200"/>
          <p14:tracePt t="262154" x="6751638" y="6291263"/>
          <p14:tracePt t="262169" x="6759575" y="6291263"/>
          <p14:tracePt t="262177" x="6759575" y="6283325"/>
          <p14:tracePt t="262184" x="6769100" y="6283325"/>
          <p14:tracePt t="262191" x="6769100" y="6275388"/>
          <p14:tracePt t="262199" x="6777038" y="6275388"/>
          <p14:tracePt t="262206" x="6777038" y="6267450"/>
          <p14:tracePt t="262214" x="6777038" y="6259513"/>
          <p14:tracePt t="262221" x="6784975" y="6259513"/>
          <p14:tracePt t="262229" x="6784975" y="6251575"/>
          <p14:tracePt t="262236" x="6792913" y="6251575"/>
          <p14:tracePt t="262245" x="6792913" y="6243638"/>
          <p14:tracePt t="262252" x="6800850" y="6243638"/>
          <p14:tracePt t="262261" x="6800850" y="6235700"/>
          <p14:tracePt t="262267" x="6800850" y="6227763"/>
          <p14:tracePt t="262281" x="6808788" y="6227763"/>
          <p14:tracePt t="262343" x="6808788" y="6219825"/>
          <p14:tracePt t="262814" x="6808788" y="6211888"/>
          <p14:tracePt t="262821" x="6808788" y="6196013"/>
          <p14:tracePt t="262829" x="6808788" y="6180138"/>
          <p14:tracePt t="262839" x="6808788" y="6164263"/>
          <p14:tracePt t="262844" x="6808788" y="6140450"/>
          <p14:tracePt t="262851" x="6792913" y="6108700"/>
          <p14:tracePt t="262859" x="6784975" y="6100763"/>
          <p14:tracePt t="262866" x="6784975" y="6076950"/>
          <p14:tracePt t="262890" x="6769100" y="6053138"/>
          <p14:tracePt t="262896" x="6769100" y="6045200"/>
          <p14:tracePt t="262919" x="6759575" y="6045200"/>
          <p14:tracePt t="262934" x="6759575" y="6037263"/>
          <p14:tracePt t="262942" x="6751638" y="6037263"/>
          <p14:tracePt t="262949" x="6735763" y="6029325"/>
          <p14:tracePt t="262956" x="6727825" y="6029325"/>
          <p14:tracePt t="262964" x="6719888" y="6029325"/>
          <p14:tracePt t="262972" x="6711950" y="6029325"/>
          <p14:tracePt t="262980" x="6704013" y="6029325"/>
          <p14:tracePt t="262987" x="6688138" y="6029325"/>
          <p14:tracePt t="262994" x="6672263" y="6029325"/>
          <p14:tracePt t="263001" x="6664325" y="6029325"/>
          <p14:tracePt t="263016" x="6656388" y="6029325"/>
          <p14:tracePt t="263024" x="6648450" y="6029325"/>
          <p14:tracePt t="263032" x="6640513" y="6029325"/>
          <p14:tracePt t="263039" x="6632575" y="6029325"/>
          <p14:tracePt t="263046" x="6624638" y="6029325"/>
          <p14:tracePt t="263053" x="6608763" y="6021388"/>
          <p14:tracePt t="263061" x="6600825" y="6021388"/>
          <p14:tracePt t="263070" x="6592888" y="6013450"/>
          <p14:tracePt t="263077" x="6577013" y="6013450"/>
          <p14:tracePt t="263091" x="6561138" y="6005513"/>
          <p14:tracePt t="263107" x="6553200" y="6005513"/>
          <p14:tracePt t="263121" x="6545263" y="6005513"/>
          <p14:tracePt t="263219" x="6537325" y="6005513"/>
          <p14:tracePt t="263234" x="6529388" y="6005513"/>
          <p14:tracePt t="263249" x="6521450" y="6005513"/>
          <p14:tracePt t="263272" x="6513513" y="6005513"/>
          <p14:tracePt t="263287" x="6505575" y="6013450"/>
          <p14:tracePt t="263294" x="6497638" y="6013450"/>
          <p14:tracePt t="263302" x="6489700" y="6021388"/>
          <p14:tracePt t="263309" x="6489700" y="6029325"/>
          <p14:tracePt t="263316" x="6481763" y="6029325"/>
          <p14:tracePt t="263324" x="6481763" y="6037263"/>
          <p14:tracePt t="263331" x="6473825" y="6037263"/>
          <p14:tracePt t="263339" x="6465888" y="6045200"/>
          <p14:tracePt t="263354" x="6457950" y="6053138"/>
          <p14:tracePt t="263361" x="6457950" y="6061075"/>
          <p14:tracePt t="263370" x="6450013" y="6076950"/>
          <p14:tracePt t="263377" x="6442075" y="6084888"/>
          <p14:tracePt t="263384" x="6442075" y="6092825"/>
          <p14:tracePt t="263391" x="6434138" y="6108700"/>
          <p14:tracePt t="263399" x="6434138" y="6116638"/>
          <p14:tracePt t="263406" x="6434138" y="6124575"/>
          <p14:tracePt t="263414" x="6434138" y="6140450"/>
          <p14:tracePt t="263422" x="6434138" y="6148388"/>
          <p14:tracePt t="263429" x="6434138" y="6156325"/>
          <p14:tracePt t="263437" x="6434138" y="6164263"/>
          <p14:tracePt t="263444" x="6434138" y="6172200"/>
          <p14:tracePt t="263452" x="6434138" y="6180138"/>
          <p14:tracePt t="263459" x="6426200" y="6180138"/>
          <p14:tracePt t="263466" x="6426200" y="6188075"/>
          <p14:tracePt t="263474" x="6426200" y="6196013"/>
          <p14:tracePt t="263481" x="6426200" y="6203950"/>
          <p14:tracePt t="263504" x="6426200" y="6211888"/>
          <p14:tracePt t="263520" x="6426200" y="6219825"/>
          <p14:tracePt t="263541" x="6426200" y="6227763"/>
          <p14:tracePt t="263556" x="6426200" y="6235700"/>
          <p14:tracePt t="263609" x="6426200" y="6243638"/>
          <p14:tracePt t="263669" x="6434138" y="6243638"/>
          <p14:tracePt t="264007" x="6442075" y="6243638"/>
          <p14:tracePt t="264014" x="6457950" y="6259513"/>
          <p14:tracePt t="264021" x="6473825" y="6259513"/>
          <p14:tracePt t="264030" x="6489700" y="6267450"/>
          <p14:tracePt t="264036" x="6521450" y="6275388"/>
          <p14:tracePt t="264044" x="6545263" y="6283325"/>
          <p14:tracePt t="264052" x="6569075" y="6283325"/>
          <p14:tracePt t="264059" x="6592888" y="6283325"/>
          <p14:tracePt t="264067" x="6624638" y="6283325"/>
          <p14:tracePt t="264074" x="6648450" y="6283325"/>
          <p14:tracePt t="264081" x="6672263" y="6283325"/>
          <p14:tracePt t="264089" x="6704013" y="6275388"/>
          <p14:tracePt t="264096" x="6743700" y="6259513"/>
          <p14:tracePt t="264104" x="6759575" y="6243638"/>
          <p14:tracePt t="264111" x="6792913" y="6219825"/>
          <p14:tracePt t="264119" x="6808788" y="6203950"/>
          <p14:tracePt t="264126" x="6816725" y="6188075"/>
          <p14:tracePt t="264135" x="6832600" y="6164263"/>
          <p14:tracePt t="264142" x="6848475" y="6156325"/>
          <p14:tracePt t="264149" x="6856413" y="6140450"/>
          <p14:tracePt t="264157" x="6856413" y="6132513"/>
          <p14:tracePt t="264164" x="6864350" y="6124575"/>
          <p14:tracePt t="264172" x="6864350" y="6116638"/>
          <p14:tracePt t="264179" x="6872288" y="6116638"/>
          <p14:tracePt t="264186" x="6872288" y="6108700"/>
          <p14:tracePt t="264194" x="6872288" y="6100763"/>
          <p14:tracePt t="264202" x="6880225" y="6092825"/>
          <p14:tracePt t="264217" x="6880225" y="6084888"/>
          <p14:tracePt t="264224" x="6888163" y="6076950"/>
          <p14:tracePt t="264232" x="6888163" y="6069013"/>
          <p14:tracePt t="264239" x="6888163" y="6061075"/>
          <p14:tracePt t="264246" x="6904038" y="6053138"/>
          <p14:tracePt t="264254" x="6911975" y="6037263"/>
          <p14:tracePt t="264261" x="6919913" y="6029325"/>
          <p14:tracePt t="264269" x="6919913" y="6021388"/>
          <p14:tracePt t="264276" x="6919913" y="6013450"/>
          <p14:tracePt t="264284" x="6927850" y="6013450"/>
          <p14:tracePt t="264292" x="6927850" y="6005513"/>
          <p14:tracePt t="264306" x="6935788" y="5995988"/>
          <p14:tracePt t="264314" x="6935788" y="5988050"/>
          <p14:tracePt t="264321" x="6935788" y="5980113"/>
          <p14:tracePt t="264336" x="6943725" y="5964238"/>
          <p14:tracePt t="264352" x="6943725" y="5956300"/>
          <p14:tracePt t="264368" x="6943725" y="5948363"/>
          <p14:tracePt t="264374" x="6943725" y="5940425"/>
          <p14:tracePt t="264383" x="6943725" y="5932488"/>
          <p14:tracePt t="264442" x="6943725" y="5924550"/>
          <p14:tracePt t="264472" x="6935788" y="5932488"/>
          <p14:tracePt t="264479" x="6927850" y="5940425"/>
          <p14:tracePt t="264486" x="6919913" y="5940425"/>
          <p14:tracePt t="264494" x="6911975" y="5956300"/>
          <p14:tracePt t="264502" x="6911975" y="5964238"/>
          <p14:tracePt t="264509" x="6896100" y="5972175"/>
          <p14:tracePt t="264517" x="6888163" y="5988050"/>
          <p14:tracePt t="264524" x="6880225" y="5995988"/>
          <p14:tracePt t="264532" x="6880225" y="6005513"/>
          <p14:tracePt t="264539" x="6872288" y="6021388"/>
          <p14:tracePt t="264546" x="6864350" y="6029325"/>
          <p14:tracePt t="264553" x="6856413" y="6045200"/>
          <p14:tracePt t="264562" x="6856413" y="6053138"/>
          <p14:tracePt t="264569" x="6848475" y="6061075"/>
          <p14:tracePt t="264576" x="6840538" y="6076950"/>
          <p14:tracePt t="264591" x="6840538" y="6084888"/>
          <p14:tracePt t="264600" x="6832600" y="6100763"/>
          <p14:tracePt t="264614" x="6832600" y="6116638"/>
          <p14:tracePt t="264622" x="6832600" y="6124575"/>
          <p14:tracePt t="264629" x="6824663" y="6140450"/>
          <p14:tracePt t="264637" x="6824663" y="6148388"/>
          <p14:tracePt t="264644" x="6816725" y="6156325"/>
          <p14:tracePt t="264651" x="6816725" y="6164263"/>
          <p14:tracePt t="264659" x="6816725" y="6172200"/>
          <p14:tracePt t="264666" x="6816725" y="6188075"/>
          <p14:tracePt t="264682" x="6816725" y="6203950"/>
          <p14:tracePt t="264689" x="6816725" y="6211888"/>
          <p14:tracePt t="264718" x="6816725" y="6219825"/>
          <p14:tracePt t="264809" x="6824663" y="6203950"/>
          <p14:tracePt t="264818" x="6832600" y="6196013"/>
          <p14:tracePt t="264824" x="6840538" y="6180138"/>
          <p14:tracePt t="264833" x="6848475" y="6156325"/>
          <p14:tracePt t="264839" x="6856413" y="6132513"/>
          <p14:tracePt t="264846" x="6864350" y="6116638"/>
          <p14:tracePt t="264855" x="6872288" y="6092825"/>
          <p14:tracePt t="264861" x="6880225" y="6084888"/>
          <p14:tracePt t="264869" x="6880225" y="6069013"/>
          <p14:tracePt t="264885" x="6880225" y="6053138"/>
          <p14:tracePt t="264891" x="6888163" y="6045200"/>
          <p14:tracePt t="264906" x="6888163" y="6037263"/>
          <p14:tracePt t="264929" x="6888163" y="6029325"/>
          <p14:tracePt t="265019" x="6888163" y="6037263"/>
          <p14:tracePt t="265035" x="6888163" y="6045200"/>
          <p14:tracePt t="265048" x="6888163" y="6053138"/>
          <p14:tracePt t="265065" x="6888163" y="6061075"/>
          <p14:tracePt t="265071" x="6888163" y="6069013"/>
          <p14:tracePt t="265079" x="6880225" y="6076950"/>
          <p14:tracePt t="265094" x="6880225" y="6084888"/>
          <p14:tracePt t="265109" x="6880225" y="6092825"/>
          <p14:tracePt t="265117" x="6880225" y="6100763"/>
          <p14:tracePt t="265124" x="6872288" y="6100763"/>
          <p14:tracePt t="265132" x="6872288" y="6108700"/>
          <p14:tracePt t="265147" x="6872288" y="6116638"/>
          <p14:tracePt t="265161" x="6872288" y="6124575"/>
          <p14:tracePt t="265169" x="6864350" y="6124575"/>
          <p14:tracePt t="265177" x="6864350" y="6132513"/>
          <p14:tracePt t="265192" x="6864350" y="6140450"/>
          <p14:tracePt t="265207" x="6856413" y="6140450"/>
          <p14:tracePt t="265229" x="6856413" y="6148388"/>
          <p14:tracePt t="266452" x="6856413" y="6156325"/>
          <p14:tracePt t="266459" x="6856413" y="6164263"/>
          <p14:tracePt t="266496" x="6856413" y="6172200"/>
          <p14:tracePt t="266774" x="6856413" y="6180138"/>
          <p14:tracePt t="266789" x="6848475" y="6180138"/>
          <p14:tracePt t="266812" x="6848475" y="6188075"/>
          <p14:tracePt t="266826" x="6848475" y="6196013"/>
          <p14:tracePt t="266865" x="6840538" y="6196013"/>
          <p14:tracePt t="268222" x="6808788" y="6196013"/>
          <p14:tracePt t="268230" x="6777038" y="6196013"/>
          <p14:tracePt t="268238" x="6751638" y="6196013"/>
          <p14:tracePt t="268244" x="6719888" y="6196013"/>
          <p14:tracePt t="268251" x="6688138" y="6196013"/>
          <p14:tracePt t="268259" x="6640513" y="6196013"/>
          <p14:tracePt t="268266" x="6592888" y="6196013"/>
          <p14:tracePt t="268274" x="6561138" y="6196013"/>
          <p14:tracePt t="268281" x="6513513" y="6196013"/>
          <p14:tracePt t="268289" x="6473825" y="6196013"/>
          <p14:tracePt t="268296" x="6426200" y="6196013"/>
          <p14:tracePt t="268304" x="6384925" y="6196013"/>
          <p14:tracePt t="268311" x="6353175" y="6196013"/>
          <p14:tracePt t="268321" x="6297613" y="6196013"/>
          <p14:tracePt t="268326" x="6234113" y="6196013"/>
          <p14:tracePt t="268334" x="6178550" y="6203950"/>
          <p14:tracePt t="268342" x="6122988" y="6211888"/>
          <p14:tracePt t="268349" x="6059488" y="6235700"/>
          <p14:tracePt t="268357" x="5986463" y="6259513"/>
          <p14:tracePt t="268364" x="5930900" y="6299200"/>
          <p14:tracePt t="268373" x="5851525" y="6323013"/>
          <p14:tracePt t="268379" x="5795963" y="6348413"/>
          <p14:tracePt t="268387" x="5732463" y="6372225"/>
          <p14:tracePt t="268394" x="5684838" y="6388100"/>
          <p14:tracePt t="268401" x="5635625" y="6411913"/>
          <p14:tracePt t="268409" x="5580063" y="6427788"/>
          <p14:tracePt t="268416" x="5548313" y="6435725"/>
          <p14:tracePt t="268424" x="5500688" y="6451600"/>
          <p14:tracePt t="268432" x="5468938" y="6459538"/>
          <p14:tracePt t="268439" x="5421313" y="6467475"/>
          <p14:tracePt t="268447" x="5373688" y="6475413"/>
          <p14:tracePt t="268453" x="5334000" y="6483350"/>
          <p14:tracePt t="268461" x="5276850" y="6483350"/>
          <p14:tracePt t="268470" x="5221288" y="6491288"/>
          <p14:tracePt t="268477" x="5181600" y="6499225"/>
          <p14:tracePt t="268483" x="5157788" y="6507163"/>
          <p14:tracePt t="268492" x="5102225" y="6523038"/>
          <p14:tracePt t="268499" x="5046663" y="6530975"/>
          <p14:tracePt t="268506" x="4975225" y="6546850"/>
          <p14:tracePt t="268514" x="4918075" y="6554788"/>
          <p14:tracePt t="268522" x="4854575" y="6562725"/>
          <p14:tracePt t="268529" x="4791075" y="6570663"/>
          <p14:tracePt t="268537" x="4735513" y="6570663"/>
          <p14:tracePt t="268544" x="4695825" y="6578600"/>
          <p14:tracePt t="268551" x="4648200" y="6578600"/>
          <p14:tracePt t="268559" x="4592638" y="6586538"/>
          <p14:tracePt t="268566" x="4551363" y="6594475"/>
          <p14:tracePt t="268574" x="4495800" y="6594475"/>
          <p14:tracePt t="268581" x="4440238" y="6602413"/>
          <p14:tracePt t="268590" x="4384675" y="6610350"/>
          <p14:tracePt t="268597" x="4344988" y="6618288"/>
          <p14:tracePt t="268604" x="4289425" y="6626225"/>
          <p14:tracePt t="268611" x="4241800" y="6626225"/>
          <p14:tracePt t="268620" x="4192588" y="6634163"/>
          <p14:tracePt t="268626" x="4137025" y="6634163"/>
          <p14:tracePt t="268634" x="4089400" y="6634163"/>
          <p14:tracePt t="268641" x="4049713" y="6634163"/>
          <p14:tracePt t="268649" x="4017963" y="6634163"/>
          <p14:tracePt t="268656" x="3970338" y="6634163"/>
          <p14:tracePt t="268664" x="3938588" y="6634163"/>
          <p14:tracePt t="268672" x="3898900" y="6626225"/>
          <p14:tracePt t="268679" x="3859213" y="6618288"/>
          <p14:tracePt t="268687" x="3851275" y="6610350"/>
          <p14:tracePt t="268694" x="3817938" y="6602413"/>
          <p14:tracePt t="268701" x="3778250" y="6594475"/>
          <p14:tracePt t="268709" x="3762375" y="6578600"/>
          <p14:tracePt t="268716" x="3746500" y="6578600"/>
          <p14:tracePt t="268723" x="3714750" y="6554788"/>
          <p14:tracePt t="268731" x="3698875" y="6546850"/>
          <p14:tracePt t="268746" x="3690938" y="6538913"/>
          <p14:tracePt t="268761" x="3690938" y="6530975"/>
          <p14:tracePt t="268777" x="3690938" y="6523038"/>
          <p14:tracePt t="268784" x="3690938" y="6515100"/>
          <p14:tracePt t="268829" x="3690938" y="6507163"/>
          <p14:tracePt t="268889" x="3690938" y="6499225"/>
          <p14:tracePt t="268956" x="3690938" y="6491288"/>
          <p14:tracePt t="268980" x="3690938" y="6483350"/>
          <p14:tracePt t="269032" x="3690938" y="6475413"/>
          <p14:tracePt t="269055" x="3690938" y="6467475"/>
          <p14:tracePt t="269077" x="3698875" y="6467475"/>
          <p14:tracePt t="269084" x="3698875" y="6459538"/>
          <p14:tracePt t="269099" x="3698875" y="6451600"/>
          <p14:tracePt t="269138" x="3698875" y="6443663"/>
          <p14:tracePt t="269159" x="3698875" y="6435725"/>
          <p14:tracePt t="269189" x="3698875" y="6427788"/>
          <p14:tracePt t="269196" x="3706813" y="6427788"/>
          <p14:tracePt t="269212" x="3706813" y="6419850"/>
          <p14:tracePt t="269226" x="3706813" y="6411913"/>
          <p14:tracePt t="269242" x="3714750" y="6403975"/>
          <p14:tracePt t="269249" x="3714750" y="6396038"/>
          <p14:tracePt t="269257" x="3714750" y="6388100"/>
          <p14:tracePt t="269271" x="3714750" y="6380163"/>
          <p14:tracePt t="269279" x="3722688" y="6372225"/>
          <p14:tracePt t="269287" x="3722688" y="6364288"/>
          <p14:tracePt t="269294" x="3722688" y="6356350"/>
          <p14:tracePt t="269301" x="3722688" y="6330950"/>
          <p14:tracePt t="269309" x="3722688" y="6315075"/>
          <p14:tracePt t="269317" x="3722688" y="6299200"/>
          <p14:tracePt t="269324" x="3722688" y="6275388"/>
          <p14:tracePt t="269332" x="3714750" y="6227763"/>
          <p14:tracePt t="269339" x="3706813" y="6203950"/>
          <p14:tracePt t="269346" x="3698875" y="6180138"/>
          <p14:tracePt t="269355" x="3690938" y="6164263"/>
          <p14:tracePt t="269361" x="3683000" y="6156325"/>
          <p14:tracePt t="269370" x="3675063" y="6140450"/>
          <p14:tracePt t="269376" x="3667125" y="6140450"/>
          <p14:tracePt t="269384" x="3667125" y="6132513"/>
          <p14:tracePt t="269670" x="3667125" y="6140450"/>
          <p14:tracePt t="269678" x="3667125" y="6148388"/>
          <p14:tracePt t="269684" x="3667125" y="6156325"/>
          <p14:tracePt t="269699" x="3667125" y="6164263"/>
          <p14:tracePt t="269714" x="3667125" y="6172200"/>
          <p14:tracePt t="269729" x="3667125" y="6180138"/>
          <p14:tracePt t="269743" x="3675063" y="6188075"/>
          <p14:tracePt t="269751" x="3683000" y="6188075"/>
          <p14:tracePt t="269760" x="3690938" y="6188075"/>
          <p14:tracePt t="269769" x="3690938" y="6196013"/>
          <p14:tracePt t="269775" x="3706813" y="6203950"/>
          <p14:tracePt t="269789" x="3714750" y="6211888"/>
          <p14:tracePt t="269804" x="3722688" y="6211888"/>
          <p14:tracePt t="269811" x="3730625" y="6211888"/>
          <p14:tracePt t="269849" x="3738563" y="6211888"/>
          <p14:tracePt t="269896" x="3754438" y="6211888"/>
          <p14:tracePt t="269902" x="3762375" y="6211888"/>
          <p14:tracePt t="269917" x="3770313" y="6211888"/>
          <p14:tracePt t="269924" x="3786188" y="6211888"/>
          <p14:tracePt t="269939" x="3794125" y="6211888"/>
          <p14:tracePt t="269954" x="3802063" y="6211888"/>
          <p14:tracePt t="269962" x="3810000" y="6211888"/>
          <p14:tracePt t="269977" x="3817938" y="6211888"/>
          <p14:tracePt t="269991" x="3825875" y="6211888"/>
          <p14:tracePt t="269999" x="3833813" y="6211888"/>
          <p14:tracePt t="270007" x="3843338" y="6211888"/>
          <p14:tracePt t="270021" x="3851275" y="6211888"/>
          <p14:tracePt t="270029" x="3859213" y="6211888"/>
          <p14:tracePt t="270037" x="3867150" y="6203950"/>
          <p14:tracePt t="270045" x="3875088" y="6203950"/>
          <p14:tracePt t="270051" x="3883025" y="6203950"/>
          <p14:tracePt t="270060" x="3890963" y="6203950"/>
          <p14:tracePt t="270066" x="3898900" y="6203950"/>
          <p14:tracePt t="270075" x="3906838" y="6196013"/>
          <p14:tracePt t="270082" x="3922713" y="6196013"/>
          <p14:tracePt t="270089" x="3930650" y="6188075"/>
          <p14:tracePt t="270096" x="3938588" y="6188075"/>
          <p14:tracePt t="270104" x="3946525" y="6188075"/>
          <p14:tracePt t="270119" x="3962400" y="6188075"/>
          <p14:tracePt t="270134" x="3970338" y="6180138"/>
          <p14:tracePt t="270142" x="3986213" y="6180138"/>
          <p14:tracePt t="270149" x="4002088" y="6180138"/>
          <p14:tracePt t="270164" x="4017963" y="6180138"/>
          <p14:tracePt t="270171" x="4025900" y="6180138"/>
          <p14:tracePt t="270186" x="4033838" y="6180138"/>
          <p14:tracePt t="270194" x="4041775" y="6180138"/>
          <p14:tracePt t="270210" x="4049713" y="6180138"/>
          <p14:tracePt t="270224" x="4057650" y="6180138"/>
          <p14:tracePt t="270233" x="4065588" y="6180138"/>
          <p14:tracePt t="270239" x="4073525" y="6180138"/>
          <p14:tracePt t="270254" x="4081463" y="6180138"/>
          <p14:tracePt t="270262" x="4097338" y="6180138"/>
          <p14:tracePt t="270277" x="4105275" y="6180138"/>
          <p14:tracePt t="270284" x="4113213" y="6180138"/>
          <p14:tracePt t="270291" x="4121150" y="6180138"/>
          <p14:tracePt t="270299" x="4137025" y="6180138"/>
          <p14:tracePt t="270314" x="4152900" y="6180138"/>
          <p14:tracePt t="270321" x="4160838" y="6180138"/>
          <p14:tracePt t="270329" x="4168775" y="6188075"/>
          <p14:tracePt t="270337" x="4184650" y="6188075"/>
          <p14:tracePt t="270345" x="4200525" y="6196013"/>
          <p14:tracePt t="270351" x="4217988" y="6196013"/>
          <p14:tracePt t="270360" x="4241800" y="6203950"/>
          <p14:tracePt t="270367" x="4265613" y="6211888"/>
          <p14:tracePt t="270382" x="4273550" y="6211888"/>
          <p14:tracePt t="270389" x="4281488" y="6211888"/>
          <p14:tracePt t="270396" x="4289425" y="6211888"/>
          <p14:tracePt t="270404" x="4297363" y="6219825"/>
          <p14:tracePt t="270419" x="4305300" y="6219825"/>
          <p14:tracePt t="270750" x="4305300" y="6227763"/>
          <p14:tracePt t="270779" x="4313238" y="6227763"/>
          <p14:tracePt t="271185" x="4313238" y="6235700"/>
          <p14:tracePt t="271191" x="4313238" y="6243638"/>
          <p14:tracePt t="271229" x="4313238" y="6251575"/>
          <p14:tracePt t="273612" x="4352925" y="6219825"/>
          <p14:tracePt t="273614" x="4360863" y="6211888"/>
          <p14:tracePt t="273622" x="4368800" y="6211888"/>
          <p14:tracePt t="273630" x="4368800" y="6203950"/>
          <p14:tracePt t="273637" x="4376738" y="6203950"/>
          <p14:tracePt t="273654" x="4384675" y="6203950"/>
          <p14:tracePt t="273661" x="4384675" y="6196013"/>
          <p14:tracePt t="273667" x="4392613" y="6196013"/>
          <p14:tracePt t="273674" x="4400550" y="6196013"/>
          <p14:tracePt t="273681" x="4408488" y="6180138"/>
          <p14:tracePt t="273689" x="4416425" y="6180138"/>
          <p14:tracePt t="273697" x="4424363" y="6172200"/>
          <p14:tracePt t="273705" x="4440238" y="6164263"/>
          <p14:tracePt t="273713" x="4448175" y="6156325"/>
          <p14:tracePt t="273721" x="4464050" y="6156325"/>
          <p14:tracePt t="273726" x="4471988" y="6148388"/>
          <p14:tracePt t="273738" x="4487863" y="6140450"/>
          <p14:tracePt t="273742" x="4495800" y="6140450"/>
          <p14:tracePt t="273757" x="4511675" y="6132513"/>
          <p14:tracePt t="273764" x="4519613" y="6124575"/>
          <p14:tracePt t="273771" x="4527550" y="6124575"/>
          <p14:tracePt t="273779" x="4535488" y="6124575"/>
          <p14:tracePt t="273786" x="4535488" y="6116638"/>
          <p14:tracePt t="273794" x="4551363" y="6116638"/>
          <p14:tracePt t="273802" x="4567238" y="6116638"/>
          <p14:tracePt t="273816" x="4576763" y="6116638"/>
          <p14:tracePt t="273824" x="4576763" y="6108700"/>
          <p14:tracePt t="273831" x="4584700" y="6108700"/>
          <p14:tracePt t="273840" x="4592638" y="6108700"/>
          <p14:tracePt t="273847" x="4592638" y="6100763"/>
          <p14:tracePt t="273854" x="4600575" y="6100763"/>
          <p14:tracePt t="273870" x="4608513" y="6100763"/>
          <p14:tracePt t="273888" x="4624388" y="6092825"/>
          <p14:tracePt t="273891" x="4632325" y="6092825"/>
          <p14:tracePt t="273907" x="4648200" y="6084888"/>
          <p14:tracePt t="273914" x="4664075" y="6076950"/>
          <p14:tracePt t="273929" x="4679950" y="6076950"/>
          <p14:tracePt t="273937" x="4687888" y="6069013"/>
          <p14:tracePt t="273952" x="4703763" y="6069013"/>
          <p14:tracePt t="273959" x="4703763" y="6061075"/>
          <p14:tracePt t="273966" x="4711700" y="6061075"/>
          <p14:tracePt t="273974" x="4711700" y="6053138"/>
          <p14:tracePt t="273982" x="4719638" y="6053138"/>
          <p14:tracePt t="273989" x="4727575" y="6053138"/>
          <p14:tracePt t="274049" x="4735513" y="6053138"/>
          <p14:tracePt t="276560" x="4830763" y="5892800"/>
          <p14:tracePt t="276562" x="4854575" y="5821363"/>
          <p14:tracePt t="276569" x="4878388" y="5773738"/>
          <p14:tracePt t="276576" x="4902200" y="5734050"/>
          <p14:tracePt t="276584" x="4910138" y="5710238"/>
          <p14:tracePt t="276591" x="4918075" y="5678488"/>
          <p14:tracePt t="276599" x="4933950" y="5645150"/>
          <p14:tracePt t="276607" x="4943475" y="5629275"/>
          <p14:tracePt t="276616" x="4951413" y="5621338"/>
          <p14:tracePt t="276621" x="4959350" y="5605463"/>
          <p14:tracePt t="276630" x="4959350" y="5597525"/>
          <p14:tracePt t="276637" x="4959350" y="5589588"/>
          <p14:tracePt t="276644" x="4967288" y="5581650"/>
          <p14:tracePt t="276659" x="4967288" y="5573713"/>
          <p14:tracePt t="276668" x="4975225" y="5573713"/>
          <p14:tracePt t="276674" x="4975225" y="5565775"/>
          <p14:tracePt t="276682" x="4983163" y="5557838"/>
          <p14:tracePt t="276697" x="4983163" y="5549900"/>
          <p14:tracePt t="276704" x="4991100" y="5541963"/>
          <p14:tracePt t="276712" x="4991100" y="5534025"/>
          <p14:tracePt t="276719" x="5006975" y="5534025"/>
          <p14:tracePt t="276726" x="5006975" y="5526088"/>
          <p14:tracePt t="276734" x="4999038" y="5549900"/>
          <p14:tracePt t="276764" x="5006975" y="5541963"/>
          <p14:tracePt t="276772" x="5006975" y="5534025"/>
          <p14:tracePt t="276780" x="5014913" y="5526088"/>
          <p14:tracePt t="276787" x="5022850" y="5526088"/>
          <p14:tracePt t="276794" x="5030788" y="5510213"/>
          <p14:tracePt t="276802" x="5038725" y="5510213"/>
          <p14:tracePt t="276809" x="5038725" y="5502275"/>
          <p14:tracePt t="276816" x="5046663" y="5502275"/>
          <p14:tracePt t="276824" x="5054600" y="5494338"/>
          <p14:tracePt t="276831" x="5062538" y="5486400"/>
          <p14:tracePt t="276846" x="5070475" y="5486400"/>
          <p14:tracePt t="276863" x="5086350" y="5478463"/>
          <p14:tracePt t="276881" x="5094288" y="5478463"/>
          <p14:tracePt t="276892" x="5102225" y="5478463"/>
          <p14:tracePt t="276899" x="5110163" y="5478463"/>
          <p14:tracePt t="276907" x="5126038" y="5478463"/>
          <p14:tracePt t="276921" x="5133975" y="5478463"/>
          <p14:tracePt t="276929" x="5141913" y="5478463"/>
          <p14:tracePt t="276937" x="5157788" y="5478463"/>
          <p14:tracePt t="276951" x="5165725" y="5478463"/>
          <p14:tracePt t="276967" x="5181600" y="5478463"/>
          <p14:tracePt t="276981" x="5189538" y="5478463"/>
          <p14:tracePt t="276996" x="5205413" y="5478463"/>
          <p14:tracePt t="277005" x="5213350" y="5486400"/>
          <p14:tracePt t="277013" x="5221288" y="5486400"/>
          <p14:tracePt t="277019" x="5229225" y="5486400"/>
          <p14:tracePt t="277034" x="5245100" y="5494338"/>
          <p14:tracePt t="277041" x="5253038" y="5494338"/>
          <p14:tracePt t="277049" x="5260975" y="5502275"/>
          <p14:tracePt t="277057" x="5268913" y="5502275"/>
          <p14:tracePt t="277064" x="5268913" y="5510213"/>
          <p14:tracePt t="277072" x="5276850" y="5510213"/>
          <p14:tracePt t="277086" x="5284788" y="5510213"/>
          <p14:tracePt t="277095" x="5292725" y="5510213"/>
          <p14:tracePt t="277101" x="5300663" y="5518150"/>
          <p14:tracePt t="277116" x="5310188" y="5518150"/>
          <p14:tracePt t="277124" x="5318125" y="5518150"/>
          <p14:tracePt t="277131" x="5334000" y="5518150"/>
          <p14:tracePt t="277139" x="5349875" y="5518150"/>
          <p14:tracePt t="277147" x="5365750" y="5518150"/>
          <p14:tracePt t="277154" x="5381625" y="5510213"/>
          <p14:tracePt t="277163" x="5413375" y="5502275"/>
          <p14:tracePt t="277169" x="5437188" y="5502275"/>
          <p14:tracePt t="277177" x="5453063" y="5494338"/>
          <p14:tracePt t="277184" x="5476875" y="5486400"/>
          <p14:tracePt t="277191" x="5484813" y="5486400"/>
          <p14:tracePt t="277199" x="5492750" y="5478463"/>
          <p14:tracePt t="277207" x="5508625" y="5470525"/>
          <p14:tracePt t="277230" x="5516563" y="5470525"/>
          <p14:tracePt t="277252" x="5516563" y="5462588"/>
          <p14:tracePt t="277281" x="5524500" y="5454650"/>
          <p14:tracePt t="277304" x="5532438" y="5454650"/>
          <p14:tracePt t="277492" x="5532438" y="5462588"/>
          <p14:tracePt t="277499" x="5532438" y="5478463"/>
          <p14:tracePt t="277506" x="5540375" y="5486400"/>
          <p14:tracePt t="277516" x="5540375" y="5494338"/>
          <p14:tracePt t="277522" x="5540375" y="5502275"/>
          <p14:tracePt t="277532" x="5540375" y="5518150"/>
          <p14:tracePt t="277537" x="5548313" y="5534025"/>
          <p14:tracePt t="277545" x="5548313" y="5541963"/>
          <p14:tracePt t="277552" x="5548313" y="5557838"/>
          <p14:tracePt t="277559" x="5548313" y="5565775"/>
          <p14:tracePt t="277567" x="5548313" y="5589588"/>
          <p14:tracePt t="277582" x="5548313" y="5605463"/>
          <p14:tracePt t="277589" x="5540375" y="5605463"/>
          <p14:tracePt t="277597" x="5540375" y="5613400"/>
          <p14:tracePt t="277626" x="5540375" y="5621338"/>
          <p14:tracePt t="277717" x="5548313" y="5621338"/>
          <p14:tracePt t="277733" x="5556250" y="5621338"/>
          <p14:tracePt t="277747" x="5564188" y="5621338"/>
          <p14:tracePt t="277754" x="5580063" y="5629275"/>
          <p14:tracePt t="277762" x="5603875" y="5629275"/>
          <p14:tracePt t="277769" x="5619750" y="5629275"/>
          <p14:tracePt t="277776" x="5643563" y="5629275"/>
          <p14:tracePt t="277784" x="5676900" y="5629275"/>
          <p14:tracePt t="277793" x="5700713" y="5629275"/>
          <p14:tracePt t="277799" x="5732463" y="5629275"/>
          <p14:tracePt t="277807" x="5764213" y="5629275"/>
          <p14:tracePt t="277814" x="5811838" y="5629275"/>
          <p14:tracePt t="277821" x="5843588" y="5629275"/>
          <p14:tracePt t="277828" x="5875338" y="5629275"/>
          <p14:tracePt t="277837" x="5907088" y="5629275"/>
          <p14:tracePt t="277846" x="5938838" y="5629275"/>
          <p14:tracePt t="277851" x="5954713" y="5629275"/>
          <p14:tracePt t="277859" x="5978525" y="5629275"/>
          <p14:tracePt t="277867" x="6002338" y="5629275"/>
          <p14:tracePt t="277874" x="6018213" y="5629275"/>
          <p14:tracePt t="277881" x="6043613" y="5629275"/>
          <p14:tracePt t="277889" x="6059488" y="5629275"/>
          <p14:tracePt t="277897" x="6067425" y="5629275"/>
          <p14:tracePt t="277904" x="6091238" y="5629275"/>
          <p14:tracePt t="277912" x="6099175" y="5621338"/>
          <p14:tracePt t="277920" x="6115050" y="5621338"/>
          <p14:tracePt t="277927" x="6122988" y="5621338"/>
          <p14:tracePt t="277934" x="6138863" y="5621338"/>
          <p14:tracePt t="277941" x="6146800" y="5621338"/>
          <p14:tracePt t="277949" x="6162675" y="5621338"/>
          <p14:tracePt t="277966" x="6170613" y="5621338"/>
          <p14:tracePt t="277987" x="6178550" y="5621338"/>
          <p14:tracePt t="278002" x="6186488" y="5621338"/>
          <p14:tracePt t="278084" x="6178550" y="5621338"/>
          <p14:tracePt t="278091" x="6154738" y="5621338"/>
          <p14:tracePt t="278099" x="6130925" y="5621338"/>
          <p14:tracePt t="278107" x="6107113" y="5613400"/>
          <p14:tracePt t="278114" x="6083300" y="5613400"/>
          <p14:tracePt t="278122" x="6059488" y="5613400"/>
          <p14:tracePt t="278129" x="6026150" y="5613400"/>
          <p14:tracePt t="278136" x="5994400" y="5613400"/>
          <p14:tracePt t="278145" x="5954713" y="5613400"/>
          <p14:tracePt t="278151" x="5907088" y="5613400"/>
          <p14:tracePt t="278159" x="5859463" y="5613400"/>
          <p14:tracePt t="278168" x="5827713" y="5613400"/>
          <p14:tracePt t="278174" x="5772150" y="5613400"/>
          <p14:tracePt t="278181" x="5708650" y="5613400"/>
          <p14:tracePt t="278189" x="5651500" y="5613400"/>
          <p14:tracePt t="278197" x="5595938" y="5613400"/>
          <p14:tracePt t="278204" x="5556250" y="5613400"/>
          <p14:tracePt t="278212" x="5500688" y="5613400"/>
          <p14:tracePt t="278219" x="5461000" y="5621338"/>
          <p14:tracePt t="278227" x="5421313" y="5629275"/>
          <p14:tracePt t="278233" x="5381625" y="5637213"/>
          <p14:tracePt t="278244" x="5341938" y="5645150"/>
          <p14:tracePt t="278250" x="5318125" y="5653088"/>
          <p14:tracePt t="278257" x="5300663" y="5662613"/>
          <p14:tracePt t="278264" x="5276850" y="5662613"/>
          <p14:tracePt t="278271" x="5260975" y="5670550"/>
          <p14:tracePt t="278280" x="5237163" y="5678488"/>
          <p14:tracePt t="278286" x="5229225" y="5678488"/>
          <p14:tracePt t="278294" x="5221288" y="5678488"/>
          <p14:tracePt t="278301" x="5213350" y="5678488"/>
          <p14:tracePt t="278316" x="5205413" y="5678488"/>
          <p14:tracePt t="278331" x="5197475" y="5678488"/>
          <p14:tracePt t="278339" x="5189538" y="5678488"/>
          <p14:tracePt t="278347" x="5181600" y="5678488"/>
          <p14:tracePt t="278361" x="5173663" y="5678488"/>
          <p14:tracePt t="278369" x="5165725" y="5678488"/>
          <p14:tracePt t="278377" x="5157788" y="5678488"/>
          <p14:tracePt t="278384" x="5141913" y="5678488"/>
          <p14:tracePt t="278391" x="5133975" y="5678488"/>
          <p14:tracePt t="278399" x="5126038" y="5678488"/>
          <p14:tracePt t="278406" x="5118100" y="5678488"/>
          <p14:tracePt t="278421" x="5110163" y="5678488"/>
          <p14:tracePt t="278445" x="5102225" y="5678488"/>
          <p14:tracePt t="278452" x="5094288" y="5678488"/>
          <p14:tracePt t="278454" x="0" y="0"/>
        </p14:tracePtLst>
        <p14:tracePtLst>
          <p14:tracePt t="297214" x="4576763" y="6235700"/>
          <p14:tracePt t="298156" x="4576763" y="6227763"/>
          <p14:tracePt t="298163" x="4559300" y="6211888"/>
          <p14:tracePt t="298170" x="4559300" y="6203950"/>
          <p14:tracePt t="298179" x="4543425" y="6196013"/>
          <p14:tracePt t="298186" x="4535488" y="6196013"/>
          <p14:tracePt t="298193" x="4527550" y="6188075"/>
          <p14:tracePt t="298200" x="4519613" y="6188075"/>
          <p14:tracePt t="298208" x="4511675" y="6180138"/>
          <p14:tracePt t="298223" x="4503738" y="6172200"/>
          <p14:tracePt t="298328" x="4495800" y="6172200"/>
          <p14:tracePt t="298335" x="4487863" y="6172200"/>
          <p14:tracePt t="298342" x="4479925" y="6172200"/>
          <p14:tracePt t="298350" x="4464050" y="6172200"/>
          <p14:tracePt t="298358" x="4456113" y="6172200"/>
          <p14:tracePt t="298366" x="4448175" y="6172200"/>
          <p14:tracePt t="298373" x="4432300" y="6172200"/>
          <p14:tracePt t="298381" x="4408488" y="6172200"/>
          <p14:tracePt t="298388" x="4400550" y="6180138"/>
          <p14:tracePt t="298397" x="4392613" y="6188075"/>
          <p14:tracePt t="298403" x="4376738" y="6188075"/>
          <p14:tracePt t="298410" x="4368800" y="6188075"/>
          <p14:tracePt t="298418" x="4368800" y="6196013"/>
          <p14:tracePt t="298426" x="4360863" y="6196013"/>
          <p14:tracePt t="298433" x="4352925" y="6196013"/>
          <p14:tracePt t="298448" x="4344988" y="6203950"/>
          <p14:tracePt t="298464" x="4344988" y="6211888"/>
          <p14:tracePt t="298470" x="4337050" y="6211888"/>
          <p14:tracePt t="298500" x="4329113" y="6211888"/>
          <p14:tracePt t="300263" x="4321175" y="6211888"/>
          <p14:tracePt t="300278" x="4313238" y="6211888"/>
          <p14:tracePt t="300294" x="4305300" y="6211888"/>
          <p14:tracePt t="300315" x="4305300" y="6219825"/>
          <p14:tracePt t="300323" x="4297363" y="6219825"/>
          <p14:tracePt t="300571" x="4297363" y="6227763"/>
          <p14:tracePt t="300578" x="4297363" y="6235700"/>
          <p14:tracePt t="300585" x="4297363" y="6243638"/>
          <p14:tracePt t="300593" x="4297363" y="6251575"/>
          <p14:tracePt t="300608" x="4297363" y="6267450"/>
          <p14:tracePt t="300623" x="4297363" y="6275388"/>
          <p14:tracePt t="300631" x="4297363" y="6291263"/>
          <p14:tracePt t="300646" x="4297363" y="6299200"/>
          <p14:tracePt t="300653" x="4297363" y="6307138"/>
          <p14:tracePt t="300662" x="4297363" y="6315075"/>
          <p14:tracePt t="300675" x="4297363" y="6323013"/>
          <p14:tracePt t="300690" x="4297363" y="6330950"/>
          <p14:tracePt t="300715" x="4297363" y="6338888"/>
          <p14:tracePt t="300767" x="4297363" y="6348413"/>
          <p14:tracePt t="302634" x="4305300" y="6348413"/>
          <p14:tracePt t="302642" x="4329113" y="6348413"/>
          <p14:tracePt t="302648" x="4352925" y="6348413"/>
          <p14:tracePt t="302655" x="4376738" y="6348413"/>
          <p14:tracePt t="302665" x="4400550" y="6338888"/>
          <p14:tracePt t="302671" x="4440238" y="6338888"/>
          <p14:tracePt t="302678" x="4479925" y="6330950"/>
          <p14:tracePt t="302685" x="4519613" y="6330950"/>
          <p14:tracePt t="302693" x="4543425" y="6330950"/>
          <p14:tracePt t="302702" x="4576763" y="6330950"/>
          <p14:tracePt t="302709" x="4600575" y="6330950"/>
          <p14:tracePt t="302718" x="4624388" y="6330950"/>
          <p14:tracePt t="302725" x="4632325" y="6330950"/>
          <p14:tracePt t="302731" x="4640263" y="6330950"/>
          <p14:tracePt t="302971" x="4616450" y="6323013"/>
          <p14:tracePt t="302977" x="4592638" y="6315075"/>
          <p14:tracePt t="302985" x="4576763" y="6307138"/>
          <p14:tracePt t="302993" x="4543425" y="6299200"/>
          <p14:tracePt t="303000" x="4511675" y="6291263"/>
          <p14:tracePt t="303009" x="4464050" y="6291263"/>
          <p14:tracePt t="303015" x="4432300" y="6291263"/>
          <p14:tracePt t="303024" x="4400550" y="6291263"/>
          <p14:tracePt t="303030" x="4376738" y="6283325"/>
          <p14:tracePt t="303038" x="4360863" y="6283325"/>
          <p14:tracePt t="303045" x="4337050" y="6283325"/>
          <p14:tracePt t="303053" x="4313238" y="6283325"/>
          <p14:tracePt t="303060" x="4297363" y="6275388"/>
          <p14:tracePt t="303068" x="4281488" y="6275388"/>
          <p14:tracePt t="303076" x="4273550" y="6275388"/>
          <p14:tracePt t="303082" x="4265613" y="6275388"/>
          <p14:tracePt t="303098" x="4257675" y="6275388"/>
          <p14:tracePt t="303120" x="4249738" y="6275388"/>
          <p14:tracePt t="303294" x="4265613" y="6275388"/>
          <p14:tracePt t="303300" x="4289425" y="6275388"/>
          <p14:tracePt t="303309" x="4313238" y="6275388"/>
          <p14:tracePt t="303316" x="4337050" y="6275388"/>
          <p14:tracePt t="303323" x="4360863" y="6275388"/>
          <p14:tracePt t="303331" x="4392613" y="6275388"/>
          <p14:tracePt t="303341" x="4416425" y="6275388"/>
          <p14:tracePt t="303347" x="4440238" y="6275388"/>
          <p14:tracePt t="303353" x="4471988" y="6275388"/>
          <p14:tracePt t="303362" x="4479925" y="6275388"/>
          <p14:tracePt t="303368" x="4495800" y="6275388"/>
          <p14:tracePt t="303377" x="4527550" y="6275388"/>
          <p14:tracePt t="303383" x="4535488" y="6275388"/>
          <p14:tracePt t="303998" x="4527550" y="6275388"/>
          <p14:tracePt t="304007" x="4495800" y="6275388"/>
          <p14:tracePt t="304013" x="4448175" y="6267450"/>
          <p14:tracePt t="304020" x="4392613" y="6259513"/>
          <p14:tracePt t="304028" x="4337050" y="6251575"/>
          <p14:tracePt t="304035" x="4265613" y="6235700"/>
          <p14:tracePt t="304043" x="4200525" y="6227763"/>
          <p14:tracePt t="304050" x="4144963" y="6219825"/>
          <p14:tracePt t="304058" x="4081463" y="6219825"/>
          <p14:tracePt t="304065" x="4025900" y="6219825"/>
          <p14:tracePt t="304074" x="3994150" y="6219825"/>
          <p14:tracePt t="304080" x="3970338" y="6219825"/>
          <p14:tracePt t="304089" x="3946525" y="6219825"/>
          <p14:tracePt t="304095" x="3938588" y="6219825"/>
          <p14:tracePt t="304103" x="3922713" y="6219825"/>
          <p14:tracePt t="304118" x="3914775" y="6219825"/>
          <p14:tracePt t="304133" x="3906838" y="6219825"/>
          <p14:tracePt t="304148" x="3898900" y="6219825"/>
          <p14:tracePt t="304156" x="3890963" y="6219825"/>
          <p14:tracePt t="304170" x="3883025" y="6219825"/>
          <p14:tracePt t="304178" x="3867150" y="6219825"/>
          <p14:tracePt t="304185" x="3851275" y="6219825"/>
          <p14:tracePt t="304192" x="3843338" y="6219825"/>
          <p14:tracePt t="304200" x="3833813" y="6219825"/>
          <p14:tracePt t="304208" x="3810000" y="6219825"/>
          <p14:tracePt t="304215" x="3802063" y="6219825"/>
          <p14:tracePt t="304223" x="3794125" y="6227763"/>
          <p14:tracePt t="304231" x="3778250" y="6227763"/>
          <p14:tracePt t="304239" x="3762375" y="6243638"/>
          <p14:tracePt t="304245" x="3754438" y="6259513"/>
          <p14:tracePt t="304253" x="3738563" y="6259513"/>
          <p14:tracePt t="304261" x="3738563" y="6267450"/>
          <p14:tracePt t="304268" x="3730625" y="6275388"/>
          <p14:tracePt t="304275" x="3722688" y="6275388"/>
          <p14:tracePt t="304283" x="3714750" y="6283325"/>
          <p14:tracePt t="304291" x="3706813" y="6283325"/>
          <p14:tracePt t="304297" x="3706813" y="6291263"/>
          <p14:tracePt t="304306" x="3698875" y="6291263"/>
          <p14:tracePt t="304320" x="3690938" y="6299200"/>
          <p14:tracePt t="304343" x="3683000" y="6307138"/>
          <p14:tracePt t="304358" x="3675063" y="6307138"/>
          <p14:tracePt t="304380" x="3667125" y="6307138"/>
          <p14:tracePt t="304395" x="3659188" y="6307138"/>
          <p14:tracePt t="304891" x="3675063" y="6307138"/>
          <p14:tracePt t="304897" x="3706813" y="6315075"/>
          <p14:tracePt t="304905" x="3730625" y="6315075"/>
          <p14:tracePt t="304913" x="3786188" y="6323013"/>
          <p14:tracePt t="304921" x="3867150" y="6323013"/>
          <p14:tracePt t="304928" x="3930650" y="6338888"/>
          <p14:tracePt t="304935" x="4017963" y="6348413"/>
          <p14:tracePt t="304944" x="4105275" y="6356350"/>
          <p14:tracePt t="304950" x="4176713" y="6364288"/>
          <p14:tracePt t="304959" x="4249738" y="6372225"/>
          <p14:tracePt t="304965" x="4321175" y="6388100"/>
          <p14:tracePt t="304973" x="4368800" y="6388100"/>
          <p14:tracePt t="304980" x="4408488" y="6396038"/>
          <p14:tracePt t="304988" x="4432300" y="6396038"/>
          <p14:tracePt t="304995" x="4440238" y="6396038"/>
          <p14:tracePt t="305003" x="4448175" y="6396038"/>
          <p14:tracePt t="307775" x="4144963" y="4697413"/>
          <p14:tracePt t="307778" x="3962400" y="4249738"/>
          <p14:tracePt t="307785" x="3922713" y="4162425"/>
          <p14:tracePt t="307793" x="3898900" y="4098925"/>
          <p14:tracePt t="307801" x="3883025" y="4059238"/>
          <p14:tracePt t="307808" x="3859213" y="4019550"/>
          <p14:tracePt t="307815" x="3843338" y="3995738"/>
          <p14:tracePt t="307825" x="3833813" y="3979863"/>
          <p14:tracePt t="307832" x="3825875" y="3971925"/>
          <p14:tracePt t="307841" x="3825875" y="3956050"/>
          <p14:tracePt t="307847" x="3810000" y="3956050"/>
          <p14:tracePt t="307853" x="3810000" y="3948113"/>
          <p14:tracePt t="307868" x="3802063" y="3948113"/>
          <p14:tracePt t="307884" x="3802063" y="3938588"/>
          <p14:tracePt t="307890" x="3786188" y="3930650"/>
          <p14:tracePt t="307901" x="3770313" y="3930650"/>
          <p14:tracePt t="307905" x="3746500" y="3930650"/>
          <p14:tracePt t="307913" x="3714750" y="3930650"/>
          <p14:tracePt t="307920" x="3690938" y="3930650"/>
          <p14:tracePt t="307931" x="3659188" y="3914775"/>
          <p14:tracePt t="307936" x="3611563" y="3906838"/>
          <p14:tracePt t="307944" x="3571875" y="3890963"/>
          <p14:tracePt t="307951" x="3500438" y="3875088"/>
          <p14:tracePt t="307959" x="3443288" y="3859213"/>
          <p14:tracePt t="307966" x="3387725" y="3843338"/>
          <p14:tracePt t="307973" x="3355975" y="3835400"/>
          <p14:tracePt t="307982" x="3300413" y="3827463"/>
          <p14:tracePt t="307988" x="3252788" y="3811588"/>
          <p14:tracePt t="307999" x="3213100" y="3795713"/>
          <p14:tracePt t="308003" x="3173413" y="3771900"/>
          <p14:tracePt t="308010" x="3133725" y="3756025"/>
          <p14:tracePt t="308019" x="3109913" y="3724275"/>
          <p14:tracePt t="308026" x="3084513" y="3708400"/>
          <p14:tracePt t="308033" x="3052763" y="3668713"/>
          <p14:tracePt t="308034" x="0" y="0"/>
        </p14:tracePtLst>
        <p14:tracePtLst>
          <p14:tracePt t="308329" x="2503488" y="2632075"/>
          <p14:tracePt t="308333" x="2503488" y="2616200"/>
          <p14:tracePt t="308340" x="2495550" y="2608263"/>
          <p14:tracePt t="308348" x="2487613" y="2608263"/>
          <p14:tracePt t="308356" x="2487613" y="2600325"/>
          <p14:tracePt t="308370" x="2479675" y="2600325"/>
          <p14:tracePt t="308379" x="2479675" y="2592388"/>
          <p14:tracePt t="308386" x="2471738" y="2592388"/>
          <p14:tracePt t="308393" x="2471738" y="2584450"/>
          <p14:tracePt t="308401" x="2463800" y="2584450"/>
          <p14:tracePt t="308408" x="2463800" y="2576513"/>
          <p14:tracePt t="308416" x="2455863" y="2566988"/>
          <p14:tracePt t="308423" x="2447925" y="2566988"/>
          <p14:tracePt t="308430" x="2447925" y="2559050"/>
          <p14:tracePt t="308438" x="2439988" y="2551113"/>
          <p14:tracePt t="308453" x="2432050" y="2543175"/>
          <p14:tracePt t="308461" x="2424113" y="2543175"/>
          <p14:tracePt t="308469" x="2416175" y="2535238"/>
          <p14:tracePt t="308476" x="2408238" y="2519363"/>
          <p14:tracePt t="308490" x="2400300" y="2511425"/>
          <p14:tracePt t="308498" x="2392363" y="2503488"/>
          <p14:tracePt t="308505" x="2384425" y="2487613"/>
          <p14:tracePt t="308514" x="2366963" y="2479675"/>
          <p14:tracePt t="308529" x="2351088" y="2471738"/>
          <p14:tracePt t="308536" x="2351088" y="2455863"/>
          <p14:tracePt t="308543" x="2335213" y="2447925"/>
          <p14:tracePt t="308550" x="2303463" y="2416175"/>
          <p14:tracePt t="308558" x="2295525" y="2408238"/>
          <p14:tracePt t="308566" x="2287588" y="2400300"/>
          <p14:tracePt t="308573" x="2271713" y="2400300"/>
          <p14:tracePt t="308581" x="2263775" y="2392363"/>
          <p14:tracePt t="308588" x="2255838" y="2392363"/>
          <p14:tracePt t="308596" x="2239963" y="2392363"/>
          <p14:tracePt t="308611" x="2224088" y="2384425"/>
          <p14:tracePt t="308618" x="2216150" y="2384425"/>
          <p14:tracePt t="308625" x="2208213" y="2384425"/>
          <p14:tracePt t="308633" x="2200275" y="2384425"/>
          <p14:tracePt t="308640" x="2192338" y="2384425"/>
          <p14:tracePt t="308648" x="2168525" y="2384425"/>
          <p14:tracePt t="308663" x="2152650" y="2384425"/>
          <p14:tracePt t="308671" x="2128838" y="2384425"/>
          <p14:tracePt t="308678" x="2112963" y="2384425"/>
          <p14:tracePt t="308686" x="2089150" y="2400300"/>
          <p14:tracePt t="308694" x="2057400" y="2408238"/>
          <p14:tracePt t="308701" x="2033588" y="2416175"/>
          <p14:tracePt t="308708" x="2017713" y="2424113"/>
          <p14:tracePt t="308715" x="2000250" y="2432050"/>
          <p14:tracePt t="308723" x="1976438" y="2447925"/>
          <p14:tracePt t="308732" x="1960563" y="2447925"/>
          <p14:tracePt t="308738" x="1952625" y="2455863"/>
          <p14:tracePt t="308747" x="1936750" y="2471738"/>
          <p14:tracePt t="308753" x="1936750" y="2479675"/>
          <p14:tracePt t="308768" x="1936750" y="2495550"/>
          <p14:tracePt t="308775" x="1928813" y="2503488"/>
          <p14:tracePt t="308783" x="1928813" y="2511425"/>
          <p14:tracePt t="308791" x="1928813" y="2519363"/>
          <p14:tracePt t="308798" x="1928813" y="2535238"/>
          <p14:tracePt t="308805" x="1928813" y="2543175"/>
          <p14:tracePt t="308813" x="1928813" y="2559050"/>
          <p14:tracePt t="308821" x="1936750" y="2576513"/>
          <p14:tracePt t="308828" x="1952625" y="2584450"/>
          <p14:tracePt t="308835" x="1968500" y="2608263"/>
          <p14:tracePt t="308844" x="1984375" y="2624138"/>
          <p14:tracePt t="308850" x="2008188" y="2640013"/>
          <p14:tracePt t="308858" x="2033588" y="2663825"/>
          <p14:tracePt t="308865" x="2057400" y="2679700"/>
          <p14:tracePt t="308881" x="2112963" y="2711450"/>
          <p14:tracePt t="308888" x="2128838" y="2711450"/>
          <p14:tracePt t="308896" x="2144713" y="2719388"/>
          <p14:tracePt t="308903" x="2168525" y="2719388"/>
          <p14:tracePt t="308911" x="2184400" y="2719388"/>
          <p14:tracePt t="308918" x="2192338" y="2719388"/>
          <p14:tracePt t="308925" x="2200275" y="2719388"/>
          <p14:tracePt t="308934" x="2208213" y="2719388"/>
          <p14:tracePt t="308940" x="2216150" y="2719388"/>
          <p14:tracePt t="308948" x="2224088" y="2719388"/>
          <p14:tracePt t="308956" x="2232025" y="2711450"/>
          <p14:tracePt t="308965" x="2247900" y="2695575"/>
          <p14:tracePt t="308970" x="2255838" y="2679700"/>
          <p14:tracePt t="308978" x="2271713" y="2647950"/>
          <p14:tracePt t="308985" x="2271713" y="2632075"/>
          <p14:tracePt t="308994" x="2279650" y="2608263"/>
          <p14:tracePt t="309000" x="2287588" y="2584450"/>
          <p14:tracePt t="309008" x="2287588" y="2551113"/>
          <p14:tracePt t="309015" x="2295525" y="2519363"/>
          <p14:tracePt t="309023" x="2295525" y="2495550"/>
          <p14:tracePt t="309030" x="2295525" y="2463800"/>
          <p14:tracePt t="309038" x="2295525" y="2447925"/>
          <p14:tracePt t="309046" x="2295525" y="2424113"/>
          <p14:tracePt t="309053" x="2287588" y="2400300"/>
          <p14:tracePt t="309061" x="2287588" y="2392363"/>
          <p14:tracePt t="309075" x="2279650" y="2392363"/>
          <p14:tracePt t="309090" x="2271713" y="2392363"/>
          <p14:tracePt t="309098" x="2263775" y="2392363"/>
          <p14:tracePt t="309105" x="2255838" y="2392363"/>
          <p14:tracePt t="309113" x="2247900" y="2400300"/>
          <p14:tracePt t="309121" x="2232025" y="2408238"/>
          <p14:tracePt t="309128" x="2216150" y="2424113"/>
          <p14:tracePt t="309136" x="2208213" y="2432050"/>
          <p14:tracePt t="309144" x="2184400" y="2439988"/>
          <p14:tracePt t="309150" x="2176463" y="2447925"/>
          <p14:tracePt t="309158" x="2168525" y="2455863"/>
          <p14:tracePt t="309165" x="2160588" y="2463800"/>
          <p14:tracePt t="309173" x="2152650" y="2463800"/>
          <p14:tracePt t="309181" x="2152650" y="2471738"/>
          <p14:tracePt t="309188" x="2144713" y="2471738"/>
          <p14:tracePt t="309196" x="2144713" y="2479675"/>
          <p14:tracePt t="309218" x="2136775" y="2479675"/>
          <p14:tracePt t="309226" x="2136775" y="2487613"/>
          <p14:tracePt t="309270" x="2136775" y="2495550"/>
          <p14:tracePt t="310659" x="2144713" y="2487613"/>
          <p14:tracePt t="310665" x="2152650" y="2479675"/>
          <p14:tracePt t="310680" x="2160588" y="2471738"/>
          <p14:tracePt t="310696" x="2160588" y="2463800"/>
          <p14:tracePt t="310711" x="2168525" y="2463800"/>
          <p14:tracePt t="310718" x="2168525" y="2455863"/>
          <p14:tracePt t="310983" x="2168525" y="2447925"/>
          <p14:tracePt t="310988" x="2176463" y="2447925"/>
          <p14:tracePt t="310996" x="2184400" y="2447925"/>
          <p14:tracePt t="311011" x="2184400" y="2439988"/>
          <p14:tracePt t="311019" x="2192338" y="2439988"/>
          <p14:tracePt t="311025" x="2200275" y="2439988"/>
          <p14:tracePt t="311034" x="2200275" y="2432050"/>
          <p14:tracePt t="311040" x="2216150" y="2424113"/>
          <p14:tracePt t="311048" x="2224088" y="2424113"/>
          <p14:tracePt t="311055" x="2239963" y="2408238"/>
          <p14:tracePt t="311063" x="2247900" y="2400300"/>
          <p14:tracePt t="311071" x="2255838" y="2392363"/>
          <p14:tracePt t="311078" x="2279650" y="2384425"/>
          <p14:tracePt t="311085" x="2279650" y="2376488"/>
          <p14:tracePt t="311093" x="2287588" y="2376488"/>
          <p14:tracePt t="311102" x="2295525" y="2368550"/>
          <p14:tracePt t="311109" x="2303463" y="2368550"/>
          <p14:tracePt t="311116" x="2303463" y="2360613"/>
          <p14:tracePt t="311138" x="2311400" y="2360613"/>
          <p14:tracePt t="311185" x="2311400" y="2352675"/>
          <p14:tracePt t="311536" x="2319338" y="2352675"/>
          <p14:tracePt t="311560" x="2327275" y="2352675"/>
          <p14:tracePt t="311566" x="2335213" y="2344738"/>
          <p14:tracePt t="311590" x="2343150" y="2344738"/>
          <p14:tracePt t="311618" x="2351088" y="2336800"/>
          <p14:tracePt t="311640" x="2351088" y="2328863"/>
          <p14:tracePt t="311648" x="2359025" y="2328863"/>
          <p14:tracePt t="311671" x="2366963" y="2328863"/>
          <p14:tracePt t="311678" x="2374900" y="2320925"/>
          <p14:tracePt t="311693" x="2384425" y="2320925"/>
          <p14:tracePt t="311701" x="2384425" y="2312988"/>
          <p14:tracePt t="311709" x="2392363" y="2312988"/>
          <p14:tracePt t="311723" x="2400300" y="2312988"/>
          <p14:tracePt t="311731" x="2408238" y="2305050"/>
          <p14:tracePt t="311738" x="2408238" y="2297113"/>
          <p14:tracePt t="311745" x="2416175" y="2297113"/>
          <p14:tracePt t="311753" x="2424113" y="2297113"/>
          <p14:tracePt t="311762" x="2432050" y="2289175"/>
          <p14:tracePt t="311768" x="2432050" y="2281238"/>
          <p14:tracePt t="311776" x="2447925" y="2273300"/>
          <p14:tracePt t="311783" x="2455863" y="2265363"/>
          <p14:tracePt t="311790" x="2463800" y="2257425"/>
          <p14:tracePt t="311798" x="2471738" y="2233613"/>
          <p14:tracePt t="311806" x="2487613" y="2216150"/>
          <p14:tracePt t="311813" x="2495550" y="2200275"/>
          <p14:tracePt t="311820" x="2511425" y="2176463"/>
          <p14:tracePt t="311828" x="2527300" y="2144713"/>
          <p14:tracePt t="311835" x="2551113" y="2112963"/>
          <p14:tracePt t="311843" x="2559050" y="2097088"/>
          <p14:tracePt t="311850" x="2566988" y="2065338"/>
          <p14:tracePt t="311858" x="2582863" y="2041525"/>
          <p14:tracePt t="311866" x="2590800" y="2017713"/>
          <p14:tracePt t="311873" x="2598738" y="2001838"/>
          <p14:tracePt t="311893" x="2606675" y="1970088"/>
          <p14:tracePt t="311896" x="2606675" y="1962150"/>
          <p14:tracePt t="311903" x="2606675" y="1946275"/>
          <p14:tracePt t="311920" x="2606675" y="1938338"/>
          <p14:tracePt t="311933" x="2606675" y="1930400"/>
          <p14:tracePt t="311956" x="2598738" y="1930400"/>
          <p14:tracePt t="311970" x="2598738" y="1922463"/>
          <p14:tracePt t="311978" x="2590800" y="1922463"/>
          <p14:tracePt t="311985" x="2582863" y="1922463"/>
          <p14:tracePt t="311993" x="2574925" y="1922463"/>
          <p14:tracePt t="312015" x="2566988" y="1922463"/>
          <p14:tracePt t="312031" x="2559050" y="1922463"/>
          <p14:tracePt t="312038" x="2551113" y="1922463"/>
          <p14:tracePt t="312045" x="2543175" y="1922463"/>
          <p14:tracePt t="312053" x="2535238" y="1922463"/>
          <p14:tracePt t="312062" x="2527300" y="1922463"/>
          <p14:tracePt t="312071" x="2519363" y="1914525"/>
          <p14:tracePt t="312077" x="2503488" y="1914525"/>
          <p14:tracePt t="312091" x="2495550" y="1906588"/>
          <p14:tracePt t="312106" x="2479675" y="1898650"/>
          <p14:tracePt t="312113" x="2471738" y="1890713"/>
          <p14:tracePt t="312120" x="2463800" y="1890713"/>
          <p14:tracePt t="312137" x="2463800" y="1881188"/>
          <p14:tracePt t="312143" x="2455863" y="1881188"/>
          <p14:tracePt t="312158" x="2447925" y="1881188"/>
          <p14:tracePt t="312166" x="2447925" y="1873250"/>
          <p14:tracePt t="313148" x="2447925" y="1865313"/>
          <p14:tracePt t="313158" x="2455863" y="1865313"/>
          <p14:tracePt t="313165" x="2471738" y="1865313"/>
          <p14:tracePt t="313170" x="2503488" y="1865313"/>
          <p14:tracePt t="313180" x="2535238" y="1865313"/>
          <p14:tracePt t="313186" x="2582863" y="1865313"/>
          <p14:tracePt t="313193" x="2622550" y="1857375"/>
          <p14:tracePt t="313203" x="2678113" y="1849438"/>
          <p14:tracePt t="313210" x="2725738" y="1849438"/>
          <p14:tracePt t="313217" x="2767013" y="1849438"/>
          <p14:tracePt t="313225" x="2798763" y="1849438"/>
          <p14:tracePt t="313233" x="2830513" y="1841500"/>
          <p14:tracePt t="313238" x="2854325" y="1841500"/>
          <p14:tracePt t="313250" x="2870200" y="1841500"/>
          <p14:tracePt t="313253" x="2878138" y="1841500"/>
          <p14:tracePt t="313263" x="2886075" y="1841500"/>
          <p14:tracePt t="313268" x="2894013" y="1841500"/>
          <p14:tracePt t="313336" x="2901950" y="1841500"/>
          <p14:tracePt t="313351" x="2909888" y="1841500"/>
          <p14:tracePt t="313366" x="2917825" y="1841500"/>
          <p14:tracePt t="313373" x="2917825" y="1849438"/>
          <p14:tracePt t="313380" x="2925763" y="1849438"/>
          <p14:tracePt t="313396" x="2933700" y="1849438"/>
          <p14:tracePt t="313410" x="2949575" y="1849438"/>
          <p14:tracePt t="313425" x="2957513" y="1849438"/>
          <p14:tracePt t="313440" x="2973388" y="1849438"/>
          <p14:tracePt t="313448" x="2981325" y="1849438"/>
          <p14:tracePt t="313455" x="2989263" y="1849438"/>
          <p14:tracePt t="313465" x="2997200" y="1841500"/>
          <p14:tracePt t="313470" x="3005138" y="1841500"/>
          <p14:tracePt t="313478" x="3021013" y="1833563"/>
          <p14:tracePt t="313486" x="3028950" y="1825625"/>
          <p14:tracePt t="313493" x="3036888" y="1817688"/>
          <p14:tracePt t="313500" x="3044825" y="1817688"/>
          <p14:tracePt t="313508" x="3060700" y="1801813"/>
          <p14:tracePt t="313516" x="3060700" y="1785938"/>
          <p14:tracePt t="313523" x="3076575" y="1778000"/>
          <p14:tracePt t="313530" x="3084513" y="1754188"/>
          <p14:tracePt t="313538" x="3092450" y="1730375"/>
          <p14:tracePt t="313547" x="3109913" y="1714500"/>
          <p14:tracePt t="313553" x="3117850" y="1698625"/>
          <p14:tracePt t="313560" x="3133725" y="1666875"/>
          <p14:tracePt t="313568" x="3141663" y="1643063"/>
          <p14:tracePt t="313576" x="3141663" y="1619250"/>
          <p14:tracePt t="313583" x="3157538" y="1603375"/>
          <p14:tracePt t="313590" x="3165475" y="1587500"/>
          <p14:tracePt t="313598" x="3173413" y="1571625"/>
          <p14:tracePt t="313605" x="3173413" y="1555750"/>
          <p14:tracePt t="313613" x="3181350" y="1547813"/>
          <p14:tracePt t="313628" x="3181350" y="1538288"/>
          <p14:tracePt t="313637" x="3181350" y="1530350"/>
          <p14:tracePt t="313650" x="3189288" y="1530350"/>
          <p14:tracePt t="313763" x="3189288" y="1538288"/>
          <p14:tracePt t="313786" x="3189288" y="1547813"/>
          <p14:tracePt t="313794" x="3189288" y="1563688"/>
          <p14:tracePt t="313800" x="3189288" y="1579563"/>
          <p14:tracePt t="313808" x="3189288" y="1603375"/>
          <p14:tracePt t="313815" x="3189288" y="1627188"/>
          <p14:tracePt t="313823" x="3189288" y="1651000"/>
          <p14:tracePt t="313831" x="3189288" y="1674813"/>
          <p14:tracePt t="313838" x="3181350" y="1698625"/>
          <p14:tracePt t="313846" x="3165475" y="1738313"/>
          <p14:tracePt t="313853" x="3165475" y="1778000"/>
          <p14:tracePt t="313860" x="3149600" y="1833563"/>
          <p14:tracePt t="313868" x="3133725" y="1857375"/>
          <p14:tracePt t="313875" x="3117850" y="1898650"/>
          <p14:tracePt t="313883" x="3100388" y="1922463"/>
          <p14:tracePt t="313890" x="3092450" y="1946275"/>
          <p14:tracePt t="313899" x="3084513" y="1962150"/>
          <p14:tracePt t="313905" x="3068638" y="1993900"/>
          <p14:tracePt t="313913" x="3044825" y="2017713"/>
          <p14:tracePt t="313920" x="3028950" y="2033588"/>
          <p14:tracePt t="313928" x="3013075" y="2057400"/>
          <p14:tracePt t="313935" x="2997200" y="2073275"/>
          <p14:tracePt t="313943" x="2981325" y="2089150"/>
          <p14:tracePt t="313950" x="2957513" y="2105025"/>
          <p14:tracePt t="313958" x="2949575" y="2120900"/>
          <p14:tracePt t="313965" x="2933700" y="2136775"/>
          <p14:tracePt t="313973" x="2925763" y="2152650"/>
          <p14:tracePt t="313982" x="2917825" y="2152650"/>
          <p14:tracePt t="313988" x="2917825" y="2168525"/>
          <p14:tracePt t="313996" x="2909888" y="2176463"/>
          <p14:tracePt t="314003" x="2901950" y="2184400"/>
          <p14:tracePt t="314018" x="2894013" y="2192338"/>
          <p14:tracePt t="314025" x="2894013" y="2200275"/>
          <p14:tracePt t="314032" x="2886075" y="2208213"/>
          <p14:tracePt t="314040" x="2878138" y="2216150"/>
          <p14:tracePt t="314048" x="2870200" y="2216150"/>
          <p14:tracePt t="314055" x="2870200" y="2224088"/>
          <p14:tracePt t="314063" x="2862263" y="2233613"/>
          <p14:tracePt t="314078" x="2854325" y="2241550"/>
          <p14:tracePt t="314085" x="2846388" y="2249488"/>
          <p14:tracePt t="314100" x="2846388" y="2257425"/>
          <p14:tracePt t="314176" x="2846388" y="2249488"/>
          <p14:tracePt t="314183" x="2846388" y="2241550"/>
          <p14:tracePt t="314190" x="2854325" y="2224088"/>
          <p14:tracePt t="314199" x="2870200" y="2208213"/>
          <p14:tracePt t="314205" x="2886075" y="2176463"/>
          <p14:tracePt t="314214" x="2901950" y="2160588"/>
          <p14:tracePt t="314220" x="2909888" y="2144713"/>
          <p14:tracePt t="314228" x="2933700" y="2120900"/>
          <p14:tracePt t="314236" x="2949575" y="2089150"/>
          <p14:tracePt t="314243" x="2981325" y="2057400"/>
          <p14:tracePt t="314250" x="3013075" y="2041525"/>
          <p14:tracePt t="314258" x="3036888" y="2009775"/>
          <p14:tracePt t="314265" x="3060700" y="1993900"/>
          <p14:tracePt t="314273" x="3076575" y="1978025"/>
          <p14:tracePt t="314281" x="3092450" y="1962150"/>
          <p14:tracePt t="314288" x="3125788" y="1946275"/>
          <p14:tracePt t="314296" x="3141663" y="1930400"/>
          <p14:tracePt t="314303" x="3157538" y="1922463"/>
          <p14:tracePt t="314310" x="3165475" y="1906588"/>
          <p14:tracePt t="314318" x="3181350" y="1898650"/>
          <p14:tracePt t="314326" x="3197225" y="1898650"/>
          <p14:tracePt t="314333" x="3205163" y="1898650"/>
          <p14:tracePt t="314340" x="3213100" y="1890713"/>
          <p14:tracePt t="314349" x="3213100" y="1881188"/>
          <p14:tracePt t="314356" x="3228975" y="1881188"/>
          <p14:tracePt t="314370" x="3236913" y="1881188"/>
          <p14:tracePt t="314378" x="3236913" y="1873250"/>
          <p14:tracePt t="314386" x="3244850" y="1873250"/>
          <p14:tracePt t="314423" x="3252788" y="1865313"/>
          <p14:tracePt t="314460" x="3260725" y="1865313"/>
          <p14:tracePt t="314484" x="0" y="0"/>
        </p14:tracePtLst>
      </p14:laserTraceLst>
    </p:ext>
    <p:ext uri="{E180D4A7-C9FB-4DFB-919C-405C955672EB}">
      <p14:showEvtLst xmlns:p14="http://schemas.microsoft.com/office/powerpoint/2010/main">
        <p14:playEvt time="12" objId="11"/>
        <p14:stopEvt time="321774" objId="11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10</Slides>
  <Notes>0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1794</cp:revision>
  <dcterms:created xsi:type="dcterms:W3CDTF">2005-10-14T14:03:22Z</dcterms:created>
  <dcterms:modified xsi:type="dcterms:W3CDTF">2020-11-30T19:45:37Z</dcterms:modified>
</cp:coreProperties>
</file>