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7010400" cy="9296400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1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0000FF"/>
    <a:srgbClr val="CCE43C"/>
    <a:srgbClr val="00CC00"/>
    <a:srgbClr val="99CC00"/>
    <a:srgbClr val="D3E719"/>
    <a:srgbClr val="00FF99"/>
    <a:srgbClr val="CDE53B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78389" autoAdjust="0"/>
  </p:normalViewPr>
  <p:slideViewPr>
    <p:cSldViewPr>
      <p:cViewPr varScale="1">
        <p:scale>
          <a:sx n="114" d="100"/>
          <a:sy n="114" d="100"/>
        </p:scale>
        <p:origin x="1620" y="114"/>
      </p:cViewPr>
      <p:guideLst>
        <p:guide orient="horz" pos="2115"/>
        <p:guide pos="1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704" y="-92"/>
      </p:cViewPr>
      <p:guideLst>
        <p:guide orient="horz" pos="2928"/>
        <p:guide pos="2208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E7A58-B8BB-4EB1-B196-E31CE9D02953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23117-F436-48C7-B0E4-09923D458E7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6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4:19.7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459 200 7040,'0'0'128,"0"0"0,0 0 21,0 0 107,0 0 128,0-36 896,0 32-1215,0 0 0,0 1-1,-1-1 1,1 0 0,-1 0-1,0 0 1,0 1 0,0-1 0,-1 0-1,1 1 1,-1-1 0,0 1 0,0 0-1,0 0 1,0-1 0,-1 1-1,1 0 1,-1 1 0,0-1 0,0 1-1,0-1 1,0 1 0,0 0 0,-1 0-1,1 0 1,0 0 0,-1 1-1,0-1 1,1 1 0,-1 0 0,0 0-1,0 0 1,1 1 0,-4-1-65,-3 1 37,0-1 0,0 2 0,0 0 0,0 0 0,0 0 0,1 1 0,-1 1 0,0 0 0,1 0 0,-1 1 0,1 0 0,-7 4-37,-7 8 41,-1 0-1,2 1 1,0 2-1,1 0 1,1 1-1,1 1 1,1 1 0,1 1-1,1 0 1,-12 22-41,26-42 6,1 0-1,-1 0 1,1 1 0,0-1 0,0 0 0,0 0 0,0 1 0,0-1 0,1 1-1,0-1 1,-1 0 0,1 1 0,1-1 0,-1 1 0,0-1 0,1 1 0,0-1-1,-1 0 1,1 1 0,1-1 0,-1 0 0,0 0 0,1 0 0,0 0 0,-1 0 0,1 0-1,0 0 1,1-1 0,-1 1 0,0-1 0,1 1 0,0-1 0,-1 0 0,1 0-1,0 0 1,0 0 0,0-1 0,0 1 0,1-1-6,9 5 29,0 0 0,1-1 0,-1-1 0,1 0 0,0-1 0,1 0 0,-1-2 0,0 1 0,1-2-29,12 1 74,0-2 1,1 0-1,24-6-74,-42 5 59,0 0 1,0-1 0,-1 0-1,1 0 1,-1-1 0,0 0-1,0 0 1,-1-1 0,1-1 0,-1 1-1,0-1 1,3-4-60,-41 29 60,25-17-55,1 0-1,1 0 1,-1 0 0,0 0-1,0 1 1,1-1 0,-1 1-1,1 0 1,0 0 0,-3 4-5,-2 5 0,1 0 0,0 0 0,1 1 0,1 0 0,0 0 0,1 0 0,0 1 0,1-1 0,-1 6 0,2-9 0,1 1 0,0 0 0,0 0 0,1 0 0,0 0 0,1 0 0,1 0 0,0 0 0,0-1 0,1 1 0,0 0 0,2 3 0,-4-11 7,0 0 0,1 1 0,-1-1 0,1 0 0,0 0 0,0 0 0,0 0 0,0 0 0,0 0 0,1-1 0,-1 1 0,1-1 0,0 0 0,0 1 0,0-1 0,0 0 0,0-1 0,0 1 0,0-1 0,1 1 0,-1-1 0,0 0 0,1 0 0,-1 0 0,1-1 0,-1 1 0,1-1 0,0 0 0,-1 0 0,1 0 0,-1 0 0,1-1 0,-1 0 0,1 1 0,-1-1 0,1 0 0,-1-1 0,0 1 1,1-1-1,-1 1 0,1-2-7,6-3 8,0 0 0,-1-1 0,1 0 0,-2-1 0,1 0 0,-1 0 0,0-1 0,0 0 0,-1 0 0,-1 0 0,0-1 0,2-4-8,14-38-2731,-11 29-5162</inkml:trace>
  <inkml:trace contextRef="#ctx0" brushRef="#br0" timeOffset="399.695">565 126 6912,'3'1'236,"0"0"0,0 1 0,1-1 1,-1 1-1,0 0 0,0 0 0,0 0 0,-1 0 0,1 0 1,0 1-1,-1-1 0,0 1 0,1 0 0,-1-1 1,1 4-237,27 26 659,-19-24-459,0 0 0,1-1 0,0 0-1,0-1 1,1 0 0,2 0-200,-11-4-169,1-1 1,-1 0-1,1 0 1,0 0-1,-1 0 0,1-1 1,0 0-1,0 0 0,-1 0 1,1-1-1,0 1 0,-1-1 1,1 0-1,-1-1 1,1 1-1,-1-1 0,1 0 1,-1 0-1,4-2 169,4-4-6165</inkml:trace>
  <inkml:trace contextRef="#ctx0" brushRef="#br0" timeOffset="717.257">777 1 5760,'0'16'426,"0"1"1,-2-1 0,0 1-1,0-1 1,-2 0 0,0 1-1,0-2 1,-2 1 0,-1 1-427,-50 107 0,56-122-6400</inkml:trace>
  <inkml:trace contextRef="#ctx0" brushRef="#br0" timeOffset="1035.388">642 17 5632,'0'0'149,"16"22"3328,-10-8-3060,-1 1 0,-1 0 0,0 0 0,0 0 0,-2 1-1,2 14-416,-3 100 546,0-27-905,3-81-8131,-3-13 6186</inkml:trace>
  <inkml:trace contextRef="#ctx0" brushRef="#br0" timeOffset="2588.932">719 245 4736,'1'0'33,"-1"0"-1,1 0 1,0 1 0,-1-1-1,1 0 1,0 1 0,-1-1-1,1 1 1,-1-1 0,1 1-1,0-1 1,-1 1-1,1-1 1,-1 1 0,0-1-1,1 1 1,-1 0 0,1-1-1,-1 1 1,0 0 0,1-1-1,-1 1 1,0 0 0,0 0-1,0-1 1,0 1 0,1 0-1,-1 0 1,0-1 0,0 1-1,0 0 1,-1-1 0,1 1-1,0 0 1,0 0 0,0-1-1,0 1 1,-1 0 0,1 0-1,0-1 1,-1 1 0,1-1-1,-1 1 1,1 0 0,0-1-1,-1 1 1,1-1 0,-1 1-1,0-1 1,1 1 0,-1-1-1,1 1 1,-1-1-33,-45 40 980,22-19-470,16-7-289,-3 4 53,4-13-3670,7-5 132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5:22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6272,'0'0'149,"0"0"86,0 0 21,0 0 21,0 0 43,0 0-128,0 0 21,0 0-63,0 0-22,0 0 0,0 0 42,0 0 172,0 0-1,0 0-170,0 0-43,0 0 0,0 0 0,0 0 0,0 0 0,0 0 21,0 0 64,0 0-42,0 0 64,0 0-1,0 0-84,0 0-22,0 0 0,4 0 0,73 9 370,-64-6-382,1 0 1,-1-2-1,1 1 0,0-2 1,0 0-1,-1 0 1,1-1-1,5-2-116,-8 0 23,17-4 224,1 1 0,22-1-247,-40 7 71,0-1-1,-1 2 1,1-1-1,0 2 1,-1-1-1,1 2 1,-1-1-1,0 1 1,4 2-71,11 0 304,28 1 32,-52-6-229,-1 0 21,0 0 0,0 0 0,0 0 0,0 0 0,0 0-384,0 0-1536,0 0-1366,0 0-3924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5:24.7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54 5888,'18'-3'511,"-1"-1"0,0-1 0,1 0 0,6-5-511,-8 4 321,0 0 0,0 1 0,1 1 0,14-2-321,-22 6 150,0 1 0,-1-1 0,1 2 0,-1-1 0,1 1 0,-1 0 0,0 1 0,1 0 0,-1 1-150,3 0 110,1 0 1,-1-1-1,0 0 1,9 1-111,2-1 153,-1 0 0,0 2 1,0 1-1,8 3-153,1 1 155,-8-5-67,-1-1 0,0-1 0,1 0 0,0-2 0,0-1 0,8-1-88,8 1 90,-33 0-70,0 0 0,0 1 1,-1 0-1,1 0 0,0 0 0,0 1 0,-1-1 0,1 1 0,-1 0 0,1 1 0,-1-1 1,0 1-1,0 0 0,0 0 0,0 0 0,-1 0 0,1 1 0,2 3-20,14 11 150,-16-15-137,0 0-1,1-1 0,-1 0 1,1 0-1,0 0 0,0 0 1,0-1-1,-1 1 0,1-1 0,1 0 1,-1-1-1,0 1 0,0-1 1,4-1-13,77-8 159,-69 7-107,46-5 1,47 2-53,29-3 246,-133 7-234,-1 1 0,1-1 0,0 1 1,-1 0-1,1 0 0,0 1 0,-1 0 0,1 0 1,-1 0-1,1 0 0,-1 1 0,0 0 0,1 0 1,-1 1-1,0-1 0,0 1 0,-1 0 0,1 1 1,-1-1-1,1 1 0,1 2-12,-4-3-1771,-2-3-6463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5:30.0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0 137 3712,'0'0'128,"0"0"21,0 0 214,0 0 533,0 0 42,0 0-319,0 0-43,0 0-149,12-2 703,15-6-184,-1 0 0,0-2 0,11-7-946,-35 16 128,-2 1 0,0 0 0,0 0 21,0 0 64,0 0-63,6 0-67,0-1 0,0-1 0,-1 1-1,1-1 1,-1 0 0,1 0 0,4-3-83,13-4 422,-22 9-406,0 0 0,0 0 0,0 0 0,-1 0 0,1-1 0,0 1 0,0 0 0,0-1-1,-1 1 1,1 0 0,0-1 0,0 1 0,-1-1 0,1 1 0,0-1 0,-1 0 0,1 1 0,0-1 0,-1 0-1,1 1 1,-1-1 0,0 0 0,1 0 0,-1 1 0,1-1 0,-1 0 0,0 0 0,0 0 0,1 0 0,-1 1-1,0-1 1,0 0 0,0 0 0,0 0 0,0 0 0,0 0 0,0 1 0,0-1 0,0 0 0,-1 0 0,1 0 0,0 0-1,0 0 1,-1 1 0,1-1 0,-1 0 0,1 0 0,-1 1 0,1-1 0,-1 0 0,1 1 0,-1-1 0,1 0-1,-1 1 1,0-1 0,1 1 0,-1-1 0,0 1 0,0-1 0,0 1-16,-2-3 57,-1 0 0,1 0 1,-1 1-1,0-1 0,0 1 0,0 0 1,0 0-1,0 0 0,0 1 0,-1 0 1,1 0-1,-1 0 0,1 0 0,-1 0 1,0 1-58,109 18 106,288 16 172,-380-33-248,0 0 1,0-1 0,0 0 0,1-1 0,-1-1-1,0 0 1,0 0 0,0-1 0,8-3-31,-153-13 1514,-131 23-1390,216-2-120,14 0 39,1 2 0,-1 1-1,-24 8-42,47-10 0,-22 0 246,8 3 42,22-6-203,-4 0-85,5 0-149,2 0-193,0 0-383,0 0-1344,0 0-1408,0 0-4587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5:31.524"/>
    </inkml:context>
    <inkml:brush xml:id="br0">
      <inkml:brushProperty name="width" value="0.05" units="cm"/>
      <inkml:brushProperty name="height" value="0.05" units="cm"/>
      <inkml:brushProperty name="color" value="#008C3A"/>
    </inkml:brush>
    <inkml:brush xml:id="br1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1579 6912,'7'22'-15,"-5"-16"354,-1 0 0,1-1 0,0 1 0,0-1 0,1 0 0,-1 0 0,1 0 0,3 4-339,-4-7 79,0 0-1,1 0 1,-1-1 0,0 1 0,0-1 0,1 0-1,-1 0 1,1 0 0,-1 0 0,1 0 0,0 0-1,-1-1 1,1 1 0,0-1 0,-1 0 0,1 0-1,0 0 1,0 0 0,-1 0 0,1-1 0,2 0-79,20-3 313,-1-1-1,1-2 1,-1-1 0,-1 0 0,6-4-313,-4 1 153,1 1 0,1 2 0,-1 1 0,11-1-153,10 3 103,0 2 0,1 2 0,0 3 0,-1 1 0,0 3 0,34 8-103,-4-3 269,30-2-269,-45-4 121,-1 2 1,47 12-122,-63-9 171,1-1 0,0-3-1,0-1 1,33-2-171,50 2 340,-70-1 130,0-3 0,22-3-470,-78 1 44,0 1-1,0 0 1,-1 0 0,1 0 0,0 0 0,0 0 0,0 0-1,0 1 1,0-1 0,-1 1 0,1 0-44,-2 0-13,-1-1-1,0 1 1,1 0 0,-1-1 0,0 1-1,0 0 1,0-1 0,1 1 0,-1 0-1,0-1 1,0 1 0,0 0 0,0 0-1,0-1 1,0 1 0,0 0 0,0 0-1,-1-1 1,1 1 0,0 0 0,0-1-1,-1 1 1,1 0 0,0-1 0,-1 1-1,1 0 1,0-1 0,-1 1 0,1-1-1,-1 1 1,1-1 0,-1 1 0,1-1-1,-1 1 1,0-1 0,1 1 0,-1-1-1,0 0 14,-17 18-8533,7-11 2987</inkml:trace>
  <inkml:trace contextRef="#ctx0" brushRef="#br1" timeOffset="10812.49">1549 341 4480,'-1'1'104,"1"0"1,-1 0-1,0 1 0,1-1 1,-1 0-1,0 0 1,0 0-1,0 1 0,0-1 1,0 0-1,0 0 1,0-1-1,0 1 0,0 0 1,0 0-1,0 0 1,-1-1-1,1 1 0,0-1 1,-1 1-1,1-1-104,-46 24 557,26-14-106,7-4-188,0 0 0,0-2 0,0 0 0,-1 0 0,1-1 0,-11 0-263,-34 8 235,29-3-170,0 1 0,1 1 0,0 2 0,0 1-1,2 1 1,-5 4-65,23-13 19,1 1 0,-1 0 0,1 1 0,0 0-1,1 0 1,-1 1 0,2 0 0,-1 0 0,1 1-1,0 0 1,1 0 0,0 0 0,0 1 0,1-1-1,0 1 1,1 0 0,0 0 0,1 1 0,-2 9-19,0 27 0,2 0 0,2 1 0,2-1 0,2 1 0,2-1 0,10 39 0,-7-58 0,0 0 0,2-1 0,2 0 0,0 0 0,1-2 0,2 0 0,3 2 0,39 51 0,36 34 0,-17-22 0,-68-78 28,1-1 0,0 0 0,0-1 0,1 0 0,1-1 0,-1 0 0,2 0 0,7 3-28,-12-9 19,0 1 0,0-1 0,0 0 0,1-1 1,-1 0-1,1-1 0,-1 0 0,1 0 0,0 0 1,0-1-1,-1-1 0,1 1 0,0-1 0,-1-1 1,3 0-20,5-3 74,-1 0 0,1-1 1,-1-1-1,0 0 1,0-1-1,-1-1 0,0 0 1,-1-1-1,0 0 0,0-1 1,-1-1-1,-1 0 0,0 0 1,0-1-1,-2-1 1,1 0-1,-2 0 0,2-3-74,12-25 95,-2-1 0,-2-1 0,-1-1 0,-3 0 0,7-36-95,-11 38 51,-3 0 0,-1-1 1,-2 1-1,-2-1 0,-2 0 0,-2 1 0,-1-1 1,-3 1-1,-1-1 0,-9-24-51,10 50 24,-1 0-1,-1 1 1,-1 0 0,0 0 0,-1 1-1,0 0 1,-2 1 0,0 0 0,0 0-1,-2 2 1,-12-11-24,16 15 15,-1 0-1,-1 1 0,1 0 1,-1 1-1,-1 0 0,1 1 1,-1 1-1,0 0 0,-1 0 1,1 2-1,-1-1 0,1 2 1,-1 0-1,0 0 0,0 2 1,-6 0-15,-21 4-1151,1 2-1,-18 6 1152,-12 1-2519,44-8-3411</inkml:trace>
  <inkml:trace contextRef="#ctx0" brushRef="#br1" timeOffset="13120.943">6679 1608 6400,'11'1'226,"-1"1"1,0 1-1,0-1 0,0 2 1,0-1-1,0 1 0,-1 1 1,9 5-227,29 11 386,24 3 150,2-3 0,1-3 1,37 2-537,45 0 546,28-4-546,-80-14 204,0-4 1,-1-4 0,0-5 0,0-5 0,54-17-205,-95 17 125,-1-2 0,-1-3 0,-1-2 0,-1-3 0,-1-3 0,-1-2 0,18-15-125,-42 24 64,-1-2 0,0-1 0,-2-1 0,-1-1 0,-1-2 0,-2 0 0,-1-2-1,-1-1 1,-2-1 0,-1-1 0,-1 0 0,6-20-64,-19 37 18,-1 1 0,-1-2-1,-1 1 1,0 0 0,-1 0-1,-1-1 1,-1 1 0,0-1-1,-1 1 1,-1-1 0,-1 1-1,0 0 1,-1 0 0,-1 0-1,-1 0 1,-1-1-18,-3-7 25,-1 2 0,-1 0 0,-1 0 0,-1 1 0,-1 0 0,-1 2 0,-1 0 0,0 0 1,-2 2-1,-15-12-25,-11-3 0,-1 2 0,-2 2 0,0 2 0,-2 2 0,-1 3 0,-1 1 0,-1 3 0,0 3 0,-2 1 0,-23-1 0,-40-2 0,-1 5 0,-1 5 0,1 5 0,-48 8 0,-6 11 0,-117 28 0,121-17 0,95-16 64,-42 14-64,90-19 10,1 1 1,0 1 0,0 2-1,1 0 1,1 2 0,-5 3-11,17-7 0,0 0 0,1 0 0,1 1 0,-1 1 0,1 0 0,1 0 0,0 0 0,1 1 0,0 0 0,1 1 0,0-1 0,1 1 0,0 0 0,1 1 0,0-1 0,1 5 0,-4 19 0,1-1 0,3 0 0,1 1 0,1 0 0,4 23 0,-2-38 0,1-1 0,1 1 0,1-1 0,2 1 0,-1-1 0,2-1 0,1 1 0,4 6 0,-4-13 0,0 0 0,1-1 0,1 0 0,0 0 0,1-1 0,0-1 0,1 0 0,0 0 0,0-1 0,1 0 0,10 4 0,96 53-1,3-6 0,22 4 1,10 4-169,-117-52-1399,1-2 0,14 2 1568,10 2-7317</inkml:trace>
  <inkml:trace contextRef="#ctx0" brushRef="#br1" timeOffset="14618.532">3149 98 1280,'273'-32'1103,"303"-24"1157,-469 53-2034,-1 4 0,1 4 0,-1 5-1,43 12-225,24 10 619,1-8 0,1-8-1,21-6-618,-50-7 302,34 10-302,-116-5 53,-1 3-1,0 2 1,0 3-1,2 4-52,187 76 733,31 28-733,-236-103 291,-25-10-150,0 1-1,-1 1 1,-1 1-1,0 1 1,-1 1-1,0 0 0,-2 1 1,0 1-1,0 1 1,-2 1-1,-1 0 1,4 8-141,-15-24-13,-2-2-85,0-1 0,0 1 0,0 0 0,0-1 0,0 0-1,0 1 1,0-1 0,0 1 0,0-1 0,1 0 0,-1 0 0,1 0-1,-1 0 1,1 0 0,-1 0 0,1 0 0,-1-1 0,1 1-1,0 0 1,-1-1 0,1 1 0,0-1 0,0 0 0,0 0 98,13 0-5568</inkml:trace>
  <inkml:trace contextRef="#ctx0" brushRef="#br1" timeOffset="16373.118">3302 3 5888,'-14'-3'256,"-10"3"93,0 1 0,-1 0 1,1 2-1,0 1 0,1 1 1,-1 1-1,1 1 0,-15 6-349,-4 5 363,-1-2 0,0-2-1,-1-2 1,-10 0-363,6-4 311,5-1 110,1 2-1,-39 14-420,28-8 100,-1-1-1,-4-2-99,-59 14 313,98-19-279,0 1 0,1 0 1,0 2-1,0 0 0,-15 12-34,-39 21 64,55-33-63,0 0 1,1 1 0,0 0 0,1 1-1,0 1 1,0 2-2,-10 8-18,0-2 1,-2 0-1,-20 11 18,45-31-192,2-1-597,0 0-2539,0 0-405,0 0 938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6:10.6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8 5888,'0'0'256,"23"11"3968,-18-7-4085,1-1 1,0 0-1,0 0 1,0-1-1,0 0 1,0 0-1,0 0 1,1 0-1,-1-1 1,1 0-1,-1-1 1,3 1-140,85-7 994,-70 3-824,-1 2 0,1 0 0,4 1-170,16 6 104,-18-3 126,0 0 0,1-1 0,-1-2 0,26-2-230,-18-3 217,1-2-1,6-2-216,-17 2 89,0 2 0,0 1 0,1 1 1,13 0-90,247 0 405,-283 3-298,-2 0 21,0 0 0,0 0 0,0 2-22,-14 44-84,13-38-22,-1-1 0,0 0 0,-1 0 0,1 0 0,-1 0 0,-1 0 0,1 0 0,-1-1 0,0 0 0,-5 6 0,-21 32 21,27-42 64,0 1-21,-28 16-5958,30-19 5660,0-1-1,1 1 0,-1 0 0,1-1 0,-1 1 0,1 0 0,0-1 0,-1 1 0,1 0 1,-1-1-1,1 1 0,0-1 0,-1 1 0,1-1 0,0 1 0,-1-1 0,1 1 1,0-1-1,0 1 0,0-1 0,-1 0 0,1 1 0,0-1 0,0 1 0,0-1 0,0 1 1,0-1-1,0 0 0,0 1 0,0-1 0,0 0 235,-2-12 376,-3-10-2723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6:15.2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 1 9728,'0'0'8,"0"0"1,0 0 0,0 0 0,-1 1-1,1-1 1,0 0 0,0 0 0,0 0 0,-1 0-1,1 1 1,0-1 0,0 0 0,0 0-1,0 1 1,0-1 0,0 0 0,0 0-1,-1 0 1,1 1 0,0-1 0,0 0-1,0 1 1,0-1 0,0 0 0,0 0-1,0 1 1,0-1 0,0 0 0,0 0-1,0 1 1,1-1 0,-1 0 0,0 0-1,0 1 1,0-1 0,0 0 0,0 0 0,0 0-1,0 1 1,1-1 0,-1 0 0,0 0-1,0 0 1,0 1 0,1-1 0,-1 0-1,0 0 1,0 0 0,0 0 0,1 0-1,-1 0 1,0 1 0,0-1 0,1 0-1,-1 0 1,0 0 0,0 0 0,1 0-9,26 6 1124,35-2 572,123 8-438,-153-10-1179,0 2 0,0 1-1,0 1 1,17 6-79,56 11 347,-90-19-253,-1-1 0,0 2 0,0 0 0,0 0 0,0 2 0,-1-1 0,10 8-94,1 0 131,-6-6-36,0-1 0,1-1 0,0-1 0,-1 0 0,19 1-95,51 15 250,-50-11-171,1-2-1,1-1 0,-1-2 1,1-2-1,5-1-78,8 1 135,0 2-1,26 7-134,-59-9 16,1 0-1,-1-2 0,1 0 1,-1-1-1,1-1 0,-1-1 1,2-1-16,44-9 116,33-12-116,35-7 139,22-4-88,-76 16 16,19 0-67,-70 15 6,-1 1 0,0 1 1,1 2-1,-1 1 0,15 3-6,160 33 0,-149-26 0,-14-5 0,-1-2 0,1-2 0,1-1 0,62 3 0,-29 0 118,28-4-118,-34-1 138,63 7-138,-2 4 14,76-7-14,-181-3 8,220 0 98,-231 0-106,2 0 0,-1 0 0,-2 0 0,41 0 128,-42 0-128,-1 3 0,3 1 0,2 0 0,-3-2 0,35-1 0,-1-2 0,0-1 0,8-4 0,78-4 0,14 10 22,-143 0 63,13 3-82,0-2 0,1 0 0,-1-1 0,0 0-1,0-2 1,0 1 0,1-2-3,-7 1 1,15-1 15,0 0 0,0 1 0,0 2 0,1 0 0,-1 2 0,0 1 0,0 1 0,7 2-16,-4 0 0,0-2 0,25 1 0,2 0 0,360 27 0,-195-18 0,-166-12 0,1-3 0,4-2 0,1 0 0,0 2 0,5 3 0,76 14 0,-93-7 0,-35-8 0,-1-1 0,0 0 0,-2 0 0,1 0 0,2 0 0,1 0 0,-4 0 0,0 0 0,29 0 390,-30 0-4385,-9 0-6223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28:16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1 339 3840,'3'-7'338,"1"4"8262,79-20-7634,2 4-1,0 3 0,1 4 0,43 1-965,-81 11 534,0 3 0,40 6-534,-48-3 213,0-3 0,1-1 0,0-1 0,16-4-213,115-7 532,-117 9-350,0-2 0,0-3-1,-1-2 1,9-5-182,-61 13 9,5-2 19,0 0-1,1 1 0,-1 0 1,1 1-1,-1-1 0,1 1 0,3 1-27,6-1 205,-24 1-186,1 0 0,-1 0 0,1 1 0,-1 0 0,1 0 0,0 0 0,0 1-19,-28 8-5,-10-3 5,0-2 0,-1-3 0,-2-1 0,-74 7 0,93-6-12,-37 6 106,0-3 0,-1-2-1,0-4 1,-15-3-94,56 0 10,-79-7 1,-28 4-11,102 8 0,0 1 0,0 2 0,0 0 0,-10 5 0,10-2 0,1-2 0,-1-1 0,0-1 0,-12-1 0,33-3-4,7 0 17,0 1 1,0-1-1,0 0 0,0 0 0,0 0 1,0-1-1,0 1 0,0-1 0,0 1 1,0-1-1,0 1 0,0-1 1,0 0-1,0 0 0,0 0 0,0 0 1,1 0-1,-1-1-13,26-13-107,8 4 107,-1 0 0,2 2 0,-1 2 0,1 0 0,1 3 0,17-1 0,-35 4 0,106-15 0,-53 5 0,1 4 0,-1 3 0,42 3 0,-6 4 0,-40-2 0,-1 4 0,7 2 0,-14-1 0,0-2 0,22-3 0,-67-1-21,-1-2-271,-3-1-5899,-10-1-5940,-2 1 12506,-3-8-2082</inkml:trace>
  <inkml:trace contextRef="#ctx0" brushRef="#br0" timeOffset="6687.855">1874 1 10240,'0'0'128,"0"0"0,0 0 0,0 0 21,0 0 86,0 0 21,0 0-22,0 0-63,28 10 298,163 53 577,27-3-1046,-153-44 206,-25-7-62,0 2 1,0 2 0,16 8-145,-48-18 0,1 0-22,-7-2-127,-2-1-192,0 0-299,0 0-1003,0 0-960,0 0-3135</inkml:trace>
  <inkml:trace contextRef="#ctx0" brushRef="#br0" timeOffset="8664.629">2931 504 5888,'-14'-1'937,"0"0"0,0-2 1,0 1-1,-10-5-937,11 4 812,0-1-1,-1 2 1,1 0 0,-1 0 0,-4 1-812,2 2 0,0 1 0,0 1 0,1 0 0,-1 1 0,1 0 0,0 2 0,-3 1 0,-19 10 0,0 1 0,-6 6 0,41-23 0,0 0 0,1 0 0,-1 1 0,0-1 1,0 0-1,1 1 0,-1-1 0,0 1 0,1 0 1,0 0-1,-1 0 0,1-1 0,0 1 0,0 0 0,0 0 1,0 0-1,0 1 0,1-1 0,-1 0 0,1 0 1,-1 0-1,1 1 0,0 1 0,0 1-1,1 0 0,-1 0 0,1 0 0,0 0 0,1-1 0,-1 1 0,1 0 0,0-1 0,0 1 0,1-1 0,-1 1 1,8 10 31,1 0 0,0-1 1,1 0-1,0 0 0,10 7-31,-9-11 65,-1 0-1,2-1 1,-1 0 0,1-1 0,0-1-1,1 0 1,13 4-65,-20-8 25,-1-1 0,0 0 0,1 0-1,-1 0 1,1-1 0,-1 0 0,1-1-1,-1 0 1,1 0 0,0 0 0,-1-1 0,1 0-1,-1-1 1,1 0 0,-1 0 0,0 0 0,5-3-25,3-6 106,-55 5-596,17 6 394,0 1 0,1 1 0,-1 0 0,1 2 0,-1 1 0,1 0 0,-11 6 96,22-7-35,-1 0 1,1 1 0,0 1-1,1 0 1,0 0 0,-1 1 0,2 1-1,-1-1 1,1 1 0,1 1-1,-1 0 1,1 0 0,1 1 0,-7 10 34,13-18 5,-1 1 0,1-1 0,0 1 1,0 0-1,0-1 0,0 1 0,1 0 1,-1 0-1,1-1 0,-1 1 1,1 0-1,0 0 0,0 0 0,0-1 1,1 1-1,-1 0 0,1 0 0,-1 0 1,1-1-1,0 1 0,0 1-5,2 1 25,0 0 0,0 0-1,0 0 1,1-1 0,0 1-1,0-1 1,0 0 0,0 0-1,0 0 1,3 1-25,12 8 78,0-2 0,0 0 0,1-1-1,1-1 1,0 0-78,-1-1 87,1-1 0,0-1 0,0-1-1,0 0 1,9-1-87,-20-3-344,1 0 1,-1-1-1,1-1 0,-1 1 1,1-2-1,-1 1 0,0-2 0,0 1 1,0-1-1,0-1 0,0 0 1,0-1 343,15-7-6912</inkml:trace>
  <inkml:trace contextRef="#ctx0" brushRef="#br0" timeOffset="9483.234">2989 169 8064,'2'0'52,"1"0"1,0 1 0,-1-1 0,1 1-1,-1 0 1,0 0 0,1 0 0,-1 0-1,0 1 1,0-1 0,1 0 0,-1 1-1,0 0 1,0-1 0,-1 1 0,1 0-1,0 0 1,0 0 0,-1 0 0,0 0-1,1 1 1,-1-1 0,0 0 0,0 1-1,0-1 1,0 1 0,-1-1 0,1 1-1,0 1-52,4 10 284,17 30 413,1-1 0,3-1 0,1-1 0,1-1-1,3-2 1,28 28-697,33 27-106,-90-91-513,-2-2-298,0 0-1003,0 0-854,0 0-2388</inkml:trace>
  <inkml:trace contextRef="#ctx0" brushRef="#br0" timeOffset="9984.284">3430 321 8960,'-7'0'21,"5"0"86,-3 2 1,1 0 0,-1 0 0,1 0 0,0 1 0,0-1 0,0 1 0,0 0 0,0 0 0,1 1 0,-3 2-108,-11 8 434,-84 61 145,59-42-167,-1-1-1,-2-3 1,-26 12-412,13-7-7040,58-34 3456</inkml:trace>
  <inkml:trace contextRef="#ctx0" brushRef="#br0" timeOffset="10450.196">3223 100 9088,'0'0'128,"-1"28"533,-4 15 213,-1 4 278,3 1 0,1 0 1,3 21-1153,0-28 402,-1-1 1,-3 1 0,-4 21-403,-3 47 200,14-39-497,4-24-3118,-4-21-4777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39:29.2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1 128 6144,'0'0'128,"32"-18"1386,-5 4-1012,1 2-1,1 1 0,0 1 1,0 1-1,1 2 0,0 1 1,0 1-1,18 0-501,29-2 545,-15 0 79,0 3-1,27 3-623,-17 1 845,34-5-845,-40 0 260,-1 4 0,5 2-260,211 5 610,-80-4-153,-118 4-259,46 11-198,-41-4 186,19-4-186,20-4 113,-28-3-13,58 11-100,30 1 116,-106-9 67,54 9-183,-59-6 256,-74-8-384,-2 0-896,0 0-1749,0 0-6379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39:31.27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123 61 1664,'9'5'21,"-7"-4"107,-2-1 320,0 0 875,0 0 213,0 0 0,0 0-214,0 0-831,0 0-86,0 0 193,0 0-1,0 0-170,0 0-65,0 0-63,0 0 21,0 0-128,0 0 21,0 0-42,2-3-86,1 0-1,-1 1 1,1-1 0,0 1-1,0 0 1,0-1 0,0 1 0,0 1-1,1-1 1,2-1-85,0 0 177,5-3-116,0 1-1,0 0 1,0 0 0,0 1 0,1 1-1,-1 0 1,1 1 0,0 0-1,0 1 1,0 0 0,7 1-61,25 2 233,0 1 0,26 7-233,-28-3 201,0-3 0,12-1-201,38-3 747,-91 0-619,-1 0 21,0 0 64,0 0-42,0 0 42,0 0-64,0 0-21,-29-4 107,-195 0 320,-122 16-555,297-14 117,40 1-93,-1 0-1,1 1 1,-1 0-1,1 1 0,-5 0-23,61 17-128,13-8 96,1-2-1,1-3 1,-1-2-1,44-5 33,-17 1 2,-82 4-10,0-3 60,30-20-864,-34 19 663,-2 1-64,0 0 21,0 0-149,0 0-65,0 0-84,0 0 20,0 0 193,0 0 128,-54 9-2646,39-6-4650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39:37.4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58 9600,'0'0'-128,"0"0"42,0 0 193,0 0 149,0 0 107,0 0 21,0 0 0,0 0-22,0 0-84,0 0-22,0 0 0,0 0-22,0 0-63,5 1 64,37 0 343,0-2 0,0-2-1,0-2 1,18-5-578,-12 2 417,0 2 0,0 2 0,35 3-417,12 6 313,1-5 0,0-4 0,23-6-313,-51 3 224,0 2 0,0 4 0,0 3 0,31 6-224,-60 0 261,10 0-2783,-49-8-8422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4:26.4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5248,'0'0'0,"17"15"256,-17-15 0,12 10-128,-12-10 128,0 0-128,0 0 0,0 0-512,0 0 0,0 0-3456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4T18:40:20.845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40:51.20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0 361 4480,'9'-12'49,"0"1"0,0 0 1,1 1-1,0 0 0,1 0 1,0 1-1,1 0 0,9-5-49,15-13 97,-4 3 1,1 2 1,1 1 0,1 1-1,0 2 1,2 1-1,0 3 1,0 0 0,5 2-99,-37 9 24,-4 2-20,0 0 1,0 0 0,1 1 0,-1-1-1,0 0 1,1 1 0,-1-1 0,0 1-1,1 0 1,-1-1 0,1 1-1,-1 0 1,0 0 0,1 0 0,-1 0-1,1 0 1,-1 0 0,1 0 0,-1 1-1,0-1 1,1 0 0,-1 1-5,1-1 0,-1 0 0,0 1 0,1-1 0,-1 0 0,1 1 0,-1 0 0,0-1 0,0 1 0,1 0 0,-1-1 0,0 1 0,0 0 0,0 0 0,0 0 0,0 0 0,0 0 0,0 0 0,0 0 0,0 0 0,0 1 0,-1-1 0,1 0 0,0 1 0,-1-1 0,1 0 0,-1 1 0,0-1 0,1 0 0,-1 1 0,0-1 0,0 2 0,1 0 0,10 18 39,1-1 1,1-1 0,0 0-1,2 0 1,0-1 0,1-1-1,10 7-39,-19-18 72,0-1 0,0 0 0,1 0-1,0-1 1,0 0 0,0 0 0,1-1 0,-1 0-1,1-1 1,0 1 0,0-2 0,-1 1 0,1-1 0,0-1-1,0 0 1,0 0 0,0 0 0,8-2-72,9-2 198,0 0 0,0-2 0,-1 0 0,0-2 0,21-9-198,-28 9 71,0-1 1,0-1 0,-1 0 0,-1-1 0,0-1-1,0 0 1,-1-2 0,-1 1 0,0-2-1,-1 0 1,6-8-72,-11 13 18,1-1 18,-1-1 0,0 0 0,-1 0 1,0-1-1,0 0 0,0-5-36,-2 10 0,0 15 0,22 59 0,14 27 0,-37-85 56,0 0 0,0-1 0,1 0 0,0 0 0,0 0 0,1-1 0,0 0 0,5 5-56,-7-8 26,0-1 0,0 0 1,0 0-1,0 0 0,0-1 1,0 1-1,1-1 1,-1 0-1,0 0 0,1-1 1,-1 1-1,1-1 0,-1 0 1,1 0-1,-1-1 0,1 1 1,3-2-27,72-13 128,-1-3 0,-1-4 0,60-26-128,-110 38-1,1 3-1,-1 0 1,1 1 0,23 0 1,122-3 4,-58 5 18,-59 1 1,0 2 0,0 3 0,35 6-23,-60-3 6,-1 2-1,0 0 0,0 2 1,-1 1-1,0 2 0,0 1 1,5 5-6,-17-9 54,0 1 0,-1 1 0,0 1 1,-1 0-1,-1 1 0,5 5-54,-15-13 22,0 1 0,-1 0 1,1 0-1,-1 0 0,-1 0 0,1 1 0,-1-1 0,0 1 1,0 0-1,-1 0 0,0 0 0,0 0 0,-1 0 0,0 0 1,0 1-1,0-1 0,-1 0 0,0 1 0,-1 0-22,1-2 25,-1 0-1,0 0 0,0-1 1,-1 1-1,1 0 1,-1-1-1,0 1 0,-1-1 1,1 1-1,-1-1 0,0 0 1,-1 0-1,1 0 1,-1-1-1,0 1 0,0-1 1,0 0-1,-1 0 1,1-1-1,-1 1 0,0-1 1,0 0-1,-1 0 0,1 0 1,0-1-1,-1 0 1,1 0-1,-3 0-24,-5-3-639,5 0-6082,8 1 3436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39:53.238"/>
    </inkml:context>
    <inkml:brush xml:id="br0">
      <inkml:brushProperty name="width" value="0.05" units="cm"/>
      <inkml:brushProperty name="height" value="0.05" units="cm"/>
      <inkml:brushProperty name="color" value="#008C3A"/>
    </inkml:brush>
    <inkml:brush xml:id="br1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1909 1198 6528,'1'0'59,"-1"0"-1,0 0 1,0 0 0,1 0 0,-1-1-1,0 1 1,0 0 0,1 0 0,-1 0 0,0 0-1,0 0 1,0-1 0,1 1 0,-1 0-1,0 0 1,0 0 0,0-1 0,0 1 0,1 0-1,-1 0 1,0 0 0,0-1 0,0 1-1,0 0 1,0 0 0,0-1 0,0 1 0,0 0-1,0 0 1,0-1 0,0 1 0,0 0-1,0-1 1,0 1 0,0 0 0,0 0 0,0-1-1,0 1 1,0 0 0,0 0 0,0-1-1,0 1 1,-1 0 0,1 0 0,0 0 0,0-1-1,0 1 1,0 0 0,0 0 0,-1-1-59,-15-16 929,-26-11-680,31 25-230,0 0-1,0 1 1,-1 0 0,1 0-1,-1 1 1,1 1 0,-1 0-1,1 0 1,-1 1 0,1 1-1,0 0 1,-1 1 0,1 0-1,-7 3-18,-15 5 58,1 3-1,0 0 0,1 2 1,-5 5-58,32-18-1,0 0 1,1 0 0,-1 0 0,1 0 0,-1 0 0,1 1 0,0 0-1,0 0 1,1 0 0,-1 0 0,1 0 0,0 0 0,0 1-1,0-1 1,0 1 0,1-1 0,0 1 0,0 0 0,0-1-1,1 1 1,-1 0 0,1 0 0,0-1 0,0 1 0,1 0-1,0 0 1,0-1 0,0 1 0,0 0 0,0-1 0,1 1 0,0-1-1,1 1 1,-1 1 1,0 0 1,1 0-1,0 0 0,1 0 0,0-1 0,-1 0 0,1 1 0,1-2 0,-1 1 0,1 0 1,0-1-1,0 0 0,0 0 0,1 0 0,-1-1 0,1 1 0,0-2 0,0 1 0,0 0 1,0-1-1,1 0 0,-1-1 0,0 1 0,5-1-1,5-2 69,-1-1-1,0-1 1,0 0 0,-1-1 0,1-1-1,-1 0 1,0-1 0,0 0 0,3-3-69,-33 22 0,1 1 0,0 0 0,0 1 0,2 1 0,0 0 0,0 1 0,2 0 0,-6 12 0,13-22 0,2-4 0,0 1 0,0-1 0,1 1 0,0 0 0,0 0 0,0 0 0,0-1 0,0 1 0,1 0 0,0 0 0,0 0 0,0 0 0,0 0 0,0 0 0,1 0 0,0 0 0,0 0 0,0 0 0,0-1 0,1 1 0,-1 0 0,1-1 0,0 1 0,0-1 0,0 0 0,1 0 0,-1 1 0,1-1 0,-1-1 0,1 1 0,0 0 0,0-1 0,1 1 0,-1-1 0,0 0 0,1 0 0,-1-1 0,1 1 0,0-1 0,-1 1 0,1-1 0,0 0 0,0 0 0,0-1 0,1 1 0,7-1-251,-1 0 0,0 0 1,0-1-1,0-1 0,-1 0 1,1 0-1,0-1 0,8-4 251,0 0-6570</inkml:trace>
  <inkml:trace contextRef="#ctx0" brushRef="#br0" timeOffset="609.347">1909 1009 8576,'12'4'0,"-10"-3"3,-1 0 0,1-1 1,-1 1-1,1 0 0,-1 0 1,1 0-1,-1 0 1,0 0-1,1 0 0,-1 0 1,0 1-1,0-1 0,0 0 1,0 1-1,0-1 0,0 1 1,-1-1-1,1 1 0,0-1 1,-1 1-4,4 6 61,17 16 75,1-2 1,0 0-1,2-2 1,1-1-1,0 0 1,1-2-1,1-1 1,5 1-137,-5-1-324,-26-15-6076</inkml:trace>
  <inkml:trace contextRef="#ctx0" brushRef="#br0" timeOffset="911.242">2123 1100 5376,'0'0'0,"9"3"256,-9-3 0,3 10 512,-3-10 128,-9 15-512,-1-6 128,0 3-384,-6 0 128,-4 1-128,3-1 128,0-3-256,2-1 128,6-1-128,0-2 0,1-2-4352,8-3-512</inkml:trace>
  <inkml:trace contextRef="#ctx0" brushRef="#br0" timeOffset="1300.145">2151 901 10112,'-13'20'19,"2"0"1,0 1-1,2 1 1,0 0-1,-2 12-19,-14 32 31,18-50-140,1-1 1,0 1-1,1 0 1,0 1-1,2-1 1,0 1 0,1-1-1,0 1 1,2 0-1,0 0 1,0 0-1,4 14 109,-3-19-5994</inkml:trace>
  <inkml:trace contextRef="#ctx0" brushRef="#br0" timeOffset="2240.985">2375 1462 6656,'6'-10'21,"-4"8"86,-2 2 63,0 0 193,0 0 149,0 0 107,39-1 874,34-8-797,0-3-1,39-14-695,-73 17 209,-24 8-1681,-15 1-5269</inkml:trace>
  <inkml:trace contextRef="#ctx0" brushRef="#br0" timeOffset="2550.904">2259 1652 7936,'11'-7'200,"0"1"1,1 0-1,0 0 1,0 1-1,0 1 1,0 0 0,1 1-1,12-2-200,33-11 572,-14-1-564,30-10 510,-23 21-4244,-50 6 569,-1 0 682</inkml:trace>
  <inkml:trace contextRef="#ctx0" brushRef="#br0" timeOffset="3020.673">2923 1410 7808,'2'4'72,"0"0"1,0 0-1,1 0 1,-1 0-1,1-1 1,0 1-1,0-1 1,0 1 0,1-1-1,-1 0 1,1-1-1,-1 1 1,1-1-1,0 1 1,0-1-1,0 0 1,1 0-1,-1-1 1,0 1-1,1-1 1,-1 0-1,0 0 1,1-1-1,0 1 1,-1-1-1,1 0 1,1 0-73,14-1 505,0-1-1,0-1 1,-1-1-1,1-1 1,8-3-505,-10 3 127,89-30 187,-63 16-2591,-22 9-4848</inkml:trace>
  <inkml:trace contextRef="#ctx0" brushRef="#br0" timeOffset="3888.817">3720 1077 6656,'0'0'128,"0"0"0,0 0 21,0 0 128,0 0 214,0 0 128,0 0 21,4 0 0,32-7 950,-1-2 1,18-8-1591,-27 8-299,0 2 0,0 0-1,0 1 1,1 2 0,-1 1 0,4 1 299,-19 2-7530</inkml:trace>
  <inkml:trace contextRef="#ctx0" brushRef="#br0" timeOffset="4222.569">3563 1404 6912,'8'-3'333,"-1"1"0,1 0 0,0 1 0,0 0 0,0 0 0,0 0 0,0 1 0,0 1 0,0-1 0,2 1-333,47-1 360,32-15 34,-1-5-1,42-16-393,-36 9-61,-91 25-368,1 1-3153,-4 1-1303</inkml:trace>
  <inkml:trace contextRef="#ctx0" brushRef="#br0" timeOffset="4641.008">3659 1181 8064,'-1'17'326,"-1"-1"0,-1 1 0,-1-1 0,0 0 0,-2 0 0,0 1-326,-13 46 497,10-10-31,3 0 0,1 1 1,4 50-467,-2 29 756,2-131-700,0 0 0,1 1 0,0-1 0,-1 1 0,1-1 0,0 1 0,1-1 0,-1 0 0,0 1 0,0-1 0,1 1 0,0-1 0,-1 0 0,1 1 0,0-1 0,0 0 0,0 0 0,1 0 0,-1 0 0,0 0 0,1 0 0,-1 0 0,1 0 0,1 0-56,0-1 43,1 0-1,-1 0 1,1-1 0,0 1-1,-1-1 1,1 0-1,0 0 1,0 0 0,-1-1-1,1 0 1,-1 1 0,1-1-1,0 0 1,-1-1 0,0 1-1,1-1-42,34-12 126,0-1-1,23-15-125,-4 0-5243,-40 21-1391</inkml:trace>
  <inkml:trace contextRef="#ctx0" brushRef="#br0" timeOffset="4960.903">3981 1578 9984,'3'16'212,"-1"0"0,-1 0 0,0 0 0,-1 0 0,-1 0 0,-1 1-1,0-1 1,-2 5-212,-3 26 353,0 47-41,7-75-3541,0 2-3411,0-21 5189</inkml:trace>
  <inkml:trace contextRef="#ctx0" brushRef="#br0" timeOffset="5406.805">4009 1598 9344,'0'0'128,"0"0"21,0 0 64,2 24 342,5-2-375,1 0-1,0-1 1,2 0-1,0 0 1,2-1-1,0-1 1,1 0-1,1 0 1,0-1 0,2-1-1,0-1 1,7 5-180,-23-20 14,1-1 1,-1 1 0,1-1 0,0 1-1,-1-1 1,1 0 0,0 1 0,-1-1-1,1 0 1,0 0 0,-1 0 0,1 1-1,0-1 1,-1 0 0,1 0 0,0 0 0,-1 0-1,1 0 1,0 0 0,0 0 0,-1 0-1,1-1 1,0 1 0,-1 0 0,1 0-1,0 0 1,-1-1 0,1 1 0,-1 0-1,1-1 1,0 1 0,-1-1 0,1 1-1,-1-1 1,1 1 0,-1-1 0,1 1-1,-1-1 1,1 1 0,-1-1 0,0 0 0,1 1-1,-1-1 1,0 1 0,0-1-15,15-35 267,-13 30-196,11-33 36,-2 0 0,-2-1-1,-1 0 1,-2 0 0,-1-11-107,-7 113 1,0-34 2,2 0 1,0-1-1,2 1 0,1 0 1,2-1-1,5 20-3,-8-36-2603,-2-11-5183</inkml:trace>
  <inkml:trace contextRef="#ctx0" brushRef="#br0" timeOffset="5950.019">4175 872 7552,'0'0'128,"0"0"106,0 0 428,0 0 63,0 0-170,0 0-86,0 0-170,25 6 447,-13-2-852,1-1 0,-1 0-1,0-1 1,1 0 0,-1-1-1,5-1 107,77-5-8215,-73 2 6722</inkml:trace>
  <inkml:trace contextRef="#ctx0" brushRef="#br0" timeOffset="6355.896">4450 1045 8448,'0'0'149,"0"0"86,0 0 42,10-4 235,3-9-349,-1 0 0,0-1 0,-1 0 0,-1-1 0,0 0 0,-1-1-1,0 0 1,-1 0 0,-1-2-163,7-9 177,10-26 526,13-42-703,4-11 470,-47 125-408,1 1-1,1 0 1,1-1 0,0 1 0,2 1-1,0 5-61,0 162 110,1-118 7,0-25-254,-1 11-1987,7 52 2124,-3-89-7317</inkml:trace>
  <inkml:trace contextRef="#ctx0" brushRef="#br0" timeOffset="6875.019">4649 1454 10112,'0'0'0,"1"-9"0,-1 9 128,0 0 128,0 0 128,3 9-256,-3-9 128,8 20 0,-3-11 0,-1 3-256,1 1 128,2-1-128,-2 0 128,3-3-1152,-8-9 128,0 0-6272</inkml:trace>
  <inkml:trace contextRef="#ctx0" brushRef="#br0" timeOffset="7133.202">4612 1616 9728,'0'0'0,"5"12"128,-5-12 0,4 15 128,-4-6 0,0 1 0,0 0 128,0-2-256,0-8 128,0 11-256,0-11 128,6 10-128,-6-10 0,13 2-640,-4-2 128,0 0-6912</inkml:trace>
  <inkml:trace contextRef="#ctx0" brushRef="#br0" timeOffset="13951.829">7979 1297 10368,'0'0'256,"0"0"21,0 0 86,12-27 895,-7 19-1071,-1 0-1,0 0 0,0 0 1,-1 0-1,0-1 0,-1 1 1,0-1-1,0 0 0,-1 1 1,0-1-1,0 0 0,-1 0 1,-1 0-1,1 0 0,-1 0 0,-1 1 1,1-1-1,-2 0 0,-1-5-186,3 9 18,-1 1-1,0-1 1,0 0-1,0 0 1,-1 1-1,0 0 1,0-1-1,0 1 1,0 0-1,0 0 1,-1 1-1,0-1 1,0 1-1,0 0 1,0-1-1,0 2 1,-1-1-1,1 1 1,-1-1-1,0 1 1,0 1-1,1-1 1,-1 1-1,0-1 1,-1 1-1,1 1 1,0-1-1,0 1 1,0 0-1,0 0 1,0 0-1,-1 1 1,-2 1-18,-14 3 0,0 1 0,1 2 0,0 0 0,1 1 0,0 1 0,0 1 0,1 1 0,0 0 0,1 2 0,1 0 0,0 1 0,1 1 0,0 0 0,1 1 0,2 0 0,-11 17-1,22-32 4,1 1-1,-1 0 0,1 0 0,-1-1 1,1 1-1,0 0 0,0 0 0,0 0 1,1 0-1,-1 0 0,1 1 0,-1-1 0,1 0 1,0 0-1,0 0 0,1 0 0,-1 0 1,0 1-1,1-1 0,0 0 0,0 0 1,0 0-1,0 0 0,0-1 0,1 1 0,0 0 1,-1 0-1,1-1 0,0 1 0,0-1 1,0 0-1,0 1 0,1-1 0,-1 0 0,0 0 1,1 0-1,0-1 0,-1 1 0,1-1 1,2 2-3,11 4 20,-1 0 1,1-1 0,0-1 0,1 0 0,-1-2-1,1 1 1,3-2-21,49 3 84,-49-5-35,1 1-1,-2 1 0,1 1 0,15 4-48,-34-6 0,-1-1 0,0 0 0,1 1 0,-1-1 0,0 1 0,1-1 0,-1 1 0,0-1 0,0 1 0,1-1 0,-1 1 0,0-1 0,0 1 0,0-1 0,0 1 0,0-1 0,0 1 0,0-1 0,0 1 0,0-1 0,0 1 0,0-1 0,0 1 0,0-1 0,0 1 0,0 0 0,0-1 0,-1 0 0,1 1 0,0-1 0,0 1 0,-1-1 0,1 1 0,0-1 0,-1 1 0,1-1 0,0 0 0,-1 1 0,1-1 0,-1 0 0,1 1 0,-20 24 0,17-21 0,-18 22 0,-4 2 0,2 2 0,1 1 0,2 1 0,-4 9 0,23-39 9,0 0 0,0 0 0,0 0-1,0 0 1,1 0 0,-1 0 0,1 0-1,-1 1 1,1-1 0,0 0 0,0 0-1,0 1 1,0-1 0,0 0-1,0 0 1,1 0 0,-1 0 0,1 1-1,0-1 1,-1 0 0,1 0 0,0 0-1,0 0 1,0 0 0,1 1-9,2 1 24,-1-1 1,1 1-1,0-1 0,0 0 1,0 0-1,0 0 0,0-1 1,1 1-1,-1-1 1,1 0-1,3 1-24,7 2 55,0-1 1,0 0-1,0-1 1,0-1-1,1-1 1,-1 0-1,8 0-55,-13-2-249,0-1 0,0 0 0,-1 0 0,1-1 0,0 0 0,-1 0 0,2-2 249,59-35-9883,-41 20 5531</inkml:trace>
  <inkml:trace contextRef="#ctx0" brushRef="#br0" timeOffset="8189.508">5061 1084 6912,'-1'2'167,"-1"1"0,0-1 1,0 1-1,0-1 0,0 0 1,0 0-1,0 0 0,0 0 1,-1 0-1,1 0 1,-1 0-1,1-1 0,-1 1 1,0-1-1,0 0-167,-31 24 306,28-17-247,0 0 0,0 0-1,1 1 1,0 0 0,0 0 0,1 0 0,0 0 0,1 0 0,0 1 0,1 0 0,0-1 0,0 1 0,1 0-1,0 7-58,-1 24 148,3 1 0,1-1-1,3 1-147,0 23 141,-4-40-97,-1-7-1,1 1-1,0-1 1,1 1-1,1-1 0,1 0 1,1 0-1,0-1 1,5 10-43,-9-25-205,1 0 0,-1 1 0,1-1 0,0 0 0,-1 0 0,1 0 0,0 0 0,0-1 0,1 1 0,-1 0 0,0-1 0,0 0 0,1 1 0,-1-1 0,1 0 0,-1 0 0,1 0 0,-1-1 0,1 1 0,0-1 0,-1 1 0,1-1 0,0 0 205,15 3-4501</inkml:trace>
  <inkml:trace contextRef="#ctx0" brushRef="#br0" timeOffset="8490.293">5269 1071 11008,'0'0'0,"0"0"128,0 0 0,0 0 256,0 0 0,0 0-256,10-1 128,7-2 0,1 1 0,7-1-128,-1 3 0,4 0-128,-5 0 128,4 0-128,-5 0 0,-3-3-4352,-5 3 128,1 0 1152</inkml:trace>
  <inkml:trace contextRef="#ctx0" brushRef="#br0" timeOffset="8783.778">5143 1343 9856,'0'0'0,"7"12"128,-7-12 0,18 14 128,0-7 0,7 4-128,7-6 128,6-1-128,-1-4 128,-1 0-128,1-7 0,-4-3-128,-7 0 0,-3 1-256,-6-1 128,-8 0-1024,-1 1 0,0-1-5120</inkml:trace>
  <inkml:trace contextRef="#ctx0" brushRef="#br0" timeOffset="9192.204">5240 1145 6912,'0'0'128,"0"0"106,0 0 428,0 0 42,0 0-235,0 0 0,0 0-63,-5 22 490,-4 10-635,1 1 0,2 0 1,2 0-1,0 1 0,2 10-261,3 57 1070,5 11-1070,-5-95 162,0-15-90,-1 0-1,0 0 1,1 0-1,0 0 1,-1 0-1,1 0 0,0 0 1,0-1-1,0 1 1,0 0-1,0 0 1,1-1-1,-1 1 1,0-1-1,1 1 0,-1-1 1,1 1-1,-1-1 1,1 0-1,0 0 1,0 0-1,0 0 1,-1 0-1,1 0 1,0 0-1,0-1 0,0 1 1,0-1-1,0 1 1,0-1-1,0 0 1,3 0-72,10 1-734,-1 0 1,1-1-1,0-1 1,8-1 733,2 0-4430,-6 0 78,1-1 1643</inkml:trace>
  <inkml:trace contextRef="#ctx0" brushRef="#br0" timeOffset="9571.188">5521 1503 9984,'0'0'0,"15"5"128,-15-5 0,9 7 128,-9-7 128,11 6 0,-11-6 0,18 6-256,2-6 0,9 0 0,-3-3 0,3 0-128,-2-1 128,2-1-128,-7 1 128,-5 0-256,-5 3 0,0-2-8576</inkml:trace>
  <inkml:trace contextRef="#ctx0" brushRef="#br0" timeOffset="9870.81">5661 1561 8064,'4'16'199,"-2"1"-1,0 0 1,0 0 0,-2 0 0,0 0 0,-1 0-1,-1-1 1,-2 14-199,-3 56-2209,-3-75-2505,10-11 3135</inkml:trace>
  <inkml:trace contextRef="#ctx0" brushRef="#br0" timeOffset="10123.435">5565 1839 9088,'0'0'0,"0"0"256,0 0 0,0 0 0,0 0 0,0 0 128,0 0 128,12 10-128,0-4 0,5 5-256,3-5 128,3 5-128,6-7 128,6-1-256,-4-3 0,-2-3-512,-2-1 0,-1-1-7680</inkml:trace>
  <inkml:trace contextRef="#ctx0" brushRef="#br0" timeOffset="10453.491">5921 1218 10752,'0'0'128,"0"0"0,0 0 21,0 0 86,0 0 21,0 0 0,0 0 21,25 6 448,-13-4-832,1-1-1,0 0 1,0-1 0,0 0-1,0-1 1,4-1 107,21-8-10214,-18 2 8294</inkml:trace>
  <inkml:trace contextRef="#ctx0" brushRef="#br0" timeOffset="10753.311">6218 1062 12032,'0'0'128,"23"19"1173,-15-19-1144,-1 0 0,0-1 0,0 0 1,0 0-1,0-1 0,0 1 0,0-1 0,0-1 1,0 0-1,4-2-157,2 0 49,30-9 63,0 1 0,12 0-112,7 2-3744,-48 9-4106</inkml:trace>
  <inkml:trace contextRef="#ctx0" brushRef="#br0" timeOffset="11064.09">6238 1268 7424,'4'5'223,"0"1"1,1-1-1,-1-1 1,1 1-1,0-1 0,0 1 1,0-2-1,1 1 1,0 0-1,-1-1 1,1 0-1,0-1 0,0 1 1,1-1-1,-1 0 1,0-1-1,1 1 1,-1-1-1,2 0-223,23 3 414,0-2 0,-1-1 1,15-1-415,-44 0-6,4-1-126,77-5 1003,-42-6-1739,-37 11 422,0-1 0,0 1 1,0-1-1,-1 0 0,1 0 1,-1 0-1,1 0 0,-1 0 0,0-1 1,1-1 445,1-5-3605,-1 0 426</inkml:trace>
  <inkml:trace contextRef="#ctx0" brushRef="#br0" timeOffset="11356.358">6280 1132 7936,'0'0'149,"-5"33"619,-12 25 948,3 1 0,-4 44-1716,16-84 241,0 1 0,1 0 1,1-1-1,1 1 0,1-1 1,1 1-1,0-1 1,1 0-1,1 0 0,4 8-241,-5-19 35,-1-1 0,1 0 0,1 0 0,-1 0 0,1-1 0,1 0 0,-1 0 0,1 0 0,0 0-1,0-1 1,0 0 0,1 0 0,0-1 0,1 1-35,30 10-2837,2-9-4478,-19-8 2408</inkml:trace>
  <inkml:trace contextRef="#ctx0" brushRef="#br0" timeOffset="11645.027">6618 1520 6912,'-6'3'117,"0"0"0,0 0 1,0 1-1,0 0 0,1 1 1,-1-1-1,1 1 0,0 0 1,0 0-1,1 0 0,0 1 1,0 0-1,0 0 0,0 0 1,1 0-1,0 0 0,1 1 1,-1-1-1,1 1 0,0 0 1,1 0-1,0 0 0,0-1 1,0 1-1,1 0 0,0 3-117,5 68 755,2-44-5136,-7-34 221</inkml:trace>
  <inkml:trace contextRef="#ctx0" brushRef="#br0" timeOffset="12060.672">6512 1569 9344,'0'0'149,"0"0"86,0 0 21,0 0-22,0 0-63,0 0 42,0 0-42,2 2 64,57 56 674,-29-28-521,0-1 0,9 3-388,-38-31 40,1 1 1,-1-1-1,1 0 0,-1 0 0,1 0 1,0 0-1,-1-1 0,1 1 1,0 0-1,0-1 0,0 1 0,0-1 1,-1 1-1,1-1 0,0 0 1,0 0-1,0 0 0,0 0 1,0 0-1,0 0 0,0-1 0,0 1 1,-1-1-1,1 1 0,0-1 1,0 0-1,0 0-40,1-1 42,1-1-1,0 0 1,-1 0-1,0 0 1,0 0 0,0 0-1,0-1 1,0 0 0,-1 1-1,1-1 1,0-4-42,7-11 88,-2-1 0,-1 0 0,0-1 1,1-12-89,-1 6 186,-1-1 1,-1 0 0,-2-1-1,0-14-186,-10 127 171,11-33-124,2 0 0,3 0 0,1-1 0,3 0 0,11 26-47,-23-76-683,1-12-4224,0 0-2047</inkml:trace>
  <inkml:trace contextRef="#ctx0" brushRef="#br0" timeOffset="12465.442">6941 951 12160,'0'0'128,"22"-3"1024,-18 4-1100,-1 1 0,1 1 1,-1-1-1,1 0 0,-1 1 1,0 0-1,0 0 0,0 0 1,-1 0-1,1 0 0,-1 0 1,0 1-1,1-1 1,-1 1-53,25 53 547,3 16-52,-4 2 1,-3 0 0,8 50-496,-25-97 61,-2 0-1,0 1 1,-2-1 0,-1 1-1,-2-1 1,-1 1 0,-1-1-1,-1 1 1,-1-1-1,-2-1 1,-7 20-61,11-37-103,-1-1 0,-1 0 0,1 0 0,-1-1 0,-1 1 0,0-1-1,0 0 1,0 0 0,-1-1 0,0 0 0,-1 0 0,-4 2 103,11-8-237,0 0-1,0-1 1,-1 1 0,1 0 0,0-1 0,-1 0-1,1 1 1,-1-1 0,1 0 0,0 1 0,-1-1-1,1 0 1,-1 0 0,1 0 0,-1-1 0,1 1-1,0 0 1,-1 0 0,1-1 0,0 1 0,-1-1-1,1 1 1,0-1 0,-1 0 0,1 1 0,0-1-1,0 0 1,0 0 0,0 0 0,0 0 0,0 0-1,0 0 1,0 0 0,0 0 0,0 0 0,0 0-1,1-1 1,-1 1 0,0 0 0,1-1 0,-1 1 0,1-1 236,-4-26-5545</inkml:trace>
  <inkml:trace contextRef="#ctx0" brushRef="#br0" timeOffset="12867.945">7316 1154 11648,'0'0'0,"0"12"128,0-12 128,0 11 0,0-11 0,6 9 0,-6-9 0,10 12 0,-10-12 128,12 14-256,-12-14 0,14 16-128,-14-16 128,15 19-128,-15-19 0,12 10-3712,-12-10 0,0 0-896</inkml:trace>
  <inkml:trace contextRef="#ctx0" brushRef="#br0" timeOffset="13105.923">7295 1459 10112,'0'0'0,"-2"21"384,2-10 128,2 1 0,1-3 128,2 0-384,-5-9 0,7 16-128,-7-16 0,12 16-128,-12-16 0,14 13-1152,-14-13 128,0 0-6656</inkml:trace>
  <inkml:trace contextRef="#ctx0" brushRef="#br1" timeOffset="60085.49">1 457 4096,'0'0'256,"27"5"491,-14-10-574,0 0 0,0-1 0,-1-1 0,0 0 0,8-6-173,23-14 180,78-30-42,3 5 0,2 5 0,1 6 0,37-3-138,67-6 706,234-19-706,-271 56 109,0 9 0,78 12-109,116-1 316,82-22 214,283 1 433,-145 24-786,643 26 201,-1085-25-346,-1 8 0,-1 7 0,-1 7 0,107 39-32,-80-10 31,-8-1 66,41 1-97,-155-47 24,17 4 254,46 18-278,-106-28 33,0 0 0,-1 2 0,0 1 0,0 1 0,-1 1 0,-1 1 0,4 4-33,-9-5-22,-8-7 165,0-1 0,0 2 0,-1-1 0,0 1 0,0 1 0,-1-1 0,0 1 0,-1 1 0,0-1 0,3 8-143,10 10 256,-18-25-149,-1-2 21,0 0 0,0 0-43,0 0-618,0 0-1835,0 0-406,0 0 193,0 0 341,0 0 875</inkml:trace>
  <inkml:trace contextRef="#ctx0" brushRef="#br1" timeOffset="61159.376">7521 351 6144,'-2'2'0,"1"-1"0,-1 1 1,1 0-1,-1 0 0,1-1 0,0 1 1,-1 0-1,1 0 0,0 0 1,0 0-1,1 0 0,-1 0 0,0 1 1,1-1-1,-1 0 0,1 0 1,0 0-1,0 1 0,0-1 0,0 0 1,0 0-1,0 1 0,0-1 0,1 0 1,-1 0-1,1 0 0,0 0 1,-1 0-1,1 1 0,0-1 0,0-1 1,1 1-1,-1 0 0,1 1 0,0 2 12,0-1 196,-1-1 0,1 1 0,0 0 0,0-1 0,1 0-1,-1 1 1,1-1 0,0 0 0,0 0 0,0 0 0,0-1 0,0 1 0,0-1 0,1 1-1,-1-1 1,1 0 0,0-1 0,0 1 0,1 0-208,9 5-238,-11-5 265,0 1-1,0 1 1,0-1-1,-1 0 1,1 1 0,-1-1-1,0 1 1,0 0-1,0 0 1,0 0 0,-1 0-1,1 0 1,-1 0-1,0 0 1,0 2-27,7 17 92,-1-8-80,-2-5 15,-1 1 1,0-1-1,0 1 1,-1 0-1,1 6-27,-4-15 107,0-2 21,0 0 21,0 0 86,0 0 21,0 0-22,0 0-63,0 0 42,0 0-63,-28 0 127,-70 1-182,28 1-887,0-3-1,0-3 0,-26-6 793,38-1-6826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14T18:44:19.9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44:31.90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182 13 6400,'0'0'128,"0"0"21,0 0 86,0 0 21,0 0 0,0 0 0,0 0 21,0 0 86,0 0 21,29 12 874,-13-9-1058,-1 0-1,1 0 0,0-2 1,0 0-1,0 0 0,-1-2 0,1 0 1,0 0-1,0-2 0,1 0-199,76-6 866,-81 6-40,-25-3-625,-24-3-225,-6 10 121,0 2 1,1 3-1,0 1 1,0 2 0,-4 2-98,-78 16 280,104-26-280,-19 3 0,148-7 106,46-15-114,-79 7 599,-1 4 0,10 2-591,-424 22 641,336-17-642,267-1-127,-239-4 36,-23 4-4680,-2 1-3164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44:47.6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0 307 4096,'0'0'128,"0"0"0,0 0 21,0 0 86,0 0 21,0 0-21,0 0-86,0 0-21,0 0 21,0 0 86,0 0 21,0 0-22,0 0-84,0 0-22,0 0 0,0 0 0,0 0 0,0 0 0,0 0 0,0 0 0,0 0 21,0 0 64,0 0-63,0 0-22,0 0 21,5-5 43,30-31-34,2 1 0,2 2 0,1 2 0,1 2-1,34-18-157,-30 29 98,0 2-1,1 2 1,1 2-1,0 2 1,0 2 0,1 2-1,2 3-97,-43 2 56,-4 0-23,1 1 0,0-1 1,0 1-1,0 0 0,0 0 0,0 0 0,0 1 0,0-1 0,0 1 0,0 0 0,0 0 0,-1 0 0,1 1 0,0-1 1,-1 1-1,1 0 0,2 2-33,-4-3 128,-2-1-299,0 0-1173,0 0-832,0 0-2453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44:50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3328,'12'0'0,"-4"0"21,-6 0 150,-2 0 298,0 0 129,0 0-44,0 0 22,0 0-149,36-3 490,83-6 229,-80 4-780,0 2-1,19 2-365,-2 5 192,0 2 0,11 5-192,-63-10 19,-1-1 0,1 1-1,0 0 1,-1 1 0,1-1-1,-1 1 1,0-1 0,1 1-1,-1 0 1,0 1 0,0-1-1,0 0 1,0 1 0,-1-1-1,1 1 1,0 1-19,-1-2 107,-2-2 21,0 0 0,0 0-1216,0 0-4864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44:51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 5120,'10'-2'64,"-8"1"256,-2 1 106,0 0 172,0 0-1,0 0-149,32 15 1387,-18-10-1705,-1-1 1,2-1 0,-1 0-1,0-1 1,1 0 0,-1-1-1,1-1 1,-1 0 0,1-1-1,-1-1 1,0 0 0,1-1-1,-1 0 1,0-1 0,-1-1-1,12-5-130,-5 1 43,-11 5-43,-1 0 0,1 0 0,-1 1 0,1 1 0,0 0 0,2-1 0,-10 3-683,-1 0-2090,0 0-448,0 0 21</inkml:trace>
  <inkml:trace contextRef="#ctx0" brushRef="#br0" timeOffset="302.277">44 311 5376,'3'4'204,"18"9"104,-13-11-81,-1-1 0,1 0 1,-1-1-1,1 0 0,0 0 1,-1 0-1,1-1 0,-1 0 1,1-1-1,-1 0 0,0 0 1,4-1-228,16-4 493,79-8-1218,-97 14-4843</inkml:trace>
  <inkml:trace contextRef="#ctx0" brushRef="#br0" timeOffset="907.537">125 47 7808,'-15'32'110,"8"-19"45,0 1 0,1 0 1,0 1-1,1-1 1,1 1-1,0 0 0,2 0 1,-1 0-1,2 0 1,0 2-156,-2 37 481,1-38-327,1 1 1,0-1-1,2 0 1,0 0-1,1 0 1,1 5-155,-2-17 25,1-1 0,0 1 0,0-1 0,0 0 0,0 1 1,0-1-1,1 0 0,0 0 0,-1-1 0,1 1 0,0 0 0,0-1 1,1 0-1,-1 0 0,0 0 0,1 0 0,-1 0 0,1-1 0,0 0 1,0 1-26,16 4 200,0 0 1,0-1 0,8 0-201,-8-1 47,7 5-199,-24-8 51,1 1 0,-1-1 0,0 1 0,0-1-1,0 0 1,1 0 0,-1-1 0,1 1-1,-1-1 1,1 1 0,-1-1 0,1 0-1,-1-1 1,0 1 0,1 0 0,-1-1-1,1 0 1,-1 0 0,0 0 0,3-1 101,-5 1-2795,-1 1-1962</inkml:trace>
  <inkml:trace contextRef="#ctx0" brushRef="#br0" timeOffset="7825.467">513 293 5248,'0'0'128,"0"0"0,0 0 21,0 0 86,0 0 63,0 0 193,-1 12 128,-5 28-318,-3-1 0,-1 0 0,-9 21-301,-17 73 633,29-105-2276,7-28-3114</inkml:trace>
  <inkml:trace contextRef="#ctx0" brushRef="#br0" timeOffset="8462.523">525 351 4864,'1'8'64,"-1"-7"256,16 21 938,-4 3-595,-1 1 0,-2 0 0,6 22-663,12 31 465,-27-79-457,0 1 0,0-1 1,0 1-1,1-1 0,-1 0 0,0 1 1,0-1-1,0 0 0,1 1 1,-1-1-1,0 0 0,0 1 0,1-1 1,-1 0-1,0 1 0,1-1 0,-1 0 1,0 0-1,1 0 0,-1 1 1,1-1-1,-1 0 0,0 0 0,1 0 1,-1 0-1,1 0 0,-1 0 1,0 0-1,1 0 0,-1 0 0,1 0 1,-1 0-1,1 0 0,-1 0 0,0 0 1,1 0-1,-1 0 0,1 0 1,-1 0-1,0-1 0,1 1 0,-1 0 1,0 0-1,1 0 0,-1-1 1,0 1-1,1 0 0,-1 0 0,0-1 1,1 1-1,-1 0 0,0-1 1,0 1-1,0 0 0,1-1 0,-1 1 1,0-1-1,0 1 0,0 0 0,0-1-8,15-23 122,-7 2-66,0-1-1,-1 0 1,2-17-56,21-69 111,-28 130-85,1-1 1,1 1 0,1 0-1,1 1-26,2 10 96,34 112 427,-42-142-736,0-2-1195,0 0-4608</inkml:trace>
  <inkml:trace contextRef="#ctx0" brushRef="#br0" timeOffset="8925.966">1091 426 9472,'0'0'128,"0"0"128,-14 13-128,2 3 128,0 5-256,-3 0 0,-2 2 0,3-4 0,2-3-4736,0 0-640</inkml:trace>
  <inkml:trace contextRef="#ctx0" brushRef="#br0" timeOffset="9807.113">1591 104 6656,'0'0'128,"0"0"21,0 0 86,0 0 63,0 0 172,-2-3 20,-1-6-173,0 0-1,-1 0 0,-1 1 0,1 0 0,-1 0 0,-1 0 1,-3-4-317,7 10 20,1 0 0,-1 1 0,0-1 0,0 1 0,0-1 1,0 1-1,0 0 0,0-1 0,-1 1 0,1 0 0,0 0 1,0 1-1,-1-1 0,1 0 0,-1 1 0,1 0 0,-1-1 1,1 1-1,0 0 0,-1 0 0,1 0 0,-1 1 0,1-1 1,-1 1-1,1-1 0,0 1 0,-1 0 0,1 0 0,0 0 1,0 0-1,-1 0 0,1 0-20,-8 5 14,1 1 0,0 0 0,0 0 0,1 0 0,0 1 1,0 1-1,1-1 0,0 1 0,0 0 0,1 1 0,1-1 0,-1 1 0,1 1 0,1 0-14,-3 6 21,0 1 0,2-1-1,0 1 1,1 0 0,1 1-1,0-1 1,2 1 0,0 3-21,1-19 0,0 0 0,-1-1 0,2 1 0,-1-1 0,0 1 0,0 0 0,1-1 0,0 1 0,-1-1 0,1 1 0,0-1 0,0 1 0,0-1 0,1 0 0,-1 1 0,0-1 0,1 0 0,1 1 0,-2-2 0,0 0 0,1 0 0,-1-1 0,1 1 0,-1-1 0,1 1 0,-1-1 0,1 1 0,-1-1 0,1 0 0,-1 1 0,1-1 0,-1 0 0,1 0 0,0 0 0,-1-1 0,1 1 0,-1 0 0,1-1 0,-1 1 0,1-1 0,-1 1 0,8-4 0,-1 1 0,0-2 0,0 1 0,-1-1 0,1 0 0,-1-1 0,0 0 0,0 0 0,-1-1 0,8-9 33,-2-1 0,0-1 0,-1 0 0,0-1-1,-2 0 1,0 0 0,-2-1 0,0 0 0,-1-1 0,-1 1 0,0-4-33,-20 133 636,4 21-636,10-119 26,1-1-28,-2-2-1,2 1 1,-1 0 0,1 0-1,0-1 1,1 1-1,0 0 1,1-1-1,0 5 3,-1-12-114,-1 0 1,0-1-1,0 1 0,0 0 0,0 0 0,1 0 0,-1-1 0,0 1 0,1 0 0,-1 0 0,1-1 1,-1 1-1,1 0 0,-1-1 0,1 1 0,0 0 0,-1-1 0,1 1 0,-1-1 0,1 1 1,0-1-1,0 0 0,-1 1 0,1-1 0,0 0 0,0 1 0,0-1 0,-1 0 0,1 0 1,0 1-1,0-1 0,0 0 0,0 0 0,-1 0 0,2 0 114,0-1-963,8 1-4178</inkml:trace>
  <inkml:trace contextRef="#ctx0" brushRef="#br0" timeOffset="10229.339">1772 360 8704,'0'0'0,"0"0"128,5 20 0,-2-11 128,-2 0-128,-1 3 128,-1 5 0,-2 3 0,-2 1-256,1 4 128,1-1-128,-2-2 128,4 0-128,-3-5 0,4-3-1408,0-3 128,0-2-4096</inkml:trace>
  <inkml:trace contextRef="#ctx0" brushRef="#br0" timeOffset="10532.337">1800 116 12800,'0'9'0,"-3"6"0,3-2 0,0 0-128,0 3 128,0-3-9088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45:2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1412 0 7680,'6'10'205,"0"0"0,-1 0 1,0 0-1,0 1 0,-1 0 1,0 0-1,-1 0 0,-1 0 0,1 3-205,2 26 1101,-1 0 0,-1 2-1101,-1 6 68,0 22 191,-4-1 0,-3 0 0,-7 30-259,2-10 588,1 66-588,9-136 168,-1 1-1,-1-1 1,-1 1 0,-1-1-1,-1 0 1,0 0 0,-3 6-168,7-23 128,1-2 0,0 0 0,0 0 0,0 0 0,0 0 21,0 0 64,0 0-63,0 0-22,-3 1-89,0 0 1,0 0 0,-1 0 0,1 0 0,0 1 0,1 0-1,-1-1 1,0 1 0,-1 2-40,-15 7 154,-21 4 8,-1-3 1,-1-2 0,0-1-1,-1-2 1,1-2 0,-37-1-163,10 1 216,0 3-1,-3 4-215,-41 12 253,-46 11 890,-1-7 0,-35-4-1143,110-19 194,49-5-3055,35 0-1064,1 0-5461</inkml:trace>
  <inkml:trace contextRef="#ctx0" brushRef="#br0" timeOffset="255.913">124 1201 128,'0'0'0</inkml:trace>
  <inkml:trace contextRef="#ctx0" brushRef="#br0" timeOffset="822.513">407 1008 11264,'0'0'405,"0"0"64,0 0-63,-22 4 724,-10 7-606,1 2-1,0 1 0,-28 18-523,35-18 279,-1 0 0,0-2-1,-1-1 1,0-1 0,-1-2 0,-10 2-279,-3 9 1024,39-18-811,1-1-64,0 0-21,20 32 0,-12-25-128,0 0 0,0-1-1,0 0 1,1 0-1,0 0 1,0-1-1,0-1 1,1 0-1,5 2 1,13 2 9,1-1 0,19 2-9,-20-4-41,0 1 0,-1 1 1,0 1-1,8 5 41,-33-13-1387,-2 0-1855,0 0-6315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2:00.7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0 124 11264,'0'0'128,"0"0"21,0 0 86,0 0 21,0 0 21,0 0 86,0 0 21,0 0 0,0 0-43,0 0-170,0 0-43,0 0 0,0 0 0,0 0 0,0 0 0,0 0 0,0 0 0,0 0 0,0 0 0,0 0 0,26-5 362,140-24 1068,97-14-513,-253 43-949,0 0 0,1 1 0,-1 0 0,0 1 0,0 0 0,-1 1 0,1 0 0,0 1 0,-1 0 0,0 0 0,0 1 0,0 0-96,2 0 80,-1 1 1,1-1 0,0-1-1,0 0 1,1-1-1,-1 0 1,1-1-1,-1 0 1,4-1-81,140-2 725,-167-25-7551,-18-27-2518,6 18 4715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4:27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0 9344,'1'3'55,"1"1"0,-1-1 1,0 1-1,0-1 0,0 1 1,0-1-1,-1 1 0,1 0 1,-1-1-1,0 1 0,0 0 1,0-1-1,-1 1-55,-8 56 711,1-16-392,1 181 566,4-56-106,2-85-3083,1-72-4821</inkml:trace>
  <inkml:trace contextRef="#ctx0" brushRef="#br0" timeOffset="491.119">53 371 8448,'1'3'93,"0"1"0,0-1 0,0 0-1,0 1 1,0-1 0,1 0 0,-1 0 0,1 0 0,0 0 0,0 0 0,0 0 0,0 0 0,1 0 0,-1-1 0,1 0 0,-1 1 0,1-1-1,0 0 1,0 0 0,0 0 0,0-1 0,0 1 0,0-1 0,1 0 0,-1 1 0,0-2 0,1 1 0,-1 0 0,1-1-93,2 1 171,0 0 1,0-1-1,0 1 1,0-1-1,0-1 1,0 1-1,0-1 1,-1 0-1,1-1 1,0 0-1,0 1 1,-1-2-1,1 1 1,-1-1-1,0 1 1,1-2-1,-1 1-171,6-7 97,1 0 0,-2 0 0,1-1-1,-1-1 1,-1 0 0,0 0 0,5-11-97,-10 17 25,-1 1 0,0-1 0,0 1 0,-1-1 0,1 0 0,-1 0 0,0 0 0,-1 0 0,0-1-1,0 1 1,0 0 0,-1-1 0,1 1 0,-2 0 0,1-1 0,-1 1 0,0 0 0,0-1 0,-2-4-25,3 9 0,-1 1-1,1-1 0,-1 1 1,1-1-1,-1 1 1,0-1-1,0 1 0,0-1 1,0 1-1,0 0 1,0-1-1,0 1 0,0 0 1,-1 0-1,1 0 1,0 0-1,-1 0 0,1 0 1,0 0-1,-1 1 1,0-1-1,1 0 1,-1 1-1,1-1 0,-1 1 1,0 0-1,1-1 1,-1 1-1,0 0 0,1 0 1,-1 0-1,0 0 1,1 0-1,-1 0 0,1 1 1,-1-1-1,0 1 1,1-1-1,-1 1 0,1-1 1,-1 1-1,1 0 1,-1 0-1,1 0 0,-1 0 1,1 0-1,0 0 1,-1 1 0,-7 5-31,1 0 0,1 1 0,-1 0 0,1 0 1,1 1-1,-6 8 31,-14 30-203,1 1 1,-15 47 202,32-77-46,2 1 1,0-1-1,-2 16 46,7-29 1,0-1-1,0 0 0,0 0 1,1 1-1,0-1 1,0 0-1,0 0 0,0 1 1,1-1-1,0 0 1,-1 0-1,2 1 1,-1-1-1,0 0 0,1 0 1,0 0-1,0 0 1,0-1-1,0 1 1,1 0-1,-1-2-2,-1-1 0,1 0 1,-1 0-1,1 0 1,0 0-1,-1 0 0,1-1 1,0 1-1,0 0 1,0-1-1,0 1 0,-1-1 1,1 0-1,0 1 1,0-1-1,0 0 0,0 0 1,0-1-1,0 1 1,0 0-1,0-1 0,0 1 1,-1-1-1,1 1 1,0-1-1,0 0 0,-1 0 1,3 0 1,1-3-506,1 1 1,0-1-1,-1 1 0,0-2 1,0 1-1,0-1 1,3-3 505,7-9-7424</inkml:trace>
  <inkml:trace contextRef="#ctx0" brushRef="#br0" timeOffset="953.447">400 418 9856,'27'118'3477,"-25"-119"-3406,0 0-1,0 0 1,-1 0-1,1 0 1,0-1-1,-1 1 1,1 0 0,-1-1-1,0 1 1,1-1-1,-1 1 1,0-1-1,0 0 1,1 0-71,-2 1 36,13-20 205,46-52 30,-44 108-164,13 91 21,-28-125-201,0-1 0,0 0 0,0 1 0,0-1 0,0 1 0,0-1 0,0 0 0,1 1 0,-1-1 0,0 0 0,0 1 0,0-1 0,1 0 0,-1 1 0,0-1 0,0 0 0,1 0 0,-1 1 0,0-1 0,0 0 0,1 0 0,-1 1 0,0-1 0,1 0 0,-1 0 0,0 0 0,1 0 0,-1 0 0,1 1 0,-1-1 0,0 0 0,1 0 0,-1 0 0,0 0 0,1 0 0,-1 0 0,1 0 0,-1 0 0,0 0 0,1-1 0,-1 1 0,0 0 0,1 0 0,-1 0 0,1 0 0,-1 0 0,0-1 0,1 1 0,-1 0 0,0 0 0,0-1 0,1 1 0,-1 0 0,0 0 0,0-1 0,1 1 0,-1 0 0,0-1 0,0 1 0,0 0 0,1-1 0,-1 1 0,0 0 0,0-1 73,10-8-7104</inkml:trace>
  <inkml:trace contextRef="#ctx0" brushRef="#br0" timeOffset="1265.969">747 3 10240,'0'8'131,"-1"-1"0,0 1 0,0-1 1,0 1-1,-1-1 0,0 0 0,-1 1 1,0-1-1,0 0-131,-9 29 611,-1 27-188,2 1 1,3 7-424,6-44 93,1 1 1,1 0-1,1 0 1,2 0-1,1 0 1,2 4-94,-5-27 36,0 0 0,1 0 0,0 0 0,0 0 0,0-1 0,0 1 0,1 0 1,0-1-1,0 0 0,0 1 0,0-1 0,1-1 0,0 1 0,0 0 0,0-1 0,0 0 1,0 0-1,1 0 0,0 0-36,-2-2-15,0 0-1,0 0 1,0 0 0,0 0-1,0-1 1,1 1 0,-1-1 0,0 0-1,0 0 1,0 0 0,1-1 0,-1 1-1,0-1 1,0 1 0,0-1 0,0 0-1,0 0 1,0 0 0,0-1 0,0 1-1,0-1 1,-1 0 0,1 0 0,-1 0-1,1 0 1,-1 0 0,0 0 0,1-1-1,-1 1 1,0-1 0,1-1 15,27-40-3331,-14 9-1700,-8-2-132</inkml:trace>
  <inkml:trace contextRef="#ctx0" brushRef="#br0" timeOffset="1579.118">495 243 10368,'0'0'0,"20"-6"256,-20 6 0,13 0 0,-13 0 0,0 0 0,0 0 0,23 6-256,0 0 128,12 4 0,3-5 0,11-5-384,-3-5 128,0-1-8320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2:13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93 9088,'3'0'79,"-1"0"0,1 0 0,0 0 0,-1 0 0,1-1 0,-1 1 0,1-1 0,-1 0 0,1 0 0,-1 0-1,1 0 1,-1 0 0,0 0 0,0-1 0,1 0-79,41-30 2155,-11 6-1121,-27 24-1000,0-1-1,0 1 1,-1 0 0,1 0 0,0 0-1,1 1 1,-1 0 0,0 0 0,0 1-1,0 0 1,5 0-34,72 11 305,-20-2-85,-62-9-215,16 2 103,-1-1 1,1-1-1,0 0 1,-1-1-1,1-1 1,-1-1-1,1 0 1,-1-1-1,1-2-108,10-4 457,-42 13 249,-45 16-205,49-16-480,10-2-16,-1-1-1,1 1 1,-1-1-1,1 1 1,-1-1-1,1 0 1,-1 0-1,1 1 0,-1-1 1,1 0-1,-1 0 1,1 0-1,-1-1 1,1 1-1,-1 0 1,1 0-1,-1-1 0,1 1 1,0-1-1,-1 0 1,0 0-5,-1-1 16,-1 0 0,0 1 1,1-1-1,-1 1 0,0-1 0,0 1 1,0 0-1,0 1 0,0-1 0,-2 1-16,1-2 0,0 1 0,0 0 0,0 0 0,0 0 0,0 1 0,0 0 0,-1 0 0,1 0 0,0 1 0,0-1 0,0 1 0,0 1 0,0-1 0,0 1 0,0-1 0,0 1 0,1 1 0,-1-1 0,1 1 0,-1 0 0,1 0 0,-45 22 0,39-21 0,2-3 22,4-1 63,-4 0-64,-6 0-21,0 3 0,-1 3 0,3 1 0,2-2 0,0-1 0,4-1 6,-10 4-16,0 5 121,32-53-3012,-1 20-43,2-1-5013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2:40.7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32 7296,'0'0'405,"0"0"22,0 0-235,0 0-64,0 0 21,0 0 64,0 0-42,0 0 85,0 0 107,0 0-1,0 0-63,3 0 42,53-5 657,27-4-289,-61 3-700,16-3 540,-14 6-3902,-24 3-3089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2:41.4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145 406 6144,'0'0'149,"0"0"107,0 0 128,0 0 128,0 0 43,0 0-235,0 0-86,0 0-84,0 0-22,0 0 0,0 0 0,0 0 0,0 0 0,0 0-107,0 0-405,0 0-960,0 0-3733</inkml:trace>
  <inkml:trace contextRef="#ctx0" brushRef="#br0" timeOffset="480.577">0 120 7936,'20'15'640,"-18"-14"-363,-2-1 86,0 0 63,0 0 172,0 0-1,0 0-149,28 0 533,31-2-145,0-4 1,30-7-837,-9 1-1300,0 4-4342,-80 8 949</inkml:trace>
  <inkml:trace contextRef="#ctx0" brushRef="#br0" timeOffset="806.793">202 252 9088,'0'24'1280,"1"19"-751,1 0 0,3-1 0,1 1 0,2-1 0,3 4-529,0-19 68,-9-22-7091,-2-5 1093</inkml:trace>
  <inkml:trace contextRef="#ctx0" brushRef="#br0" timeOffset="1226.109">95 600 9216,'0'0'256,"0"0"21,0 0 86,0 0-1,0 0-84,0 0-22,0 0 0,0 0 0,0 0 21,0 0 86,0 0 21,0 0 0,0 0 21,0 0 64,0 0-63,26 8 340,-2-5-516,0-2 1,0 0-1,18-2-230,-15-1 139,0 2 1,0 1 0,24 5-140,-50-6-320,-1 0-534,0 0-1855,0 0-939,0 0-2197</inkml:trace>
  <inkml:trace contextRef="#ctx0" brushRef="#br0" timeOffset="1756.412">628 1 10368,'0'6'276,"1"1"0,0 0 0,0 0 0,1-1 1,0 1-1,0-1 0,0 0 0,1 1 0,0-1 0,0 0 1,2 2-277,11 26 396,-7-6-178,-1-1 1,-2 2-1,-1-1 0,-1 1 0,-1-1 0,-2 1 0,-1 0 1,-3 24-219,-3 12 465,-11 40-465,-6 8-3749,0-1-5571,21-100 7272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2:35.0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5090 796 9472,'0'0'0,"0"0"128,0 0 128,0 0-128,0 0 128,0 0-128,0 0 0,0 0 0,0 0 128,0 0-128,0 0 0,0 0 0,0 0 0,0 0-128,0 0 128,0 0-8320</inkml:trace>
  <inkml:trace contextRef="#ctx0" brushRef="#br0" timeOffset="308.36">5037 999 10368,'0'0'0,"9"-7"128,-9 7 128,0 0-128,0 0 128,0 0-128,0 0 0,0 0 0,0 0 0,0 0-128,0 0 128,-2 10-128,2-10 128,0 12-3072,0-12 128,0 0-1408</inkml:trace>
  <inkml:trace contextRef="#ctx0" brushRef="#br0" timeOffset="725.685">5338 574 9856,'4'-2'141,"1"0"1,0 1-1,-1 0 1,1 0 0,0 0-1,0 0 1,0 1-1,0 0 1,0 0-1,0 0 1,-1 1 0,3 0-142,42-2 455,111-35-1820,-151 34-5824</inkml:trace>
  <inkml:trace contextRef="#ctx0" brushRef="#br0" timeOffset="1052.489">5467 895 9728,'1'-1'29,"0"0"1,0-1 0,1 1-1,-1 0 1,0-1 0,0 1 0,1 0-1,-1 0 1,1 0 0,-1 0-1,1 0 1,-1 1 0,1-1-1,-1 0 1,1 1 0,0-1 0,-1 1-1,1-1 1,1 1-30,42-4 636,-9 2-279,35-19 606,-28 6-1810,-14 9-2874,-25 4-723,6-4 3469,-10 6-262</inkml:trace>
  <inkml:trace contextRef="#ctx0" brushRef="#br0" timeOffset="1495.014">5420 610 7424,'0'0'128,"0"0"21,0 0 86,2 13 1130,0 19-916,-2 1 0,-1-1 0,-1 1 0,-2-1 0,-7 28-449,-4 38 336,2-9-73,7-55 339,1-1 1,2 1-1,1 0-602,2-33 128,0-1 0,65 10 85,-55-8-424,0 0 1,0 0 0,0-1 0,0 0-1,0-1 1,0 0 0,4-1 210,13-3-2475,0-1-4671</inkml:trace>
  <inkml:trace contextRef="#ctx0" brushRef="#br0" timeOffset="2032.813">5838 1039 9088,'0'0'384,"37"0"2069,93-12-917,-124 10-4058,-1 1-3724,-5 1 3089</inkml:trace>
  <inkml:trace contextRef="#ctx0" brushRef="#br0" timeOffset="2665.741">5895 1068 8448,'0'0'384,"-4"16"1216,-24 120 106,26-111-2119,-1 4 3408,5-30-2889,4-1-82,0-1 0,0 1 0,0 1 0,0-1-1,1 1 1,-1 0 0,1 0 0,-1 1 0,1 0 0,-1 0-1,0 1 1,1-1 0,-1 1 0,1 1 0,-1-1 0,0 1 0,4 2-24,3 0 0,-10-3-17,-1 0 0,1-1 0,0 1 0,0-1 0,0 0 0,0 1 1,0-1-1,-1-1 0,1 1 0,0 0 0,0-1 17,1-1-3356,-4 2-4622</inkml:trace>
  <inkml:trace contextRef="#ctx0" brushRef="#br0" timeOffset="3788.964">5768 1309 3328,'10'-5'7706,"3"-14"-5885,4-4-1919,-9 17 142,-2 1-11,0 0 0,1 0 0,0 1 1,0 0-1,0 0 0,0 1 0,1 0 1,-1 0-1,1 0 0,0 1 1,0 0-1,0 1 0,0 0 0,0 0 1,0 1-1,2 0-33,-9 0 107,-1 0 21,0 0-982,2-1-5501,4 0 4359,-4 1 662,8-3-671</inkml:trace>
  <inkml:trace contextRef="#ctx0" brushRef="#br0" timeOffset="-7303.255">922 314 4096,'4'16'0,"-3"-14"7,0 0 0,-1 0 0,1-1 0,0 1 0,0 0 0,1-1-1,-1 1 1,0-1 0,0 1 0,1-1 0,-1 1 0,1-1 0,-1 0 0,1 0 0,-1 0 0,1 0 0,0 0 0,0 0 0,-1 0 0,1-1 0,0 1 0,0-1 0,0 1 0,0-1-1,0 0 1,0 0 0,0 0 0,0 0 0,-1 0 0,1 0 0,1 0-7,1 0 20,11 0 9,1-1 0,-1-1 1,0 0-1,0 0 1,0-2-1,0 0 1,10-5-30,26-11 217,26-17-217,0 1 131,190-69 232,-262 103-356,1 1 0,0-1 0,0 1-1,-1 0 1,1 1 0,0-1 0,0 1 0,0 0 0,0 1 0,0-1 0,-1 1 0,1 1 0,0-1-1,-1 1 1,1 0 0,-1 0 0,1 0 0,-1 1 0,0 0 0,4 2-7,11 10 62,-1 0-1,-1 0 1,-1 2 0,11 12-62,40 36 105,7-12 187,12 2-292,67 47 242,-126-70 1934,-11-51-2163,49-61 277,57-51-290,-97 107 30,1 1 0,1 1-1,1 2 1,0 0 0,2 2 0,0 2 0,3 0-30,-10 5-9,1 1-1,0 1 1,0 1 0,1 2 0,0 0 0,0 2 0,1 1 0,-1 1-1,1 1 1,0 1 0,-1 1 0,1 2 0,-1 1 0,15 4 9,378 100 0,-274-72 74,2-8 1,97 6-75,-221-32 96,1-1 1,0-1-1,-1-1 0,1-1 1,-1-1-1,6-3-96,41-10 432,25-12-432,59-13 505,-99 25-2233,-42 12-4096</inkml:trace>
  <inkml:trace contextRef="#ctx0" brushRef="#br0" timeOffset="-5271.026">3889 622 7168,'0'0'128,"0"0"21,0 0 64,0 0-63,4 0-22,199-26 1045,-117 30-1045,-85-4-1493,-1 0-3819</inkml:trace>
  <inkml:trace contextRef="#ctx0" brushRef="#br0" timeOffset="-4786.064">3931 915 7040,'0'0'384,"0"0"-22,0 0-84,0 0-22,0 0 0,33-3 661,16-5-478,125-26 1426,-161 27-3444,-13 7-5311</inkml:trace>
  <inkml:trace contextRef="#ctx0" brushRef="#br0" timeOffset="-4187.378">3902 670 7168,'-18'81'1397,"3"2"0,0 46-1397,14-116 262,0-1-1,1 1 0,1 0 1,0 0-1,1-1 0,0 1 1,1-1-1,4 11-261,-6-21 427,-1-2-214,74 9 427,-34-8-461,-16 0-60,1-1 1,-1-1-1,1-1 1,-1-1-1,0-1 1,12-4-120,-35 8 43,-1 0-214,0 0-533,0 0-2197,0 0-790,0 0-938</inkml:trace>
  <inkml:trace contextRef="#ctx0" brushRef="#br0" timeOffset="-2500.204">4270 1077 7808,'0'0'128,"0"0"0,3 9 0,-3-9 0,5 15 0,-2-2 128,-3 3-128,0 4 0,0 3-128,0 1 128,0 5 0,0-4 0,0-2-128,0-7 0,0-2-384,0-5 128,0 2-5888</inkml:trace>
  <inkml:trace contextRef="#ctx0" brushRef="#br0" timeOffset="-1925.138">4310 999 8064,'10'27'618,"37"41"789,-32-48-1108,0 1 0,-2 0 0,0 0 0,1 8-299,-14-28 25,0-1-1,0 0 1,1 0 0,-1 0-1,0 1 1,0-1 0,0 0-1,0 0 1,0 0 0,0 1-1,0-1 1,0 0 0,0 0-1,0 0 1,1 0 0,-1 1-1,0-1 1,0 0 0,0 0-1,0 0 1,0 0 0,1 0-1,-1 1 1,0-1 0,0 0-1,0 0 1,1 0 0,-1 0-1,0 0 1,0 0 0,0 0-1,1 0 1,-1 0 0,0 0 0,0 0-1,0 0 1,1 0 0,-1 0-1,0 0 1,0 0 0,0 0-1,1 0 1,-1 0 0,0 0-1,0 0 1,0 0 0,1 0-1,-1 0 1,0-1 0,0 1-25,9-14 472,10-40-607,-10 27 207,-6 18-72,-1 3 0,1 0 0,0 0 0,0 0 0,0 0 0,0 1 0,1-1 0,0 1 0,0 0 0,0 0 0,1 1 0,1-2 0,4-2 0,-9 8 0,0 0 0,0-1 0,0 1 0,0 0 0,0 0 0,0 0 0,0 0 0,0 0 0,0 0 0,0 0 0,0 0 0,0 0 0,0 1 0,0-1 0,0 0 0,0 1 0,0-1 0,0 0 0,0 1 0,0-1 0,0 1 0,0 0 0,-1-1 0,1 1 0,0 0 0,0-1 0,-1 1 0,1 0 0,0 0 0,-1 0 0,1-1 0,-1 1 0,1 0 0,-1 0 0,0 0 0,1 0 0,-1 0 0,0 0 0,1 0 0,-1 0 0,0 0 0,0 0 0,0 0 0,0 0 0,0 0 0,0 1 0,8 23-47,-1 0 0,-1 0 0,-1 1 0,-1 0 0,0 22 47,-4-47-1621,0-1-5867</inkml:trace>
  <inkml:trace contextRef="#ctx0" brushRef="#br0" timeOffset="-1472.774">4319 700 9344,'1'-1'29,"0"0"0,1 0 0,-1 0 0,0 0 0,1 0 0,-1 0 0,1 0 0,-1 0 0,1 0 0,-1 1 0,1-1 0,-1 1 0,1-1 0,0 1 0,-1-1 0,1 1 0,0 0 0,-1 0 0,1 0 0,0 0 0,0 0-29,47 7 924,-42-5-997,-1 0 0,1-1 1,0 0-1,0-1 0,0 0 0,0 0 1,1 0 72,3-3-4566,1 0-1108</inkml:trace>
  <inkml:trace contextRef="#ctx0" brushRef="#br0" timeOffset="-954.522">4559 809 6912,'0'0'128,"21"-25"1536,-11 16-1387,-1-1 1,-1 0-1,0 0 0,0-1 1,-1 0-1,0 0 0,-1-1 1,4-9-278,36-105 819,-35 94-657,3-20-34,-6 66-128,1 13 0,5 43-1051,-2 1 0,-4 0 1,-2 1-1,-4 43 1051,0-102-3925,-1-1 1301</inkml:trace>
  <inkml:trace contextRef="#ctx0" brushRef="#br0" timeOffset="9197.224">3777 487 6784,'0'0'384,"0"0"21,0 0 86,0 0-1,0 0-63,0 0 21,0 0-149,0 0-65,0 0-84,0 0-22,0 0 21,-6 5 64,-12 11-136,0 1-1,2 1 1,0 1-1,1 0 1,1 1-1,1 1 0,0 0 1,2 0-1,0 2 1,2-1-1,0 1 1,1 4-77,1-6 0,-2 1 0,1 2 0,1-1 0,2 1 0,0 0 0,1 6 0,3-23 0,1 0 0,0-1 0,0 1 0,1 0 0,0 0 0,0 0 0,1 0 0,-1-1 0,2 1 0,-1-1 0,1 1 0,0-1 0,0 0 0,0 0 0,1 0 0,0 0 0,0-1 0,1 0 0,0 0 0,3 4 0,28 20-2043,1 0 0,2-3 1,0-1-1,13 4 2043,-13-7-2197</inkml:trace>
  <inkml:trace contextRef="#ctx0" brushRef="#br0" timeOffset="11025.939">3125 920 7168,'0'0'405,"0"0"22,0 0-214,0 0 22,0 0 21,0 0-22,0 0-63,0 0 42,0 0-42,0 0 42,0 0-42,0 0 64,0 0 21,0 0 0,0 0 0,0 0-22,0 0-84,0 0-22,0 0 0,0 0 0,0 0 0,0 0 0,0 0 0,0 0 0,0 0 0,0 0 0,0 0 21,0 0 86,2 1-22,4 2-176,2-1-1,-1 1 1,0-1 0,0 0-1,1-1 1,-1 1 0,1-2-1,-1 1 1,1-1 0,-1 0-1,7-1-36,9-2 119,-1-2 0,1 0-1,0-1-118,-5 1 52,1-1-36,-14 3 2,0 2 1,-1-1 0,1 1-1,0-1 1,0 1 0,0 1-1,0-1 1,0 1 0,0 0-1,0 0 1,0 0 0,0 1-1,0 0 1,2 0-19,-5 0 107,-2-1 21,0 0 0,0 0 0,0 0-43,0 0-533,0 0-1493,0 0-1153,0 0-3156</inkml:trace>
  <inkml:trace contextRef="#ctx0" brushRef="#br0" timeOffset="14592.929">1 206 5632,'0'0'128,"0"0"0,31 0 1237,-9 6-864,-1 0 1,0 2-1,0 1 0,0 0 1,-1 2-1,0 0-501,1 1 129,-2-1 84,0 0 0,-1 1 0,1 3-213,-11-11 46,-1 0 1,1 0-1,0 0 0,0-1 0,0 0 1,0 0-1,1-1 0,-1-1 0,1 1 1,0-1-1,-1 0 0,1-1 0,0 0 1,-1-1-1,4 0-46,4 1 77,-1 0 0,0 1 0,0 0 1,11 3-78,31 14 127,-40-12-34,1-1-1,-1 0 1,18 2-93,-1-4 175,0-1 0,1-2 0,-1-1 0,1-2 0,22-5-175,-48 8 0,4-1 0,0 0 0,-1-1 0,-3 1 0,1 1 0,-2 0 21,18-1 107,1-1 0,-1-2 0,5-2-128,50-6 363,-26-2-598,-23 3-4458,-18 3-1515</inkml:trace>
  <inkml:trace contextRef="#ctx0" brushRef="#br0" timeOffset="18173.305">4464 261 6528,'5'-3'206,"0"0"0,1 0 0,-1 0 0,1 1 0,-1 0 0,1 0 1,0 1-1,-1-1 0,1 1 0,5 0-206,33-10 1160,-24 3-959,0 1 0,1 1 0,-1 0 1,2 2-1,-1 0 0,0 2 0,19-1-201,-27 4 117,-1 1 0,1 0-1,-1 1 1,0 0 0,0 0 0,0 2-1,-1-1 1,4 3-117,-3-1 76,1-1-1,0 0 0,0-1 1,1 0-1,-1-2 1,14 3-76,184 2 768,-187-7-747,22 0 414,-1-2-1,10-2-434,-42 2 74,1 0 0,-1-1 0,0-1 0,0 0 0,0 0 1,-1-1-1,1-1 0,-1 0 0,7-6-74,-7 5 45,1 0-1,0 1 1,0 0 0,0 1 0,4-1-45,42-17 245,-52 18-225,34-7-18,1-4-1023,52-37-8372,-90 51 9204,34-25-2520,0 1 1557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3:48.2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 0 7168,'-46'5'1408,"69"20"149,-14-19-1356,0 0 1,1-1-1,0 0 0,-1-1 0,2 0 0,-1 0 1,0-1-1,1 0 0,-1-1 0,1 0 1,0-1-1,0 0 0,-1-1 0,12 0-201,17-4 478,0-1 0,0-1 0,17-7-478,-37 8 101,1 2 47,0 1 1,0 0-1,0 1 0,10 2-148,-19-1 111,-9 0-964,-2 0-1601,0 0-5716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3:52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 1 12032,'0'0'0,"-11"10"128,11-10 0,-1 9 128,1-9 0,1 13-128,-1-13 0,6 16-128,-6-16 128,5 17 0,-5-17 0,1 12-128,-1-12 128,0 0-128,0 0 128,0 0-2304,0 0 0,0 0-4352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3:53.2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11648,'1'2'1386,"14"13"-433,-1 1 0,0 0 0,10 18-953,-22-22 22,-2-8-8236,0-4 641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3:48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54 177 8576,'0'0'128,"0"0"21,0 0 86,0 0 21,0 0-22,0 0-84,14 7 234,2 2-203,1 0 0,0-1 1,1 0-1,0-2 0,0 0 1,1-1-1,-1-1 0,1 0 1,0-2-1,0 0 0,0-1 1,7-2-182,-23 1-214,-3 0-1343,0 0-598,0 0-1343,0 0-342</inkml:trace>
  <inkml:trace contextRef="#ctx0" brushRef="#br0" timeOffset="677.688">1 0 6528,'0'0'405,"3"2"86,-1 0-373,1-1-1,-1 1 1,0 0 0,0 0 0,0 0-1,0 0 1,-1 0 0,1 1 0,-1-1 0,1 0-1,-1 1 1,0-1 0,0 1 0,0 0-1,0-1 1,0 1 0,0 0 0,-1 0 0,0-1-1,1 1 1,-1 0 0,0 0 0,0 0-118,-4 85 1027,0-41-667,11 72 189,-3-86-360,-2-1 1,-1 1-1,-2 0 0,-1 0 1,-1 0-1,-4 11-189,6-42 185,-4 12 40,5-13-221,0-1 0,0 0 0,0 1 0,0-1-1,0 0 1,0 0 0,0 1 0,0-1 0,0 0 0,0 0 0,0 1 0,0-1 0,0 0 0,1 0 0,-1 1 0,0-1 0,0 0 0,0 0 0,0 1 0,0-1 0,1 0-1,-1 0 1,0 0 0,0 1 0,0-1 0,1 0 0,-1 0 0,0 0 0,0 0 0,1 0 0,-1 1 0,0-1 0,0 0 0,1 0 0,-1 0 0,0 0 0,0 0-1,1 0 1,-1 0 0,0 0 0,1 0 0,-1 0 0,0 0 0,0 0 0,1 0 0,-1 0 0,0 0 0,0 0 0,1-1 0,-1 1 0,0 0 0,0 0 0,1 0-4,17-3-3,0 2 0,0-1 0,0 2 0,1 1 0,9 1 3,33 1 271,-57-3-165,16-4-944,-18 4-2953,-2 0-2694</inkml:trace>
  <inkml:trace contextRef="#ctx0" brushRef="#br0" timeOffset="2252.138">442 627 8832,'0'0'0,"8"12"0,-8-12 0,7 17 0,-7-8 128,0 1 0,-3 0 0,0 2-128,2-2 128,-2-1-256,3-9 0,0 0-6272</inkml:trace>
  <inkml:trace contextRef="#ctx0" brushRef="#br0" timeOffset="2869.511">389 525 8576,'4'6'198,"0"-1"-1,1 1 1,0-1 0,0 0 0,1-1-1,5 5-197,15 14 606,76 85 1186,-102-107-1763,1-1 1,0 1-1,-1 0 1,1 0 0,0 0-1,-1-1 1,1 1 0,0 0-1,0-1 1,0 1-1,0-1 1,0 1 0,0-1-1,0 1 1,0-1 0,0 0-1,0 1 1,0-1-1,0 0 1,0 0 0,0 0-1,0 0 1,0 0 0,0 0-1,0 0 1,0 0-1,0 0 1,0 0 0,0-1-1,0 1 1,1-1-30,1 0 21,-1-1-1,1 0 1,-1 0 0,0 0 0,0 0-1,0 0 1,0 0 0,0-1-1,0 1 1,-1-1 0,2-2-21,4-7 28,-1-1 0,0 0 0,-2-1 0,3-9-28,30-165 278,-34 182-278,8 11 0,-5 1-1,-1 0 0,1 1 1,-1-1-1,0 1 1,-1 0-1,0 0 1,0 1-1,0-1 1,-1 1-1,0 0 1,0 0-1,0 6 1,5 22 21,-1 2 0,0 11-21,-1-3 114,-7-38-64,1-6-51,-1 0 1,1 1-1,0-1 1,0 0-1,0 0 1,1 0 0,-1 1-1,0-1 1,1 0-1,-1 0 1,1 0-1,0 0 1,0 0-1,0 0 1,0 0 0,1 1 0,-2-1-939,0-2-1344,0 0-4927</inkml:trace>
  <inkml:trace contextRef="#ctx0" brushRef="#br0" timeOffset="3489.529">451 600 6272,'0'0'256,"0"0"-22,0 0-84,0 0 20,0 0 193,1 3 128,2 8-248,-1 0 0,-1 0 0,0 1 0,-1-1 0,0 0 0,0 0 0,-1 1 0,-3 8-243,0 7 156,-3-1-1,0 0 0,-4 7-155,8-18 313,3-11-5084,0-4-221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5:05.5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10240,'0'0'0,"8"15"384,-8-15 0,6 12 0,-6-12 128,8 12-256,-8-12 0,12 9 0,-12-9 0,15 8-128,-15-8 0,14 8-128,-14-8 128,12 6-768,-12-6 0,0 0-7936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5:11.0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285 833 11648,'-71'101'1877,"50"-54"-1626,3 0-1,2 1 1,-9 42-251,0 2 165,21-77-515,-17 53 404,-16 35-54,3-33-6701,22-49 1688</inkml:trace>
  <inkml:trace contextRef="#ctx0" brushRef="#br0" timeOffset="377.473">167 919 11008,'0'0'149,"27"2"2731,-20 4-2715,0 0-1,0 1 1,-1 0 0,0 0 0,0 1-1,-1-1 1,0 1 0,0 0 0,-1 1-1,2 5-164,33 97 259,-25-68-53,50 175 577,-54-177-541,-2 1-1,-2 0 1,-2 1-1,-2 13-241,-2-54-114,0-1 0,0 0 0,0 0 0,0 1 0,0-1 0,0 0 0,0 0 0,0 0 0,-1 1 0,1-1 0,-1 0 0,1 0 0,-1 0 1,1 0-1,-1 0 0,0 0 0,0 1 114,-12-2-2911,-15-20-3828,25 17 5441,-12-12-3587</inkml:trace>
  <inkml:trace contextRef="#ctx0" brushRef="#br0" timeOffset="654.739">54 1344 8064,'0'0'0,"0"0"512,0 0 128,0 0 768,0 0 0,0 0-768,0 0 128,12 3 0,7-3 128,8 2-512,2-2 128,3-2-384,2-1 0,2-1 0,-5 1-1,-2 1-1150,-6-1-1,-2 0-9344</inkml:trace>
  <inkml:trace contextRef="#ctx0" brushRef="#br0" timeOffset="1021.356">480 454 12288,'7'2'60,"-1"2"0,1-1 0,-1 1 0,0 0 1,0 0-1,0 0 0,-1 1 0,0 0 0,0 0 1,0 0-1,0 1 0,-1 0 0,0 0 0,3 5-60,5 13 480,-1-1 0,-1 1 0,4 15-480,8 20 448,8 13 393,-3 2 0,16 75-841,-35-111 104,-1 1 0,-3-1 0,0 1 0,-3-1 1,-2 1-1,-1 0 0,-2 7-104,-6 24 190,-2 0 0,-4-1 0,-3 0 0,-23 54-190,27-86-216,-3-1-1,-1 0 1,-1-2 0,-6 6 216,8-16-1007,-1 0-1,0-1 1,-2-1 0,-1-1 0,-22 16 1007,-23 16-8448</inkml:trace>
  <inkml:trace contextRef="#ctx0" brushRef="#br0" timeOffset="2580.791">356 153 7552,'0'0'256,"18"7"1109,236-1 2134,-184 1-3960,-26 2-6097,-25-3 1033</inkml:trace>
  <inkml:trace contextRef="#ctx0" brushRef="#br0" timeOffset="3112.997">830 347 9216,'128'-194'2197,"-33"43"-426,-94 150-1643,-1 1 0,8 77 512,-29 187-107,23-98 162,-1-99-1728,0 1-3536,-1-48-2065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4:26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4 115 9088,'-2'79'826,"1"-52"-120,1-1 0,1 1 0,2 7-706,3-10 469,-5-22-1322,-1-2-1259,0 0-4352</inkml:trace>
  <inkml:trace contextRef="#ctx0" brushRef="#br0" timeOffset="677.563">108 13 8320,'0'0'128,"0"0"0,0 0 21,0 0 86,3 3-1,12 22 248,0-1-1,-2 2 0,-1 0 0,-1 1 0,-1 0 0,-1 0 1,-2 1-1,0 1 0,-2 1-481,3-37 3758,24-36-3378,-12 7-1069,-2 0 0,-1-2 0,2-10 689,-2 5-4716,-7 22-2708</inkml:trace>
  <inkml:trace contextRef="#ctx0" brushRef="#br0" timeOffset="1323.462">545 57 11648,'0'0'384,"-6"-39"2005,6 38-2374,-1 0-1,1 0 1,-1 0 0,1 0-1,-1 0 1,0 0 0,1 0 0,-1 0-1,0 0 1,0 0 0,1 1-1,-1-1 1,0 0 0,0 1-1,0-1 1,0 1 0,0-1 0,0 1-1,0-1 1,0 1 0,0 0-1,0-1 1,0 1 0,0 0 0,-1 0-1,1 0 1,0 0 0,0 0-1,0 0 1,0 0 0,-1 0-15,-1 1 11,-1 0 1,1 0 0,0 1 0,-1 0-1,1-1 1,0 1 0,0 0-1,0 0 1,0 1 0,-2 1-12,-7 8-5,0 1 1,1 0-1,0 0 1,-2 6 4,-6 12 4,1 2 0,1 0 0,2 1 1,2 1-1,-4 16-4,32-49 256,-8-5-222,-1 0 0,0 0 1,0 0-1,0-1 0,-1 1 1,1-2-1,-1 1 0,0 0 1,0-1-1,0 0 0,0-1-34,50-64 228,-41 52-193,44-71 200,-58 89-235,0 0 0,1 1 0,-1-1 0,1 0 0,-1 0 0,0 0 0,1 0 0,-1 0 0,0 1 0,1-1 0,-1 0 0,0 0 0,1 1 0,-1-1 0,0 0 0,1 0 0,-1 1 0,0-1 0,0 0 0,0 1 0,1-1 0,-1 0 0,0 1 0,0-1 0,0 0 0,0 1 0,1-1 0,-1 1 0,0-1 0,0 0 0,0 1 0,0-1 0,0 1 0,0-1 0,0 0 0,0 1 0,0-1 0,-1 1 0,7 20 0,-6-21 0,5 29-1,-1 0 1,-1 0 0,-2 4 0,2 12-21,1-31 141,-1-2-4293,-3-12-4040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5:05.9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123 586 9728,'-3'8'99,"1"1"1,0-1-1,1 0 1,0 1 0,0-1-1,1 1 1,0 0-1,0-1-99,-1 36 505,-15 61 1301,-24 80-1806,14-73 242,-3 50-242,29-160-488,0 3-41,0-2-3147,0-3-2020</inkml:trace>
  <inkml:trace contextRef="#ctx0" brushRef="#br0" timeOffset="460.756">251 595 10368,'21'8'105,"-14"-7"23,-1 1 0,0 0 0,0 0 0,0 1 0,0-1 0,0 1 0,0 1 0,-1-1 1,1 1-1,-1 0 0,0 0 0,0 0 0,-1 1 0,1 0 0,-1 0 0,0 0 0,0 0 0,-1 1 0,1-1 0,1 5-128,-1-1 40,-1 0 1,0 0-1,0 0 0,-1 1 0,0-1 0,0 0 0,-1 1 0,0-1 0,-1 1 0,0-1 1,-1 1-1,0 0 0,0-1 0,-1 0 0,0 1 0,-1-1 0,0 0 0,0 0 0,-1 0 1,0-1-1,-1 1 0,-5 7-40,3-6 26,-1 1 0,-1-2 0,1 1 1,-2-1-1,1 0 0,-1-1 0,0 0 0,-1-1 0,0 0 1,0 0-1,-1-1 0,0-1 0,0 0 0,0-1 0,0 0 1,-8 1-27,-9 0 128,0-1 0,-1-2 0,-23-1-128,91-22 0,-5 11 38,1 0 0,1 3 1,-1 0-1,1 3 1,0 0-1,0 3 0,0 1 1,1 1-1,-1 2 1,33 7-39,-61-9 57,0 1 1,0-1-1,0 1 1,0 1 0,-1-1-1,1 1 1,-1 0-1,0 1 1,0 0 0,3 1-58,-8-3 23,1-1 0,0 1 1,0 0-1,-1 0 1,1 0-1,-1 0 1,1 0-1,-1 0 1,0 0-1,0 1 1,0-1-1,0 0 1,0 1-1,-1-1 1,1 1-1,-1-1 0,1 1 1,-1-1-1,0 1 1,0-1-1,0 1 1,0-1-1,-1 1 1,1-1-1,-1 0 1,1 1-1,-1-1 1,0 1-1,0-1 1,-1 2-24,-3 6 79,-1 0 0,0 0 0,0 0 0,-1-1 0,-1 0 0,0 0 0,0-1 0,0 0 0,-1-1 0,0 1 0,-1-2 0,1 1 0,-1-1 0,-1-1 0,1 0 0,-1 0 0,0-1 0,0-1 0,0 0 0,-5 1-79,-3 1-139,0-2-1,-1 0 0,1-1 0,0-1 0,-1-1 0,1 0 1,-1-2-1,1 0 0,0-1 0,0-1 0,-18-6 140,33 9-550,0-1-1,-1 1 1,1-1 0,0 0-1,0-1 1,0 1-1,0-1 1,0 0 0,1 0-1,-1 0 1,1 0 0,0 0-1,0-1 1,0 1-1,0-1 1,1 0 0,-1 0-1,1 0 1,0 0-1,-1-3 552,0-26-5292</inkml:trace>
  <inkml:trace contextRef="#ctx0" brushRef="#br0" timeOffset="1221.057">712 748 9216,'48'-23'702,"1"3"-1,1 2 1,0 2 0,17-2-702,-33 9 137,-16 6-1908,-18 3-5290</inkml:trace>
  <inkml:trace contextRef="#ctx0" brushRef="#br0" timeOffset="1517.781">793 854 8192,'10'-1'757,"-1"-1"1,0 1 0,1 1-1,-1-1 1,1 2 0,6 0-758,-4 0 239,-1-1 1,1 0-1,0 0 1,8-3-240,18-6 776,1-1 0,16-9-776,0-2-1910,6-2-8676,-41 16 8730</inkml:trace>
  <inkml:trace contextRef="#ctx0" brushRef="#br0" timeOffset="1912.947">1487 504 8448,'-7'10'298,"2"-2"-25,1 0 0,1 1 0,-1-1 0,1 1 0,1 0 0,0 0 0,0 0 0,0 5-273,-5 81 1431,5-48-1120,-12 114 636,-13 218-1873,41-492-8503,-9 67 7317</inkml:trace>
  <inkml:trace contextRef="#ctx0" brushRef="#br0" timeOffset="2520.004">1441 632 7680,'9'-13'802,"1"0"1,0 1 0,1 1 0,0-1-1,1 2 1,12-9-803,-17 14 110,1 0 1,0 1-1,0 0 0,0 1 1,1 0-1,-1 0 0,1 0 1,0 1-1,0 1 0,-1 0 1,1 0-1,0 0 0,1 1-110,-1 0 52,1 1 1,-1 0-1,0 0 0,0 0 0,-1 1 0,1 1 1,0 0-1,-1 0 0,1 0 0,-1 1 0,0 1 1,0-1-1,-1 1 0,1 0 0,-1 1 0,0 0-52,-2-1 28,0-1 0,-1 1 0,0 0 0,0 1 0,-1-1 0,1 1 0,-1 0 0,0 0 0,-1 0 0,1 0 0,-1 0 0,0 0 0,-1 1 0,1-1 0,-2 1 0,1-1 0,0 1 0,-1-1 0,0 1 0,-1-1 0,0 1 0,0 3-28,-3 8 40,-1-1 0,0 1 0,-1-1 0,-1 0 1,-1 0-1,0-1 0,-2 0 0,1 0 0,-2-1 0,0 0 0,-1-1 1,0 0-1,-1-1 0,0-1 0,-1 0 0,-4 2-40,-5 2 36,-1 0 0,-1-2 0,0 0 0,0-2 0,-1-1 0,-1-1 0,0-1 0,-1-1 0,1-2 0,-6 0-36,12-4 1,20-2-1,1 1 0,-1-1 0,1 0 0,-1 0 0,1 0 0,-1 0 0,1 0 0,-1 0 0,0 0 0,1 0 0,-1 0 0,1 0 0,-1 0 0,1 0 0,-1 0 0,1-1 0,-1 1 0,1 0 0,-1 0 0,1 0 0,-1-1 0,1 1 0,0 0 0,-1-1 0,1 1 0,-1 0 0,1-1 0,0 1 0,-1-1 0,1 1 0,0-1 0,-1 1 0,1 0 0,0-1 0,0 1 0,-1-1 0,1 1 0,0-1 0,0 1 0,0-1 0,0 0 0,0 0 0,3-7 0,1 4 0,-1 1 0,1 0 0,-1 0 0,1 0 0,0 0 0,0 0 0,1 1 0,-1 0 0,0 0 0,1 0 0,0 0 0,2 0 0,11-5 0,8-4 0,1 1 0,0 1 0,0 1 0,1 2 0,0 1 0,0 1 0,0 1 0,9 1 0,-27 2 0,0 1 0,0 0 0,1 0 0,-2 1 0,1 0 0,0 1 0,0 0 0,-1 0 0,1 1 0,-1 1 0,4 2-1,-7-3 1,-1 0 0,1 0 0,-1 1 0,0 0 0,-1 0 0,1 0 0,-1 0 0,0 1 0,0 0 0,-1-1 0,0 1 0,0 1 0,0-1 0,-1 0 0,0 1 0,0-1 0,0 1 0,-1 1 1,0-1 19,0 0 0,-1 1 0,0-1 1,0 0-1,-1 1 0,0-1 1,0 0-1,-1 0 0,0 0 1,0 0-1,0 0 0,-1 0 1,0 0-1,-1-1 0,1 0 1,-1 1-1,0-1 0,-1-1 1,0 1-1,0-1 0,0 1 1,0-1-1,-1-1 0,0 1 1,0-1-1,0 0 0,-6 3-20,5-3-100,-1 0-1,1 0 0,-1 0 0,0-1 0,0 0 0,0-1 0,-1 0 1,1 0-1,0-1 0,-1 0 0,1 0 0,-1-1 0,1 0 1,-1-1-1,1 1 0,-1-2 0,1 1 0,0-1 0,0-1 0,0 1 1,0-1-1,0-1 0,-6-3 101,7 2-1383,0 0 0,0-1 0,0 0 0,1-1 0,0 1-1,-5-8 1384,-11-15-4266</inkml:trace>
  <inkml:trace contextRef="#ctx0" brushRef="#br0" timeOffset="3019.319">1693 235 11392,'10'-1'267,"0"0"0,0 1 0,0 0 1,0 1-1,-1 0 0,1 1 0,5 1-267,-1-1 178,-1 0 0,1 0-1,0-1 1,4-1-178,108-10 422,-66 5-7628,-45 2 913</inkml:trace>
  <inkml:trace contextRef="#ctx0" brushRef="#br0" timeOffset="3503.548">2071 542 9984,'0'0'533,"0"0"86,0 0 21,1-11 405,9-27-675,2 0 0,2 0 1,1 1-1,12-21-370,-11 24 311,112-251 692,-128 285-1003,0-1 0,1 1 0,-1 0 0,0 0 0,0 0 0,0 0 0,1-1 0,-1 1 0,0 0 0,0 0 0,1 0 0,-1 0 0,0 0 0,0 0 0,1 0 0,-1 0 0,0-1 0,0 1 0,1 0 0,-1 0 0,0 0 0,1 0 0,-1 0 0,0 0 0,0 1 0,1-1 0,-1 0 0,0 0 0,0 0 0,1 0 0,-1 0 0,0 0 0,0 0 0,1 1 0,-1-1 0,0 0 0,0 0 0,0 0 0,1 0 0,-1 1 0,0-1 0,0 0 0,0 0 0,0 1 0,1-1 0,-1 0 0,0 0 0,0 0 0,0 1 0,0-1 0,8 11 0,1 4 34,-1 1 1,-1 0 0,0 1 0,-1 0 0,-1 0 0,-1 0 0,0 1 0,0 4-35,3 41 166,-1 44-166,-5-75 45,0 77 343,-12 77-388,8-141-89,3-39-2413,0-5 993,0-1-7045</inkml:trace>
  <inkml:trace contextRef="#ctx0" brushRef="#br0" timeOffset="4279.08">2558 806 8832,'0'0'256,"0"0"0,0 0 640,0 0 0,0 0-256,0 0 0,0 0-384,0 0 128,13 9-256,-13-9 128,16 12-128,-16-12 128,17 12-384,-17-12 128,0 0-9856</inkml:trace>
  <inkml:trace contextRef="#ctx0" brushRef="#br0" timeOffset="4826.927">2508 1031 9472,'0'0'0,"0"0"256,0 0 128,0 0 128,0 0 128,0 0-256,0 0 128,5 10 128,-1 2 0,5 1-512,2 3 0,-2-3 0,0 0 0,4-3-256,-3-4 128,2-3-4864,1-6 0,-3 2 2176</inkml:trace>
  <inkml:trace contextRef="#ctx0" brushRef="#br0" timeOffset="6991.03">1393 118 7040,'-22'34'726,"1"2"1,2 0 0,2 1-1,1 1 1,2 1 0,1 0-1,-4 26-726,-11 70-24,-4 85 24,22-143 314,7-56-281,-4 27 123,1 0 0,3 0 0,2 0 0,4 47-156,-2-82 5,1-1-1,0 0 0,1 0 0,0 0 0,1 0 1,0 0-1,1-1 0,0 0 0,1 0 1,0 0-1,1 0 0,0-1 0,1 0 1,0-1-1,1 0 0,-1 0 0,2-1 1,-1 0-1,1 0 0,0-1 0,9 4-4,7 2-953,1-2 1,0-1-1,28 7 953,16 2-6976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5:04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26 371 9088,'-1'0'86,"0"1"1,0-1 0,0 0-1,0 0 1,0 0-1,0 0 1,0 0 0,0 0-1,-1 0 1,1-1-1,0 1 1,0 0 0,0-1-1,0 1 1,0 0-1,0-1 1,0 1 0,1-1-1,-1 1 1,0-1-1,0 0 1,0 0 0,0 1-1,1-1 1,-1 0-87,4-26 1589,0 15-1781,12-54 637,-3 9-202,2 1 0,3 0 0,16-33-243,-30 131 0,-1 39 26,2 99 332,-15 127-358,6-285 236,0 10-3480,5-32-4372</inkml:trace>
  <inkml:trace contextRef="#ctx0" brushRef="#br0" timeOffset="553.007">258 701 9472,'0'0'0,"0"0"128,9 7 128,-9-7 0,11 13-128,-11-13 0,6 13 0,-6-13 128,6 12-128,-6-12 0,5 10-128,-5-10 0,4 10-896,-4-10 128,0 0-5760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5:02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357 1 5760,'0'0'149,"0"0"107,0 0 128,0 0 128,0 0 107,-6 23 661,-64 88 223,43-74-1281,3 1 1,1 2-1,2 0 0,2 1 1,2 1-1,1 2-222,-33 149 758,25-91 383,-35 95-1141,58-195-662,3-6-3484,0-6 2688,-2 9 705,5-13-3748</inkml:trace>
  <inkml:trace contextRef="#ctx0" brushRef="#br0" timeOffset="454.896">337 144 6528,'0'0'149,"0"0"107,0 0 107,0 0 63,0 0 172,7 37 1194,82 340 1167,-47-210-2313,-40-158-577,6 23 234,-1 0 0,-1 1-1,-2-1 1,-1 5-303,-3-35-21,0-2-470,0 0-1621,0 0-6293</inkml:trace>
  <inkml:trace contextRef="#ctx0" brushRef="#br0" timeOffset="797.167">129 628 6656,'0'0'256,"-1"-26"4330,18 22-4408,0 0 1,1 2-1,-1 0 0,1 0 0,-1 2 0,1 0 0,-1 1 0,13 3-178,-2-3 239,-13 1-403,36-1 752,-22-6-4169,-27 4 296,-2 1-1259</inkml:trace>
  <inkml:trace contextRef="#ctx0" brushRef="#br0" timeOffset="1332.879">488 211 7808,'0'0'128,"46"11"4309,-29-7-4196,0-1 1,0-1-1,0 0 0,0-2 1,1 0-1,-1 0 1,0-2-1,0 0 0,14-4-241,-24 5 68,-5 1-25,-2 0-214,0 0-320,0 0-1322,0 0-1110,0 0-3391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5:25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89 4480,'435'6'4096,"-223"-14"-3072,-139-4-532,-64 9-464,1 0 0,0 1 1,0 0-1,0 1 0,0 0 1,0 1-1,0 0 0,1 1 1,-1-1-1,0 2 1,0 0-1,-1 0 0,1 1 1,0 0-1,1 1-28,7 5 44,0 1 0,-1 1 1,0 1-1,-1 0 0,-1 1 0,0 0 0,0 2 1,-1 0-1,-1 0 0,-1 1 0,0 0 0,-1 2 0,-1-1 1,2 6-45,-11-22 36,0 1 1,0-1-1,0 0 1,0 0 0,0 0-1,0-1 1,0 1-1,0 0 1,0 0-1,0 0 1,1-1 0,-1 1-1,0-1 1,0 1-1,1-1 1,-1 1-1,0-1 1,1 0 0,-1 0-1,1 0 1,-1 0-1,0 0 1,1 0 0,-1 0-1,0 0 1,1 0-1,-1 0 1,0-1-1,1 1 1,-1-1 0,0 1-1,1-1-36,41-19 42,-40 19 4,49-31 180,37-31-226,-41 28 56,47-26-56,-77 51 2,1 1 1,-1 0-1,2 2 1,-1 0-1,1 1 0,0 2 1,10-2-3,24 1 51,1 2-1,27 3-50,-23 1 78,0-3-1,1-3-77,-31 2 77,-11 1 37,-1 0 0,0-1 0,0-1 0,2-2-114,-11 4-2154,-8 2-5590</inkml:trace>
  <inkml:trace contextRef="#ctx0" brushRef="#br0" timeOffset="520.467">1631 248 7936,'7'12'60,"0"1"0,0 0 0,-1 0 0,-1 0 0,-1 1 0,0 0-1,0 0 1,0 7-60,2 28 839,1 43-839,1 11 324,-5-78-964,6 45 1820,-6-53-3782,-2-8-3378,-4-18 5340</inkml:trace>
  <inkml:trace contextRef="#ctx0" brushRef="#br0" timeOffset="1167.118">1684 248 7168,'4'2'63,"-1"0"-1,1 1 1,-1-1 0,1 0 0,0-1-1,0 1 1,0 0 0,0-1 0,0 0-1,0 0 1,0-1 0,0 1 0,0-1-1,0 1 1,1-1 0,-1-1 0,0 1-1,0-1 1,0 1 0,0-1 0,0 0 0,0-1-1,1 1-62,-1 0 71,7-1 38,90-12 417,-92 13-461,-1 1-1,1 0 1,-1 1-1,0 0 1,1 0-1,-1 1 1,0-1-1,0 2 1,0-1-1,7 4-64,-13-4 10,0-1 0,0 0-1,0 1 1,0-1 0,0 1 0,0-1-1,0 1 1,-1 0 0,1 0-1,-1 0 1,1 0 0,-1 0 0,0 0-1,0 0 1,0 0 0,0 0-1,0 1 1,0-1 0,-1 0 0,1 1-1,-1-1 1,0 1 0,1-1-1,-1 0 1,0 1 0,0-1 0,-1 1-1,1-1 1,-1 1 0,1-1-1,-1 0 1,1 1 0,-1-1-1,0 0 1,0 0 0,0 0 0,-1 0-1,1 0 1,0 0-10,-5 9 40,0-1 1,-1-1-1,0 1 1,0-1-1,-1 0 0,0-1 1,-6 4-41,2-1 51,0-1 1,-1 0-1,-1-1 1,0-1-1,0 0 1,0-1 0,-1 0-1,0-1 1,0-1-1,-1 0 1,0-1-1,-1-1-51,0-5 21,17-8-15,15-9-11,-14 19 5,7-7 0,0 1 1,0-1 0,1 2-1,0-1 1,0 1 0,0 1-1,1 0 1,-1 0 0,1 1 0,0 0-1,0 0 1,1 1 0,-1 1-1,0 0 1,1 0 0,-1 1-1,0 0 1,1 1 0,-1 0-1,0 0 1,0 2 0,1-1-1,-2 1 1,1 0 0,0 1 0,0 0-1,-1 1 1,0 0 0,0 0-1,-1 1 1,1 1-1,-6-6 29,-1 1 0,0 0-1,0 0 1,0 0 0,0 0 0,-1 1 0,1-1 0,0 0-1,-1 1 1,0-1 0,1 1 0,-1 0 0,0-1 0,0 1-1,-1 0 1,1 0 0,0-1 0,-1 1 0,0 0-1,0 0 1,1 0 0,-2 1-29,0 0 35,0 0 1,0 0-1,-1 0 0,1 0 0,-1 0 0,0-1 1,0 1-1,0-1 0,-1 1 0,1-1 0,-1 0 1,0 0-1,0 0 0,-1 0-35,-8 7 71,0-1-1,-1 0 1,0-1-1,-1 0 1,1-1 0,-1-1-1,-12 4-70,-1-2-426,1-2-1,-1 0 0,0-2 1,-1-1-1,0-1 427,-14 1-7317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5:22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0 188 1152,'0'0'640,"0"0"-43,0 0-170,0 0-64,0 0-65,0 0 108,0 0 191,0 0 0,0 0-149,3 6 21,10 25 107,2 0-1,1-1 1,15 22-576,-25-43 81,1 0-1,-1-1 1,1 1 0,1-1 0,-1-1 0,1 1 0,1-1 0,0-1 0,-1 1 0,2-2-1,-1 1 1,1-1 0,0 0 0,4 0-81,-10-4 47,0-1 0,0 1 0,0-1-1,-1 0 1,1 0 0,0-1 0,0 1 0,0-1 0,0 0 0,-1 0 0,1 0-1,0-1 1,-1 1 0,1-1 0,-1 0 0,1 0 0,-1 0 0,1-1-47,59-49 1069,-46 36-955,16-9-74,1 1 0,2 2 0,34-18-40,-40 24 8,-5 3 1,-1 1 1,2 2 0,-1 0 0,1 2 0,1 0-1,10 0-9,8 1 31,1 2-1,0 2 0,17 2-30,54-1 128,-62-1-34,0 3 0,1 2 0,-1 2-1,0 3 1,2 3-94,37 13 31,-51-10 65,1-3 0,1-1 1,-1-2-1,1-3 0,3-1-96,124-4 568,159 2-112,-261-2-406,30-5-50,-37 2 187,54 3-187,-95 2 9,-1 1 0,1 1 0,-1 1-1,0 1 1,0 1 0,0 1 0,7 4-9,25 13 197,47 28-197,-84-43 21,0 2 0,-1 0-1,0 0 1,-1 1 0,-1 1-1,1 0 1,-2 1 0,1 2-21,-5-6 4,-5-6 6,0 1-1,0-1 0,0 0 1,-1 1-1,1-1 1,-1 1-1,1 3-9,0 3 16,-1 0 0,-1 0-1,1 1 1,-2-1 0,0 11-16,0-20 107,0-2 21,13-41 0,-4 23-128,0-1 0,1 1 0,0 1 0,2 0 0,0 1 0,1 0 0,0 0 0,1 2 0,1 0 0,1 0 0,0 1 0,0 1 0,1 1 0,1 1 0,0 0 0,0 1 0,1 1 0,0 0 0,0 2 0,1 0 0,0 1 0,2 1 0,70-15 0,-60 10 0,1 3 0,1 0 0,-1 3 0,7 0 0,-15 4 0,1 2 0,-1 1 0,7 2 0,26 4 0,-6 0 0,-35-6 0,0-1 0,1-1 0,-1 0 0,1-1 0,0-1 0,73-6 1,73-3 19,41 8-20,-165 0 36,0-2 0,1-2 0,-2-2 0,1-1 0,-1-2 0,7-4-36,6-1 49,-1 2 0,2 3 0,9 1-49,-42 8 14,-1 0 1,0-2 0,0 0 0,0-1 0,0 0 0,-1-2 0,0 0 0,0-1 0,0-1 0,12-7-15,65-39-496,-63 37-2037,-11 6-5595</inkml:trace>
  <inkml:trace contextRef="#ctx0" brushRef="#br0" timeOffset="22878.023">3745 476 5632,'0'0'128,"0"0"21,0 0 86,0 0 42,0 0 86,0 0-1,0 0-84,0 0-44,0 0-63,0 0 42,0 0-63,0 0 20,0 0 172,1-4 42,20-60 2432,-21 62-2219,0 2-170,0 0-86,0 0-170,-9 16 85,0 3-169,1 1-1,1 0 1,1 0 0,0 0 0,2 1 0,1 0 0,0 5-87,-3 50 348,3 26-348,2-67 46,-1 15-15,0-2 201,2-37-1298,1-14-1437,14-44-4025,-6 21 2688</inkml:trace>
  <inkml:trace contextRef="#ctx0" brushRef="#br0" timeOffset="23362.728">3825 365 5760,'1'12'1154,"0"1"-1,1-1 1,0 0 0,0 0-1,2 1-1153,37 99-10,-27-80 630,48 112-10,-23-55 615,21 69-1225,-58-150-761,-4-12-1111,-7-20-3032,3 8 2308,-3-8 36</inkml:trace>
  <inkml:trace contextRef="#ctx0" brushRef="#br0" timeOffset="23810.776">3755 702 7296,'0'0'384,"0"0"42,0 0 172,0 0-44,0 0-319,0 0 0,0 0 21,0 0 0,0 0 0,0 0 21,0 0 86,0 0-1,0 0-63,30 0 426,-6 2-527,-16-1-100,0 0 0,0 0 0,0-1 0,0-1 0,0 1 0,-1-1 0,1 0 0,6-2-98,12-13-5483,-13 6 22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6:15.5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 2304,'0'0'149,"0"0"65,0 0-44,0 0 150,0 0 384,0 0 43,0 0-491,13 0 661,385 3 3670,-335-5-4347,-42 1-171,0 0-1,-1 1 1,1 1 0,0 1-1,0 1 1,-1 1-1,1 0 1,1 3-69,92 29 1109,101 17-1109,-183-48 68,0-2 0,1-1-1,-1-2 1,16-1-68,75 2 135,-28 4-93,-50-4 1,0 3 0,-1 1-1,0 2 1,0 2 0,1 2-43,-33-7 0,1-1 0,0-1 0,0 0 0,0-1 0,0 0 0,0-1 0,0 0 0,5-1 0,17-4 0,-1-2 0,13-4 0,23-6 0,-21 9 32,-1 2 0,1 2 0,0 3 0,8 1-32,-41 2 0,1 0 0,-1 1 0,17 5 0,-21-4 0,0-1 0,0 0 0,0-1 0,1-1 0,-1 0 0,1-1 0,6 0 0,265-34 128,-251 30-100,-23 1-7,-1 2-1,1 0 1,-1 0 0,1 0-1,-1 1 1,1 1 0,-1 0 0,1 0-1,-1 0 1,0 1 0,8 3-21,-7-1 8,-7-2 2,1 0 0,0 0-1,0-1 1,1 1 0,-1-1 0,0 0 0,0 0 0,1-1-1,-1 1 1,1-1-10,-2 0 11,-1-1 0,1 1 0,-1-1 0,1 0 1,-1 0-1,0 0 0,1 0 0,-1 0 0,0 0 0,0 0 0,0-1 0,0 1 0,0-1 0,0 0 0,0 1 0,0-2-11,8-6 79,17-10-57,-8 5-22,0 1 0,2 1 0,5-3 0,-21 14 8,-1-1 0,0 1 1,1 0-1,-1 0 1,1 0-1,-1 0 1,1 1-1,-1 0 0,1 0 1,-1 0-1,1 1 1,-1-1-1,1 1 1,-1 0-1,2 1-8,-3-2 2,14 7-2,-10-2 0,-6-4 0,0 0 0,-1 1 0,1-1 0,-1 0 0,0 1 0,1-1 0,-1 1 0,0-1 0,0 1 0,0-1 0,0 0 0,0 1 0,0-1 0,0 1 0,0-1 0,-1 1 0,1-1 0,0 0 0,-1 1 0,1-1 0,-1 1 0,0-1 0,0 2 0,0 2-269,-1-1 0,1 0 1,-1 1-1,0-1 0,0 0 1,0 0-1,0 0 1,-1-1-1,0 1 0,0-1 1,0 1-1,0-1 1,0 0-1,0 0 0,-1 0 1,-3 2 268,-2 2-1014,0 1-4810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16:17.8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1 152 1920,'0'0'149,"22"-2"1238,0 0-706,1-1-1,-1-1 1,0-1-1,0-1 1,0-1 0,-1-1-1,0-1 1,0 0 0,13-10-681,-10 6 234,1 1 0,0 1 0,1 2 0,0 0 0,0 2 0,16-3-234,-13 7 113,-1 0 0,0 2 0,1 1-1,-1 2 1,0 0 0,0 2 0,6 2-113,224 40 1424,30 7-160,-234-43-1111,1-2 1,0-3-1,1-2 1,-1-2 0,36-6-154,-24 5 199,0 3 0,29 6-199,6 0 114,-50 1 14,-9-2-128,-32-7 0,-1 1 0,0 0 0,0 0 0,0 1 0,0 0 0,5 3 0,-9-4 0,0 1 0,1-1 0,-1-1 0,1 1 0,0-1 0,-1 0 0,1-1 0,0 0 0,0 0 0,-1 0 0,1-1 0,3 0 0,18-1 0,7 0 58,0-1 0,0-2 0,0-1 0,13-5-58,23-4 152,26-1-152,-92 13 128,-4 4-124,-1-1 0,1 1 1,-1 0-1,1-1 1,-1 1-1,1 0 0,-1 0 1,0-1-1,1 1 1,-1 0-1,0 0 0,0 0 1,1-1-1,-1 1 1,0 0-1,0 0 1,0 0-1,0 0 0,0-1 1,0 1-1,0 0 1,-1 0-1,1 0 0,0 0 1,0-1-1,-1 1 1,1 0-1,0 0 1,-1 0-5,0 1-9,1 1 0,-1-1 0,0 0 0,0 0 0,0 0 1,0 0-1,-1 0 0,1 0 0,0 0 0,-1 0 0,0 0 1,1 0-1,-1-1 0,0 1 0,0-1 0,0 1 0,0-1 1,0 0-1,0 0 0,0 1 9,-44 13-635,35-12 273,-2 2-1353,-12 2-5999,15-5 1933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1:45.2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0 374 4608,'0'0'128,"0"0"0,0 0 0,0 0 0,0 0 0,0 0 0,0 0 0,0 0 0,12-6 618,40-21 449,-50 26-982,-2 1-63,0 0-22,20-20 234,-12 15-319,-6 4 64,-2 1 21,0 0 0,0 0 0,9-3-55,0 0 0,0 0 1,0 0-1,0 1 0,0 0 1,0 1-1,0 0 0,1 1 1,0 0-74,90 6 243,-40-1-16,2-3-138,-38-3-26,0 1 1,-1 1-1,1 2 1,-1 0 0,0 2-1,0 0 1,19 8-64,-21-5 21,1-1 0,0 0 1,0-1-1,0-2 0,1 0 1,-1-2-1,22 1-21,77 9 256,-42-8-142,-54-2-116,-1-1 0,1 0 1,0-2-1,18-3 2,84-26 0,-83 18 0,1 1 0,34-2 0,5 9 74,-1 3 1,60 7-75,-80-3-21,139 8 149,87-2-128,-242-9 30,1-3 1,-1-1 0,0-3 0,16-5-31,-33 7 5,5-1 2,0 2 0,0 1 0,5 2-7,43 1 32,197-3 43,-168-7 94,13-7-169,20-2 108,20-4 0,-83 10 94,1 3 0,48 3-202,-83 6 49,-13 0 13,0 2 0,0 1 0,22 4-62,48 18 43,-60-13 0,0-1-1,27 1-42,6 0 0,-55-7 0,0 0 0,-1-2 0,1 0 0,0-2 0,10-1 0,168-9 0,-145 5 83,-27 4 29,0-2-1,0 0 0,0-3 0,0 0 1,16-6-112,21-10 113,0 3 1,14 1-114,-21 4 50,18 3 151,-46 9-129,-1-2 1,0-1-1,0-2 1,0-1-73,-21 6 16,1 0 0,-1-1 0,0 0 0,-1 0 0,1-1 0,-1 0 0,1-1 0,0-1-16,3-4 25,-1-1 1,-1-1-1,1 0 1,-2-1 0,5-7-26,-13 18 3,-1 1 1,1 0 0,-1-1 0,1 1-1,0 0 1,0 0 0,-1 0 0,1-1 0,0 1-1,0 0 1,0 0 0,0 0 0,0 0-1,1 1 1,-1-1 0,0 0 0,0 0 0,1 1-1,-1-1 1,0 1 0,1-1-4,2 0 27,6 1-5,0 7-22,-9-4 6,0 0-1,-1-1 1,1 1 0,-1 0 0,0 0 0,1 0 0,-1 0 0,0 0 0,-1 0 0,1 0 0,-1 0 0,1-1 0,-1 1 0,0 0 0,0 0 0,0 0 0,0 0-6,-26 51 141,19-41-127,-13 22 46,-2-2 1,-1 0 0,-11 8-61,-25 35 74,14-14-53,-1-3 0,-4-2 1,-2-2-1,-2-2 0,-3-3 1,-29 18-22,73-59 0,-1-1 0,0 0 0,-1-1 0,0-1 0,0-1 0,0 0 0,-1-1 0,1 0 0,-1-1 0,-2-1 0,-14 1 0,0-2 0,0-1 0,0-1 0,-23-5 0,33 1 0,0-1 0,0 0 0,1-2 0,0-1 0,1 0 0,-18-11 0,-24-11 0,32 20 14,0 2 1,-1 1-1,0 1 1,0 2-1,-1 1 1,0 1-15,-70-10-2903,75 5-2452,-2-16-810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1:47.7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3928 295 2944,'-10'-2'171,"0"1"0,-1 0 0,1 0 1,0 1-1,-1 0 0,1 1 0,0 0 0,-1 0 0,1 1 0,0 1 1,0 0-1,0 0-171,-39 8 527,-57 10 241,62-11-325,0-2 0,0-1-1,0-3 1,-41-1-443,79-3 30,-98-5 584,1 5 0,-10 6-614,73-5 67,0-2-1,-1-1 0,1-2 1,-4-2-67,0-1 89,1 3 0,-1 2 1,-10 1-90,-108 17 648,82-7-38,-59-1-610,-368-1 555,450-8-442,1-2 0,0-2 0,-6-5-113,13 3 43,-1 1 1,0 2-1,-1 3 0,-10 2-43,-58 12 154,57-5-96,0-2-1,0-4 1,0-2-1,-30-5-57,-259-40 235,299 35-235,0-2 0,1-2 0,1-3 0,-30-14 0,76 29 0,-21-10 0,20 9 0,0 1 0,0-1 0,0 1 0,0 0 0,0 0 0,-1 0 0,1 1 0,-1 0 0,1 0 0,-1 1 0,1-1 0,-1 1 0,0 0 0,1 1 0,-1-1 0,1 1 0,-1 0 0,1 0 0,0 1 0,-1 0 0,-2 1 0,-4 2-22,2 0-63,9-5 78,0 1-1,0-1 1,1 1 0,-1-1 0,0 1-1,0-1 1,0 1 0,0 0-1,1-1 1,-1 1 0,0 0 0,1 0-1,-1-1 1,0 1 0,1 0-1,-1 0 1,1 0 0,0 0 0,-1 0-1,1 0 1,0 0 0,-1 0-1,1 0 1,0 0 0,0 0 0,0 0-1,0 0 1,0 0 0,0 0-1,0 0 1,0 0 0,0 0 0,0 0-1,1 0 1,-1 0 0,0 0-1,1 0 1,-1 0 0,1-1 0,-1 1-1,1 1 8,27 17 33,-26-18-44,23 10-22,1 0 0,0-1 0,1-2 0,0-1 0,1 0 0,-1-3 0,1 0 0,0-1 0,0-2 0,0-1 0,27-4 33,559-44-96,-61 8 43,-489 33 53,79-11 0,117 3 0,-214 15 0,0-1 0,-1-3 0,1-1 0,-1-3 0,-1-2 0,26-8 0,-49 10 0,17-5 0,0 1 0,0 2 0,1 2 0,23-2 0,343-40 0,-158 15 0,-227 33 0,195-20 0,-171 20 0,1 2 0,-1 1 0,39 8 0,-74-7 0,1 1 0,0 0 0,-1 1 0,1 0 0,-1 0 0,6 5 0,-5-4 0,-1 0 0,1 0 0,0-1 0,0 0 0,1-1 0,9 2 0,12-1-1312,-1-1 0,17-2 1312,-6-1-6208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1:57.3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0 221 1792,'28'-3'533,"115"-11"1553,-66 8-972,44-11-1114,-78 11 677,1 3 0,-1 1 0,32 3-677,49-3 764,298-17-103,-324 6-432,-77 9-155,-1 1 0,0 0 0,1 2 0,-1 0 0,1 1 0,-1 1 0,18 4-74,4 2 55,-28-5-15,0 0 0,0 2 0,1-1 0,-2 2 1,11 4-41,-7-1 14,-6-3 16,0 0 1,0-1-1,0 0 0,1 0 0,0-1 0,0-1 0,0 0 1,3 0-31,44 8 0,-36-5 0,0-1 0,1-1 0,16 0 0,49 2 48,-1 3 1,0 5 0,8 5-49,-69-13-18,-9-1 32,0 2 1,1 0 0,-2 1-1,1 0 1,0 2-15,3 1 18,-1-1 0,2-1 1,3 0-19,48 2 75,-16-5-22,-3 3-53,-6-7 29,-1-2 0,1-2 0,0-1 0,27-9-29,-15 4 12,-35 6-12,-1 0 0,0 2 0,1 1 0,-1 1 0,0 1 0,8 2 0,-18-3 8,-1-1 0,0 0 0,0-1 1,1 0-1,-1-1 0,0-1 1,0 0-1,-1-1 0,1 0 0,6-4-8,0 1 12,1 1-1,0 1 0,0 0 1,2 2-12,147-21 0,-146 21 5,10-2 25,0 1 1,1 2 0,-1 2 0,17 1-31,-43 0 0,10 2 0,0-2 0,1 0 0,-1-1 0,0-1 0,1 0 0,-1-1 0,0-1 0,6-2 0,-22 5 2,-1 0 1,1 0-1,-1 0 1,0 0-1,1 0 1,-1 0-1,0 0 1,1 0-1,-1 0 1,0 0-1,1 0 1,-1 1-1,0-1 1,1 0-1,-1 0 1,0 0-1,1 1 1,-1-1-1,0 0 1,1 0-1,-1 1 1,0-1-1,0 0 1,0 1-1,1-1 1,-1 0-1,0 1 1,0-1-1,0 0 1,0 1-1,0-1 1,1 0-1,-1 1 1,0-1-1,0 1 1,0-1-1,0 0 1,0 1-1,0-1 1,0 1-3,-2 27 220,-15 25 100,-7-12-320,-3-2 0,-2 1 0,-37 56 0,60-85 0,-1 1 0,5-9 9,-1 1 0,0-1 0,1 0 1,-1-1-1,0 1 0,0 0 0,-1-1 1,1 0-1,0 1 0,-1-1 0,1-1 1,-1 1-1,-3 1-9,0 0 8,7-3-8,0 0 0,0 0 0,0 0 0,0 0 0,0 0 0,0 0 0,0 0 0,1 0 0,-1 0 0,0 1 0,0-1 0,0 0 0,0 0 0,0 0 0,0 0 0,0 0 0,-1 0 0,1 0 0,0 0 0,0 0 0,0 1 0,0-1 0,0 0 0,0 0 0,0 0 0,0 0 0,0 0 0,0 0 0,0 0 0,0 0 0,0 0 0,0 0 0,0 0 0,0 0 0,0 1 0,-1-1 0,1 0 0,0 0 0,0 0 0,0 0 0,0 0 0,0 0 0,-10 2 0,-24 3 0,-181 20 136,134-19-12,0 4 0,-76 20-124,100-17 0,0-3 0,-1-2 0,0-3 0,-4-2 0,-237-7 0,91-1 0,98 10 0,-93 16 0,82-6 0,-43-4 0,-24-2 0,82-3 0,1-3 0,-1-6 0,-35-7 0,85 4 0,-33 3 0,39 2 0,0-2 0,-3-3 0,36 4 0,0-2 0,0 0 0,0-1 0,0-1 0,1 0 0,0-2 0,-13-7 0,-12-6 0,-1 2 0,-1 2 0,0 2 0,-1 2 0,-40-7 0,4 5 0,66 13-22,5-1-84,8 3-22,1 0 0,0 0 0,55-17-150,-29 15 164,-16 2 90,0 0 0,0-1 0,0-1 0,0 0 0,2-1 24,0-3 0,-6-6 0,-4 7 0,-3-24 0,1 17 0,0 10 0,0 1 0,1 0 0,-1 0 0,0 0 0,0-1 0,0 1 0,1 0 0,-1 0 0,1 0 0,-1 0 0,1-1 0,-1 1 0,1 0 0,0 0 0,0 0 0,-1 0 0,1 0 0,0 1 0,0-1 0,0 0 0,0 0 0,0 1 0,0-1 0,0 0 0,0 1 0,1-1 0,1-1 0,7-5 0,0 0 0,1 0 0,0 1 0,0 1 0,0 0 0,1 0 0,0 1 0,-1 1 0,1 0 0,3 0 0,12-2 0,0 1 0,1 2 0,-1 0 0,3 2 0,-9 1 0,1 1 0,0 1 0,-1 1 0,0 1 0,0 1 0,0 1 0,-1 0 0,19 11 0,19 13 0,-1 3 1,14 13-1,-16-10-11,2-2-1,13 2 12,-53-28-10,2-2 1,-1 0-1,1-2 0,0 0 0,0-1 0,0 0 0,15-1 10,-22-2-3,0-1 0,0 0 0,0 0 1,0-2-1,-1 0 0,1 0 0,0-1 0,-1 0 0,1-1 0,-1 0 0,0-1 1,0 0-1,-1-1 3,0 0 0,1-5 0,0-8 34,-15 11 33,3 8-62,-9-10 7,0 1-1,0 0 0,-1 1 1,0 0-1,-10-5-11,-11-7 199,19 9-178,7 6-21,0 0 0,0 1 0,0 0 0,-1 0 0,1 1 1,-1 0-1,0 0 0,-6-2 0,8 4 3,-1-1 1,0 1 0,0 0-1,1 0 1,-1 0-1,0 1 1,0 0 0,0 0-1,0 1 1,0 0 0,1 0-1,-3 0-3,-74 24 69,42-12-53,-27 2 19,-1-4 1,0-2 0,-1-4 0,0-2 0,-7-4-36,-43 4 77,0 4-77,101-5 0,0-2 0,-1 0 0,1-2 0,0 0 0,0 0 0,0-2 0,-3-1 0,-32-11 0,-36-17 0,43 15 0,42 17 0,0-1 0,1 0 0,-1 0 0,0-1 0,1 1 0,-1-1 0,1 0 0,0 0 0,0 0 0,0 0 0,0 0 0,1-1 0,-1 1 0,1-1 0,0 0 0,0 1 0,0-1 0,0 0 0,1 0 0,0-1 0,0 1 0,0 0 0,0 0 0,0 0 0,1-4 0,-8-25 0,5 37-16,0 0 1,0 1 0,1-1 0,-1 1-1,1-1 1,0 1 0,0 3 15,-7 14-33,2 0 1,1 1-1,0 0 0,2 0 0,0 2 33,4-18-17,-1-1 0,1 1-1,0 0 1,0 0-1,1-1 1,0 1-1,0 0 1,1-1 0,0 1-1,0-1 1,0 0-1,1 0 1,0 1 0,0-2-1,0 1 1,1 0-1,0-1 1,0 1-1,0-1 1,2 0 17,-4-3-1,0 0 1,0-1-1,0 1 0,0-1 1,0 1-1,0-1 1,1 0-1,-1 0 0,1 0 1,-1-1-1,1 1 0,-1 0 1,1-1-1,-1 0 1,1 1-1,-1-1 0,1 0 1,0 0-1,-1-1 0,1 1 1,-1 0-1,1-1 1,-1 0-1,1 0 0,-1 1 1,0-1-1,1-1 0,-1 1 1,0 0-1,1 0 1,-1-1-1,0 1 0,0-1 1,0 0-1,-1 0 0,1 0 1,0 0 0,8-8 0,-1 0 0,0-1 1,-1 0-1,0 0 0,0-1 1,0-4-1,9-16 0,-2-2 0,-2 1 0,-1-2 0,4-19 0,25-143 0,0-3 0,-33 178 0,-8 21 0,1 0 0,-1-1 0,1 1 0,0 0 0,-1 0 0,1 0 0,0-1 0,0 1 0,0 0 0,-1 0 0,1 0 0,0 0 0,1 1 0,-1-1 0,0 0 0,0 0 0,12 4 0,4 22 0,-17-23 0,13 22 12,31 57-64,46 67 52,-71-122-15,0-1-1,1-1 0,2-1 0,0-1 1,1-1-1,2-1 0,13 8 16,24 13-23,2-3 0,1-3 0,59 23 23,-87-44-5,0-1 1,1-2-1,1-2 0,0-1 1,0-2-1,0-1 0,1-3 1,0-1 4,6-3 0,0-1 0,0-3 0,-1-2 0,27-9 0,10-7 0,-1-4 0,0-4 0,-32 13 0,1 2 0,1 2 0,0 2 0,1 3 0,20-1 0,-51 11 0,-1 1 0,1 1 0,0 1 0,-1 0 0,0 2 0,0 0 0,0 2 0,0 0 0,7 5 0,9 1 0,0-1 0,7 0 0,9-1 0,2-2 0,0-3 0,-1-1 0,1-4 0,1-1 0,39-7 0,-59 3-10,0 1 0,-1 1 1,1 3-1,0 0 0,0 3 0,-1 0 1,0 3-1,0 1 0,0 1 1,-1 1-1,6 5 10,-25-10-3,-1-1 0,1 0 0,0-1 0,1 0 0,-1-1 0,0-1 0,0 0 0,1-1 0,9-2 3,21-3 3,0-2-1,16-6-2,-36 8 1,-20 3-1,0 0 0,0 0 0,0-1 0,0 1 0,-1-1 0,1 0 0,-1 0 0,0-1 0,0 1 0,0-1 0,0 0 0,-1 0 0,1 0 0,-1-1 0,0 1 0,0-2 0,11-17 0,-1 0 0,6-20 0,-10 25 0,-2 2 25,0 1 1,0-1-1,-2 0 1,0-1 0,-1 1-1,0-1 1,-2 0-1,0 0 1,0 0 0,-2-1-26,0 7 21,27 60 86,-11-8-107,-2 1 0,-2 1 0,-2 0 0,4 41 0,-14-80 15,0-1 0,0 1-1,0-1 1,-1 1 0,1-1 0,-1 0 0,0 1 0,0-1 0,0 1 0,0-1 0,-1 0 0,1 0 0,-1 0 0,0 0 0,0 0 0,0 0 0,0 0 0,-1-1 0,1 1 0,-1-1-1,1 0 1,-1 1 0,0-1 0,0 0 0,0-1 0,0 1-15,-43 20-731,0-10-3492,23-7-171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4:21.3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0 473 7680,'0'0'384,"0"0"0,0 0 0,0 0 0,12 10 0,-1-3 0,-2 1-256,0-2 128,4 5 0,-1-4 0,3 2-384,-3-1 0,1-2-7424</inkml:trace>
  <inkml:trace contextRef="#ctx0" brushRef="#br0" timeOffset="3172.595">202 238 4480,'0'0'512,"0"0"0,0 0 0,0 0 42,0 0 172,0 0 20,0 0-63,0 0 21,0 0-128,28 10 1045,-16-10-1462,-1 0 0,0 0-1,0-1 1,1 0 0,-1-1 0,0-1-1,0 0 1,-1 0 0,1-1 0,-1 0-1,9-5-158,-12 6 56,0-1-1,-1 0 1,1 0-1,-1 0 0,0-1 1,0 1-1,0-2 1,-1 1-1,0 0 0,0-1 1,0 0-1,-1 0 1,0-1-1,0 1 0,0-1 1,-1 0-1,3-7-55,-6 12 11,1 1 0,-1-1-1,1 1 1,-1-1 0,1 0-1,-1 1 1,0-1 0,0 0-1,0 1 1,0-1 0,0 0-1,0 1 1,-1-1 0,1 0-1,0 1 1,-1-1 0,1 0-1,-1 1 1,0-1 0,1 1-1,-1-1 1,0 1 0,0-1-1,-1 0-10,1 1 3,-1 0-1,0 0 0,0 1 1,1-1-1,-1 0 1,0 1-1,0-1 1,0 1-1,0 0 0,0-1 1,1 1-1,-1 0 1,0 0-1,0 0 0,0 0 1,0 1-1,0-1 1,0 1-3,-10 1-5,0 2 1,1-1-1,-1 2 1,1-1 0,-11 7 4,14-6-16,1-1 1,-1 2 0,1-1 0,0 1-1,0 0 1,1 0 0,-1 1 0,1 0-1,1 0 1,-1 0 0,1 1 0,1 0-1,-1 0 1,2 0 0,-1 0 0,1 1 0,0-1-1,0 1 1,1 0 0,1 0 0,-1 2 15,1 2-23,0 0 0,1 0 0,1-1 0,0 1 0,1 0 0,0 0 1,1-1-1,0 1 0,1-1 0,0 0 0,1 0 0,1 0 0,0-1 1,5 9 22,-9-19-12,-1 1 0,1-1 1,-1 0-1,1 0 1,0 0-1,-1 0 1,1 0-1,0-1 1,0 1-1,0 0 0,0-1 1,-1 1-1,1-1 1,0 0-1,0 0 1,0 0-1,0 0 0,0 0 1,0 0-1,0 0 1,0 0-1,0-1 1,-1 1-1,1-1 1,0 0-1,0 1 0,0-1 1,-1 0-1,1 0 1,0 0-1,-1 0 12,61-35-734,-59 34 675,26-19-2512,-1-1 0,14-14 2571,-10 6-5098</inkml:trace>
  <inkml:trace contextRef="#ctx0" brushRef="#br0" timeOffset="3837.76">742 25 7808,'-9'16'289,"5"-20"1162,3 2-1312,1 1-1,-1-1 1,1 1-1,-1-1 1,0 1-1,0-1 1,0 1-1,0-1 1,0 1-1,0 0 1,-1 0-1,1 0 1,-1-1-139,0 0 49,0 0-1,-1 1 1,1-1-1,0 1 1,-1-1-1,0 1 1,1 0 0,-1 0-1,0 0 1,1 1-1,-1-1 1,0 1-1,0-1 1,1 1 0,-1 0-1,0 0 1,0 0-1,0 0 1,0 1-1,1-1 1,-1 1 0,-1 0-49,0 1 19,0 0 0,1 0 1,-1 0-1,1 1 1,-1-1-1,1 1 1,0 0-1,0 0 0,0 0 1,1 0-1,-1 0 1,1 1-1,-1-1 1,1 2-20,-3 4 10,1-1 0,0 1 0,0 1 0,1-1 0,0 0 0,1 1 0,0 0 0,0-1 1,1 1-1,1 0 0,-1 0 0,1-1 0,1 3-10,-1-12 8,1 1 1,-1 0-1,0-1 1,1 1-1,-1 0 1,1-1-1,-1 1 0,0 0 1,1-1-1,0 1 1,-1-1-1,1 1 1,-1-1-1,1 1 1,0-1-1,-1 1 0,1-1 1,0 0-1,-1 1 1,1-1-1,0 0 1,-1 0-1,1 1 0,0-1 1,0 0-1,0 0 1,-1 0-1,1 0 1,0 0-1,0 0 1,-1 0-1,1 0 0,0 0 1,0 0-1,-1-1 1,1 1-1,0 0 1,0-1-1,-1 1 1,1 0-1,0-1 0,-1 1 1,1-1-1,0 1 1,-1 0-1,1-1-8,31-20 209,-19 9-129,-1-1 0,-1 0 0,0-1 0,-1 0 0,-1-1 0,0 0 0,-1 0 0,4-13-80,-31 70-42,2 0-1,2 1 0,1 0 1,3 1-1,1 1 0,2 0 1,2 0-1,1 28 43,5-36-21,2 55 21,-2-92-2,0 1 0,0-1 0,0 0 0,0 1 0,0-1 0,0 0 1,0 1-1,0-1 0,0 0 0,0 1 0,0-1 0,0 0 1,0 1-1,0-1 0,1 0 0,-1 1 0,0-1 0,0 0 0,0 0 1,0 1-1,1-1 0,-1 0 0,0 0 0,0 1 0,0-1 0,1 0 1,-1 0-1,0 0 0,0 1 0,1-1 0,-1 0 0,0 0 0,1 0 1,-1 0-1,0 0 0,0 1 0,1-1 0,-1 0 0,0 0 1,1 0-1,-1 0 0,0 0 0,1 0 0,-1 0 0,0 0 0,1 0 1,-1 0-1,0 0 0,1 0 0,-1-1 0,0 1 0,1 0 0,-1 0 1,0 0-1,0 0 0,1 0 0,-1-1 0,0 1 0,0 0 0,1 0 1,-1-1-1,0 1 0,0 0 0,1 0 0,-1-1 0,0 1 2,11-12-69,92-149-9157,-80 123 7977,0-1-628</inkml:trace>
  <inkml:trace contextRef="#ctx0" brushRef="#br0" timeOffset="4368.992">832 74 7424,'0'0'149,"0"0"86,0 0 42,8 30 918,-3-13-670,-1 0-1,-1 1 1,0-1 0,-1 1 0,-1 6-525,-1-23 53,0 0-1,0-1 1,0 1 0,0-1 0,0 1 0,1-1 0,-1 1 0,0-1-1,0 1 1,0 0 0,0-1 0,1 1 0,-1-1 0,0 1 0,1-1 0,-1 1-1,0-1 1,1 0 0,-1 1 0,0-1 0,1 1 0,-1-1 0,1 0 0,-1 1-1,1-1 1,-1 0 0,1 1 0,-1-1 0,1 0 0,-1 0 0,1 0 0,-1 1-1,1-1 1,-1 0 0,1 0 0,0 0 0,-1 0 0,1 0 0,-1 0 0,1 0-1,-1 0 1,1 0 0,0 0-53,23-10 500,-10-3-419,-1-1 0,0 0-1,-1 0 1,-1-1 0,0-1 0,8-16-81,7-9 304,-25 41-307,-1 0 1,1 0-1,-1 0 0,1 0 0,-1 1 1,1-1-1,-1 0 0,1 0 0,-1 1 1,0-1-1,1 0 0,-1 1 0,1-1 1,-1 0-1,0 1 0,1-1 0,-1 1 1,0-1-1,0 1 0,1-1 0,-1 0 1,0 1-1,0-1 0,0 1 0,1-1 1,-1 1-1,0-1 0,0 1 0,0 0 1,0-1-1,0 1 0,0-1 0,0 1 1,0-1-1,0 1 3,7 27-12,-6-25 14,10 40-212,7 26 400,-14-23-5205,-4-46-1982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2:13.820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15 158 2816,'0'0'128,"0"0"21,0 0 65,0 0-44,-8-15 428,8 14-542,-1 0 1,0-1-1,0 1 1,1 0 0,-1-1-1,1 1 1,-1 0-1,1-1 1,-1 1-1,1-1 1,0 1 0,0-1-1,0 1 1,0-1-1,0 1 1,0-1 0,0 1-1,0-1 1,1 1-1,-1-1 1,1 1 0,-1 0-1,1-1 1,-1 1-1,1 0 1,0-1 0,-1 1-1,1 0 1,0 0-1,1-1-56,2-1 191,2 0-1,-1 0 1,0 0-1,0 1 0,1-1 1,0 2-1,-1-1 1,2 0-191,6-1 358,0 1 0,0 0 0,0 1 0,0 0 0,0 1 0,0 0 0,5 2-358,-5-1 224,0 0 0,0-1 0,1 0 0,-1-1 0,0-1 0,0 0 0,6-2-224,29-12 175,0 3-1,0 2 0,1 2 0,1 2 0,-1 3 1,13 1-175,-20 2 98,0 2 0,-1 2 0,1 1 0,-1 3 0,27 7-98,131 40 150,-110-25-22,2-4 0,10-2-128,-13 2 0,-68-18 0,1 0 0,0-2 0,-1 0 0,1-2 0,17 1 0,143 11 0,-95-5 0,14-5 0,26-7 0,7-7 0,46-1 0,142-2 21,-270 8 44,0-1-1,46-13-64,-51 9 35,1 1 0,0 3 1,19 1-36,14 1 0,-2-4 0,31-7 0,-86 12 0,1 1 0,0 2 0,-1 0 0,8 2 0,61 2 0,132-5 0,-179-3 39,1 2 0,0 1 0,0 3 0,0 2 0,-1 2 0,22 6-39,-56-9 22,47 15 28,-55-18-43,0 0 1,0 0 0,0 0 0,0 0 0,-1 1-1,1-1 1,0 1 0,-1 0 0,1 0 0,0 0-8,5 6 0,4 1 0,-3-3 12,1 0 0,0-1 0,0 0 0,0-1 1,0 0-1,1-1 0,0 0 0,0 0 0,10 0-12,10 3 19,-2 2-23,55 8 29,-90-13-9,0-1 1,1 1-1,-1 1 0,1-1 1,-1 1-1,-3 3-16,1-1 9,-19 12-290,-1-2 0,0-1 0,-5 1 281,-21 6-4640,42-17-1269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2:18.898"/>
    </inkml:context>
    <inkml:brush xml:id="br0">
      <inkml:brushProperty name="width" value="0.3" units="cm"/>
      <inkml:brushProperty name="height" value="0.6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90 4352,'14'-1'763,"-1"-2"1,1 1-1,-1-2 0,0 0 1,0 0-1,1-2-763,16-5 665,1 2-1,30-5-664,13 8 341,-1 4 1,1 3-1,-1 4 0,1 2 1,-1 4-1,17 7-341,-79-15 44,-1 0 0,1 1 0,-1 0 0,9 5-44,39 13 165,23-8 157,74 3-322,28 4 105,55 25 236,-134-38-173,-20-2-37,261 33-24,-313-37-27,-1-1 0,1-2 0,-1-1 0,25-5-80,8 0 64,10-2-81,-35 4 53,0 1 0,0 3 0,0 0 1,8 4-37,44 2 151,19-3-151,50 2 105,-117-1-105,127 11 0,-149-12 0,-1-1 0,0-2 0,18-1 0,-21 0 0,-1 1 0,1 1 0,-1 0 0,1 1 0,-1 1 0,3 1 0,8 1 9,1-1 1,0-1 0,0-1 0,0-2-1,-1-1 1,1-1 0,14-4-10,-12 2 10,0 1 0,0 2 0,0 1 0,0 1 0,0 1 0,4 3-10,-17-2 0,1-1 0,-1-1 0,1 0 0,14-3 0,50 1 0,95 4 128,-160-1-59,-1-1 0,0 0 0,16-3-69,-5 0 49,80-21 79,-83 21-61,0-1 1,0-1-1,-1-2 1,1 0-1,-1-1 1,8-5-68,-22 10 16,0 0-1,0 1 1,1 0 0,-1 1-1,0 0 1,1 0 0,3 1-16,45-5 18,-1-3 100,13-2-1,47-14-80,-94 21-26,0-1 0,-1 0 1,1-2-1,-1-1 0,-1 0 1,1-2-1,-1 0 1,6-6-12,-18 9 0,1 0 0,-1 0 0,1 1 0,0 0 0,0 0 0,0 1 0,1 1 0,0 0 0,-1 0 0,1 1 0,0 0 0,0 1 0,9 0 0,-14 1 1,13 0 5,-1 1 1,0 0 0,18 4-7,57 3 235,47 0-235,-57-11 0,-70 3 0,2-3 0,-1 1 0,-2 0 0,-2 0 0,0 1 0,0 7 0,-9-5 0,1 0 0,0 1 0,0-1 0,0 1 0,0-1 0,-1 1 0,1-1 0,-1 1 0,1 0 0,-1 0 0,1 0 0,-1 0 0,0 0 0,0 0 0,0 0 0,0 0 0,0 0 0,-1 1 0,1-1 0,-1 0 0,1 0 0,-1 1 0,0-1 0,0 1 0,4 32 0,-3-20 0,-1-2 0,0 1 0,1-6 4,-1 1 1,0-1-1,0 0 1,-1 0-1,0 0 1,-1 1 0,0-1-1,0 0 1,-1-1-1,0 1 1,0 0-1,0-1 1,-1 1 0,-2 1-5,1-4 4,1-1 0,-1 0 0,0 0 1,0 0-1,-1-1 0,1 1 0,-1-1 1,0-1-1,1 1 0,-1-1 0,-1 0 1,1 0-1,0-1 0,0 1 0,-7-1-4,-28 6 0,28-7 0,-1-2 0,2-1 0,4 2-21,6 0-85,2 1-620,0 0-2388,-12-3-3848,-4-9 5081,11 7 804,-17-11-523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2:39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277 1 7680,'0'0'213,"0"0"342,0 0 42,0 0-170,0 0-1,0 0 172,0 0-1,0 0-170,0 0-43,0 0 21,0 0 43,0 0-128,0 0 21,0 0-63,0 0-44,0 0-63,-2 6 64,-25 83 309,9-27-256,-2 0 0,-3-1 0,-27 50-288,-82 123 618,128-226-596,4 0-108,0-6-340,0-5-149,1 1 0,0-1 0,0 0 0,0 1 1,1-1-1,-1 0 0,1 1 0,-1 0 0,1-1 1,1 0 574,2-4-1783,7-13-3870</inkml:trace>
  <inkml:trace contextRef="#ctx0" brushRef="#br0" timeOffset="487.007">256 14 6784,'1'1'241,"0"-1"0,1 0-1,-1 1 1,1-1 0,-1 0 0,0 1 0,0 0 0,1-1 0,-1 1 0,0 0 0,0 0-1,0-1 1,0 1 0,0 0 0,0 0 0,0 0 0,0 0 0,0 1 0,0-1 0,-1 0-1,1 0 1,0 0 0,-1 1 0,1-1 0,-1 0 0,1 1 0,-1-1-241,13 51 210,-5-17 350,151 490 1915,-139-479-2283,-20-45-1045,0-1-1793,0 0-6484</inkml:trace>
  <inkml:trace contextRef="#ctx0" brushRef="#br0" timeOffset="905.485">216 426 9984,'0'0'149,"34"12"3563,-11-16-3181,1 1 0,-1 1 0,14 0-531,6 1-1551,2-3-4614,-43 4-1429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2:40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11648,'0'0'128,"0"0"21,0 0 107,0 0 107,0 0-22,0 0-149,21 25 405,10 20 177,-6-7-1343,-1-9-4734,-21-26 140,-3-3 2902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2:41.1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 0 10496,'0'0'128,"-3"13"0,-2 5 256,2-3 128,3-3-128,0-3 128,3 2-128,-3-11 0,9 14-128,-9-14 0,12 12-128,-1-7 128,-2-1-256,0-1 128,2 0-640,-2-1 128,-1-2-6016,4 0-512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2:41.7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0 626 10368,'2'1'44,"0"-1"0,-1 1 1,1 0-1,0-1 0,0 1 0,-1 0 1,1 0-1,-1 0 0,1 0 1,-1 1-1,1-1 0,-1 0 0,0 0 1,0 1-1,0-1 0,1 1 1,-1-1-1,-1 1 0,1 0 0,0-1 1,0 2-45,0 39 1108,-3-27-970,-17 350 1547,17-313-1813,3 0 0,6 45 128,-5-94-4623,0-10 542,-2-9-1060</inkml:trace>
  <inkml:trace contextRef="#ctx0" brushRef="#br0" timeOffset="657.089">9 620 9984,'0'0'149,"8"-12"726,1 8-705,-1 0 0,1 0 0,0 1 0,0 1 0,0-1 0,0 1 0,0 1 0,0 0 0,1 0 0,-1 1 1,0 0-1,4 1-170,7 0 155,-1 1 0,0 1 0,0 1 0,0 1 0,11 4-155,-26-8 31,0 1 0,-1-1 0,1 1 0,0-1 1,0 1-1,-1 1 0,1-1 0,-1 0 0,0 1 0,1 0 1,-1-1-1,0 1 0,-1 0 0,1 1 0,0-1 1,-1 0-1,0 1 0,0 0 0,0-1 0,0 2-31,-1 0 37,1 0 0,-2 0 0,1 0 0,-1 1 0,0-1 0,0 0 0,0 0 0,0 0 0,-1 0 0,0 0 0,0 0 0,-1 0 0,1 0-1,-2 2-36,-6 13 60,-1-1-1,-1 0 1,-1-1-1,0 0 1,-1-1-1,-1 0 1,-2 0-60,-3 4 45,-1-1 1,-2-1-1,0-2 0,0 0 1,-2-1-1,0-1 0,-1-1 1,-5 0-46,100-71 0,-59 51-9,-1 0 1,1 2-1,1-1 1,-1 1 0,0 1-1,1 0 1,0 1 0,0 0-1,0 1 1,-1 0 0,1 1-1,0 0 1,0 1-1,0 0 1,3 1 8,-7-1 0,0 1 0,0 0 0,0 0 0,0 1 0,-1-1-1,1 2 1,-1-1 0,1 1 0,-1 0 0,-1 1 0,1-1 0,0 2 0,-1-1-1,0 0 1,-1 1 0,1 0 0,-1 1 0,0-1 0,0 1 0,-1 0 0,0 0 0,3 7 0,-6-9 14,1-1 1,-1 0-1,0 1 1,0-1 0,0 1-1,-1-1 1,0 1-1,0-1 1,0 1 0,0-1-1,-1 1 1,1 0 0,-1-1-1,0 0 1,-1 1-1,1-1 1,-2 2-15,0 2 21,-1-2 1,0 1-1,-1 0 1,0-1-1,0 0 0,0 0 1,-1 0-1,1-1 0,-7 5-21,-5 2 44,0 0 0,-1-2-1,-1 0 1,0 0 0,0-2-1,-1 0 1,-5 0-44,18-6-49,-1 0 1,1 0-1,-1-1 0,0 0 1,1 0-1,-1-1 0,0 0 0,0 0 1,-1-1 48,5 0-386,1 0-1,-1 1 1,1-1 0,0-1 0,-1 1 0,1-1-1,0 1 1,0-1 0,-1-1 386,1 2-827,1-1 0,0-1 0,-1 1-1,1 0 1,0-1 0,0 1 0,0-1 0,1 1 0,-1-1-1,1 0 1,-1-1 827,-8-17-2325</inkml:trace>
  <inkml:trace contextRef="#ctx0" brushRef="#br0" timeOffset="1149.718">257 374 11648,'0'0'128,"46"18"1813,-35-14-1812,0 0 0,0 0 0,1-1 0,-1-1 0,0 0 0,1 0 0,0-1 0,-1-1 0,1 0 0,4 0-129,24-4-268,-1-2 0,17-5 268,-1 0-2205,-29 7-6221</inkml:trace>
  <inkml:trace contextRef="#ctx0" brushRef="#br0" timeOffset="1664.247">747 503 11008,'0'0'256,"0"0"21,0 0 107,0 0 85,0 0-42,-2-13 469,6-4-674,0 1 1,0 0-1,2 0 1,7-14-223,0-3 134,26-65 165,4 3-1,46-73-298,-87 207 43,-25 183-704,-33 128 661,53-330-2496,1-1-5888</inkml:trace>
  <inkml:trace contextRef="#ctx0" brushRef="#br0" timeOffset="2589.287">793 936 8960,'0'0'277,"0"0"107,0 0 128,0 0 64,0 0-128,15-1 576,25-2-207,-1-3-1,30-8-816,-35 6 224,0 2-1,0 1 1,30 0-224,-37 9-364,-17-3-7827,-10-1 2389</inkml:trace>
  <inkml:trace contextRef="#ctx0" brushRef="#br0" timeOffset="3026.155">725 1178 9984,'88'-18'2749,"-27"7"-1809,-1-4 0,36-14-940,-50 13 347,0 2-1,1 2 1,1 1 0,9 2-347,-42 8 793,-20 4-3793,-13 2-9108,18-5 10551</inkml:trace>
  <inkml:trace contextRef="#ctx0" brushRef="#br0" timeOffset="3915.245">1565 663 6912,'2'0'125,"-1"1"0,1-1 0,-1 1 0,0 0 0,1 0 1,-1 0-1,0 0 0,0 0 0,1 0 0,-1 0 0,0 0 0,0 0 0,0 0 1,0 0-1,0 1 0,-1-1 0,1 0 0,0 1 0,-1-1 0,1 1 0,-1-1 1,1 1-1,-1-1 0,1 1 0,-1-1 0,0 1 0,0-1 0,0 1 0,0-1 1,0 1-1,0 0 0,-1 0-125,-8 63 463,5-44-88,-22 109 452,11-64-408,4 0-1,-2 50-418,12-114 134,2 17-736,1-15-877,3-9-798,0-5-3973</inkml:trace>
  <inkml:trace contextRef="#ctx0" brushRef="#br0" timeOffset="4575.9">1600 637 7552,'0'0'48,"0"0"0,0 0 0,0 0 0,0 1-1,0-1 1,0 0 0,0 0 0,0 0 0,0 0 0,0 1 0,0-1 0,0 0 0,0 0 0,0 0 0,0 0 0,0 1 0,0-1 0,0 0 0,0 0 0,0 0 0,0 0-1,0 0 1,0 1 0,0-1 0,1 0 0,-1 0 0,0 0 0,0 0 0,0 0 0,0 1 0,0-1 0,0 0 0,0 0 0,1 0 0,-1 0 0,0 0 0,0 0 0,0 0-1,0 0 1,0 0 0,1 0 0,-1 0 0,0 1 0,0-1 0,0 0 0,0 0 0,1 0 0,-1 0 0,0 0 0,0 0-48,18 2 1047,30-3-820,-29 0 91,-11 1-216,0 0 1,0 0-1,0 1 0,0 0 1,-1 0-1,1 1 0,0 0 1,0 0-1,6 4-102,-12-5 22,0 0 1,0 1 0,0 0-1,0-1 1,0 1-1,0 0 1,-1 0-1,1 0 1,-1 0-1,1 0 1,-1 1 0,0-1-1,0 0 1,0 1-1,0-1 1,0 1-1,0-1 1,-1 1-1,1-1 1,-1 1 0,0-1-1,1 1 1,-1 0-1,-1-1 1,1 1-1,0-1 1,0 1-1,-1-1 1,0 1-1,1-1 1,-1 1 0,-1 0-23,-2 9 55,-1 1 0,0-1 0,-1 0 0,0 0 0,-1-1 0,0 0 0,-1 0 1,-1-1-1,-3 4-55,-3 2 58,-1 0 1,0-1 0,-1-1-1,0-1 1,-5 3-59,18-13 25,-15 6 57,14-11-82,9-8 0,8-7 0,-8 14-2,-1 0 1,1 0 0,0 1 0,0 0 0,0 0 0,1 0 0,-1 0 0,0 0-1,1 1 1,-1 0 0,1 0 0,-1 0 0,1 1 0,0-1 0,-1 1 0,1 0-1,-1 1 1,1-1 0,0 1 0,-1 0 0,1 0 0,-1 0 0,1 0 0,-1 1-1,0 0 1,0 0 0,1 0 0,-1 0 0,-1 1 0,2 0 1,1 1 21,-1-1 0,0 1 0,1 1-1,-1-1 1,-1 1 0,1-1 0,-1 2 0,1-1 0,-1 0 0,-1 1 0,1-1 0,-1 1 0,0 0 0,-1 1-1,1-1 1,-1 0 0,0 1 0,-1-1 0,1 1 0,-1-1 0,-1 2-21,0-2 43,-1 1 0,0 0 0,-1-1 1,0 1-1,0-1 0,0 1 0,-1-1 0,0 0 1,0 0-1,0 0 0,-1 0 0,0-1 0,0 0 0,0 1 1,-1-1-1,0-1 0,0 1 0,0-1 0,-5 3-43,2 0 35,-1-1 0,0-1 0,0 1-1,0-2 1,-1 1 0,0-1 0,0-1-1,0 1 1,0-2 0,-1 0-1,1 0 1,-3 0-35,-54-4-386,23-8-3537,23 2-3906</inkml:trace>
  <inkml:trace contextRef="#ctx0" brushRef="#br0" timeOffset="6799.582">1997 733 8960,'0'0'256,"0"0"64,0 0 256,0 0 21,0 0-170,0 0-43,0 0 0,7 12 490,22 27-214,-12-22-3346,-15-15-578,-2-2-1792</inkml:trace>
  <inkml:trace contextRef="#ctx0" brushRef="#br0" timeOffset="7106.724">1900 968 8320,'0'0'0,"18"0"256,-18 0 0,14 4 128,-14-4 0,12 11-128,-12-11 0,17 14-128,-8-7 128,3 1 0,0-2 0,4 0-256,-3-1 0,3-1-896,5-4 128,0 0-5760</inkml:trace>
  <inkml:trace contextRef="#ctx0" brushRef="#br0" timeOffset="10388.594">1507 288 7552,'-26'33'1260,"17"-23"-958,0 1 1,1 1 0,0 0-1,1 0 1,-6 13-303,-14 48 262,2 2 0,4 1 0,3 0 0,3 2 0,4-1 1,3 2-1,3 19-262,3-63 111,2 1 0,2-1 1,1 0-1,2 0 0,5 19-111,-7-42-185,0 0-1,1 1 1,1-1 0,0-1-1,0 1 1,1-1-1,1 0 1,0 0-1,0-1 1,1 0-1,0 0 1,1-1-1,0 0 1,0 0-1,1-1 1,11 6 185,29 13-3157,1-3-1259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2:51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917 624 9600,'0'5'102,"0"1"0,0-1 0,1 1 0,0 0 0,0-1 0,0 1 0,0-1 1,1 1-1,0-1 0,0 0-102,4 15 408,41 146 4029,21 38-4437,-57-172 71,-1 1 0,-1 0 1,-2 1-1,-1-1 0,-2 1 0,-1 0 0,-2 0 0,-1 1 0,-2-1 0,-1 0 0,-2 0 1,-1-1-1,-2 0 0,-1 0 0,-10 24-71,1-9 3,-2-1-1,-13 19-2,21-46-1246,-1 0 0,0-1 0,-17 18 1246,-6 4-8832</inkml:trace>
  <inkml:trace contextRef="#ctx0" brushRef="#br0" timeOffset="1462.362">662 200 9216,'0'0'384,"0"0"0,0 0 21,0 0 86,0 0 42,0 0 43,0 0-149,0 0-1,0 0 172,13 11 554,-5-5-1041,0-1 0,1 0 1,0 0-1,0-1 0,0 0 1,0 0-1,0-1 1,1-1-1,0 0 0,-1 0 1,1-1-1,2 1-111,21-1 157,0-1 0,33-4-157,16-1-733,-80 5-1976,-2 0-6123</inkml:trace>
  <inkml:trace contextRef="#ctx0" brushRef="#br0" timeOffset="-2316.565">277 1087 9216,'-6'17'383,"-1"-1"0,-1 0 0,0 0 0,-1-1 0,-7 9-383,-29 53 1413,11 11-609,-10 43-804,15-40 604,-19 35-604,26-67-1664,22-58-896,0-1-4096</inkml:trace>
  <inkml:trace contextRef="#ctx0" brushRef="#br0" timeOffset="-1953.555">204 1191 9728,'7'11'369,"0"0"1,-1 1 0,0 0 0,-1 0 0,0 0-1,-1 1 1,-1-1 0,0 1 0,0 1-370,1 10 292,6 25 165,-2 2 0,-2-1 1,-2 25-458,-15 204-470,8-290-4446,2 7 3560,-4-10-4062</inkml:trace>
  <inkml:trace contextRef="#ctx0" brushRef="#br0" timeOffset="-1669.934">54 1545 8960,'0'0'0,"22"9"128,-22-9 128,10 11 128,-10-11 128,0 0-128,0 0 0,0 0-128,0 0 128,10 7-256,2-2 128,2-1-128,4-2 0,0-2-128,-1 0 0,0 0-1024,-5 0 128,0 0-6400</inkml:trace>
  <inkml:trace contextRef="#ctx0" brushRef="#br0" timeOffset="-1023.096">137 980 9344,'14'7'917,"-2"-4"-618,1-1 0,-1-1 1,0 0-1,1-1 0,-1 0 0,0-1 1,1 0-1,-1-1 0,0 0 0,0-1 1,8-3-300,-3 1-1021,0 1 0,0 1 0,0 1 0,0 0 0,12 1 1021,-14 6-5952,-15-5 4608</inkml:trace>
  <inkml:trace contextRef="#ctx0" brushRef="#br0" timeOffset="-571.574">528 1168 9344,'-1'-2'33,"0"1"0,1-1 1,-1 0-1,0 0 0,1 0 1,0 0-1,-1 1 0,1-1 1,0 0-1,0 0 0,0 0 1,0 0-1,1 0 1,-1 0-1,0 0 0,1 1 1,-1-1-1,1 0 0,0 0 1,-1 1-1,1-1 0,0 0 1,1-1-34,33-39 817,-6 9-481,-9-1-120,-1 0 0,-1-1 1,-3-1-1,0 0 1,-3-1-1,-1-1 0,4-27-216,-41 373 768,12-192-3498,11-91-4630</inkml:trace>
  <inkml:trace contextRef="#ctx0" brushRef="#br0" timeOffset="2453.372">945 488 7552,'0'0'128,"2"-3"42,20-29 292,0 0 0,-3-1-1,-1-2 1,-1 1-1,-2-2 1,-1 0-1,-2-1 1,-2-1-1,-1 1 1,-2-1 0,1-31-462,-3 42 282,-4 26-85,-4 17-143,-8 63 486,2 19-540,-3 23 335,4-61-223,3 1 0,2 0 0,3 0 0,4 28-112,2-66-4544,-4-14-2496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3:03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1 346 3840,'12'3'48,"-1"0"0,1 0 1,-1 1-1,0 0 0,9 6-48,46 14 292,-17-13-48,-35-6-106,0-1 0,1-1 0,-1 0 0,1-1 0,0-1 0,-1 0-1,1-1 1,0-1 0,0 0 0,-1-1 0,1 0 0,3-3-138,20-8 211,-1-2 1,-1-2-1,4-4-211,76-33 390,-99 47-389,26-10 49,0 2 1,1 2-1,1 1 0,4 2-50,-33 8 13,-1 0 0,1 1 0,-1 1 0,1 1 0,-1 0 0,1 1 0,-1 1 0,0 0 0,1 1 0,-2 0 0,1 2 0,-1-1 0,1 2 0,1 1-13,-5-1 28,0 0 0,0 1 0,0 0 0,-1 1 0,0 0 0,-1 1 0,0 0 0,-1 1-28,60 87 446,-59-83-327,-8-13-12,-1-2 21,0 0 21,0 0 64,0 0-63,6-2-128,-1 0 1,1-1 0,-1 1-1,0-1 1,0 0 0,0 0-1,0-1 1,0 1 0,0-1-1,-1 0 1,0-1 0,0 1-1,0-1-22,29-24 90,-17 19-91,1 1 1,0 0-1,0 2 0,0 0 1,1 1-1,0 0 1,0 2-1,1 0 0,11 0 1,25 0 14,-1 2-1,38 4-13,-56-2 130,0-2 0,0-2-1,3-2-129,66-5 123,436-40 602,-442 42-667,94 3-58,-118 6 151,-1-3 0,1-3 0,-1-3 0,16-7-151,-81 14 19,117-28 1007,105-10-1026,-195 34 144,1-2-1,-1-1 1,-1-2-1,24-10-143,-54 19 23,20-6 64,-19 6-465,1 0 1,0 0-1,-1 0 0,0-1 0,0 0 1,0 0-1,0-1 0,0 0 0,0 0 1,0-1 377,8-10-6400</inkml:trace>
  <inkml:trace contextRef="#ctx0" brushRef="#br0" timeOffset="730.37">3187 269 4992,'4'10'64,"-3"-8"277,-1-2 128,0 0-63,0 0-22,0 0 21,-1 9-212,0 0 0,-1 1 0,-1-1 0,1 0-1,-1-1 1,-1 1 0,0 0 0,0 0-193,-14 39 334,7 4-25,2 2-1,2-1 0,2 36-308,2-28-921,-3-1 0,-10 39 921,16-96-1248,0-1-3029,0-2 2805</inkml:trace>
  <inkml:trace contextRef="#ctx0" brushRef="#br0" timeOffset="1094.665">3186 375 4352,'1'2'244,"0"1"0,0-1 0,0 0 0,0 0 0,1 0 0,-1 0 0,1-1 0,-1 1 0,1 0 0,0-1 0,-1 1 0,1-1 0,0 1 0,0-1 0,0 0 0,1 1-244,13 10 1365,16 22-731,-1 2-1,-2 1 1,8 15-634,28 36 488,-4-1-103,-55-78-355,0 1-1,-1 0 0,-1 1 0,0-1 0,0 1 1,-1 0-1,0 0 0,0 4-29,-3-15-114,-1 0 0,1 1 0,0-1 0,0 0 0,0 0 0,0 1 0,0-1 0,-1 0 0,1 0 0,0 0 0,0 1 0,0-1 0,-1 0 0,1 0 0,0 0 0,0 0 0,0 1 0,-1-1 0,1 0 0,0 0 0,0 0 0,-1 0 0,1 0 0,0 0 0,-1 0 0,1 0 0,0 0 0,0 0 0,-1 0 0,1 0 0,0 0 0,0 0 0,-1 0 0,1 0 0,0 0 0,0 0 0,-1 0 0,1 0 0,0 0 0,0-1 0,-1 1 0,1 0 0,0 0 0,0 0 0,-1 0 0,1-1 0,0 1 0,0 0 0,0 0 0,0 0 0,-1-1 0,1 1 0,0 0 0,0 0 0,0-1 0,0 1 0,0 0 0,0 0 0,0-1 0,-1 1 0,1 0 113,-13-14-5545</inkml:trace>
  <inkml:trace contextRef="#ctx0" brushRef="#br0" timeOffset="1391.892">3175 685 8960,'1'12'0,"3"-4"64,-3-7 256,-1-1 85,0 0 86,34-6 917,9-13-592,27-11-2794,4 9-4135,15 3 4663,-47 5-193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3:06.6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0 298 5504,'1'8'21,"1"-5"42,0 0 0,-1 0-1,1 0 1,0 0 0,1 0-1,-1-1 1,0 1 0,1-1 0,-1 0-1,1 1-62,7 6 397,2 5-207,1-1 0,0-1-1,1 0 1,1 0 0,0-2 0,0 0-1,1 0 1,0-2 0,1 0-1,0-1 1,14 4-190,-7-4 123,0-2 0,0 0 0,0-2 1,1 0-1,0-2 0,0-1 0,-1 0 0,15-4-123,74-9 437,-1-5 1,12-7-438,-22 4 263,2 5 1,13 3-264,-2 0 347,63-17-347,-146 22 40,1 1-1,0 2 0,0 2 1,0 1-1,0 1 1,1 2-1,-1 1 0,0 2 1,0 1-1,0 1 1,-1 2-1,0 1 0,15 8-39,7 4 152,-12-7-20,0 3-1,-1 2 1,0 1 0,-2 2 0,36 26-132,-33-17 122,-22-17-78,0 1 0,-1 1 0,0 1-1,-1 0 1,-1 2-44,-12-13 41,-1 0-1,0 1 1,-1 0-1,1 0 1,-1 0-1,-1 0 1,1 1 0,-1-1-1,0 1 1,0 4-41,-2-9 128,0-3 0,8-34 149,-1 2-248,1 0 0,2 1 0,2 0 0,7-13-29,-11 25-1,2 1-1,0 1 1,1-1 0,1 2-1,0 0 1,2 0 0,11-10 1,-17 19 0,-1 0 0,2 1 0,-1 0 0,1 0 0,0 1 0,0 0 0,0 1 0,1 0 0,-1 1 0,1-1 0,0 2 0,0 0 0,1 0 0,-1 0 0,0 1 0,0 1 0,1 0 0,-1 0 0,0 1 0,0 1 0,1-1 0,-1 2 0,0-1 0,0 1 0,-1 1 0,4 1 0,107 53 0,-74-33 0,42 14 0,-72-33 0,1 0 0,1-2 0,-1 0 0,1 0 0,-1-2 0,1 0 0,7-1 0,176-6 0,99-18 0,-137 1-3,-53 6 155,56 1-152,-84 12 235,-1-5-1,78-16-234,-87 11 179,2 2 1,-1 4-1,1 3 0,0 3 0,7 4-179,-53-1 132,1-2 0,0-1 0,0-2 0,0 0 0,-1-2-1,1-1 1,-1-2 0,-1 0 0,1-2 0,-2-1 0,14-8-132,6-5-778,-22 13 1174,0-2 0,0-1 1,-1-1-1,15-13-396,-31 22-489,-1-1 1,0 0-1,0 1 0,0-2 0,-1 1 1,0-1-1,1-1 489,-3 2-1215,0 0 1,0-1-1,0 1 0,-1-1 0,0 0 1,0 0-1,-1 1 0,0-1 1,0-1 1214,0-29-2347</inkml:trace>
  <inkml:trace contextRef="#ctx0" brushRef="#br0" timeOffset="663.77">3259 582 10368,'12'-2'-107,"-1"5"86,-10-2 21,0-1 0,0 1 0,0-1 0,0 1 0,0-1 0,-1 1 0,1 0 0,0 0 0,-1-1 0,1 1 0,0 0 0,-1 0 0,1 0 0,-1 0 0,1 0 0,-1 0 0,0 0 0,1-1 0,-1 1 0,0 0 0,0 0 0,1 0 0,-1 1 0,0-1 0,0 0 0,0 0 0,0 0 0,0 0 0,-1 0 0,1 1 0,37 145 660,-18-77-30,-3 2 0,-3 2-630,-6-17 74,-3 1 1,-2 5-75,-2-63-469,-5-21-2625,-2-8-639,2-3-384</inkml:trace>
  <inkml:trace contextRef="#ctx0" brushRef="#br0" timeOffset="1349.887">3283 776 6528,'0'-2'116,"0"-1"0,1 1 0,-1 0-1,0 0 1,1-1 0,0 1 0,-1 0 0,1 0 0,0 0 0,0 0 0,0 0 0,0 0 0,1 0-1,-1 0 1,0 1 0,1-1 0,-1 0 0,2 0-116,37-32 326,-24 21-29,3-3 4,-1 2-1,2 0 1,0 1 0,1 1-1,0 1 1,22-8-301,-28 14 80,0 0 1,0 1-1,1 0 0,-1 1 1,1 1-1,-1 1 1,1 0-1,0 1 0,0 1 1,-1 0-1,3 1-80,-15-2 12,1 1-1,-1-1 1,0 1 0,0 0-1,0 0 1,0 0-1,0 0 1,0 1 0,0-1-1,0 1 1,0 0 0,-1-1-1,1 1 1,0 0 0,-1 1-1,0-1 1,0 0-1,1 1 1,-1-1 0,-1 1-1,1 0 1,0 0 0,-1 0-1,1 0 1,-1 0 0,0 0-1,0 0 1,0 0 0,0 0-1,-1 0 1,1 0-1,-1 1 1,0-1 0,0 0-1,0 0 1,0 1 0,-1-1-1,1 0 1,-1 0 0,0 0-1,-1 3-11,-1 5 23,0-1-1,-1 1 1,0-1-1,0 0 1,-2 0 0,1 0-1,-1-1 1,0 0-1,-1 0 1,0-1-1,-8 8-22,-11 5 71,-1-1 1,-2 0-1,0-3 0,0 0 0,-2-2 0,-18 6-71,48-20 8,-3 0 13,0 1-1,0-1 1,0 1-1,-1-1 1,1-1 0,0 1-1,0 0 1,-1-1-1,1 0 1,-1 0 0,0-1-21,59-23 21,-15 14 85,-8 1-68,1 1 1,0 2-1,11 0-38,-36 5 16,0 0 0,0 1 0,0 0 0,1 0-1,-1 1 1,0 0 0,0 0 0,0 0 0,0 1 0,0 0-1,0 1 1,0 0 0,-1 0 0,1 0 0,-1 0 0,0 1 0,1 2-16,-4-4 26,0 0 1,-1 0-1,1 1 0,-1-1 1,0 1-1,0 0 1,0-1-1,0 1 1,-1 0-1,1 0 1,-1 0-1,0 0 1,1 1-1,-2-1 1,1 0-1,0 0 1,0 1-1,-1-1 1,0 4-27,0-3 44,-1 1 1,0 0-1,0 0 1,0-1-1,-1 1 1,1 0-1,-1-1 1,0 0-1,0 1 1,-1-1-1,1 0 0,-4 3-44,-3 4 98,-1 0-1,0 0 0,0-2 0,-1 1 0,-1-1 0,0-1 0,0 0 0,-10 5-97,0-2 182,0-1 0,0-1 0,-1-1 0,-22 4-182,35-10-103,0 0 0,0 0-1,-1-2 1,1 1 0,-1-1-1,1-1 1,-1 1-1,1-2 1,0 0 0,-1 0-1,1-1 1,-4-1 103,10 2-505,1 1 1,0-1 0,0 0-1,0 1 1,0-1-1,0-1 1,0 1-1,1 0 1,-1-1-1,1 1 1,-1-1-1,1 0 1,0 0-1,0 0 1,0 0 0,1 0-1,-2-3 505,-14-26-4501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3:26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0 269 3584,'0'0'-128,"0"0"213,0 0 854,5 2 42,22 8-746,0 2-1,-1 0 1,-1 2 0,0 1-1,0 1 1,-2 1-235,8 9 131,-24-18-76,0-2 0,1 1 0,0-1 0,0 0-1,1-1 1,0 0 0,0 0 0,0-1 0,0 0 0,0-1 0,1 0-1,8 2-54,2 0 171,24-18 298,-37 9-466,-1 0 0,1-1-1,-1 0 1,0 0-1,0 0 1,-1-1 0,0 0-1,3-3-2,9-10 1,-2 5 6,2 1 0,0 0 0,0 1 0,1 1 0,1 1 0,0 1 1,0 0-1,0 1 0,1 1 0,1 1 0,-1 1 0,1 1 0,0 0 0,0 2 0,0 0 1,0 2-1,0 0 0,2 2-7,57 13 0,24 3 0,-87-14 0,0 0 0,0 1 0,-1 0 0,1 2 0,-1 0 0,-1 0 0,12 8 0,36 16 0,-52-26 2,2 0 16,0 2 0,0 0 0,-1 0 0,0 1 0,0 0 0,-1 1-1,2 2-17,-7-5 1,-4-5-1,0 0 0,0 0 0,0 0 0,0 0 0,0-1 0,1 1 0,-1 0 0,0-1 0,0 0 0,0 1 0,1-1 0,-1 0 0,0 0 0,0 0 0,1 0 0,-1-1 0,0 1 0,0-1 0,0 1 0,0-1 0,1 0 0,-1 1 0,0-1 0,0 0 0,0-1 0,-1 1 0,4-1 0,15-7-2,0-1 0,-1-1 1,13-11 1,-19 13 3,0 0 0,1 1 1,0 0-1,1 1 0,-1 1 1,1 0-1,0 1 0,4 0-3,21 0 28,0 1 0,0 3-1,0 1 1,0 1 0,8 4-28,-4-1 24,0-2 0,0-2 0,0-2 0,12-3-24,37-9 0,1 1 0,2-6 0,18-11 41,-54 13 94,47-7-135,-87 21 11,0 0 1,-1 2-1,1 0 0,0 2 1,0 0-1,0 1 1,10 3-12,390 63 358,-340-57-332,32 3 358,1-6 0,1-4 0,-1-6 0,91-12-384,-99 7 141,1 4 0,0 6-141,16-1 230,34-7-230,-36-14 47,-90 12-27,1 2 0,-1 1 1,1 2-1,18 0-20,-40 3 0,105 3 128,30-6-128,-20 4 42,-91 1-20,1-2-1,-1-2 0,1-1 1,30-6-22,-4-1 19,-48 8-11,-1 0 0,1-1-1,0 0 1,-1 0 0,0-1 0,0-1-1,0 0 1,0-1 0,0 0 0,-1 0-1,0-1 1,0 0 0,0-1 0,4-5-8,21-21-246,-4 1-1670,2 2-1,1 1 1,17-10 1916,-35 29-5909</inkml:trace>
  <inkml:trace contextRef="#ctx0" brushRef="#br0" timeOffset="790.716">1810 528 4992,'0'9'0,"0"6"512,3-1 0,0 3-128,3 12 0,5 7-128,1 4 128,0 6-256,2-8 0,3 2-128,-2-10 128,2-1 0,-5-5 0,-3-4-128,2-3 128,-2-3-128,0-4 0,2 0-5760</inkml:trace>
  <inkml:trace contextRef="#ctx0" brushRef="#br0" timeOffset="1506.915">1910 413 3968,'46'-5'328,"-29"2"109,-1 1-1,1 0 1,-1 2-1,1 0 1,-1 0-1,12 3-436,-23-2 68,-1 0-1,0 0 1,0 1 0,-1-1-1,1 1 1,0 0 0,0 0 0,-1 0-1,1 0 1,-1 1 0,0 0-1,0-1 1,0 1 0,0 0-1,0 1 1,0-1 0,-1 0-1,0 1 1,1-1 0,-1 1 0,-1 0-1,1 0 1,-1 0 0,1 0-1,-1 0 1,0 0 0,0 0-1,0 3-67,0 5 57,0 0-1,-1 0 0,0 0 0,-1 0 1,0 0-1,-1 0 0,0 0 1,-1 0-1,0-1 0,-1 0 0,0 1 1,-1-1-1,0 0 0,-1-1 0,-4 6-56,0 0 77,-1-1 0,0 0 0,-1-1 0,-1 0 0,0-1 0,-1-1 0,0 0-1,-1-1 1,-12 7-77,26-17 1,0 0 1,0-1-1,0 1 0,0 0 0,0-1 0,0 1 0,0 0 0,-1-1 0,1 0 1,0 1-1,0-1 0,-1 0 0,1 1 0,0-1 0,-1 0 0,1 0 0,0 0 1,0 0-1,-2 0-1,3-1 0,0 1 0,-1-1 0,1 1 0,0-1 1,0 1-1,-1-1 0,1 0 0,0 1 0,0-1 1,0 1-1,0-1 0,0 1 0,0-1 0,0 0 1,0 1-1,0-1 0,0 1 0,0-1 0,0 0 1,0 1-1,0-1 0,0 1 0,1-1 0,-1 1 1,0-1-1,0 0 0,1 1 0,21-40-5,-13 33 8,0 1 1,0-1 0,1 2 0,-1-1 0,1 1-1,1 1 1,-1 0 0,1 0 0,-1 1-1,1 0 1,0 1 0,0 0 0,0 1-1,0 0 1,0 1 0,1 0 0,5 1-4,-4 0 4,-1 0 0,1 1 0,0 1 1,-1 0-1,0 1 0,0 0 1,0 0-1,0 1 0,-1 1 0,1 0 1,-2 1-1,1 0 0,-1 0 0,0 1 1,4 5-5,-11-11 14,0 1 0,0 0 0,-1 1 0,1-1 0,-1 0 0,0 1 0,0-1 0,0 1 0,-1-1 0,1 1 0,-1 0 0,0 0 0,0 0 0,0 0 0,0 0 0,-1 0 0,1 0 0,-1 0 0,0 0 0,-1 2-14,0-1 44,0 0 0,-1 0 0,1 0 0,-1-1 0,0 1 0,-1-1 0,1 1 0,-1-1 0,0 0 0,0 0 0,0 0 0,-1 0 0,1-1 0,-4 4-44,-1-1 56,0 0 0,0 0 0,0-1 0,-1 0 0,0 0 0,0-1 0,0 0 0,0-1 0,-1 0 0,1 0 0,-1-1 0,0 0 0,1-1 0,-1 0 0,0 0 0,-7-2-56,8-1-488,-1 0 0,1-1 0,0 0 0,-1 0 0,2-1 0,-1-1 0,0 1 0,-5-5 488,-10-6-5696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4:21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0 7808,'0'0'0,"0"9"0,0-9 0,0 9 0,0-9 0,0 0 0,0 0 0,0 0-5376</inkml:trace>
  <inkml:trace contextRef="#ctx0" brushRef="#br0" timeOffset="1987.687">1 38 7680,'41'8'5441,"0"-1"-8002,-31-7-4543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3:34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1 371 5888,'1'2'0,"0"0"0,0 0 0,1 0 0,-1 0 0,1 0 0,-1 0 0,1 0 0,0 0 0,0-1 0,0 1 0,0-1 0,0 0 0,0 1 0,0-1 0,1 0 0,-1 0 0,0 0 0,2 0 0,6 3 0,18 14 0,-23-16 11,0 0 0,0 0-1,0 0 1,0 0 0,0-1 0,0 0 0,1 0 0,-1 0-1,1-1-10,11 2 52,-9 0 45,-1-1 0,1 0-1,0-1 1,0 0 0,0 0 0,0-1-1,0 0 1,0 0 0,-1-1-1,2 0-96,76-29 743,-66 22-701,0 2 0,1 0 0,0 1-1,7 0-41,79-12 342,2 5-1,78 2-341,-148 10 201,-1-1-1,0-3 1,-1 0-1,1-3 1,5-2-201,-12 3 30,0 2 1,1 1 0,0 1 0,0 2-1,0 1 1,0 1 0,0 2-1,0 1 1,-1 1 0,0 2 0,0 1-1,0 1 1,-1 2 0,-1 1-1,1 1 1,-2 1 0,0 2 0,-1 1-1,-1 0 1,0 2 0,-1 1 0,-2 1-1,0 1 1,-1 1 0,1 3-31,10 1 183,-1-3-4,-19-12-157,-6-13-22,-1-11 0,1-19 0,-5 27 0,3-14-6,1 0 1,1 1 0,0-1-1,1 1 1,1 1 0,1 0-1,0 0 1,1 0 0,0 1-1,2 1 1,5-6 5,-10 12-4,0 1-1,0 0 1,1 1 0,0 0-1,1 0 1,-1 1 0,1-1-1,0 2 1,0 0 0,1 0 0,-1 0-1,1 1 1,0 1 0,0 0-1,0 0 1,0 1 0,0 0-1,0 0 1,0 1 0,0 1-1,3 0 5,49 8-35,1-4-1,0-2 1,27-3 35,-20-3 7,47-3 53,-1-4 1,71-17-61,-102 14 69,1 3 0,0 4 1,0 4-1,42 6-69,-91-4 91,-1-1 1,0-2-1,1-1 1,-1-2-1,0-2 1,-1-1-1,6-3-91,59-19 384,0 5 0,53-5-384,-136 29 49,1-1 0,-1 0 0,0-1 0,0-1 0,0-1 0,-1-1 0,0 0 0,0-1 1,-1 0-1,13-10-49,-24 15-524,1 0 1,-1 1-1,1-1 1,-1 1 0,1 0-1,-1 1 1,5-2 523,4-1-1563,-12 3-2959,-1 1 2495</inkml:trace>
  <inkml:trace contextRef="#ctx0" brushRef="#br0" timeOffset="500.604">3224 370 1280,'2'0'50,"-1"1"0,1-1 0,-1 1 1,1 0-1,0-1 0,-1 1 0,0 0 0,1 0 1,-1 0-1,0 0 0,1 1 0,-1-1 0,0 0 0,0 0 1,0 1-1,0-1 0,0 1 0,0-1 0,0 1 0,-1-1 1,1 1-1,0 0 0,-1-1 0,0 1 0,1 0 0,-1-1 1,0 3-51,0 0 250,0 1 0,-1 0 0,1-1 1,-1 1-1,0 0 0,-1-1 0,0 4-250,-1 1 414,-94 420 2594,94-422-5945,2-21 647,1-5 733</inkml:trace>
  <inkml:trace contextRef="#ctx0" brushRef="#br0" timeOffset="835.337">3244 301 6400,'0'2'9,"1"0"0,-1 0 0,1 0 0,-1 0 1,1 0-1,0 0 0,0 0 0,0 0 0,0 0 0,0 0 0,0 0 1,1-1-1,-1 1 0,1-1 0,-1 1 0,1-1 0,0 1 1,-1-1-1,1 0 0,0 0 0,0 0 0,0 0 0,0 0 0,0 0 1,0 0-1,0-1 0,0 1 0,0-1 0,0 1 0,1-1-9,8 3 131,-2 3 51,-1-1-1,0 1 1,1 0-1,-2 1 1,1 0-1,-1 0 1,0 0-1,-1 1 1,0 0-1,0 1 1,0-1-1,-1 1 1,0 2-182,12 25 602,-1 1-1,8 32-601,5 10 277,0-15 93,10 23-249,-39-86-1529,0-1-5120</inkml:trace>
  <inkml:trace contextRef="#ctx0" brushRef="#br0" timeOffset="1141.98">3142 630 5760,'3'-2'115,"1"1"0,-1-1 1,1 1-1,0-1 0,0 1 0,0 0 1,0 1-1,0-1 0,0 1 0,0 0 1,0 0-1,0 0 0,0 0 1,0 1-1,1-1-115,30 0 916,-7-4-634,47-7-607,41-12 325,-87 15-5546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3:51.3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0 105 4864,'16'7'5312,"7"-8"-3709,25-8-2103,-38 7 1018,132-39 496,-102 27-731,0 2 1,0 2 0,1 2-1,0 2 1,41-2-284,-1 21 384,-14 3 85,-50-12-341,-15-4-234,-2 0-726,0 0-2795,0 0-234,0 0 1386,0 0-298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3:52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1 149 6528,'0'0'149,"0"0"128,0 0 193,0 0 42,0 0 21,0 0 22,0 0-214,0 0 22,0 0 42,4-3 64,7-3-295,0 0-1,1 1 1,-1 0-1,1 0 1,0 2-1,0-1 1,1 2-1,-1 0 1,3 0-174,32-2 864,43 2-864,35-3 433,191-41 790,-186 24-803,-76 12-241,-32 5-5,0 0 0,0 2-1,0 1 1,0 1-174,-42 15-3568,-1-3-1781,-5-3-1584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3:58.4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188 377 3968,'0'15'0,"-1"10"0,1 5 0,1 11 0,-1-1 0,0-2 0,0 3 0,-1 5 0,1-6 0,0-7 0,1-4 0,2-3 0,0-6 0,-1-3 0,1-8 0,-3-1-128,0-8 0,0 0-2176</inkml:trace>
  <inkml:trace contextRef="#ctx0" brushRef="#br0" timeOffset="539.191">0 844 3712,'8'6'37,"0"0"1,-1 0-1,0 1 0,-1 0 1,1 1-1,-1-1 1,-1 1-1,3 4-37,18 22 490,-25-34-441,0 1 0,0 0-1,0-1 1,0 1 0,0 0 0,0-1-1,0 0 1,0 1 0,0-1 0,0 0-1,1 1 1,-1-1 0,0 0 0,0 0-1,0 0 1,0 0 0,1 0 0,-1 0-1,0 0 1,0-1 0,0 1 0,0 0-1,1-1 1,-1 1 0,0-1 0,0 1-1,0-1 1,0 1 0,0-1 0,0 0-1,0 0-48,31-25 244,-27 21-122,14-15-643,0 0 0,-2-1 0,-1-1 0,0-1 0,-2 0 0,0-1 0,9-25 521,-6 13-1579</inkml:trace>
  <inkml:trace contextRef="#ctx0" brushRef="#br0" timeOffset="1098.797">533 29 6016,'5'-3'49,"0"-1"-1,1 1 1,-1 0 0,1 1 0,-1-1 0,1 1 0,0 0-1,0 1 1,-1-1 0,1 1 0,1 0 0,-1 1-1,5-1-48,6 0 167,1 1 0,0 1-1,0 0 1,3 2-167,13 4 168,27 3-2128,-59-10-301,-2 0 277</inkml:trace>
  <inkml:trace contextRef="#ctx0" brushRef="#br0" timeOffset="1396.126">640 125 5376,'0'0'0,"0"0"0,0 23 256,0-9 128,0 6-256,0 1 0,-3 4 0,3 4 0,3 3 0,-1-3 0,1 1-128,-3-2 128,0-3-128,0-3 128,0-2-128,0-4 128,0 1-5120</inkml:trace>
  <inkml:trace contextRef="#ctx0" brushRef="#br0" timeOffset="1877.478">469 533 2432,'0'0'661,"36"33"2539,-33-29-3101,1-1-1,0 0 1,1-1-1,-1 1 1,1-1-1,-1 1 1,1-1-1,-1-1 1,1 1 0,0-1-1,0 1 1,0-1-1,4 0-98,69-3 484,-68 1-396,1-1 0,0 2 0,0 0 0,0 0 0,0 1 0,0 0 0,0 0 0,0 2 0,0-1 0,7 4-88,-13-2-91,4 2 200,-4-5-7358,3-5 6566</inkml:trace>
  <inkml:trace contextRef="#ctx0" brushRef="#br0" timeOffset="2226.063">975 162 3072,'0'0'0,"12"12"0,-12-12 0,9 9 0,-9-9 0,0 0 0,0 0 128,0 0-128,0 0 128,0 0 0,0 0 0,0 0-2432</inkml:trace>
  <inkml:trace contextRef="#ctx0" brushRef="#br0" timeOffset="2515.516">836 368 3456,'15'5'0,"9"4"128,-10-2 0,-2-2 640,-2 2 0,-3 3-640,-2 0 128,-1-1-128,-4-9 128,8 16 0,-8-16 0,8 9-512,-8-9 128,12 4-1664,2-5 128,1-2 128</inkml:trace>
  <inkml:trace contextRef="#ctx0" brushRef="#br0" timeOffset="3356.095">1503 119 5504,'0'0'149,"0"0"64,0 0-42,-10-41 1728,8 38-1797,0 0 1,1 0-1,-1 0 0,0 0 1,-1 0-1,1 1 1,-1-1-1,1 1 1,-1-1-1,0 1 0,0 0 1,1 0-1,-2 0 1,1 0-1,-1 0-102,-52-23 405,51 24-396,0 1-1,0-1 1,-1 1-1,1 0 1,0 1 0,0-1-1,0 1 1,0 0-1,0 0 1,0 1-1,0-1 1,1 1 0,-1 0-1,0 1 1,1-1-1,0 1 1,-1-1-1,1 2 1,0-1 0,0 0-1,1 1 1,-1-1-1,0 2-8,-11 12 42,1-1-1,1 2 0,1 0 1,-9 16-42,19-31 0,0 0 0,0 0 0,1 0 0,-1 0 0,1 0 0,0 0 0,0 1 0,0-1 0,0 1 0,0-1 0,1 0 0,0 1 0,0-1 0,0 1 0,0-1 0,1 4 0,-1-5 0,2 0 0,-1 0 0,0 0 0,0 0 0,1 0 0,-1 0 0,1 0 0,-1-1 0,1 1 0,0-1 0,-1 1 0,1-1 0,0 0 0,0 1 0,0-1 0,0 0 0,1 0 0,-1 0 0,0-1 0,0 1 0,0-1 0,1 1 0,-1-1 0,0 1 0,2-1 0,25 3 22,0-1 0,0-2 1,12-1-23,6 0 61,-47 1-57,1 0 1,-1 0-1,1 0 0,-1 0 1,0 0-1,1 0 1,-1 0-1,1 0 1,-1 0-1,1 0 0,-1 1 1,1-1-1,-1 0 1,0 0-1,1 0 1,-1 1-1,1-1 0,-1 0 1,0 1-1,1-1 1,-1 0-1,0 1 1,0-1-1,1 0 0,-1 1 1,0-1-1,0 0 1,1 1-1,-1-1 1,0 1-1,0-1 0,0 1 1,0-1-1,1 0 1,-1 1-1,0-1 1,0 1-1,0-1 0,0 1 1,0-1-1,0 1 1,0-1-1,0 1 0,-1-1 1,1 0-1,0 1 1,0-1-1,0 1 1,0-1-1,-1 1 0,1-1 1,0 0-1,0 1 1,-1-1-1,1 1-4,-17 27 84,14-23-49,-49 64 48,39-54-62,1 0 1,0 0 0,1 1-1,1 1 1,0 0 0,2 0-1,0 1 1,1 0 0,0 2-22,6-18 0,1 0 0,0 1 0,1-1 0,-1 0 0,0 1 0,0-1 0,1 0 0,0 0 0,-1 0 0,1 1 0,0-1 0,0 0 0,0 0 0,0 0 0,0 0 0,1 0 0,-1 0 0,1-1 0,-1 1 0,1 0 0,0-1 0,-1 1 0,1-1 0,0 0 0,0 0 0,0 1 0,0-1 0,0 0 0,0 0 0,1-1 0,-1 1 0,0 0 0,2-1 0,11 5 0,-1-1 0,1-1 0,-1 0 0,12 0 0,-19-3-158,1 1 0,-1-1 1,1-1-1,0 1 1,-1-1-1,1-1 0,-1 1 1,0-1-1,1-1 0,-1 1 1,0-1-1,0 0 1,-1-1-1,1 0 0,-1 0 1,1 0-1,-1-1 0,2-1 158,14-11-5482</inkml:trace>
  <inkml:trace contextRef="#ctx0" brushRef="#br0" timeOffset="3946.93">962 154 4736,'0'0'0,"5"11"0,-5-11 0,0 0 0,0 0 0,0 0 0,0 0 0,0 0 0,0 0 128,0 0-128,0 0 128,9 9-128,-9-9 128,0 0-3584</inkml:trace>
  <inkml:trace contextRef="#ctx0" brushRef="#br0" timeOffset="4907.661">1611 623 2560,'0'13'371,"0"-1"-1,1 1 1,0 0 0,0 0-1,2 0 1,0-1 0,0 1-1,1 1-370,-3-13 72,0-1-1,-1 1 0,1 0 1,0 0-1,0 0 0,-1 0 1,1-1-1,0 1 1,0 0-1,0-1 0,0 1 1,0-1-1,0 1 1,0-1-1,0 1 0,0-1 1,0 0-1,0 1 1,0-1-1,0 0 0,0 0 1,1 0-1,-1 0 1,0 0-1,0 0 0,0 0 1,0 0-1,0 0 0,0-1 1,0 1-1,0 0 1,0-1-1,0 1 0,0-1 1,0 1-1,0-1 1,0 0-1,0 1 0,0-1 1,0 0-72,34-28 323,-26 14-205,-1 1 0,0-1 0,-1-1 0,-1 1 0,0-1 1,-2 0-1,1-1 0,-2 1 0,0-1 0,-1 1 0,-1-1 1,-1 0-1,0-3-118,0 19 128,-3 2-22,-3 1-79,1 0 0,-1 0 0,1 0 0,0 1 0,0-1 0,0 2 0,0-1 0,0 0-27,-16 18-3394,19-19 194,2-2 512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4:20.83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1 123 5120,'8'-4'351,"0"0"1,0 0 0,0 0-1,1 1 1,0 1-1,-1 0 1,1 0 0,4 0-352,43-13 920,130-62 595,-180 76-1445,-1 0 0,1 0 1,0 1-1,0 0 0,0 0 0,0 0 1,0 0-1,-1 1 0,1 0 1,2 1-71,64 18 209,-46-12-97,61 23 70,-55-19-150,0-1-1,1-1 1,12 1-32,20 1 34,-22-3-9,0-2-1,0-2 0,28 0-24,437-11 0,-454 11 0,0 1 0,-1 4 0,1 1 0,36 15 0,-23-8 0,1-2 0,38 3 0,49-9 0,0-7 0,94-12 0,-93 0 23,-52 1 29,1 4 1,99 11-53,8 23 67,53 20-67,177 27 61,-393-75-20,1-1 1,0-3-1,0-2 1,47-10-42,-22 3 90,46 1-90,-55 4 56,0-4 1,-1-2-1,0-3 0,55-21-56,-28 9 180,81-12-180,-10 4 234,-84 16 23,42-2-257,-76 18 84,-1 1 0,37 5-84,-33-1 118,-1-2 1,15-3-119,-2-3 66,3 1 146,-1-4 1,50-12-213,-48 4 128,0 4 0,1 2 0,0 3 0,11 3-128,-29 3 0,-21 0 0,0 1 0,0 1 0,0 1 0,0 2 0,-1 0 0,3 3 0,41 8 37,-45-10-15,0 1 1,-1 1 0,0 1 0,4 2-23,-17-3 23,-7-4-12,1-1 1,-1 1-1,0-1 1,1 0-1,0 0 1,-1 0-1,1 0 0,0-1 1,-1 1-1,1-1 1,3 0-12,0 2 44,-10-1 21,10-1 30,31-3-64,33-1-31,-70 4-32,-1 0 0,1 0 1,0 0-1,0 0 1,-1 0-1,1 0 1,0 0-1,-1 0 1,1 0-1,0 1 1,-1-1-1,1 0 0,0 1 1,-1-1-1,1 0 1,-1 1-1,1-1 1,-1 0-1,1 1 1,-1-1-1,1 1 1,-1-1-1,1 1 0,-1 0 1,1-1-1,-1 1 1,0-1-1,1 1 1,-1 0-1,0-1 1,0 1-1,1 0 1,-1-1-1,0 1 0,0 0 1,0-1-1,0 1 1,0 0-1,0-1 1,0 1-1,0 0 1,0 0-1,0-1 1,0 1-1,-1 0 0,1-1 1,0 1-1,0 0 1,-1-1-1,1 1 1,0-1-1,-1 1 1,1 0-1,-1-1 1,1 1-1,-1-1 0,1 1 1,-1-1 31,0 2-432,-10 18-5221,-3 0-1408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24:24.031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1 247 2688,'37'8'4213,"27"-4"-3054,-13-1-750,1 2-33,1-3-1,-1-3 0,1-1 1,-1-3-1,34-9-375,-37 9 241,1 1 0,-1 3 0,46 4-241,-28 0 685,45-5-685,17-2 349,-1 5-1,1 6 1,33 10-349,73-3 309,-124-10 0,51 11-309,-68-3 139,0-5 0,0-3-1,0-5 1,54-8-139,-3-6 213,-1-6 1,-1-7-1,75-26-213,-115 23 98,2 5 0,0 4 0,2 5 0,0 5 1,54 2-99,-14 8 64,-1-8 0,2-5-64,55-5 126,1 10 1,47 9-127,-210 1 3,19 2 29,1 2 0,-1 4 0,0 1 0,19 9-32,5-3 40,1-3 1,70 0-41,67 9 47,-197-19-23,1 0 0,0-2 1,12-2-25,56 2 55,-58 2-30,0-2 1,0-1 0,0-2-1,0-1 1,13-5-26,56-16 206,12-8-206,11-3 49,-120 34-48,1 0-1,-1 1 0,1 0 0,-1 0 0,1 1 0,-1 0 0,1 0 0,-1 1 0,1 0 0,0 1 0,40 4 0,-35-6 0,30-7-6,-40 6 15,0 0 0,-1 1 0,1-1 0,0 0 0,-1 1 0,1 0 0,0 0-1,-1 0 1,1 1 0,0-1 0,0 1 0,-1-1 0,1 1 0,-1 1 0,3 0-9,4 2 0,0-1 0,2-1 0,4 2 0,-2 2 0,-4-3 0,-5 5 0,1 5 0,-2 0 0,-2-2 0,-2-1 0,1-1 0,1-1-22,-2-6-84,0-2-22,2 0 0,7 5 0,5 2 0,-11-5-48,-1-1 0,1 1 0,0-1 0,-1 0 1,1 1-1,0-1 0,0 0 0,0-1 0,0 1 1,0 0-1,0-1 0,0 0 0,0 0 1,0 0-1,0 0 0,1 0 0,-1-1 0,0 1 1,0-1-1,0 0 0,-1 1 0,2-2 176,15-3-2426,-7 2-3952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40:05.5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4352,'0'0'171,"0"0"170,0 0 43,0 0 21,0 0 43,0 0-128,25 9 811,15 5-191,-10-4-152,-1 2 1,27 14-789,-36-14 98,-10-5 122,2-1-1,-1 0 1,1-1 0,0 0 0,0 0-1,0-1 1,0-1 0,12 2-220,-10-5 97,-8 0-87,-1 0 1,0 0-1,0 1 1,0 0 0,0 0-1,0 0 1,0 0 0,0 1-1,0-1 1,0 1-1,0 1 1,-1-1 0,1 1-11,44 25 128,-46-26-109,-1-1 1,1 1 0,0-1 0,0 0 0,-1 0-1,1 0 1,0 0 0,0 0 0,0-1-1,0 1 1,0-1 0,1 0-20,52 8 147,-42-4-147,-3 0 65,-1-2 1,1 1-1,0-1 1,9 0-66,24 6 228,37 27-57,-79-34-64,-2-1 21,0 0-235,0 0-917,0 0-1301,0 0-4587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40:07.9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 2 5376,'-8'-1'21,"7"0"128,1 1 214,14 12 640,-2-6-786,0-1 1,1 0 0,0-1-1,0 0 1,0-1 0,0-1-1,0 0 1,1 0 0,-1-2-1,1 1 1,5-2-218,61 7 422,-31 0-56,0-2 1,1-2-1,5-2-366,-48 0 53,28 2 200,0 2 0,0 1 1,-1 2-1,9 3-253,64 12 373,10 2-89,-72-13-31,0-3 0,17 1-253,21 0 398,-31-2 100,45-2-498,8 2 294,-74-4-235,-1-1 1,1-1 0,-1-2 0,6-1-60,178-23 487,148-22 541,-299 35-994,-12 2 40,0 2 0,0 2 0,12 2-74,95 11 128,-130-7-128,1 1 0,18 3 0,-22 0 0,0-2 0,0-2 0,21-1 0,146-25 127,-176 24-57,1 0-1,-1 1 1,1 0-1,4 2-69,38-1 85,-54 0 21,28 0-4649,-32-2-1068,7-12-1087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40:17.7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 7040,'0'0'213,"0"0"342,0 0 106,0 0 107,0 0 107,10 3 938,15 3-1510,1-1 0,0 0 0,0-2 0,0 0 0,0-1 0,0-2 1,18 0-304,7 0 310,67 0 757,-1-3-1,49-10-1066,-155 12-456,7 0 699,-12 0-4318,0 1-3967,-6 0 5162</inkml:trace>
  <inkml:trace contextRef="#ctx0" brushRef="#br0" timeOffset="752.593">184 129 11264,'16'13'278,"1"-2"0,0 0 0,1 0 0,1-1 1,2 0-279,-3-2 280,0 1 0,-1 1 0,0 0 0,-1 1 0,-1 0 1,0 1-281,-13-9 33,0 0 0,0 0 0,0 0 0,0 0-1,0 0 1,-1 0 0,0 0 0,0 0 0,0 0 0,0 0 0,-1 1 0,1-1 0,-1 0 0,0 1 0,0-1 0,-1 0 0,1 0 0,-1 1 0,0-1 0,0 0 0,0 0 0,-1 0 0,0 0 0,1 0 0,-1 0 0,-1 0 0,1 0-33,-7 8 40,0 0 0,-1 0 0,-1-1 0,0 0 0,-1 0 0,-2 1-40,7-6 17,-1 0 0,1 0 0,-2-1-1,1 0 1,0 0 0,-1-1 0,0 1-1,0-1 1,-8 1-17,-7 1 0,0-1-1,-1-1 1,-2-1 0,-6 1 0,0 2 0,-21 4 0,52-6 0,9 1 0,11 0 0,4-2 35,1 0-1,-1-2 1,1 0 0,0-1 0,-1-1 0,1-1 0,-1 0 0,15-5-35,77-7 126,-79 12-44,0 1-1,0 2 1,0 1 0,0 1 0,0 1-1,19 4-81,-51-5-206,3 0 117,-2-2-4252,1 1-3865,-5-1 5689</inkml:trace>
  <inkml:trace contextRef="#ctx0" brushRef="#br0" timeOffset="1444.581">799 490 11264,'22'43'388,"24"47"1796,-41-77-1905,0 0 0,-1 0-1,-1 0 1,-1 0 0,0 0 0,-1 2-279,-1-12 86,0 0 0,-1 0 0,1 0 0,-1 0 0,1 0 0,-1 0 0,0 0 0,-1 0 0,1 0-1,-1 0 1,0 0 0,1 0 0,-2-1 0,1 1 0,0-1 0,-1 1 0,1-1 0,-1 0 0,-1 1-86,-1 0 69,-1 0 0,1 0 0,-1-1 0,1 1 0,-1-1 0,0 0 0,0-1-1,0 1 1,-1-1 0,1 0 0,-4 0-69,-9 1-31,0-1 1,0-1-1,0-1 0,0 0 0,0 0 1,0-2-1,-13-2 31,-22-10-1438,5-8-3567,19 7-2781</inkml:trace>
  <inkml:trace contextRef="#ctx0" brushRef="#br0" timeOffset="1717.109">803 243 14464,'0'0'0,"6"6"0,-6-6 0,7 12-128,-6-2 0,-1 2-512,-1-3 128,-2 3-3712,1-2 0,0 0 1152</inkml:trace>
  <inkml:trace contextRef="#ctx0" brushRef="#br0" timeOffset="2028.661">983 300 10624,'12'28'408,"-1"0"1,-2 1-1,-2-1 1,-1 1 0,-2 1-1,-1 4-408,9 51 642,-12-84-422,4 21-4173,-4-20 49,0-2-256</inkml:trace>
  <inkml:trace contextRef="#ctx0" brushRef="#br0" timeOffset="2427.287">1278 359 11392,'-17'4'61,"1"1"0,-1 1 0,1 0 0,0 0 0,-6 4-61,5-2 79,1-1-17,-10 3 390,1 2-1,1 0 1,1 0 0,0 2 0,1 0 0,1 2-452,21-16 18,0 0 1,-1 0 0,1 0-1,0 1 1,0-1-1,0 0 1,0 0 0,0 0-1,0 0 1,-1 0-1,1 1 1,0-1 0,0 0-1,0 0 1,0 0-1,0 1 1,0-1 0,0 0-1,0 0 1,0 0-1,0 1 1,0-1 0,0 0-1,0 0 1,0 0-1,0 0 1,0 1 0,0-1-1,0 0 1,1 0-1,-1 0 1,0 0 0,0 1-1,0-1 1,0 0-1,0 0 1,1 0 0,-1 0-1,0 1-18,13 4 217,20 0-264,-28-4 112,47 6-321,50 7 222,-33-9-8124,-40-5 1225</inkml:trace>
  <inkml:trace contextRef="#ctx0" brushRef="#br0" timeOffset="3178.223">1500 308 8064,'0'0'149,"0"0"86,23 6 1941,9-2-1930,1-1 1,-1 0-1,1-2 1,0-1-1,9-2-246,34 1 176,-6 4-6683,-61-3 1110</inkml:trace>
  <inkml:trace contextRef="#ctx0" brushRef="#br0" timeOffset="3499.252">1486 490 9984,'117'-2'585,"-77"2"-182,0-1 0,0-1 0,0-2 0,28-6-403,-63 10-989,-1-1 1,1 0-1,-1-1 0,0 1 1,0 0-1,1-1 1,-1 0-1,0 0 989,13-14-1605,-7 1 90</inkml:trace>
  <inkml:trace contextRef="#ctx0" brushRef="#br0" timeOffset="3798.814">1721 106 11008,'-11'24'256,"8"-16"-136,1 1 1,0 0-1,0 0 1,1 0-1,0 0 1,1 0-1,1 0 1,1 8-121,4 15 242,11 27-242,-1-3 180,6 56 67,8 36-1880,-26-132-6047</inkml:trace>
  <inkml:trace contextRef="#ctx0" brushRef="#br0" timeOffset="4213.407">2222 0 12672,'49'12'586,"1"-1"1,1-2 0,-1-2 0,2-2 0,11 0-587,-32-3-12,18 8 542,-20-4-5753,-29-6-2222</inkml:trace>
  <inkml:trace contextRef="#ctx0" brushRef="#br0" timeOffset="4755.377">2258 87 12672,'18'13'26,"16"9"357,-2 1 0,-1 2 0,-1 0 0,-2 2 0,11 14-383,-37-38 16,1 0 0,-1 0 0,0 1 1,0-1-1,-1 1 0,1 0 0,-1-1 0,0 1 0,0 0 1,-1 0-1,1-1 0,-1 1 0,0 0 0,0 0 1,-1 0-1,1-1 0,-1 1 0,0 0 0,-1 0 0,1-1 1,-1 1-1,0-1 0,0 1 0,0-1 0,-1 0 1,0 1-1,1-1 0,-1 0 0,-1-1 0,1 1-16,-7 5 39,0 0 0,0-1 0,-1-1 0,-1 1 0,1-1 0,-1-1 0,-1 0 0,1 0 0,-1-1 0,-2 1-39,-1-1 0,0 0 0,1 1 0,-1 1 0,1 0 0,1 1 0,0 0 0,0 1 0,0 0 0,-3 4 0,16-11 3,0-1 0,0 1 0,0 0 0,0-1 0,0 1 0,0 0 0,1 0 0,-1 0 1,0 0-1,0 0 0,1-1 0,-1 1 0,1 0 0,-1 0 0,1 0 0,0 0 0,0 0 1,-1 0-1,1 1 0,0-1 0,0 0 0,0 0 0,0 0 0,1 0 0,-1 0 0,0 0 1,0 0-1,1 0 0,-1 0 0,1 0-3,0 0 15,1 0-1,0 1 1,0-1-1,0 0 1,0 0 0,0 0-1,0 0 1,0 0-1,1 0 1,-1 0 0,0-1-1,1 1 1,-1 0-1,1-1 1,0 0-15,15 3 112,1-1 0,0-1 0,0 0 0,0-1-112,-17 0 8,64-3 189,0-2 0,-1-2 0,38-9-197,-88 14-208,15-2-6319,-15 2-385</inkml:trace>
  <inkml:trace contextRef="#ctx0" brushRef="#br0" timeOffset="5844.292">2865 442 11392,'0'0'128,"0"0"21,0 0 107,0 0 107,0 0 42,0 0 86,-6 20 511,-1 22-373,3 0 0,1 29-629,1 9-616,-10 1-3994,10-73-2408</inkml:trace>
  <inkml:trace contextRef="#ctx0" brushRef="#br0" timeOffset="6186.893">3115 481 12416,'-1'2'-15,"0"1"0,-1-1 1,1 0-1,-1 0 1,0 0-1,0 0 1,0-1-1,0 1 0,0 0 1,0-1-1,-1 1 1,1-1-1,-1 1 1,1-1-1,-1 0 0,0 0 1,0 0-1,0 0 1,1 0-1,-3 0 15,-8 2-71,-175 63 711,187-66-604,1 0 1,-1 0-1,1 0 1,-1 0-1,1 0 1,-1 0-1,1 0 1,-1 0-1,1 1 1,-1-1-1,1 0 1,-1 0-1,1 1 1,-1-1-1,1 0 1,-1 0-1,1 1 1,0-1-1,-1 0 1,1 1-1,0-1 1,-1 0-1,1 1 1,0-1-1,-1 1 1,1-1-1,0 0 1,0 1-1,0-1 1,0 1-1,0-1 1,-1 0-1,1 1 1,0-1-1,0 1 1,0-1-1,0 1 1,1-1-1,-1 1 1,0-1-1,0 0 1,0 1-1,0-1 1,0 1-1,1-1 1,-1 0-1,0 1 1,1-1-1,-1 0 1,0 1-1,1-1 1,-1 0-1,0 1 1,1-1-1,-1 0 1,1 1-1,-1-1 1,1 0-1,-1 0 1,1 1-1,-1-1 1,1 0-1,-1 0 1,1 0-37,3 2 169,0 0 0,0-1 0,1 1 0,-1-1 1,1 0-1,-1 0 0,3 0-169,14 1 145,1-1 1,-1-1-1,1-1 1,-1 0-1,1-1 1,0-1-146,42-6-2990,-42 6 691,3 0-5786</inkml:trace>
  <inkml:trace contextRef="#ctx0" brushRef="#br0" timeOffset="6604.392">3314 563 13824,'7'13'26,"-2"1"1,0 0 0,-1 0 0,0 0-1,-2 0 1,0 0 0,-1 6-27,0-7 69,2 7 318,1-1 1,6 15-388,-3-13 665,-2-1 0,1 11-665,-5-24 133,-1-1 1,0 1-1,0 0 1,-1-1-1,0 1 1,-1-1-1,0 1 1,0-1-1,-3 6-133,3-9 17,0 0 0,1 0-1,-2-1 1,1 1 0,0-1-1,0 1 1,-1-1 0,0 0-1,0 0 1,0 0 0,0 0-1,0 0 1,0 0 0,0-1 0,-1 1-1,1-1 1,-1 0 0,0 1-1,1-1 1,-1-1 0,0 1-1,0 0 1,0-1 0,0 1-1,0-1 1,-3 0-17,-1 0-139,1-1 0,0 1 0,0-1-1,0 0 1,0 0 0,0-1 0,0 0 0,1 0-1,-1 0 1,1 0 0,0-1 0,-1 0 0,1 0 0,-3-2 139,1-1-1024,0 0 0,1-1 0,0 1 0,0-1 0,1 0 0,-2-4 1024,-16-19-6656</inkml:trace>
  <inkml:trace contextRef="#ctx0" brushRef="#br0" timeOffset="6897.619">3324 302 17279,'0'0'0,"5"6"0,-5-6 0,10 6 0,-10-6 0,0 0-640,0 0 1,0 0-7041,0 0-512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41:08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273 529 9088,'-9'33'174,"-1"-1"0,-1-1 1,-2 0-1,-1 0 0,-1-1 1,-1-1-1,-17 20-174,16-24 173,1 1 0,2 0 0,0 1 0,2 0 0,0 1 1,2 0-1,-5 27-173,5 14 310,0 27-310,4-29 330,-9 37-330,15-98 59,0-6-3084,0 0-3225</inkml:trace>
  <inkml:trace contextRef="#ctx0" brushRef="#br0" timeOffset="1244.343">696 0 7936,'0'0'256,"0"0"-22,0 0-84,0 0-22,0 17 149,1 29 5,-2 1 1,-2-1-1,-2 0 0,-8 34-282,1-8 514,2 23-514,10-77-2475,0-18-2986</inkml:trace>
  <inkml:trace contextRef="#ctx0" brushRef="#br0" timeOffset="1725.863">402 668 9088,'26'-6'640,"-24"6"-406,-2 0-63,0 0 85,0 0 107,3-2-1,53-30 60,2 2-1,1 3 0,1 2 1,34-8-422,-89 32-732,0-1 1,-1 0-1,1 1 1,0 0 0,0 0-1,0 1 1,0-1-1,0 1 1,0 0 0,0 1-1,-1-1 1,1 1-1,0 0 1,2 0 731,-7-1-1664</inkml:trace>
  <inkml:trace contextRef="#ctx0" brushRef="#br0" timeOffset="2118.874">580 665 7808,'4'-1'180,"1"1"0,0-1 0,0 1 1,0 0-1,0 0 0,0 1 0,0-1 1,0 1-1,0 0 0,0 1 0,0-1 0,0 1 1,-1 0-1,1 0 0,-1 0 0,1 1 0,-1 0 1,3 2-181,11 6 468,-15-10-445,1 1 1,-1 0 0,1 0 0,-1 1 0,0-1 0,0 1-1,0-1 1,0 1 0,0 0 0,-1 0 0,1 0 0,-1 0-1,0 1 1,0-1 0,0 1 0,-1-1 0,1 1-1,-1 0 1,1-1 0,-1 1 0,0 0 0,-1 0 0,1 0-1,-1 0 1,0 2-24,0 4 50,-2 0 0,1 0 0,-1 0 0,-1 0 0,0-1 0,0 1 0,-1-1 0,0 0 0,-3 5-50,7-13 15,0-1 1,-1 0-1,1 0 1,0 1 0,0-1-1,0 0 1,0 1-1,-1-1 1,1 0-1,0 1 1,0-1-1,0 0 1,0 1-1,0-1 1,0 0-1,0 1 1,0-1-1,0 1 1,0-1-1,0 0 1,0 1-1,0-1 1,0 0-1,0 1 1,0-1-1,0 0 1,1 1-1,-1-1 1,0 0-1,0 1 1,0-1-1,1 0 1,-1 1-1,0-1 1,0 0-1,1 0 1,-1 1 0,0-1-1,0 0 1,1 0-1,-1 0 1,0 1-1,1-1 1,-1 0-1,1 0-15,22 0 458,25-14-5091,-24 2 665,0-3 512</inkml:trace>
  <inkml:trace contextRef="#ctx0" brushRef="#br0" timeOffset="2780.555">1106 240 6656,'0'0'128,"2"3"42,39 61 2473,-32-52-2478,0 1 0,0 1 0,-1-1 0,-1 1 0,0 1 0,-1-1 0,2 12-165,8 70 780,-15-86-619,0 0 1,-1 0-1,-1-1 0,0 1 0,0 0 0,-1-1 0,0 1 0,-3 9-161,4-17 30,0 0 1,0-1-1,-1 1 1,1 0-1,0 0 1,-1-1-1,1 1 0,-1-1 1,0 1-1,1-1 1,-1 0-1,0 1 1,0-1-1,0 0 1,0 0-1,0 0 0,0-1 1,0 1-1,0 0 1,0-1-1,0 1 1,0-1-1,0 0 1,-1 0-1,1 0 0,0 0 1,0 0-1,0 0 1,-1 0-1,1-1 1,0 1-1,0-1 1,-1 0-31,-6-2 51,0 1 1,0-2-1,0 1 1,0-1-1,0 0 1,1-1-1,-1 0-51,-3-4 62,-1 0 1,2 0-1,-1-1 0,1-1 0,0 1 0,1-2 0,1 0 0,0 0 1,0 0-1,1-1 0,0-3-62,5 10 19,0 0 1,0-1 0,1 1-1,0-1 1,1 0-1,-1 0 1,1 1 0,0-1-1,1 0 1,0 0-1,0 0 1,0 0-1,1 0 1,0 0 0,1 0-1,-1 1 1,1-1-1,0 1 1,1-1 0,0 1-1,0-1 1,0 1-1,1 0 1,-1 1 0,3-3-20,3-3-6,0 0 0,1 1 0,0 0 0,1 0 1,0 1-1,1 1 0,0 0 0,0 0 1,0 1-1,3 0 6,6-2 24,0 1 0,0 1 0,1 1 0,0 1 0,0 1 0,5 0-24,35-1-267,1 4 0,0 2 0,-1 2 0,14 6 267,-47-4-8192,-15-1 3926</inkml:trace>
  <inkml:trace contextRef="#ctx0" brushRef="#br0" timeOffset="4849.479">1377 500 6016,'18'0'135,"-13"3"5084,2 59-5042,-2-26 1,-1 0 1,-2 5-179,-2 0 277,0-40-64,0-1-42,0 0 42,0 0-63,0-3-44,8-37 34,2 1 0,1 1 0,8-15-140,-1 1-14,-14 46 14,5 8 0,-1 6 2,-1 0 0,0 0 0,-1 1 0,1-1 0,-2 1 0,1 1 1,-1-1-1,-1 1 0,0 0 0,3 10-2,-6-17 107,-1-3 21,0 0 0,0 0 0,0 0 0,1-3-22,13-23-83,2 2-24,-16 24 1,1 0 0,-1-1 0,0 1 0,0-1 0,0 1 0,1 0 0,-1-1 0,0 1 0,1 0 0,-1 0 0,0-1 0,1 1 0,-1 0 0,0 0 0,1-1 0,-1 1 0,0 0 0,1 0 0,-1 0 0,1 0 0,-1 0 0,1-1 0,-1 1 0,0 0 0,1 0 0,-1 0 0,1 0 0,-1 0 0,0 0 0,1 1 0,-1-1 0,1 0 0,-1 0 0,1 0 0,-1 0 0,0 0 0,1 1 0,-1-1 0,0 0 0,1 0 0,-1 0 0,0 1 0,1-1 0,-1 0 0,0 1 0,1-1 0,-1 0 0,0 1 0,1-1 0,12 18 0,-12-16 0,35 51-27,-20-33-3253,-15-18-27,-1-2-1855</inkml:trace>
  <inkml:trace contextRef="#ctx0" brushRef="#br0" timeOffset="5331.324">1755 510 7552,'1'8'330,"1"1"0,-1-1 1,1 1-1,1-1 0,0 0 1,0 0-1,1 2-330,11 31 674,-15-41-637,0 0 0,0 1-1,1-1 1,-1 0 0,0 0-1,0 0 1,0 1-1,0-1 1,0 0 0,1 0-1,-1 0 1,0 0 0,0 1-1,0-1 1,1 0 0,-1 0-1,0 0 1,0 0 0,0 0-1,1 0 1,-1 0-1,0 1 1,0-1 0,1 0-1,-1 0 1,0 0 0,0 0-1,1 0 1,-1 0 0,0 0-1,0 0 1,1 0 0,-1-1-1,0 1 1,0 0-1,1 0 1,-1 0 0,0 0-1,0 0 1,0 0 0,1 0-1,-1 0 1,0-1 0,0 1-1,0 0 1,1 0 0,-1 0-1,0 0 1,0-1-1,0 1 1,0 0 0,0 0-1,0-1 1,1 1 0,-1 0-1,0 0 1,0 0 0,0-1-1,0 1 1,0 0 0,0 0-1,0-1 1,0 1-1,0 0 1,0-1-37,20-29 533,15-21-184,-34 50-344,0 1-1,0-1 1,1 0 0,-1 0-1,0 1 1,1-1-1,-1 1 1,0-1-1,1 1 1,-1 0 0,1 0-1,-1-1 1,0 1-1,1 0 1,-1 0 0,1 0-1,-1 0 1,1 1-1,-1-1 1,0 0-1,1 1 1,-1-1 0,1 1-1,-1-1 1,0 1-1,1-1 1,-1 1 0,0 0-1,0 0 1,0 0-1,0 0 1,0 0-1,0 0 1,0 0 0,0 0-1,1 1-4,0 0 6,11 9 75,-1 0 0,-1 0 0,1 2 1,-2-1-1,0 1 0,2 4-81,12 26-4476,-23-42 486,-1-1-84</inkml:trace>
  <inkml:trace contextRef="#ctx0" brushRef="#br0" timeOffset="6109.448">2432 96 11136,'0'0'149,"-30"-4"960,16 1-927,0 1 0,0 0 0,0 1 0,1 1 0,-1 0-1,0 1 1,-9 2-182,18-2 2,0 0-1,0 1 1,0-1-1,0 1 0,0 1 1,0-1-1,0 1 1,0-1-1,1 2 0,0-1 1,-1 0-1,1 1 1,0 0-1,1-1 1,-1 2-1,1-1 0,0 0 1,0 1-1,0-1 1,-2 5-2,-1 3 0,0 1 0,0 0 0,1-1 0,1 1 0,0 1 0,1-1 0,1 1 0,0-1 0,0 1 0,2 0 0,0 3 0,0-15 3,1 1 1,0-1 0,0 1-1,1-1 1,-1 0 0,0 0 0,1 1-1,0-1 1,-1 0 0,1-1-1,0 1 1,0 0 0,0 0 0,0-1-1,0 1 1,1-1 0,-1 0-1,0 1 1,1-1 0,-1 0 0,0-1-1,1 1 1,0 0 0,-1-1 0,1 1-1,-1-1 1,1 0 0,1 0-4,16 3 47,0-2 0,0 0 0,11-2-47,-12 1 11,7-1 95,-26 1-105,1 1-1,-1-1 1,0 0-1,0 0 1,1 0-1,-1 0 1,0 0-1,1 0 1,-1 0-1,0 0 0,0 1 1,1-1-1,-1 0 1,0 0-1,0 0 1,0 1-1,1-1 1,-1 0-1,0 0 1,0 0-1,0 1 1,1-1-1,-1 0 1,0 1-1,0-1 1,0 0-1,0 0 1,0 1-1,0-1 1,0 0-1,0 1 1,0-1-1,0 0 0,0 0 1,0 1-1,0-1 1,0 0-1,0 1 1,0-1-1,0 0 1,0 0-1,0 1 1,0-1-1,0 0 1,0 1-1,-1-1 1,1 0-1,0 0 1,0 1-1,-7 15-4,7-15 6,-15 29-10,5-11-10,1 1 1,0 0-1,2 1 0,-2 6 18,8-23-2,0 1 0,0-1 0,0 0 0,0 1 0,1-1-1,0 1 1,0-1 0,0 1 0,0-1 0,1 0 0,0 1-1,0-1 1,0 0 0,0 1 0,1-1 0,-1 0 0,1 0-1,0 0 1,0 0 0,1-1 0,-1 1 0,1 0 0,1 0 2,-3-2-169,1-1 1,0 1-1,0-1 1,0 0 0,-1 1-1,1-1 1,1 0 0,-1 0-1,0 0 1,0 0 0,0-1-1,0 1 1,1-1 0,-1 1-1,0-1 1,1 0-1,-1 0 1,0 1 0,1-2-1,-1 1 1,0 0 0,0 0-1,1-1 1,-1 0 0,1 0 168,6-2-1262,0-1 0,-1 0 0,1-1 0,-1 0 0,5-4 1262,2-1-894,13-7-621</inkml:trace>
  <inkml:trace contextRef="#ctx0" brushRef="#br0" timeOffset="6798.335">2429 443 9216,'2'0'42,"0"1"-1,0-1 1,-1 1 0,1 0 0,0 0-1,0-1 1,0 2 0,-1-1 0,1 0 0,0 0-1,-1 0 1,1 1 0,-1-1 0,0 1 0,1-1-1,-1 1 1,0 0 0,0-1 0,0 1 0,0 0-1,0 0 1,0 0 0,-1 0 0,1-1 0,-1 1-1,1 0 1,-1 0 0,0 0 0,1 0 0,-1 1-1,0-1 1,0 0 0,-1 0 0,1 0 0,0 0-1,-1 0 1,0 1-42,0 21 96,1 3 230,2 0-1,0-1 0,2 1 1,3 11-326,9-63 384,30-97 874,-45 121-1256,-1 1 1,0 0-1,0-1 0,1 1 0,-1-1 1,0 1-1,1-1 0,-1 1 0,0 0 1,1-1-1,-1 1 0,1 0 0,-1 0 1,1-1-1,-1 1 0,1 0 0,-1 0 1,1 0-1,-1-1 0,1 1 0,-1 0 1,1 0-1,-1 0 0,1 0 0,-1 0 1,1 0-1,-1 0 0,1 0 0,-1 0 0,1 0 1,-1 0-1,1 1 0,-1-1 0,1 0 1,-1 0-1,1 0 0,-1 1 0,0-1 1,1 0-1,-1 0 0,1 1 0,-1-1 1,0 0-1,1 1 0,-1-1 0,0 1 1,1-1-3,15 18 63,-15-17-61,13 18 69,-1 0 1,0 1-1,-2 1 1,9 21-72,-5-12 482,-13-32-464,0 1-1,0-1 1,0 0 0,0 1 0,-1-1 0,1 0-1,-1 0 1,1 0 0,-1 0 0,0 0-1,1-1 1,-1 0-18,76-160 406,-74 159-406,4 14 0,4 7 0,5 15-2027,-14-30-938,-2-2-4075</inkml:trace>
  <inkml:trace contextRef="#ctx0" brushRef="#br0" timeOffset="7388.224">2875 529 10240,'1'2'25,"0"-1"0,1 0-1,-1 1 1,0-1 0,0 1 0,0-1 0,0 1 0,0 0 0,0-1 0,-1 1 0,1 0 0,0 0 0,-1-1-1,0 1 1,1 0 0,-1 0 0,0 1-25,6 45 694,-4-28-510,5 5 905,-1-38 172,11-23-838,-10 25-371,-3 4-7,1 0 1,-1 1 0,2-1 0,-1 1 0,6-5-46,-10 10 3,0 0 1,0 0-1,0 0 0,0 0 1,1 1-1,-1-1 1,0 0-1,0 1 1,1-1-1,-1 1 1,0 0-1,1-1 1,-1 1-1,0 0 1,1 0-1,-1-1 1,1 1-1,-1 0 1,0 1-1,1-1 0,-1 0 1,1 0-1,-1 0 1,0 1-1,1-1 1,-1 1-1,0-1 1,0 1-1,1 0 1,-1-1-1,0 1 1,0 0-1,0 0 1,0 0-1,0 0 1,1 0-4,6 6 22,0 1 1,0 0-1,-1 0 1,0 1-1,0 0 1,-1 0-1,0 1 1,0 0-1,-1 0 1,-1 0-1,0 0 1,0 1-1,-1-1 1,0 1-1,-1 0 1,0 0-1,-1 0 1,0 9-23,-1-17 64,-2 4-704,1-5-2261,1-2-321,3-15-1108,-1 1 1770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4:36.3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67 101 9984,'-8'7'111,"0"0"0,1 0 0,0 1 0,0 0 0,0 0 0,-2 5-111,7-8 64,0 0 0,0 0-1,0-1 1,1 1-1,0 1 1,0-1 0,0 0-1,0 0 1,1 0 0,0 0-1,0 1 1,0-1-1,1 0 1,0 1-64,11 84 3072,-12-88-2603,0-2-63,0 0-65,2-14 64,5-28-77,1-1 0,8-18-328,-11 43 53,1 1-1,1 0 1,0 0-1,1 0 1,1 1 0,0 1-1,4-4-52,-11 16 15,-1 1 1,1 0-1,-1 0 0,1 0 1,0 0-1,0 0 0,0 0 1,0 0-1,0 1 0,0-1 0,0 1 1,1 0-1,-1-1 0,0 1 1,1 0-1,-1 0 0,1 1 1,0-1-1,-1 0 0,1 1 0,-1 0 1,1-1-1,0 1 0,-1 0 1,1 1-1,0-1-15,0 1 16,-1 0 0,1 1 0,0 0 0,-1-1 0,1 1 1,-1 0-1,0 0 0,1 0 0,-1 1 0,0-1 0,0 0 0,-1 1 0,1-1 0,0 1 0,-1 0 0,0 0 1,1-1-1,-1 1 0,0 0 0,-1 0 0,1 0 0,0 0 0,-1 1-16,11 59 235,-2 0-1,-3 1 1,-3 0 0,-4 29-235,-2-24 256,3-67-768,0-2-832,0 0-3200,0 0-725,0 0 21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9:31:11.883"/>
    </inkml:context>
    <inkml:brush xml:id="br0">
      <inkml:brushProperty name="width" value="0.05" units="cm"/>
      <inkml:brushProperty name="height" value="0.05" units="cm"/>
      <inkml:brushProperty name="color" value="#33CCFF"/>
    </inkml:brush>
    <inkml:brush xml:id="br1">
      <inkml:brushProperty name="width" value="0.05" units="cm"/>
      <inkml:brushProperty name="height" value="0.05" units="cm"/>
      <inkml:brushProperty name="color" value="#E71224"/>
    </inkml:brush>
    <inkml:brush xml:id="br2">
      <inkml:brushProperty name="width" value="0.05" units="cm"/>
      <inkml:brushProperty name="height" value="0.05" units="cm"/>
    </inkml:brush>
  </inkml:definitions>
  <inkml:trace contextRef="#ctx0" brushRef="#br0">1649 1609 6784,'2'-3'121,"0"0"1,1 1-1,-1-1 1,0 1 0,1-1-1,-1 1 1,1 0-1,-1 0 1,1 0-1,0 0 1,0 1-1,0 0 1,0-1 0,0 1-122,23-15 602,-21 11-548,0 1 0,0-1 0,0 1 1,1 0-1,-1 1 0,1 0 0,0 0 0,0 0 1,0 1-1,0 0 0,0 0 0,0 1 1,1 0-1,-1 0 0,0 0 0,1 1 0,-1 0 1,0 1-1,1 0 0,-1 0 0,0 0 1,0 1-1,0 0 0,1 1-54,-6-3 39,0 1 0,1 0 0,-1 0 0,0-1 0,0 1 0,0 0-1,0 0 1,0 0 0,0 1 0,0-1 0,0 0 0,0 0 0,0 1 0,-1-1 0,1 0 0,0 1 0,-1-1 0,1 1-1,-1-1 1,1 1 0,-1-1 0,1 1 0,-1 1-39,0 0 45,0 1 0,0-1-1,-1 0 1,1 0 0,-1 1 0,1-1-1,-1 0 1,0 0 0,0 0 0,0 0-1,-1 2-44,-4 6 124,0 0 0,0-1-1,0 0 1,-1 0-1,-6 6-123,3-6 86,0 0-1,0-1 0,0-1 1,-1 0-1,0 0 0,-1-1 1,1-1-1,-1 0 0,0-1 1,0 0-1,-1-1 0,1-1 1,-1-1-1,-5 1-85,17-3 8,0 1 0,0-1 0,0 0 0,0 0 0,0 1 0,0-1 0,0 0 0,0 0 0,0 0 0,1-1 1,-1 1-1,0 0 0,0 0 0,0 0 0,0-1 0,0 1 0,0-1 0,1 1 0,-1-1 0,0 1 0,0-1 0,0 1 0,1-1 0,-1 0 0,0 1 0,1-1 0,-1-1-8,0 1 2,1 0 0,0-1 0,0 1 0,0 0 0,0-1 1,0 1-1,0-1 0,0 1 0,0 0 0,0-1 0,1 1 0,-1 0 0,0-1 0,1 1 0,-1 0 0,1-1 0,0 1 0,-1 0-2,4-8-4,1 1 0,0 0 0,0 0 0,0 0 1,4-2 3,56-57 0,-58 61 0,0 0 0,0 1 0,1 0 0,-1 0 0,1 1 0,0 0 0,0 0 0,8-1 0,-14 4 0,-1 1 0,1 0 0,-1 0 0,1 0 0,-1 1 0,1-1 0,-1 0 0,1 1 0,-1-1 0,1 1 0,-1-1 0,1 1 0,-1 0 0,0 0 0,1 0 0,-1 0 0,0 0 0,0 0 0,0 0 0,0 0 0,0 0 0,0 1 0,0-1 0,0 0 0,0 1 0,0-1 0,0 1 0,-1 0 0,1-1 0,0 1 0,-1-1 0,0 1 0,1 0 0,-1 0 0,0-1 0,1 1 0,-1 0 0,0 0 0,0-1 0,0 1 0,-1 0 0,-1 8 48,-1 0 0,-1 0 0,0 0 0,0-1 0,0 0 0,-1 0 0,0 0 0,-1-1 0,0 0 0,0 0 0,0 0 0,-1-1 0,0 0 0,0-1 0,0 0 0,-1 0 0,0-1 0,0 0 0,0 0 0,0-1 0,-1-1 0,1 0 0,-1 0 0,-3 0-48,11-2 8,1-1 0,-1 0 0,0 0 0,0 1 0,0-1 0,0 0 1,0 0-1,1 0 0,-1 0 0,0 0 0,0 0 0,0 0 1,0 0-1,1-1 0,-1 1 0,0 0 0,0-1 0,0 1 0,1-1 1,-1 1-1,0-1 0,0 1 0,1-1 0,-1 1 0,0-1 1,1 0-1,-1 1 0,0-1 0,1 0-8,-1-1 3,1 0-1,0 1 1,0-1-1,0 1 1,0-1-1,0 1 1,0-1-1,0 0 1,1 1-1,-1-1 1,0 1-1,1-1 1,-1 1-1,1-1 1,-1 1-1,2-2-2,3-7-5,0 0 0,1 0 0,0 0 0,4-4 5,7-7 0,1 1 0,1 0 0,0 2 0,1 0 0,1 2 0,0 0 0,1 2 0,0 1 0,1 1 0,13-5 0,-34 16-1,0 0 1,0 0 0,0 1 0,0-1 0,0 0 0,0 1 0,1 0 0,-1 0 0,0-1 0,0 1 0,0 1 0,0-1 0,0 0 0,0 0 0,0 1 0,0 0 0,0-1 0,0 1 0,0 0 0,0 0 0,0 0 0,0 1 0,0-1 0,-1 0-1,2 2 1,-2-1 10,0 0 0,0 0-1,0 0 1,0 0-1,0 0 1,-1 1-1,1-1 1,-1 0-1,0 1 1,1-1-1,-1 0 1,0 1-1,0-1 1,0 0-1,0 1 1,-1-1-1,1 0 1,-1 0-1,1 1 1,-1-1-1,1 0 1,-1 0-1,0 0 1,0 0-1,0 0 1,0 0 0,0 1-10,-6 8 55,1 0 0,-1 0 0,-1-1 1,0 0-1,0-1 0,-1 0 0,0 0 1,0-1-1,-7 5-55,-1-1 80,-1 0-1,0-1 1,0-1 0,-1-1-1,-2 0-79,19-8 14,-1 0-1,1 0 0,0 0 0,-1 0 0,1-1 0,-1 1 0,1-1 0,-1 0 0,1 0 0,-1 0 0,1 0 0,-1-1 0,1 1 0,-1-1 0,1 1 0,-1-1 0,1 0 0,0 0 0,-1-1 0,0 0-13,2 1 4,-1-1 0,1 1 0,0-1 1,0 0-1,1 1 0,-1-1 1,0 0-1,0 0 0,1 0 0,-1 1 1,1-1-1,-1 0 0,1 0 0,0 0 1,0 0-1,0 0 0,0 0 1,0 0-1,0 0 0,0 0 0,0 0 1,1 0-1,-1 0 0,1 0 0,-1 0 1,1 0-1,0 1 0,-1-1 0,2-1-4,2-6 0,0-1 0,1 1 0,-1 1 0,2-1 0,-1 1 0,1 0 0,0 1 0,0 0 0,1 0 0,0 0 0,3-1 0,-5 3 0,0 1 0,1 0 0,0 0 0,0 1 0,0-1 0,0 2 0,0-1 0,0 1 1,0 0-1,1 0 0,-1 1 0,1 0 0,-1 1 0,1-1 0,6 2 0,-12-1 0,0 0 0,1 0 0,-1 1 0,0-1 0,0 0 0,1 1 0,-1-1 0,0 1 0,0-1 0,0 1 0,0 0 0,0 0 0,0 0 0,0-1 0,0 1 0,0 0 0,0 0 0,0 1 0,0-1 0,0 0 0,-1 0 0,1 0 0,0 1 0,-1-1 0,1 0 0,-1 1-1,1 1 1,-1 0 0,1 1 0,-1-1 0,0 0 0,0 0 0,0 0 0,0 0 0,-1 0 0,1 1 0,-1-1 0,1 0 0,-2 1 0,-1 6 0,0 0 0,-1 0 0,0-1 0,-1 0 0,1 0 0,-2 0 0,-2 3 0,1-2 38,-2-1 0,1 0 0,-1 0 0,0-1-1,0 0 1,-1-1 0,-9 5-38,17-10 11,0-1 0,0 0 0,0 0 0,0 0 0,0 0 0,0 0 0,-1-1-1,1 1 1,0-1 0,0 1 0,0-1 0,-1 0 0,1 0 0,0 0 0,0 0 0,0-1 0,-1 1 0,1-1 0,0 1 0,0-1 0,0 0 0,0 0 0,0 0 0,0 0 0,0 0 0,0-1 0,0 1 0,0-1 0,1 0 0,-1 1 0,1-1 0,-1 0 0,1 0-1,-1 0 1,1 0 0,0 0 0,0-1 0,0 1 0,0 0 0,0-1 0,0 1 0,0 0 0,1-1 0,-1 1-11,0-4 2,0 0-1,1 1 0,-1-1 1,1 0-1,0 1 1,0-1-1,0 0 0,1 0 1,-1 1-1,1-1 1,0 0-1,1 1 1,-1 0-1,1-1 0,0 1 1,0 0-1,1 0 1,-1 0-1,1 0 0,0 0 1,0 1-1,0 0 1,1-1-2,1-1-8,0 0 0,0 0 0,1 1 0,-1-1 0,1 1 1,0 1-1,1-1 0,-1 1 0,1 1 0,-1-1 0,1 1 0,0 1 1,0-1-1,0 1 0,4 0 8,-8 2-2,0-1 1,0 1-1,1 0 0,-1 0 1,0 1-1,0-1 0,1 1 1,-1 0-1,0 0 1,0 0-1,0 0 0,0 0 1,0 1-1,0 0 0,0 0 1,0 0-1,0 0 0,-1 0 1,1 1-1,0 0 2,-2-1 4,0 0-1,0 0 1,0 0-1,0 0 1,0 0-1,-1 0 1,1 1-1,-1-1 0,1 0 1,-1 0-1,0 0 1,0 1-1,0-1 1,0 0-1,0 0 1,0 1-1,0-1 1,-1 0-1,1 0 1,-1 0-1,1 1 1,-1-1-1,0 0 0,0 0 1,1 0-1,-1 0 1,-1 0-1,1-1 1,0 1-1,0 0 1,0 0-1,-1-1 1,1 1-1,-2 0-3,-5 7 5,0 0 0,-1-1 0,0 0 0,0-1 1,0 0-1,-1-1 0,0 0 0,0 0 0,-8 2-5,13-6 17,0 0 0,0 0 0,0 0 0,0-1 1,0 0-1,0 0 0,-1-1 0,1 0 0,0 1 0,0-2 0,0 1 0,-1-1 0,1 0 1,0 0-1,0-1 0,0 0 0,0 0 0,0 0 0,1-1 0,-1 0 0,-3-2-17,7 4 0,0 0 0,0 0 0,0 0 0,0 0 0,0 0 0,0 0 0,1 0 0,-1 0 0,0-1 0,1 1 0,-1 0 0,1 0 0,-1-1 0,1 1 0,-1-1 0,1 1 0,0 0 0,0-1 0,-1 1 0,1-1 0,0 1 0,0-1 0,0 1 0,0 0 0,1-2 0,0 0 0,0-1 0,0 1 0,0-1 0,0 1 0,1 0 0,-1 0 0,1 0 0,0 0 0,0 0 0,1-2 0,8-8 0,1 1 0,-1 0 0,1 1 0,2-1 0,-11 10 0,51-34-18,-50 33 7,1 0 0,0 1 0,0 0 0,0 0 0,0 0 0,0 1 0,0 0 0,0 0 0,0 1 0,4-1 11,-8 1 0,0 1 0,0-1 0,0 0 0,-1 0 0,1 0 0,0 0 0,-1 1 0,1-1 0,0 0 0,0 1 0,-1-1 0,1 1 0,0-1 0,-1 1 0,1-1 0,-1 1 0,1 0 0,-1-1 0,1 1 0,-1 0 0,1-1 0,-1 1 0,1 0 0,-1 0 0,0 0 0,1-1 0,-1 1 0,0 0 0,0 0 0,1 0 0,-1 1 0,0 1 0,0 0 0,0-1 0,-1 1 0,1-1 0,0 1 0,-1-1 0,1 1 0,-1-1 0,0 1 0,0 0 0,-26 51 0,18-41-1,0-1 0,0 0 0,-1 0 0,-1-1 0,0-1 0,0 0 0,-5 3 1,11-9 12,1-1-1,-1 0 1,0 0-1,1-1 1,-1 0-1,0 0 1,0 0 0,0 0-1,0-1 1,-1 0-1,1 0 1,0-1-1,0 0 1,-1 0-1,1 0 1,0-1-1,0 1 1,-1-2-1,1 1 1,0-1-1,0 0-11,3 1 1,0 0-1,0 0 1,0-1 0,1 1-1,-1 0 1,0-1 0,1 0-1,-1 1 1,1-1 0,0 0-1,-1 0 1,1 0 0,0 0-1,0 0 1,0 0-1,0 0 1,0-1 0,1 1-1,-1 0 1,0-1 0,1 1-1,0 0 1,-1-1 0,1 1-1,0-1 1,0 1 0,0-1-1,0 1 1,1 0-1,-1-1 1,0 1 0,1-1-1,0 1 1,-1 0 0,1 0-1,1-2 0,0-4 0,1 0 0,0 0 0,1 0-1,0 1 1,0-1 0,0 1 0,1 0 0,-1 0-1,4-2 1,2-1 2,0 0 0,0 1 0,0 1 0,1 0 0,0 1-1,1 0 1,1 0-2,-8 4-9,0 1 0,0 0 0,0 0 0,0 1 0,0 0 0,0 0 0,0 0 0,1 0 0,-1 1 0,0 0 0,0 1 0,1-1 0,-1 1 0,0 0 0,0 1 0,0 0 0,0-1 0,3 3 9,-7-3-4,1 0 0,-1 0 0,1 0-1,-1 0 1,0 0 0,0 0 0,1 0 0,-1 1 0,0-1-1,0 1 1,0-1 0,0 1 0,0-1 0,0 1-1,-1-1 1,1 1 0,0 0 0,-1 0 0,1 0 0,-1-1-1,1 1 1,-1 0 0,0 0 0,0 0 4,0 3-2,0-1 1,0 1-1,-1 0 1,0-1-1,1 1 0,-1-1 1,-1 0-1,1 1 1,-1-1-1,0 2 2,-5 9 2,0 0 0,-1-1 0,-1 0 0,0-1-1,-3 3-1,5-7 3,-1 0 0,0-1-1,0 0 1,0-1 0,-1 0-1,0 0 1,0-2 0,-1 1-1,-5 2-2,10-6 16,-1 1 0,0-1 0,0 0 0,0-1-1,0 0 1,0 0 0,-1 0 0,1-1 0,0 0 0,0 0 0,0-1-1,0 0 1,0 0 0,0-1 0,0 0 0,-5-2-16,9 3 4,1 0 0,-1 0 0,0 1 1,1-1-1,0-1 0,-1 1 0,1 0 1,-1 0-1,1 0 0,0-1 0,0 1 0,0-1 1,0 1-1,0-1 0,0 0 0,0 1 1,0-1-1,0 0 0,1 0 0,-1 1 0,1-1 1,-1 0-1,1-1-4,-1-1 2,1 0-1,0 1 1,1-1-1,-1 0 1,1 1 0,-1-1-1,1 0 1,0 1 0,0-1-1,0 1 1,0 0 0,2-2-2,5-12-5,1 0 1,1 1 0,1 1 0,7-10 4,-12 17 6,6-7-9,1 1 0,-1 1 0,2 0 0,0 1 0,0 0 0,1 2 0,1-1 3,-5 4-25,0 1-1,1 0 1,0 0-1,0 2 0,0 0 1,0 0-1,1 1 0,-1 1 1,1 0-1,0 2 26,-11-1-2,0 1-1,0 0 1,0-1 0,0 1-1,0 0 1,-1 1 0,1-1-1,0 0 1,0 1-1,0-1 1,0 1 0,0 0-1,-1-1 1,1 1 0,0 0-1,0 0 1,-1 0 0,1 1-1,-1-1 1,1 0-1,-1 1 1,1-1 0,-1 1-1,0 0 1,0-1 0,0 1-1,1 0 1,-1 0-1,-1 0 1,1 0 0,0 0-1,0 0 1,-1 0 0,1 0-1,-1 1 1,1-1 0,-1 0-1,0 0 1,0 0-1,0 1 1,0-1 0,0 0-1,0 0 1,0 0 0,-1 1-1,1-1 1,-1 0 0,1 0-1,-2 2 3,-1 8 1,-1 0 0,0 0 1,-1 0-1,0-1 0,0 1 0,-1-1 0,-1-1 0,-1 3-1,-5 4-1,-1 0-1,0-2 1,-1 1-1,-1-2 1,0 0-1,-1-1 2,6-5 13,-1 0 0,0 0 0,0-2 0,-1 0 0,0 0-1,0-1 1,0-1 0,0-1 0,-5 1-13,16-4 1,-1 0 1,1 1-1,-1-1 0,1 0 0,-1-1 0,1 1 1,-1 0-1,1-1 0,-1 0 0,1 0 1,-1 1-1,1-2 0,0 1 0,-1 0 0,1 0 1,0-1-1,0 0 0,0 1 0,-1-2-1,2 2 0,0-1 0,0 0 0,0 1 0,1-1 0,-1 1 0,0-1 0,1 0 0,-1 0 0,1 1 0,-1-1 0,1 0 0,0 0 0,0 0-1,0 0 1,-1 1 0,2-1 0,-1 0 0,0 0 0,0 0 0,0 0 0,1 0 0,-1 1 0,1-1 0,-1 0 0,1 0 0,0 1 0,-1-1 0,1 1 0,0-1-1,0 0 1,7-11 1,0 0 1,0 1-1,1 0 0,0 1 0,1 0 0,0 1 0,0 0 0,1 0 0,5-2-1,2-1-23,0 1-1,1 0 1,1 2 0,-1 1 0,14-4 23,-28 11-22,0 0 0,1 1 0,-1 0 0,0 1 0,0-1 0,1 1 0,-1 0 0,0 0 0,1 1 0,-1 0 0,0 0 0,0 1 0,1-1 0,0 2 22,-4-2-2,0 0-1,0 0 1,-1 0-1,1 1 1,-1-1-1,1 1 0,-1-1 1,1 1-1,-1-1 1,0 1-1,0 0 0,1 0 1,-1 0-1,0 0 1,0 0-1,-1 0 1,1 0-1,0 0 0,-1 0 1,1 0-1,-1 1 1,1-1-1,-1 0 1,0 0-1,0 1 0,0-1 1,0 0-1,0 0 1,0 1-1,-1-1 0,1 0 1,-1 0-1,1 0 1,-1 1-1,0-1 1,0 0-1,1 0 0,-2 1 3,-2 7 0,0-1 0,-1 0 0,0 0 0,-1-1 0,1 0 0,-1 0 0,-1 0 0,1-1 0,-8 7 0,-5 3 0,-1-1 0,0-1 0,-4 2 0,18-14 10,1 0 0,0 0 0,-1 0-1,0-1 1,0 0 0,1 0 0,-1-1-1,0 0 1,0 0 0,0 0 0,0-1-1,-2 0-9,6-1 4,0 1 0,0 0 0,0-1-1,1 1 1,-1-1 0,0 0 0,0 0-1,0 0 1,0 0 0,1 0 0,-1 0-1,0-1 1,1 1 0,-1-1 0,1 1-1,-1-1 1,1 0 0,0 1 0,-1-1-1,1 0 1,0 0 0,0 0 0,0 0 0,0 0-1,1 0 1,-1-1 0,0 1 0,1 0-1,-1 0 1,1-1 0,0 1 0,0 0-1,0-1 1,0 1 0,0 0 0,0-1-1,0-1-3,1-5-1,0-1 0,1 0 0,0 1 0,0-1 0,1 1 0,0 0 0,0 0 0,1 0 0,-1 1-1,2-1 1,-1 1 0,1 0 0,0 0 0,1 1 0,0 0 0,0 0 0,0 0 0,2 0 1,-3 2-16,1 0 0,-1 0 1,1 0-1,0 1 1,1 0-1,-1 1 1,0 0-1,1 0 0,0 0 1,-1 1-1,1 0 1,0 1-1,0 0 0,0 0 1,0 0-1,0 1 1,0 1-1,0-1 1,0 1-1,0 1 0,0-1 1,0 1 15,-5-1-1,0 0 0,1 0 0,-1 0 0,0 0 0,0 0 0,0 0 0,0 1 1,0-1-1,0 1 0,0 0 0,-1 0 0,1 0 0,0 0 0,-1 0 0,1 0 0,-1 0 0,0 0 0,0 1 0,0-1 1,0 0-1,0 1 0,0 0 1,0 0 0,-1 1-1,1 0 1,-1 0 0,0 0 0,0 1-1,0-1 1,-1 0 0,1 0 0,-1-1-1,1 1 1,-1 0 0,-1 0 0,0 3 0,-2 3 0,0 0 0,-1 0 0,0 0 0,0 0 1,-1-1-1,0 0 0,-1-1 0,0 0 0,0 0 0,-1 0 0,-35 25 10,42-32-1,-1 0 1,0 0-1,1 0 0,-1 0 1,0 0-1,0 0 1,0 0-1,1-1 0,-1 1 1,0-1-1,0 0 0,0 1 1,0-1-1,0 0 1,0 0-1,0-1 0,0 1 1,1 0-1,-1-1 1,0 1-1,0-1 0,0 0 1,0 0-1,-1-1-9,2 0 1,0 0 1,0 0-1,0 0 0,0 0 0,0 0 0,1 0 1,-1-1-1,1 1 0,0 0 0,-1 0 1,1-1-1,0 1 0,0-1 0,0 1 0,0 0 1,0-1-1,1 1 0,-1 0 0,1-2-1,11-46-2,-7 35 1,1 1 0,0-1 0,1 1 0,1 1 0,4-7 1,-10 16-12,1-1 0,0 1 0,0 1 0,0-1 0,0 0 0,0 1 0,1 0 0,-1 0-1,1 0 1,0 0 0,0 1 0,0 0 0,0 0 0,0 0 0,0 0 0,1 1 0,-1 0 0,0 0 0,2 0 12,-4 0-1,-1 1 1,1 0-1,-1 0 0,1 0 1,-1 1-1,1-1 1,-1 0-1,1 1 1,-1-1-1,0 1 0,1-1 1,-1 1-1,1 0 1,-1-1-1,0 1 1,0 0-1,1 0 0,-1 0 1,0 0-1,0 1 1,0-1-1,0 0 0,0 1 1,0-1-1,0 0 1,0 1-1,-1-1 1,1 1-1,0 0 0,-1-1 1,1 1-1,-1 0 1,1-1-1,-1 1 1,0 0-1,0-1 0,0 1 1,1 0-1,-2 0 1,1 1 0,0 2 0,-1 1 0,1 0 0,-1-1 0,-1 1 0,1-1 1,-1 0-1,0 1 0,0-1 0,0 0 0,0 0 0,-1 0 0,0 1 0,-3 4 0,-1 0 0,0 0 0,0 0 0,-1-1 0,0-1 0,0 1 0,-1-2 0,0 1 0,0-1 0,0-1 0,-9 5 0,17-11 0,0 1 0,0-1 0,0 0 0,0 1 0,0-1 0,0 0 0,1 0 0,-1 0 0,0 0 0,0 0 0,0 0 0,0 0 0,0 0 0,0 0 0,0 0 0,0 0 0,0-1 0,0 1 0,0-1 0,0 1 0,1-1 0,-1 1 0,0-1 0,0 1 0,0-1 0,1 0 0,-1 1 0,0-1 0,1 0 0,-1 0 0,0-1 0,0-1 0,0 1 0,0-1 0,0 1 0,0-1 0,1 0 0,-1 1 0,1-1 0,-1 0 0,1 0 0,0 1 0,0-3 0,0-2 0,0-1 0,1 1 0,0-1 0,0 1 0,0-1 0,1 1 0,0 0 0,0 0 0,2-4 0,-1 7-26,-1 0 0,1 0-1,0 1 1,0-1-1,0 1 1,1 0 0,-1 0-1,1 0 1,-1 1-1,1 0 1,3-2 26,-6 3-4,0 1 0,0-1-1,-1 1 1,1 0 0,0-1-1,0 1 1,0 0 0,0 0 0,0-1-1,0 1 1,0 0 0,0 0 0,0 0-1,0 0 1,0 0 0,0 1 0,0-1-1,0 0 1,0 1 0,0-1 0,0 0-1,0 1 1,0-1 0,-1 1 0,1 0-1,0-1 1,0 1 0,0 0-1,-1-1 1,1 1 0,0 0 0,-1 0-1,1 0 1,-1 0 0,1 0 0,-1 0-1,1 0 1,-1 0 0,1 0 0,-1 0-1,0 0 1,1 0 0,-1 0 0,0 0-1,0 0 1,0 0 0,0 1-1,0-1 1,0 0 0,0 0 0,0 0-1,0 1 5,-1 4 0,0 0 0,0 0 0,0 0 0,0 0 0,-1 0 0,0-1 0,0 1 0,0 0 0,-1-1 0,0 0 0,1 0 0,-2 0 0,1 0 0,0 0 0,-4 3 0,-5 6 0,0-1 0,-1 0 0,0 0 0,-7 3 0,18-14 0,0 0 0,-1 0 0,1 0 0,0-1 0,-1 1 0,0-1 0,1 0 0,-1 0 0,0 0 0,1-1 0,-1 1 0,0 0 0,0-1 0,0 0 0,1 0 0,-1 0 0,0 0 0,-2-1 0,4 0 0,-1 0 0,1 0 0,0 0 0,-1 0 0,1 0 0,0-1 0,-1 1 0,1 0 0,0-1 0,0 1 0,0-1 0,0 1 0,0-1 0,1 0 0,-1 1 0,0-1 0,1 0 0,-1 0 0,1 0 0,-1 0 0,1 1 0,0-1 0,0 0 0,-1 0 0,1 0 0,0 0 0,1 0 0,-1 0 0,0 0 0,0 0 0,1-1 0,0-4-1,1-1 0,0 0-1,0 1 1,1-1 0,-1 1-1,1 0 1,1 0 0,-1 0-1,1 0 1,0 1 0,0-1-1,1 1 1,0 1 0,0-1-1,1-1 2,7-6-73,0 1 1,1 0-1,0 1 0,0 1 1,12-6 72,-22 14-15,-1 1 0,1-1 0,0 1 1,-1 0-1,1 0 0,0 1 0,0 0 1,0-1-1,-1 1 0,1 1 1,0-1-1,0 0 0,0 1 0,-1 0 1,1 0-1,0 1 0,-1-1 0,1 1 1,-1 0-1,2 0 15,-4 0-2,1-1-1,0 0 1,-1 1 0,1-1-1,-1 1 1,1-1 0,-1 1-1,1 0 1,-1-1-1,0 1 1,0 0 0,0 0-1,0 0 1,0 1 0,0-1-1,0 0 1,-1 0 0,1 0-1,-1 1 1,1-1 0,-1 0-1,0 1 1,0-1-1,0 0 1,0 1 0,0-1-1,0 0 1,0 1 0,-1-1-1,1 0 1,-1 0 0,1 1-1,-1-1 1,0 0 0,0 0-1,0 0 1,0 0 0,-1 1 2,-7 12 8,-1 0 1,0-1 0,-1-1 0,0 0 0,-1 0 0,0-1 0,-1-1 0,0 0 0,0-2-1,-1 1 1,0-2 0,-14 6-9,26-13 5,1 0 0,0-1 0,0 1 0,0-1-1,0 1 1,-1-1 0,1 1 0,0-1 0,0 0 0,-1 0-1,1 0 1,0 0 0,0 0 0,-1 0 0,1 0 0,0-1 0,0 1-1,-1 0 1,1-1 0,0 1 0,0-1 0,0 1 0,0-1-1,0 0 1,0 0 0,0 0 0,0 1 0,0-1 0,-1-1-5,1 0 1,0-1 1,0 1-1,0-1 0,1 1 1,-1-1-1,1 1 1,-1-1-1,1 0 1,0 1-1,-1-1 1,1 0-1,0 1 1,1-1-1,-1 0 1,0 0-2,2-12-3,1-1 0,0 1 1,1 0-1,0-1 1,1 2 2,0 0 0,1 1 1,0 0 0,1 0 0,0 0 0,0 1 0,1 1 0,1-1-1,-4 6-11,-1 0 0,1 1 0,1 0-1,-1 0 1,0 0 0,1 1 0,0 0 0,0 1 0,0-1 0,0 1 0,1 0-1,-1 1 1,1 0 0,0 0 11,-5 1-5,0 1-1,0 0 1,0-1-1,1 1 0,-1 0 1,0 0-1,0 0 1,0 1-1,0-1 1,0 1-1,0-1 1,1 1-1,-1 0 1,0 0-1,0 0 0,-1 0 1,1 0-1,0 0 1,0 1-1,0-1 1,-1 1-1,1 0 1,0-1-1,-1 1 0,0 0 1,1 0-1,-1 0 1,0 0-1,0 0 1,0 0-1,0 1 1,0-1-1,0 0 1,0 1-1,-1-1 0,1 1 1,-1-1-1,0 0 1,1 1-1,-1-1 1,0 1-1,0 2 6,0 5 0,0 0 0,-1 1 0,0-1 0,0 0-1,-1 0 1,0 0 0,0 0 0,-1 0 0,0-1 0,0 1 0,-6 9-2,0-1 0,-1 0 1,-1 0-1,0-1 1,-1-1-1,-5 4 2,9-10 12,-1 0-1,-1-1 1,1-1 0,-1 1-1,0-2 1,-1 0-1,0 0 1,0-1 0,0 0-1,-1-1-11,11-4 5,-1 0 1,1-1-1,-1 1 0,1 0 1,-1-1-1,1 1 0,-1-1 1,0 0-1,1 1 0,-1-1 1,1 0-1,-1 0 0,0 0 0,1-1 1,-1 1-1,1 0 0,-1-1 1,0 1-1,1-1 0,-1 1 1,1-1-1,-1 0 0,1 0 1,0 0-1,-1 0 0,1 0 1,0 0-1,-1 0 0,1-1 0,0 1 1,0 0-1,0-1 0,0 1 1,0-1-1,0 1 0,1-1 1,-1 0-1,0 1 0,1-1 1,-1 0-1,0 0 0,1 0 0,0 1 1,-1-1-1,1 0 0,0 0 1,0 0-1,0 0-5,0-6 2,0 1 0,1 0 0,-1 0-1,1 0 1,1 0 0,-1 0 0,1 0 0,0 0 0,0 0 0,1 1 0,0-1 0,1-2-2,9-12-8,0 1 0,0 1 0,2 1 1,10-10 7,-17 19-12,0 1 0,0 0 0,1 1 0,0 0 0,1 1 1,-1 0-1,1 0 0,0 1 0,0 1 0,2 0 12,-10 3-13,0 0 0,0 1 0,0-1 1,0 1-1,0-1 0,0 1 0,0 0 0,0 0 0,0 0 0,0 0 0,0 1 0,0-1 0,0 1 1,0-1-1,0 1 0,0 0 0,0 0 0,0 0 0,0 0 0,0 0 0,0 1 0,-1-1 0,1 1 1,0-1-1,-1 1 0,1 1 13,-1-1-1,0 0 0,0 0-1,0 1 1,0-1 0,-1 0 0,1 1 0,-1-1 0,0 1 0,1-1 0,-1 1 0,0-1 0,0 1 0,-1-1-1,1 1 1,0-1 0,-1 0 0,1 1 0,-1-1 0,0 0 0,1 1 0,-1-1 0,0 0 0,0 0 0,0 0 0,-1 1 1,-5 9-2,1-1 0,-2 0 1,0 0-1,0-1 0,0 0 1,-1-1-1,0 0 0,-1 0 1,0-1 1,3-3 19,0 1 0,-1-2 0,1 1 0,-1-1 1,0 0-1,0-1 0,0 0 0,0-1 0,0 0 1,-1 0-1,1-1 0,-1 0 0,0-1-19,7 0 35,1 1-1,0-1 1,0 0 0,0-1-1,-1 1 1,1 0 0,0 0-1,0 0 1,0-1 0,-1 1-1,1-1 1,0 1 0,0-1-1,0 0 1,0 1 0,0-1-1,0 0 1,0 0 0,0 0-1,0 0 1,0 0 0,0 0-1,1 0 1,-1 0 0,0 0-35,1-1-168,0 0 0,-1 1 1,1-1-1,0 1 0,0-1 1,0 0-1,0 1 0,0-1 1,1 1-1,-1-1 0,0 0 1,1 1-1,-1-1 0,0 1 1,1-1-1,0 1 0,-1-1 1,1 0 167,3-4-1355,-1-1 0,1 1 0,0-1 0,1 1 0,0 1 0,-1-1 0,1 1 0,3-2 1355,61-46-1238,-34 24 385</inkml:trace>
  <inkml:trace contextRef="#ctx0" brushRef="#br1" timeOffset="4751.716">2069 1684 8960,'0'0'128,"0"0"21,0 0 64,0 0-42,0 0 85,0 0 107,0 0 21,10 2 341,29 5-482,1-2-1,0-2 1,0-2 0,0-2-1,0-2 1,0-2 0,0-2-1,3-3-242,9-5 173,-9 2 27,1 2 0,0 2 0,0 2 0,0 2 1,10 3-201,-28 6 301,-20 1-4186,-6-5-3539</inkml:trace>
  <inkml:trace contextRef="#ctx0" brushRef="#br1" timeOffset="5502.595">2728 1550 8064,'-5'-1'3985,"-49"0"-1037,53 1-2841,1 0 42,0 0 64,0 0-63,3 2-71,0 0 1,0 0-1,0-1 1,0 1-1,0-1 0,0 0 1,1 0-1,-1 0 1,0-1-80,2 1 52,5 3-5,68 23 653,44 5-700,-122-32 11,1 0 0,0 0-1,-1 0 1,1 1 0,-1-1-1,1 0 1,0 0 0,-1 0-1,1 0 1,0 1 0,-1-1-1,1 0 1,-1 1 0,1-1-1,-1 1 1,1-1 0,-1 1-1,1-1 1,-1 1 0,1-1 0,-1 1-1,1-1 1,-1 1 0,0 0-1,1-1 1,-1 1 0,0 0-1,0-1 1,1 1 0,-1 0-1,0-1 1,0 1 0,0 0-1,0 0 1,0-1 0,0 1-1,0 0 1,0 0 0,0-1-11,0 3 24,-1 0-1,0 0 1,0 0 0,-1 0-1,1 0 1,0 0 0,-1 0-1,0-1 1,1 1 0,-2 1-24,-48 51 242,11-21-49,-1-2 0,-37 20-193,-21 15-365,97-65-595,16-11-4152,-9 6 3569,13-10-5689</inkml:trace>
  <inkml:trace contextRef="#ctx0" brushRef="#br1" timeOffset="6091.835">2991 938 9472,'0'0'256,"0"0"42,0 0 172,0 0 63,0 0 86,14-2 298,58-14 17,-1-3 0,20-11-934,12-4 436,-102 33-447,0 1 0,0 0 1,-1 0-1,1 0 0,0 0 1,0 0-1,0 0 0,0 0 0,-1 0 1,1 0-1,0 1 0,0-1 0,0 0 1,0 0-1,-1 1 0,1-1 1,0 1-1,0-1 0,-1 1 11,10 2-6495,-10-3 885</inkml:trace>
  <inkml:trace contextRef="#ctx0" brushRef="#br1" timeOffset="6405.132">3130 1199 10624,'0'0'0,"14"-11"256,3 8 0,6 0 128,0 2 0,2 1-256,-2-3 0,-2 1 0,4-4 128,4 0-256,-8 0 128,-3 1-128,-2 1 128,-7 2-768,0-4 128,-1 1-7808</inkml:trace>
  <inkml:trace contextRef="#ctx0" brushRef="#br1" timeOffset="6730.142">3061 1007 8448,'0'0'149,"6"12"3307,-9 4-3228,0 0-1,1 1 1,1-1-1,1 0 1,0 1 0,0-1-1,2 4-227,-1 27 327,-2 96 1700,-11 90-2027,11-221 560,1-14-998,5-27-2364,-1 5-577,2-5-3490</inkml:trace>
  <inkml:trace contextRef="#ctx0" brushRef="#br1" timeOffset="7167.925">3353 1296 9856,'0'0'149,"0"0"128,0 0 193,-4 14 447,-10 40-309,3 1 0,1 0 0,3 0 0,-2 43-608,11-15 552,1-50-8464,-3-33 3347</inkml:trace>
  <inkml:trace contextRef="#ctx0" brushRef="#br1" timeOffset="7709.969">3528 1287 8704,'0'0'128,"0"0"0,0 0 21,0 0 150,0 0 277,0 0 0,0 0-235,-2 3 0,-28 39 242,-2-2 0,-2-2-1,-14 12-582,-32 37 578,78-86-545,1 0 1,0 1 0,0-1-1,-1 0 1,1 1 0,0-1-1,1 1 1,-1 0 0,0-1-1,0 1 1,0 0 0,1-1-1,-1 1 1,1 0 0,-1 0 0,1 0-1,0-1 1,-1 1 0,1 1-34,29 13 277,11 0-93,1-3-1,0-2 1,1-2 0,24 1-184,-32-4 289,-24-4 217,-8-1-4020,-2-1-3785,0 0 7281,0 0-3502</inkml:trace>
  <inkml:trace contextRef="#ctx0" brushRef="#br2" timeOffset="39603.797">1735 360 3584,'-12'1'256,"-43"6"513,1 4 1,0 2-1,1 3 0,-19 11-769,-51 26 1168,-31 23-1168,68-24 372,2 3 0,2 5 0,-36 37-372,-21 16 292,46-41-6,3 4 0,-11 20-286,71-65 61,1 1 1,2 2-1,0 2 1,3 0-1,0 2 1,2 1 0,-12 31-62,-3 17 288,-24 82-288,49-131 44,3 1 1,0 0 0,2 0 0,2 1 0,-2 35-45,6-35 28,2 0 1,1-1 0,2 1 0,1 0-1,1-1 1,2 0 0,2-1 0,1 0-1,1-1 1,2 0 0,1-1 0,1-1-1,2-1 1,1 0 0,1-2 0,1-1-1,2-1 1,1-1 0,0-1 0,2-1-1,1-2 1,0-2 0,27 18-29,-3-9 80,2-2 0,1-3 0,1-2 0,1-3 0,1-3 0,0-3 0,1-3 0,12-1-80,122 10 686,162-6-686,-315-15 61,306 0 387,0-18 0,336-69-448,-637 79 37,92-17 147,-2-6 0,95-38-184,-77 7 208,-3-8 0,-2-8 0,-4-6 0,104-84-208,-191 123 49,-2-3-1,-1-3 1,-3-2 0,16-24-49,5-14 116,-3-4 0,23-48-116,-65 99 58,-2-2 1,-2-1 0,-1-2 0,11-40-59,-22 57 5,-1 0 1,-2 0-1,0-1 0,-2 0 0,-1 0 0,-2-1 1,0 0-1,-2-11-5,-2 23 10,-1 0 1,-1 0-1,0 0 0,-1 1 1,-1 0-1,-1 0 0,0 0 1,-1 1-1,-1 1 1,0 0-1,-8-10-10,-8-11-2,-1 2 0,-2 1 0,-1 1 1,-19-16 1,8 13 0,-1 2 0,-1 1 0,-1 4 0,-2 1 0,-45-21 0,22 18 0,-1 4 0,-1 4 0,-64-13 0,-34 6 0,-2 9 0,0 8 0,-35 9 0,-357 5 0,472-1 0,-304-17 0,381 18 0,-118-13 0,-1 7 0,-105 11 0,133 0 0,72-5 0,0 2 0,0 2 0,0 1 0,0 2 0,-6 3 0,16 0 235,1 1 1,-1 1-1,2 2 1,0 0-1,-17 15-235,-10 6-3150,-1-4-7378,40-25 8181</inkml:trace>
  <inkml:trace contextRef="#ctx0" brushRef="#br2" timeOffset="42121.554">3760 2341 3712,'0'0'128,"0"0"85,0 0 342,2 3 106,4 1-457,0 1 0,0-1-1,0-1 1,0 1 0,0-1-1,1 0 1,0-1 0,-1 0-1,1 0 1,0-1 0,0 0-1,0 0 1,0 0 0,-1-1 0,1-1-1,0 1 1,1-2-204,26-2 473,0-3-1,30-10-472,-50 13 136,367-94 1699,-333 81-1046,-72 49-405,-2-8-329,-1-1-29,1 2 0,1 0-1,1 2 1,1 1-1,2 1 1,0 2 0,-6 13-26,-20 37-22,46-80-1343,1-1-1131,0 0-3733</inkml:trace>
  <inkml:trace contextRef="#ctx0" brushRef="#br2" timeOffset="42960.787">4783 2428 6656,'0'0'384,"0"0"64,0 0 256,0 0 0,0 0-256,-21-14 277,13 13-704,1-1 1,0 2-1,-1-1 0,1 1 1,-1 0-1,1 1 0,0 0 0,-1 0 1,1 1-1,0 0 0,0 0 1,0 1-1,0 0 0,0 1 1,-3 1-22,-12 8 53,1 2 0,0 0 1,0 1-1,1 2-53,10-10 10,0 1 0,1 1 0,-1 0 0,2 0 0,0 1-1,0 0 1,0 1 0,1 0 0,1 0 0,0 1 0,0 0-1,1 0 1,-3 12-10,7-22 7,0 0-1,1 0 0,-1 0 1,1 1-1,0-1 1,0 0-1,0 0 0,0 0 1,0 1-1,1-1 0,-1 0 1,1 0-1,0 0 0,-1 0 1,1 0-1,1 0 1,-1 0-1,1 1-6,0 1 29,2 0-1,-1 0 1,0 0 0,1-1 0,0 1 0,0-1-1,0 0 1,0-1 0,3 2-29,9 6 109,1 0 0,0-2 1,1-1-1,16 6-109,59 15 469,-63-22-170,-1 2-1,1 2 1,24 13-299,-53-23 20,1 0-1,0-1 1,-1 1-1,1 0 1,-1 0 0,0 1-1,1-1 1,-1 0-1,0 0 1,1 1-1,-1-1 1,0 1-1,0-1 1,0 1-1,0 0 1,0-1 0,0 1-1,-1 0 1,1 0-1,0 0 1,-1 0-1,1 0 1,-1 0-1,1 1-19,-2 1 31,1-1-1,0 0 1,-1 0-1,1 0 1,-1 0-1,0 0 1,0 0 0,0 0-1,0 0 1,-1 0-1,1-1 1,-1 1-1,1 0 1,-2 1-31,-5 6 76,0-1 0,0 0 0,-1 0 0,1-1 0,-2 0 0,1-1 1,-5 3-77,-20 10 87,-1-1 0,-1-2 1,0-2-1,-1-2 1,0-2-1,-1-2 1,0-1-1,0-3 1,-1-1-1,-25-2-87,58-3 29,0 1 1,0-1-1,0-1 0,0 1 0,0-1 0,0 0 0,0-1 1,1 1-1,-1-1 0,1-1 0,0 1 0,0-1 0,0 0-29,3 2-117,1 1 0,-1-1 0,1 0 0,-1 0-1,1 0 1,0 0 0,0 0 0,-1 0 0,1 0 0,1 0-1,-1-1 1,0 1 0,0 0 0,1-1 0,-1-1 117,1 1-452,0 0 1,0 0-1,0 0 1,0 0 0,1 0-1,-1 0 1,1 0 0,-1 1-1,1-1 1,0 0 0,0 0-1,0 1 1,1-1-1,-1 0 1,2-1 451,8-14-4928,-1 1 2923</inkml:trace>
  <inkml:trace contextRef="#ctx0" brushRef="#br2" timeOffset="50930.191">4432 580 4224,'0'0'277,"0"0"107,0 0 107,0 0-1,0 0-84,0 0-65,0 0-170,0 0-43,0 0 0,0 0 0,0 0 21,0 0 86,0 0 21,14-7 256,5-8-321,-1 0 0,0-2 0,-1 0 0,4-6-191,21-21 260,149-159 526,-16 15-420,-145 154-131,-25 28-6379,-5 6 3093</inkml:trace>
  <inkml:trace contextRef="#ctx0" brushRef="#br2" timeOffset="51503.546">4741 29 4864,'44'-2'1563,"-1"-3"0,9-3-1563,-11 2 613,1 1 0,7 2-613,-48 3 8,0 0 0,-1 0 1,1 0-1,0 1 1,-1-1-1,1 0 0,0 0 1,-1 1-1,1-1 0,-1 0 1,1 1-1,0-1 0,-1 1 1,1-1-1,-1 1 0,1-1 1,-1 1-1,1 0 1,-1-1-1,1 1 0,-1-1 1,0 1-1,1 0 0,-1 0 1,0-1-1,0 1 0,1 0 1,-1 0-1,0-1 1,0 1-1,0 0 0,0 0 1,0-1-1,0 1 0,0 0 1,0 0-1,0 0-8,-3 37 60,2-28-24,-3 16 43,0 0 0,-2-1-1,0 1 1,-2-1 0,0-1 0,-1 1-1,-1-2 1,-1 0 0,-1 0 0,-1-1-1,0-1 1,-2 0 0,-9 10-79,21-27 1697,-13 17-7866,14-14 1700,11-10 2893,5-6 1576</inkml:trace>
  <inkml:trace contextRef="#ctx0" brushRef="#br2" timeOffset="52049.488">5174 191 5504,'2'15'277,"1"24"464,-2-1 1,-1 1-1,-2 0 0,-2 8-741,38-101 2027,-14 8-1926,-3 6-33,2 0 0,4-4-68,-17 33 15,1 1 0,-1 0-1,1 0 1,1 1 0,0 1-1,0-1 1,0 1 0,1 1-1,0 0 1,1 0-15,-9 6 13,1 1-1,-1-1 1,1 1-1,0-1 1,-1 1-1,1 0 1,0 0-1,-1 0 1,1 0-1,0 0 1,-1 0-1,1 0 1,0 1-1,-1-1 1,1 1 0,0 0-1,-1-1 1,1 1-1,-1 0 1,1 0-1,-1 0 1,0 0-1,1 0 1,-1 0-1,0 1 1,0-1-1,1 0 1,-1 1-1,0-1 1,0 1-1,0 0 1,0-1 0,-1 1-1,1 0 1,0 1-13,4 6 69,-1 0 0,0 1 0,-1-1 0,0 1 0,0 0 0,-1 2-69,2 11 171,-1 1 0,0 0 0,-2 1-1,-1-1 1,0 0 0,-2 5-171,1-17 39,0 1 1,-1-1-1,0 0 0,-1 0 1,0 0-1,-1 0 0,0-1 1,-1 1-1,0-1 0,0-1 1,-1 1-1,0-1 0,-1 0-39,6-8-719,-2 0-476,3 0-3013,0-2-784</inkml:trace>
  <inkml:trace contextRef="#ctx0" brushRef="#br2" timeOffset="53663.27">5594 467 5120,'5'3'279,"-1"0"0,1 1 1,-1 0-1,1 0 0,-1 0 0,0 0 1,-1 1-1,1 0 0,-1 0 0,1 0 0,-1 0 1,0 1-1,-1-1 0,1 1 0,-1 0 1,0 0-1,-1 0 0,1 0 0,-1 0 1,1 6-280,1 13 175,-1 1 1,-2 0 0,0-1 0,-2 17-176,1-19 517,1-21-480,0 0 0,1 0 0,-2 0 0,1 1 0,0-1 1,0 0-1,0 0 0,-1 0 0,1 0 0,-1 0 0,0 0 0,1 0 0,-1 0 0,0 0 0,0-1 0,0 1 1,0 0-1,0-1 0,0 1 0,-1 0 0,1-1 0,0 0 0,-1 1 0,1-1 0,-1 0 0,0 1-37,-1-1 35,0-1-1,0 1 1,1-1-1,-1 0 1,0 0-1,1 0 1,-1-1-1,0 1 1,0-1-1,1 1 0,-1-1 1,0 0-1,1 0 1,-1-1-1,1 1 1,-1 0-35,-13-10-621,0 0 0,0-1 1,1-1-1,-9-10 621,23 23-78,-23-25-2845,1 1-2474</inkml:trace>
  <inkml:trace contextRef="#ctx0" brushRef="#br2" timeOffset="53995.047">5623 253 8448,'0'0'128,"0"0"0,0 0 128,0 0 0,10 12-128,-2-2 128,2 0-128,-3-1 0,1-1 0,2-3 0,-5-1-1024,4-1 128,-1-1-5120</inkml:trace>
  <inkml:trace contextRef="#ctx0" brushRef="#br2" timeOffset="55680.634">4407 580 2304,'0'0'128,"38"1"3264,-36 0-3362,0 0 0,0 0 0,0 0 0,0 1 0,0-1 0,-1 1 0,1 0 0,0-1 1,-1 1-1,1 0 0,-1 0 0,0 0 0,1 0 0,-1 0 0,0 0 0,0 1 0,0-1 0,0 0 0,-1 1 0,1-1 0,0 1 1,-1-1-1,0 1 0,1-1 0,-1 1-30,0 1 91,0 0 1,-1 0-1,1 0 1,-1 0-1,1 0 0,-1 0 1,0 0-1,0 0 1,-1 0-1,1 0 0,-1-1 1,0 1-1,1 0 1,-3 1-92,3-2 71,-1-1 0,0 1 0,0-1 0,0 1 0,0-1 0,0 0 0,0 0 0,0 0 0,-1 0 0,1-1 0,-1 1 0,1-1 0,-1 0 1,1 0-1,-1 0 0,0 0 0,-1 0-71,2-1 20,0 0 1,0 0 0,0 0-1,0 0 1,0-1-1,0 1 1,0-1 0,0 0-1,0 0 1,0 0-1,0 0 1,0 0 0,0 0-1,1-1 1,-1 1 0,1-1-1,-1 1 1,1-1-1,-1 1 1,1-1 0,-1 0-1,1 0 1,0 0-1,0 0 1,0 0 0,0-2-21,-1 0 0,0-1 0,1 1 0,0 0 0,0 0 0,0-1 0,1 1 0,-1-1 0,1 1 0,0-1 0,0 1 0,0-1 0,0 1 0,1-1 0,-1 1 0,1 0 0,0-1 0,0 1 0,1 0 0,-1 0 0,1 0 0,0 0 0,0 0 0,0 0 0,0 0 0,0 1 0,1-1 0,0 1 0,-1 0 0,1 0 0,0 0 0,0 0 0,1 1 0,-1-1 0,0 1 0,1 0 0,-1 0 0,1 0 0,-1 1 0,1 0 0,3-1 0,-6 2 9,1-1 0,0 1 0,-1 0 0,1 1 0,0-1 0,-1 0 0,1 0 0,-1 1 0,1-1 0,0 1 0,-1 0 0,1 0 0,-1-1 0,1 1 0,-1 0 0,1 0 0,-1 1 0,0-1 0,1 0 0,-1 0 0,0 1 1,0-1-1,0 1 0,0-1 0,0 1 0,0 0 0,0-1 0,-1 1 0,1 0 0,0 0 0,-1-1 0,1 1 0,-1 0 0,0 0 0,1 0 0,-1 1-9,1 2 30,-1 0 0,0 0 0,0-1 0,0 1 1,0 0-1,-1-1 0,1 1 0,-1 0 0,0-1 0,0 1 0,-1-1 0,1 0 0,-1 1 0,-1 1-30,3-4 35,-1 0 0,0 0-1,0 0 1,0-1-1,0 1 1,0 0 0,0-1-1,0 1 1,-1-1-1,1 0 1,-1 1-1,1-1 1,0 0 0,-1 0-1,0 0 1,1 0-1,-1 0 1,0 0 0,1-1-1,-1 1 1,0-1-1,1 1 1,-1-1 0,0 0-1,0 0 1,0 0-1,1 0 1,-1 0 0,0 0-1,0 0 1,1-1-1,-1 1 1,-1-1-35,0-2 7,-1 1 1,0-1-1,1 0 0,-1 0 1,1 0-1,0 0 0,0-1 1,0 1-1,0-1 1,1 0-1,-1 0 0,1 0 1,-2-4-8,-4-15-1926,10 8-2697,8 3-284</inkml:trace>
  <inkml:trace contextRef="#ctx0" brushRef="#br1" timeOffset="612140.287">721 2499 6016,'5'7'318,"-1"0"1,1 1 0,-1-1-1,-1 1 1,1 0 0,-1 0-1,-1 0 1,1 1 0,-1 1-319,11 79 1228,-12-73-1021,-1 1 0,-1-1-1,0 0 1,-1 0 0,-1 0 0,0 0 0,-1 0 0,-1-1 0,0 0 0,-8 15-207,12-31 31,-1 1 1,1 0-1,-1-1 1,1 1-1,-1-1 1,1 1-1,-1-1 0,1 0 1,0 0-1,-1 1 1,1-1-1,0 0 1,0 0-1,0 0 1,0 0-1,0-1 0,0 1 1,0 0-1,0 0-31,-33-37 220,6 7-72,1-2 1,-11-18-149,31 41 2,1 0-1,0-1 1,0 0 0,1 0-1,1-1 1,0 1 0,0-1-1,1 0 1,1 0 0,-1-10-2,3 17 0,0 0 0,0 0 0,1 0 0,0-1 0,0 1 0,0 0 0,1 1 0,0-1 0,0 0 0,0 0 0,0 1 0,1-1 0,0 1 0,0 0 0,0 0 0,0 0 0,1 0 0,-1 0 0,1 1 0,0-1 0,0 1 0,0 0 0,1 1 0,-1-1 0,1 1 0,-1 0 0,1 0 0,0 0 0,0 0 0,0 1 0,0 0 0,0 0 0,0 0 0,0 1 0,0 0 0,0 0 0,1 0 0,-1 0 0,0 1 0,3 1 0,51 9-357,39 4 810,6-11-6821,-103-4 224</inkml:trace>
  <inkml:trace contextRef="#ctx0" brushRef="#br1" timeOffset="612589.39">934 2734 7296,'0'17'386,"1"-1"1,0 1 0,1 0-1,0-1 1,2 1 0,0-1-1,1 0 1,0 0-387,-4-13 171,0 4-1025,-1-5-3327,0-2-1216</inkml:trace>
  <inkml:trace contextRef="#ctx0" brushRef="#br1" timeOffset="612882.724">918 2607 8448,'0'0'0,"0"0"0,0 12 0,0-12 0,0 16 0,0-16 0,0 0-5888</inkml:trace>
  <inkml:trace contextRef="#ctx0" brushRef="#br1" timeOffset="613159.738">1049 2754 6784,'9'6'317,"0"1"-1,0 0 1,0 1 0,-1-1 0,0 2 0,-1-1 0,0 1-1,0 0 1,-1 1 0,0 0 0,-1 0 0,0 0-1,0 0 1,-1 1 0,2 11-317,-3-12 87,0 1 0,0 0 0,-2 0 0,1-1 0,-1 1 0,-1 0 0,0 0 0,0 1 0,-1-2 0,-1 1 0,0 0 0,0 0 0,-1 0 0,0-1 0,-1 1 0,-4 5-87,6-12-67,0-1 1,0 0 0,0 0 0,-1 0-1,0 0 1,1 0 0,-1 0-1,0-1 1,0 0 0,-1 1 0,-1 0 66,-26 9-5607,16-9 1191</inkml:trace>
  <inkml:trace contextRef="#ctx0" brushRef="#br1" timeOffset="613435.247">1096 2648 8832,'0'0'0,"11"6"0,-11-6 0,0 0 0,0 0 128,0 0 0,0 0 128,0 0-128,0 0 128,0 0-128,0 0 0,14 2-128,-5 1 128,2-1-7296</inkml:trace>
  <inkml:trace contextRef="#ctx0" brushRef="#br1" timeOffset="614137.194">1484 2792 5760,'0'0'0,"0"0"0,0 0 0,0 0 256,0 0 0,-9 7-128,0 2 0,-2 7 0,-1-3 128,0 4-128,-1-1 128,4-4-384,0-3 0,-2 0-4736</inkml:trace>
  <inkml:trace contextRef="#ctx0" brushRef="#br1" timeOffset="614767.713">1814 2349 9472,'0'0'128,"0"0"0,0 0 21,-31 15 235,-7 6-235,0 1 1,1 2-1,2 2 0,1 1 1,-19 19-150,52-45 15,1-1 0,-1 1 0,0-1 0,0 1 0,0 0 0,1-1 0,-1 1 0,0 0 0,1-1 0,-1 1 0,1 0 0,-1 0 1,1 0-1,-1 0 0,1-1 0,-1 1 0,1 0 0,0 0 0,0 0 0,-1 0 0,1 0 0,0 0 0,0 0 0,0 0 0,0 0 0,0 0 0,0 0 1,0 0-1,0 0 0,1 0 0,-1 0 0,0 0 0,1 0 0,-1-1 0,0 1-15,2 1 29,0-1 0,0 1 1,0-1-1,1 0 0,-1 0 0,0 0 1,0 0-1,1-1 0,-1 1 0,0 0 1,1-1-1,-1 0 0,0 1 0,1-1-29,17 1 122,0-1-1,1 0 1,6-2-122,-12 0 51,36 0 126,-49 2-168,0 1 0,-1-1 0,1 0 0,-1 1 0,1-1 0,-1 1 0,1-1 0,0 1 0,-1 0 0,0-1-1,1 1 1,-1 0 0,0 0 0,1 0 0,-1 0 0,0 1 0,0-1 0,0 0 0,0 0 0,0 1 0,0-1 0,0 1 0,0-1-1,-1 0 1,1 1 0,0 0 0,-1 0-9,15 102 22,-12-92 10,0-6 49,7 5-194,-8-9-527,-2-2-875,0 0-2986,0 0-747</inkml:trace>
  <inkml:trace contextRef="#ctx0" brushRef="#br1" timeOffset="615095.293">1877 2693 9088,'0'0'128,"7"19"0,2 12 128,2-8 0,-2-5-128,-1 2 0,-1-3 0,-2-2 0,0-4-128,-2-1 128,-2-2-128,-1-8 128,0 0-256,0 0 0,0 0-7168</inkml:trace>
  <inkml:trace contextRef="#ctx0" brushRef="#br1" timeOffset="615408.635">1982 2589 9600,'0'0'0,"-3"18"128,3-18 128,0 12-128,0-12 128,3 11-256,-3-11 128,6 12-128,-6-12 0,0 0-7424</inkml:trace>
  <inkml:trace contextRef="#ctx0" brushRef="#br1" timeOffset="615694.187">2078 2725 6656,'1'30'730,"1"0"1,1 0 0,2 0-1,1-1 1,1 0 0,2 0-1,1 0 1,3 5-731,-11-31 100,-1 0 0,0 0 0,1 1 0,-1-1 0,0 0 0,-1 1 0,1-1 0,-1 0 0,1 1 0,-1-1 0,0 1 0,0-1 0,-1 1 0,1-1 0,-1 1 0,0-1 0,0 1-100,1-2-31,-1-1-1,0 0 1,0 0-1,1 0 1,-1 0-1,0 0 0,0 0 1,0 0-1,0 0 1,0 0-1,-1 0 1,1 0-1,0-1 1,0 1-1,0 0 1,-1-1-1,1 1 32,-3 0-502,1 0-1,0-1 0,0 1 1,0-1-1,-1 0 1,1 0-1,0 0 1,0 0-1,-1 0 1,1-1 502,-14-2-5824</inkml:trace>
  <inkml:trace contextRef="#ctx0" brushRef="#br1" timeOffset="615856.249">2069 2484 10368,'0'0'0,"4"23"0,-2-11 0,4 0 0,-1 0 0,2-1 0,-1 1 0,5-1 0,-2 1 0,4 0-128,-1-3 128,0 0-7296</inkml:trace>
  <inkml:trace contextRef="#ctx0" brushRef="#br1" timeOffset="616090.718">2454 2783 9856,'0'0'0,"-8"9"0,2 3 0,-2 2 0,-4 5 0,0 9 0,-9 5 0,-7 10 0,2-3 0,-1-4-1152,5-7 128,1 0-4352</inkml:trace>
  <inkml:trace contextRef="#ctx0" brushRef="#br1" timeOffset="617139.841">1741 2607 7040,'1'2'169,"0"-1"1,0 0 0,0 1-1,0-1 1,0 1 0,0 0-1,0-1 1,-1 1 0,1 0-1,-1 0 1,1-1 0,-1 1-1,0 0 1,1 0 0,-1 0-1,0-1 1,0 1 0,0 1-170,-2 47 670,0-26-170,4 7-134,1-1 0,2 1 1,2 5-367,5 35 565,-12-70-550,0 0 0,1 0 0,-1 0 1,0 1-1,1-1 0,-1 0 0,1 0 0,-1-1 1,1 1-1,0 0 0,-1 0 0,1 0 1,0 0-1,0 0 0,-1-1 0,1 1 1,0 0-1,0-1 0,0 1 0,0-1 1,0 1-1,0-1 0,0 1 0,0-1 0,0 1 1,0-1-1,0 0 0,0 0 0,0 0 1,0 0-1,0 0 0,1 0 0,-1 0 1,0 0-1,0 0 0,0 0-15,45-9 350,-37 7-139,0-2-168,2-5-43,-5-1-22,-3 2-276,-2 7-790,-1 1-1323,0 0-4522</inkml:trace>
  <inkml:trace contextRef="#ctx0" brushRef="#br1" timeOffset="618551.067">2541 2417 7936,'13'103'2466,"-12"-80"-2160,1-1 0,1 1 0,1-1 0,0 1 0,2-1 0,1-1 0,4 8-306,-10-28 8,-1-1 1,1 0 0,-1 0 0,1 0-1,-1 1 1,1-1 0,0 0 0,-1 0-1,1 0 1,-1 0 0,1 0 0,0 0-1,-1 0 1,1 0 0,-1 0 0,1 0-1,-1-1 1,1 1 0,0 0 0,-1 0-1,1 0 1,-1-1 0,1 1 0,-1 0-1,1-1 1,-1 1 0,1 0 0,-1-1-1,0 1 1,1-1 0,-1 1 0,1 0-1,-1-1 1,0 1 0,1-1 0,-1 1-1,0-1 1,0 0 0,0 1 0,1-1-1,-1 1-8,16-22 46,-16 22-45,15-27 46,-1-1 1,-2 0-1,0-1 1,-3-1-1,0 1 1,-1-1-1,-2-1 1,0-11-48,5-15-17,-18 90 213,2 1 0,1-1 0,1 20-196,3-41 43,0 0 1,1 1-1,1-1 1,0 0-1,0 0 1,2 0-1,-1 0 1,1 0-1,1-1 1,0 0-1,5 9-43,-4-12-2368,-6-8-5802</inkml:trace>
  <inkml:trace contextRef="#ctx0" brushRef="#br1" timeOffset="619073.396">2909 2528 9600,'0'0'149,"3"30"491,0-10-1021,3 52 2617,-6-44-5004,-2 3-4233,2-31 5550</inkml:trace>
  <inkml:trace contextRef="#ctx0" brushRef="#br1" timeOffset="619364.94">2895 2397 4608,'0'0'0,"8"23"0,-7-14 0,2 0-3072</inkml:trace>
  <inkml:trace contextRef="#ctx0" brushRef="#br1" timeOffset="619686.792">3084 2572 10112,'0'0'0,"0"0"0,0 0 128,0 0-128,0 0 128,-10 6-128,10-6 128,-13 12-128,13-12 0,-10 16-128,10-16 0,0 0-7168</inkml:trace>
  <inkml:trace contextRef="#ctx0" brushRef="#br1" timeOffset="620325.772">3167 2453 8448,'0'0'128,"0"36"2389,14 57-192,-15-66-2228,1-1 63,0 0 0,2-1-1,0 1 1,2 0 0,1 1-160,-4-24 13,0 0 0,0 1 0,0-1-1,-1 0 1,0 1 0,0-1 0,0 1-1,0-1 1,0 0 0,0 1 0,-1-1 0,0 0-1,0 1-12,1-3 17,-1 0 1,1 0-1,-1 0 0,1 0 0,-1 0 0,0-1 1,1 1-1,-1 0 0,0 0 0,0 0 0,1-1 1,-1 1-1,0 0 0,0-1 0,0 1 0,0-1 1,0 1-1,0-1 0,0 1 0,0-1 0,0 0 1,-1 0-1,1 1-17,-4-1-449,1 0 1,0 0-1,0-1 1,0 1-1,0-1 0,0 0 1,0 0-1,0 0 1,0-1-1,0 1 1,1-1-1,-3-1 449,-17-13-4394,-2 0 959</inkml:trace>
  <inkml:trace contextRef="#ctx0" brushRef="#br1" timeOffset="620615.354">3106 2272 11264,'0'0'0,"0"12"128,0 0 0,0 2 0,0-2 0,0 3 0,0-3 0,0-2-128,3-1 128,-2 1-128,-1-10 128,11 14-128,-11-14 0,0 0-8832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4:30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4 400 11008,'10'3'100,"0"0"0,0 0 0,0-2 0,1 1 0,-1-1 0,1 0 0,0-1 0,2-1-100,-8 0 43,-1 0 0,0 0 0,0-1 0,1 0 1,-1 1-1,0-2 0,0 1 0,-1 0 0,1-1 1,0 0-1,-1 1 0,0-2 0,1 1 0,-1 0 1,-1 0-1,1-1 0,0 0 0,-1 0 0,0 1 1,2-5-44,1-1 93,-1-1 0,0 1 0,0-1 0,-1 0 0,0-2-93,-2 10 29,0-1 0,0 1 0,-1-1 0,1 0 0,-1 0 0,0 0 0,1 1 0,-1-1 0,-1 0 0,1 0 0,0 1 0,-1-1 0,1 0 0,-1 0 0,0 1 0,0-1 0,0 1 0,0-1 0,-1 1 0,0-3-29,0 4 5,0 0-1,1 0 1,-1 0 0,0 0 0,0 1-1,1-1 1,-1 0 0,0 1 0,0-1 0,0 1-1,0 0 1,0 0 0,0 0 0,1 0-1,-1 0 1,0 0 0,0 0 0,0 1-1,0-1 1,0 1 0,0-1 0,1 1-1,-1 0 1,0-1 0,0 1 0,1 0-1,-1 0 1,0 1-5,-5 2 17,0 1 0,0-1 0,0 2 0,1-1 0,0 0 0,0 2-17,-6 6 48,1 0 0,0 1 0,1 1 0,1 0 0,0 0 0,-3 9-48,9-18 20,0 1 1,1 0 0,0 0-1,0 0 1,0 0 0,1 0 0,0 0-1,0 1 1,1-1 0,0 0-1,0 1 1,1-1 0,0 0-1,0 0 1,0 0 0,1 0 0,1 2-21,-2-6 26,0-1 0,0 1 0,1-1 0,-1 1 1,1-1-1,-1 0 0,1 0 0,0 0 0,0 0 1,0 0-1,0 0 0,0 0 0,0-1 1,1 1-1,-1-1 0,0 0 0,1 1 0,-1-1 1,1 0-1,-1 0 0,1-1 0,0 1 0,-1-1 1,1 1-1,0-1 0,0 0 0,-1 0 1,1 0-1,0 0 0,0 0 0,-1-1 0,1 1 1,0-1-1,1 0-26,5-2-595,0 0 1,0 0 0,0-1-1,0 0 1,0-1-1,-1 0 1,0 0-1,0-1 1,2-1 594,9-10-6933</inkml:trace>
  <inkml:trace contextRef="#ctx0" brushRef="#br0" timeOffset="306.824">303 380 9728,'0'0'0,"0"0"0,0 0 128,0 11 0,0-11 0,0 17 0,0-8 0,0 0-128,0 2 128,0-2 0,0-9 128,0 15-256,0-15 128,0 9-256,0-9 0,0 0-1408,0 0 0,0 0-3840</inkml:trace>
  <inkml:trace contextRef="#ctx0" brushRef="#br0" timeOffset="473.408">330 156 12160,'0'0'0,"0"0"0,0 0 0,0 0 0,0 0 0,0 0 0,0 0 0,0 0-128,0 0 0,0 0-8320</inkml:trace>
  <inkml:trace contextRef="#ctx0" brushRef="#br0" timeOffset="1832.509">509 426 9088,'0'0'128,"0"0"0,0 0 0,0 0 21,0 0 107,0 0 128,0 0 85,0 0-42,0 0 42,0 0-42,0 0 42,0 0-63,28 2 724,-23-3-1051,1 0 0,-1-1-1,0 0 1,0 0 0,0 0-1,0-1 1,0 1 0,0-1-1,-1-1 1,1 1-1,-1 0 1,0-1 0,0 0-1,0 0 1,-1 0 0,3-4-79,-2 3 80,0-1 1,0 0-1,0 0 0,-1 0 1,0 0-1,0-1 1,-1 1-1,0-1 0,0 0 1,-1 1-1,1-1 1,-1 0-1,-1-3-80,0 7 20,0-1 1,-1 1-1,1-1 0,-1 0 0,0 1 1,0 0-1,-1-1 0,1 1 1,-1 0-1,1 0 0,-1-1 0,0 1 1,0 1-1,0-1 0,-1 0 0,1 0 1,-1 1-1,0-1 0,1 1 1,-1 0-22,-11-11 1,0 3-21,12 9 11,1 1 0,0-1 0,0 0 0,0 1 0,-1-1 0,1 0 0,0 1 1,-1-1-1,1 1 0,-1 0 0,1 0 0,0-1 0,-1 1 0,1 0 0,-1 0 0,1 0 0,-1 0 0,1 1 0,-1-1 0,1 0 0,0 1 0,-1-1 0,1 1 0,0-1 0,-1 1 0,1-1 0,0 1 0,0 0 1,-1 0-1,1 0 10,-18 28-129,16-22 66,-9 13-39,1 1 0,1 0 0,-5 15 102,13-30-13,0 0 0,0 0 0,0 0 0,1 0 0,0 0 0,0 0 0,1 0 1,0 0-1,0 1 0,0-1 0,1 0 0,0 0 0,0 0 0,0 0 0,1 0 1,0 1 12,-1-6 9,0 1 0,-1-1 0,1 0 0,0 0 0,-1 0 0,1 0 1,0 0-1,0-1 0,0 1 0,0 0 0,0 0 0,0-1 0,0 1 1,0 0-1,0-1 0,0 1 0,1-1 0,-1 1 0,0-1 0,0 0 1,1 1-1,-1-1 0,0 0 0,0 0 0,1 0 0,-1 0 0,0 0 1,0 0-1,1 0 0,-1-1 0,0 1 0,0 0 0,0-1 0,1 1 1,0-1-10,33-18 213,-27 11-186,0 0-1,0-1 1,-1 0 0,6-9-27,-24 77 15,3 0 1,3 1-1,2-1 1,3 13-16,-2 21 87,1-48-14,-10 150 622,11-194-682,0 0 0,0 0 0,0-1 1,0 1-1,-1 0 0,1-1 0,0 1 1,0 0-1,0 0 0,-1-1 0,1 1 0,0-1 1,-1 1-1,1 0 0,0-1 0,-1 1 0,1-1 1,-1 1-1,1-1 0,-1 1 0,1-1 0,-1 1 1,1-1-1,-1 1 0,0-1 0,1 0 1,-1 1-1,0-1 0,1 0 0,-1 0 0,0 1 1,1-1-1,-1 0 0,0 0 0,0 0-13,-28-9 17,-25-29-1669,20 7-1463,-1-1-5802</inkml:trace>
  <inkml:trace contextRef="#ctx0" brushRef="#br0" timeOffset="2898.288">649 475 11008,'25'0'405,"-16"0"-306,-1-1 1,1 1-1,-1-1 0,1-1 1,-1 0-1,1 0 0,-1-1 1,0 1-1,0-2 0,0 1 1,0-1-1,-1-1 0,0 1 1,0-1-1,0 0 0,0-1 1,-1 0-1,0 0 0,0 0 1,0-1-1,-1 1 0,0-1 1,0-1-1,-1 1 0,0-1 1,0 0-1,-1 0 0,0 0 1,0 0-1,-1 0 0,0-1 1,0-1-100,-2 8 7,1 0 0,-1 0 0,0 0 0,1 0 1,-1 0-1,0 0 0,0 0 0,0 0 0,-1 0 1,1 0-1,0 0 0,-1 0 0,1 0 0,-1 0 1,0 0-1,0 0 0,1 0 0,-1 0 0,-1 1 1,1-1-1,0 0 0,0 1 0,-1-1 0,1 1 1,0-1-1,-1 1 0,0 0 0,1-1 0,-1 1 1,0 0-1,1 0 0,-1 0 0,0 1 0,0-1 1,0 0-1,0 1 0,0-1 0,0 1 0,0-1 1,0 1-8,-2 0 10,0 0 1,0 0 0,1 1-1,-1-1 1,0 1 0,1 0-1,-1 0 1,0 0 0,1 0-1,-1 1 1,1 0 0,0-1-1,-1 1 1,1 0 0,0 1-1,0-1 1,0 0 0,0 1-1,1 0 1,-1 0 0,0 1-11,-12 18 32,0 0 0,2 1 0,1 1 0,1 0 0,-2 8-32,9-22 17,1 1 0,0 0 0,0-1 0,1 1 1,0 0-1,1 0 0,0 1 0,1-1 1,0 0-1,0 0 0,2 0 0,-1 0 1,3 9-18,-3-20 21,-1 1 0,0 0 0,1 0 1,-1 0-1,1 0 0,-1-1 0,1 1 1,-1 0-1,1-1 0,0 1 0,-1 0 1,1-1-1,0 1 0,-1-1 0,1 1 1,0-1-1,0 1 0,0-1 0,-1 1 1,1-1-1,0 0 0,0 1 0,0-1 1,0 0-1,0 0 0,0 0 0,0 0 1,0 0-22,34-7-128,-24 2-592,0-1 1,0 1-1,-1-2 1,8-5 719,-2-2-1299,0 0 0,-1-1 0,6-8 1299,33-54 420,-53 76-58,-1 1-63,-2 29 554,2 55-96,2-38 961,-2-44-1398,0-2-128,0 0 21,0 0-63,23-34 212,16-25-215,-25 37-18,0 0 0,1 1 0,9-7-129,-24 27 8,1 0 0,-1 1 1,1-1-1,0 0 0,0 1 1,0-1-1,-1 0 0,1 1 1,0-1-1,0 1 1,0-1-1,0 1 0,0 0 1,0 0-1,0-1 0,0 1 1,0 0-1,0 0 0,0 0 1,0 0-1,0 0 1,0 0-1,0 0 0,0 0 1,0 0-1,0 0 0,0 1 1,-1-1-1,2 1-8,1 0 15,-1 1-1,1-1 1,-1 1 0,0 0-1,1 0 1,-1 0 0,0 0-1,0 1 1,0-1 0,1 2-15,4 7 57,-1-1 0,0 1 1,-1 0-1,4 11-57,5 35 214,-12-34-6806,-2-20 1664,0-3 1792</inkml:trace>
  <inkml:trace contextRef="#ctx0" brushRef="#br0" timeOffset="3306.961">1312 197 13056,'0'0'384,"0"0"0,0 0 21,0 0 43,0 0-128,-2 2 0,-10 9-258,2 0 0,0 1 0,0 0 0,1 1 0,0 0 0,1 0 0,1 1 0,0 0 0,1 0 0,1 1 1,-2 6-63,6-19-1,1 0 1,0 0 0,0 0-1,0 0 1,0 0 0,0 0-1,0 0 1,1 0 0,-1 0 0,1 0-1,-1 0 1,1 0 0,0 0-1,0 0 1,0 0 0,0 0 0,0-1-1,0 1 1,0 0 0,0-1-1,1 1 1,-1-1 0,1 1 0,0-1 0,49 35 75,-8-5-15,-41-29-36,1 1 0,-1-1 0,0 1 0,0 0 0,0 0 0,-1-1 0,1 1 0,-1 0 0,1 1 0,-1-1 1,0 0-1,0 0 0,0 0 0,-1 1 0,1-1 0,-1 0 0,0 1 0,0-1 0,0 0 0,0 1 0,-1-1 1,1 0-1,-1 1 0,0-1 0,0 0 0,0 0 0,-1 2-24,0-1-34,-1 0 1,1-1-1,-1 1 1,0-1-1,0 1 0,-1-1 1,1 0-1,0 0 1,-1-1-1,0 1 1,0-1-1,0 1 0,0-1 1,0 0-1,0-1 1,0 1-1,-1-1 0,1 0 1,-1 0-1,-3 0 34,7 0-299,0-1 0,0 0-1,0 0 1,-1 0 0,1 0-1,0 0 1,0 0 0,-1 0 0,1 0-1,0 0 1,0 0 0,0-1-1,-1 1 1,1 0 0,0-1 0,0 1-1,0-1 1,0 1 0,0-1-1,0 0 1,0 0 0,0 1 0,0-1-1,0 0 1,0 0 0,0 0-1,0 0 1,1 0 0,-1 0 0,0 0-1,1 0 1,-1 0 0,1 0-1,-1-1 300,-3-18-5802</inkml:trace>
  <inkml:trace contextRef="#ctx0" brushRef="#br0" timeOffset="3675.649">1466 42 9984,'0'0'384,"-16"23"874,9 10-816,2 0-1,1 1 1,1 0-1,2 0 1,3 29-442,4 4 688,3-1 0,9 31-688,-17-94 80,-1 1-1,1-1 1,0 0-1,0 1 1,0-1-1,1 0 0,-1 0 1,1 0-1,0 0 1,0 0-1,0 0 1,0 0-1,0 0 1,1-1-1,-1 1 1,1-1-1,0 0 1,0 0-1,0 0 1,0 0-1,0 0 1,0-1-1,0 1 0,0-1 1,2 0-80,-3 0-28,1-1-1,-1 0 1,1 1 0,-1-1-1,1 0 1,-1-1 0,1 1-1,-1 0 1,0-1 0,1 1-1,-1-1 1,0 0 0,1 0-1,-1 0 1,1-1 28,0 0-370,0 0 0,0 0 0,0 0-1,0-1 1,0 1 0,-1-1 0,1 0 0,-1 0 0,0 0 0,0 0-1,0 0 1,1-2 370,7-14-8490</inkml:trace>
  <inkml:trace contextRef="#ctx0" brushRef="#br0" timeOffset="3970.391">1300 292 11392,'0'0'128,"0"0"0,17-8 128,-5 0 0,2 1 0,2-2 128,4-4-256,-3 1 128,3 3 0,-6-2 128,-2 5-256,0-1 0,-1 2-128,-2 1 128,0 0-1536,2 4 128,-2 0-4096,0 4-640</inkml:trace>
  <inkml:trace contextRef="#ctx0" brushRef="#br0" timeOffset="4485.222">1573 234 12416,'4'4'49,"-1"1"-1,0-1 1,0 1 0,0 0 0,0 0 0,-1 0 0,0 0 0,0 1 0,0-1-1,0 4-48,11 60 397,-11-50-258,25 213 1162,-21-207-325,-5-40-315,-4-40-272,1 22-300,2 1 0,1-1-1,1 1 1,5-23-89,-4 42 2,0-1 1,0 1-1,1-1 1,1 1-1,0 1 1,1-1-1,1 1 0,0 0 1,0 0-1,1 1 1,1 0-1,1-2-2,-7 11 15,-1-1-1,1 1 1,0 0-1,0 0 1,0 0-1,0 0 0,0 0 1,1 1-1,-1-1 1,0 1-1,1 0 0,-1 0 1,1 0-1,-1 1 1,1-1-1,0 1 1,1 0-15,7 0-952,0 1 0,1 0 0,-1 1 0,6 2 952,-4-2-2944,-2 0-4373</inkml:trace>
  <inkml:trace contextRef="#ctx0" brushRef="#br0" timeOffset="5083.692">2040 214 10112,'-24'7'1938,"21"-7"-1904,0 1 0,0 0 1,0 0-1,0-1 0,0 2 0,0-1 0,0 0 0,1 1 0,-1-1 0,1 1 0,-1 0 0,1 0 0,-1 0 0,1 0 0,0 0 0,0 0 0,-1 2-34,-14 20 97,2 1 0,0 0 0,2 1 0,0 1 0,2 0 0,1 0 0,2 1 0,0 0 0,2 1 0,1 0 0,0 8-97,5-37 12,0 1 0,0 0 0,0 0 0,-1 0 0,1 0 0,0 0 1,0 0-1,0-1 0,0 1 0,0 0 0,0 0 0,1 0 1,-1 0-1,0 0 0,0-1 0,1 1 0,-1 0 0,0 0 0,1 0 1,-1-1-1,1 1 0,-1 0 0,1-1 0,-1 1 0,1 0 1,0-1-1,-1 1 0,1 0 0,0-1 0,-1 1 0,1-1 0,0 0 1,0 1-1,-1-1 0,1 0 0,0 1 0,0-1 0,0 0 0,0 0 1,-1 1-1,1-1 0,0 0 0,0 0 0,0 0 0,0 0 1,0 0-1,-1 0 0,1-1 0,0 1 0,0 0 0,0 0 0,0-1 1,-1 1-1,1 0 0,0-1 0,0 1 0,0-1 0,-1 1 0,1-1-11,51-29 373,-49 28-356,7-5 9,1 0 0,-1-1 1,-1-1-1,1 1 0,-2-2 1,1 1-1,-1-1 0,0 0 1,-1-1-1,-1 0 0,1 0 1,-2 0-1,1-1 0,-2 0 0,1 0 1,-2 0-1,0-1 0,0 1 1,-1-1-1,-1 0 0,0 1 1,0-1-1,-2 0 0,1 0 1,-2-1-28,-2 1 0,4 13 0,0 0 0,0-1 0,0 1 0,0 0 0,0-1 0,0 1 0,-1 0 0,1-1 0,0 1 0,0 0 0,0-1 0,-1 1 0,1 0 0,0-1 0,0 1 0,-1 0 0,1 0 0,0 0 0,0-1 0,-1 1 0,1 0 0,0 0 0,-1 0 0,1 0 0,0-1 0,-1 1 0,1 0 0,0 0 0,-1 0 0,1 0 0,-1 0 0,1 0 0,0 0 0,-1 0 0,1 0 0,0 0 0,-1 0 0,1 0 0,0 0 0,-1 0 0,1 1 0,0-1 0,-1 0 0,1 0 0,0 0 0,-1 1 0,-3 4 0,1 4 7,1-1 1,0 1 0,1-1 0,0 1-1,0-1 1,0 1 0,1 0 0,1 0-1,-1-1 1,3 7-8,-2 10 29,0-2-2,-1-8-11,0 0 0,1 0 0,0 0 0,1 0 0,1 0 0,0 0 0,1-1 0,1 1 0,4 9-16,-8-23-86,-1-1 0,1 1 0,-1 0 0,1 0 0,0 0 0,-1 0 0,1-1 0,0 1 0,0 0 0,-1-1 0,1 1 0,0 0 0,0-1 0,0 1 0,0-1 0,0 1 0,0-1 0,0 0 1,-1 1-1,1-1 0,0 0 0,0 0 0,1 0 0,-1 0 0,0 0 0,0 0 0,0 0 0,0 0 0,0 0 0,0 0 0,0-1 86,29-16-6444,-10 3 1964</inkml:trace>
  <inkml:trace contextRef="#ctx0" brushRef="#br0" timeOffset="5400.815">2262 379 11904,'-4'4'340,"1"1"1,-1 0 0,1 0 0,0 1-1,1-1 1,-1 0 0,1 1-1,0 0 1,0-1 0,1 1 0,0 0-1,0 0 1,0 4-341,-1 79-1139,2-68-1234,0-30-6480</inkml:trace>
  <inkml:trace contextRef="#ctx0" brushRef="#br0" timeOffset="5724.262">2221 0 7936,'0'11'0,"-3"7"0,3-7 0,3-2-128,1 0 0,1 2-5248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4T18:14:46.8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4352,'0'0'128,"0"0"0,0 0 21,0 0 193,0 0 468,0 0 107,0 0-298,14 0 960,-6 2-1399,1 0 0,-1 0-1,1 1 1,-1 0 0,0 1 0,0 0 0,-1 0 0,1 0 0,2 3-180,-2-2 157,1 1 1,0-2 0,0 1-1,0-1 1,0 0-1,1-1 1,0 0 0,2-1-158,14 0 204,0-1 1,0-2-1,0 0 1,0-2-1,17-4-204,71-6 258,-28 7 68,-47 2-158,-1 2-1,6 2-167,-35 2 47,1 0-1,-1 0 1,0 1-1,-1 0 1,1 1 0,0 0-1,-1 0 1,0 1 0,0 0-1,0 0 1,5 6-47,-1-2 64,1 0-1,0-2 1,1 1 0,2 0-64,113 31 437,-62-20-255,-34-12-103,-1-1 0,2-2 0,-1-2 1,0-1-1,0-1 0,0-2 1,1-1-1,5-3-79,59-2 6,-78 8-6,0 1 0,0 1 0,1 1 0,-1 1 0,-1 0 0,16 7 0,-9-4 0,0 0 0,1-2 0,11 1 0,67 4-24,-41-3 62,1-2 0,0-3 0,0-3 0,4-3-38,-13 2-214,-41 2 304,0 0 1,1-2 0,-1 1-1,13-5-90,-13 2-1072,0-1 1,-1 0-1,1-1 0,4-4 1072,5-2-8149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84" y="1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727" y="4415321"/>
            <a:ext cx="5608947" cy="418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l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84" y="8830643"/>
            <a:ext cx="3038049" cy="46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4" tIns="46587" rIns="93174" bIns="46587" numCol="1" anchor="b" anchorCtr="0" compatLnSpc="1">
            <a:prstTxWarp prst="textNoShape">
              <a:avLst/>
            </a:prstTxWarp>
          </a:bodyPr>
          <a:lstStyle>
            <a:lvl1pPr algn="r" defTabSz="931857">
              <a:defRPr sz="1200">
                <a:latin typeface="Arial" charset="0"/>
              </a:defRPr>
            </a:lvl1pPr>
          </a:lstStyle>
          <a:p>
            <a:pPr>
              <a:defRPr/>
            </a:pPr>
            <a:fld id="{6E1CB6C6-7E26-4BC3-91B6-DFBDA22CF544}" type="slidenum">
              <a:rPr lang="zh-CN" altLang="de-DE"/>
              <a:pPr>
                <a:defRPr/>
              </a:pPr>
              <a:t>‹Nr.›</a:t>
            </a:fld>
            <a:endParaRPr lang="de-DE" altLang="zh-CN"/>
          </a:p>
        </p:txBody>
      </p:sp>
    </p:spTree>
    <p:extLst>
      <p:ext uri="{BB962C8B-B14F-4D97-AF65-F5344CB8AC3E}">
        <p14:creationId xmlns:p14="http://schemas.microsoft.com/office/powerpoint/2010/main" val="37070442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00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9554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32588" y="488950"/>
            <a:ext cx="2159000" cy="5892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825" y="488950"/>
            <a:ext cx="6329363" cy="58928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5884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41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4" y="1557339"/>
            <a:ext cx="4244975" cy="2317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4" y="4027489"/>
            <a:ext cx="4244975" cy="2319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81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88950"/>
            <a:ext cx="6877051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6" y="1557339"/>
            <a:ext cx="4243388" cy="4789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6614" y="1557339"/>
            <a:ext cx="4244975" cy="478948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182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620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2531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6" y="1592264"/>
            <a:ext cx="4243388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4" y="1592264"/>
            <a:ext cx="4244975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13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8736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6411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49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5780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843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6" y="368301"/>
            <a:ext cx="8642351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9503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488950"/>
            <a:ext cx="687705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9"/>
            <a:ext cx="8640763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zh-CN" dirty="0"/>
              <a:t>Textmasterformate durch Klicken bearbeiten</a:t>
            </a:r>
          </a:p>
          <a:p>
            <a:pPr lvl="1"/>
            <a:r>
              <a:rPr lang="de-DE" altLang="zh-CN" dirty="0"/>
              <a:t>Zweite Ebene</a:t>
            </a:r>
          </a:p>
          <a:p>
            <a:pPr lvl="2"/>
            <a:r>
              <a:rPr lang="de-DE" altLang="zh-CN" dirty="0"/>
              <a:t>Dritte Ebene</a:t>
            </a:r>
          </a:p>
          <a:p>
            <a:pPr lvl="3"/>
            <a:r>
              <a:rPr lang="de-DE" altLang="zh-CN" dirty="0"/>
              <a:t>Vierte Ebene</a:t>
            </a:r>
          </a:p>
          <a:p>
            <a:pPr lvl="4"/>
            <a:r>
              <a:rPr lang="de-DE" altLang="zh-CN" dirty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7" r:id="rId1"/>
    <p:sldLayoutId id="2147484798" r:id="rId2"/>
    <p:sldLayoutId id="2147484799" r:id="rId3"/>
    <p:sldLayoutId id="2147484800" r:id="rId4"/>
    <p:sldLayoutId id="2147484801" r:id="rId5"/>
    <p:sldLayoutId id="2147484802" r:id="rId6"/>
    <p:sldLayoutId id="2147484803" r:id="rId7"/>
    <p:sldLayoutId id="2147484804" r:id="rId8"/>
    <p:sldLayoutId id="2147484805" r:id="rId9"/>
    <p:sldLayoutId id="2147484806" r:id="rId10"/>
    <p:sldLayoutId id="2147484807" r:id="rId11"/>
    <p:sldLayoutId id="2147484808" r:id="rId12"/>
    <p:sldLayoutId id="2147484809" r:id="rId13"/>
    <p:sldLayoutId id="2147484810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49250" indent="-16827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538163" indent="-187325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717550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908050" indent="-18891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13652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18224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22796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2736850" indent="-188913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customXml" Target="../ink/ink35.xml"/><Relationship Id="rId26" Type="http://schemas.openxmlformats.org/officeDocument/2006/relationships/customXml" Target="../ink/ink39.xml"/><Relationship Id="rId39" Type="http://schemas.openxmlformats.org/officeDocument/2006/relationships/image" Target="../media/image56.png"/><Relationship Id="rId21" Type="http://schemas.openxmlformats.org/officeDocument/2006/relationships/image" Target="../media/image47.png"/><Relationship Id="rId34" Type="http://schemas.openxmlformats.org/officeDocument/2006/relationships/customXml" Target="../ink/ink43.xml"/><Relationship Id="rId7" Type="http://schemas.openxmlformats.org/officeDocument/2006/relationships/image" Target="../media/image40.png"/><Relationship Id="rId2" Type="http://schemas.openxmlformats.org/officeDocument/2006/relationships/audio" Target="../media/media10.mp3"/><Relationship Id="rId16" Type="http://schemas.openxmlformats.org/officeDocument/2006/relationships/customXml" Target="../ink/ink34.xml"/><Relationship Id="rId20" Type="http://schemas.openxmlformats.org/officeDocument/2006/relationships/customXml" Target="../ink/ink36.xml"/><Relationship Id="rId29" Type="http://schemas.openxmlformats.org/officeDocument/2006/relationships/image" Target="../media/image51.png"/><Relationship Id="rId41" Type="http://schemas.openxmlformats.org/officeDocument/2006/relationships/image" Target="../media/image57.png"/><Relationship Id="rId1" Type="http://schemas.microsoft.com/office/2007/relationships/media" Target="../media/media10.mp3"/><Relationship Id="rId6" Type="http://schemas.openxmlformats.org/officeDocument/2006/relationships/customXml" Target="../ink/ink29.xml"/><Relationship Id="rId11" Type="http://schemas.openxmlformats.org/officeDocument/2006/relationships/image" Target="../media/image42.png"/><Relationship Id="rId24" Type="http://schemas.openxmlformats.org/officeDocument/2006/relationships/customXml" Target="../ink/ink38.xml"/><Relationship Id="rId32" Type="http://schemas.openxmlformats.org/officeDocument/2006/relationships/customXml" Target="../ink/ink42.xml"/><Relationship Id="rId37" Type="http://schemas.openxmlformats.org/officeDocument/2006/relationships/image" Target="../media/image55.png"/><Relationship Id="rId40" Type="http://schemas.openxmlformats.org/officeDocument/2006/relationships/customXml" Target="../ink/ink46.xml"/><Relationship Id="rId5" Type="http://schemas.openxmlformats.org/officeDocument/2006/relationships/image" Target="../media/image2.png"/><Relationship Id="rId15" Type="http://schemas.openxmlformats.org/officeDocument/2006/relationships/image" Target="../media/image44.png"/><Relationship Id="rId23" Type="http://schemas.openxmlformats.org/officeDocument/2006/relationships/image" Target="../media/image48.png"/><Relationship Id="rId28" Type="http://schemas.openxmlformats.org/officeDocument/2006/relationships/customXml" Target="../ink/ink40.xml"/><Relationship Id="rId36" Type="http://schemas.openxmlformats.org/officeDocument/2006/relationships/customXml" Target="../ink/ink44.xml"/><Relationship Id="rId10" Type="http://schemas.openxmlformats.org/officeDocument/2006/relationships/customXml" Target="../ink/ink31.xml"/><Relationship Id="rId19" Type="http://schemas.openxmlformats.org/officeDocument/2006/relationships/image" Target="../media/image46.png"/><Relationship Id="rId31" Type="http://schemas.openxmlformats.org/officeDocument/2006/relationships/image" Target="../media/image52.png"/><Relationship Id="rId4" Type="http://schemas.openxmlformats.org/officeDocument/2006/relationships/image" Target="../media/image39.emf"/><Relationship Id="rId9" Type="http://schemas.openxmlformats.org/officeDocument/2006/relationships/image" Target="../media/image41.png"/><Relationship Id="rId14" Type="http://schemas.openxmlformats.org/officeDocument/2006/relationships/customXml" Target="../ink/ink33.xml"/><Relationship Id="rId22" Type="http://schemas.openxmlformats.org/officeDocument/2006/relationships/customXml" Target="../ink/ink37.xml"/><Relationship Id="rId27" Type="http://schemas.openxmlformats.org/officeDocument/2006/relationships/image" Target="../media/image50.png"/><Relationship Id="rId30" Type="http://schemas.openxmlformats.org/officeDocument/2006/relationships/customXml" Target="../ink/ink41.xml"/><Relationship Id="rId35" Type="http://schemas.openxmlformats.org/officeDocument/2006/relationships/image" Target="../media/image54.png"/><Relationship Id="rId8" Type="http://schemas.openxmlformats.org/officeDocument/2006/relationships/customXml" Target="../ink/ink30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32.xml"/><Relationship Id="rId17" Type="http://schemas.openxmlformats.org/officeDocument/2006/relationships/image" Target="../media/image45.png"/><Relationship Id="rId25" Type="http://schemas.openxmlformats.org/officeDocument/2006/relationships/image" Target="../media/image49.png"/><Relationship Id="rId33" Type="http://schemas.openxmlformats.org/officeDocument/2006/relationships/image" Target="../media/image53.png"/><Relationship Id="rId38" Type="http://schemas.openxmlformats.org/officeDocument/2006/relationships/customXml" Target="../ink/ink45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customXml" Target="../ink/ink53.xml"/><Relationship Id="rId26" Type="http://schemas.openxmlformats.org/officeDocument/2006/relationships/customXml" Target="../ink/ink57.xml"/><Relationship Id="rId39" Type="http://schemas.openxmlformats.org/officeDocument/2006/relationships/image" Target="../media/image75.png"/><Relationship Id="rId21" Type="http://schemas.openxmlformats.org/officeDocument/2006/relationships/image" Target="../media/image66.png"/><Relationship Id="rId34" Type="http://schemas.openxmlformats.org/officeDocument/2006/relationships/customXml" Target="../ink/ink61.xml"/><Relationship Id="rId42" Type="http://schemas.openxmlformats.org/officeDocument/2006/relationships/customXml" Target="../ink/ink65.xml"/><Relationship Id="rId7" Type="http://schemas.openxmlformats.org/officeDocument/2006/relationships/image" Target="../media/image59.png"/><Relationship Id="rId2" Type="http://schemas.openxmlformats.org/officeDocument/2006/relationships/audio" Target="../media/media11.mp3"/><Relationship Id="rId16" Type="http://schemas.openxmlformats.org/officeDocument/2006/relationships/customXml" Target="../ink/ink52.xml"/><Relationship Id="rId20" Type="http://schemas.openxmlformats.org/officeDocument/2006/relationships/customXml" Target="../ink/ink54.xml"/><Relationship Id="rId29" Type="http://schemas.openxmlformats.org/officeDocument/2006/relationships/image" Target="../media/image70.png"/><Relationship Id="rId41" Type="http://schemas.openxmlformats.org/officeDocument/2006/relationships/image" Target="../media/image76.png"/><Relationship Id="rId1" Type="http://schemas.microsoft.com/office/2007/relationships/media" Target="../media/media11.mp3"/><Relationship Id="rId6" Type="http://schemas.openxmlformats.org/officeDocument/2006/relationships/customXml" Target="../ink/ink47.xml"/><Relationship Id="rId11" Type="http://schemas.openxmlformats.org/officeDocument/2006/relationships/image" Target="../media/image61.png"/><Relationship Id="rId24" Type="http://schemas.openxmlformats.org/officeDocument/2006/relationships/customXml" Target="../ink/ink56.xml"/><Relationship Id="rId32" Type="http://schemas.openxmlformats.org/officeDocument/2006/relationships/customXml" Target="../ink/ink60.xml"/><Relationship Id="rId37" Type="http://schemas.openxmlformats.org/officeDocument/2006/relationships/image" Target="../media/image74.png"/><Relationship Id="rId40" Type="http://schemas.openxmlformats.org/officeDocument/2006/relationships/customXml" Target="../ink/ink64.xml"/><Relationship Id="rId5" Type="http://schemas.openxmlformats.org/officeDocument/2006/relationships/image" Target="../media/image2.png"/><Relationship Id="rId15" Type="http://schemas.openxmlformats.org/officeDocument/2006/relationships/image" Target="../media/image63.png"/><Relationship Id="rId23" Type="http://schemas.openxmlformats.org/officeDocument/2006/relationships/image" Target="../media/image67.png"/><Relationship Id="rId28" Type="http://schemas.openxmlformats.org/officeDocument/2006/relationships/customXml" Target="../ink/ink58.xml"/><Relationship Id="rId36" Type="http://schemas.openxmlformats.org/officeDocument/2006/relationships/customXml" Target="../ink/ink62.xml"/><Relationship Id="rId10" Type="http://schemas.openxmlformats.org/officeDocument/2006/relationships/customXml" Target="../ink/ink49.xml"/><Relationship Id="rId19" Type="http://schemas.openxmlformats.org/officeDocument/2006/relationships/image" Target="../media/image65.png"/><Relationship Id="rId31" Type="http://schemas.openxmlformats.org/officeDocument/2006/relationships/image" Target="../media/image71.png"/><Relationship Id="rId4" Type="http://schemas.openxmlformats.org/officeDocument/2006/relationships/image" Target="../media/image58.emf"/><Relationship Id="rId9" Type="http://schemas.openxmlformats.org/officeDocument/2006/relationships/image" Target="../media/image60.png"/><Relationship Id="rId14" Type="http://schemas.openxmlformats.org/officeDocument/2006/relationships/customXml" Target="../ink/ink51.xml"/><Relationship Id="rId22" Type="http://schemas.openxmlformats.org/officeDocument/2006/relationships/customXml" Target="../ink/ink55.xml"/><Relationship Id="rId27" Type="http://schemas.openxmlformats.org/officeDocument/2006/relationships/image" Target="../media/image69.png"/><Relationship Id="rId30" Type="http://schemas.openxmlformats.org/officeDocument/2006/relationships/customXml" Target="../ink/ink59.xml"/><Relationship Id="rId35" Type="http://schemas.openxmlformats.org/officeDocument/2006/relationships/image" Target="../media/image73.png"/><Relationship Id="rId43" Type="http://schemas.openxmlformats.org/officeDocument/2006/relationships/image" Target="../media/image77.png"/><Relationship Id="rId8" Type="http://schemas.openxmlformats.org/officeDocument/2006/relationships/customXml" Target="../ink/ink48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50.xml"/><Relationship Id="rId17" Type="http://schemas.openxmlformats.org/officeDocument/2006/relationships/image" Target="../media/image64.png"/><Relationship Id="rId25" Type="http://schemas.openxmlformats.org/officeDocument/2006/relationships/image" Target="../media/image68.png"/><Relationship Id="rId33" Type="http://schemas.openxmlformats.org/officeDocument/2006/relationships/image" Target="../media/image72.png"/><Relationship Id="rId38" Type="http://schemas.openxmlformats.org/officeDocument/2006/relationships/customXml" Target="../ink/ink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7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7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7.xml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12" Type="http://schemas.openxmlformats.org/officeDocument/2006/relationships/customXml" Target="../ink/ink69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customXml" Target="../ink/ink66.xml"/><Relationship Id="rId11" Type="http://schemas.openxmlformats.org/officeDocument/2006/relationships/image" Target="../media/image83.png"/><Relationship Id="rId5" Type="http://schemas.openxmlformats.org/officeDocument/2006/relationships/image" Target="../media/image2.png"/><Relationship Id="rId15" Type="http://schemas.openxmlformats.org/officeDocument/2006/relationships/image" Target="../media/image85.png"/><Relationship Id="rId10" Type="http://schemas.openxmlformats.org/officeDocument/2006/relationships/customXml" Target="../ink/ink68.xml"/><Relationship Id="rId4" Type="http://schemas.openxmlformats.org/officeDocument/2006/relationships/image" Target="../media/image80.emf"/><Relationship Id="rId9" Type="http://schemas.openxmlformats.org/officeDocument/2006/relationships/image" Target="../media/image82.png"/><Relationship Id="rId14" Type="http://schemas.openxmlformats.org/officeDocument/2006/relationships/customXml" Target="../ink/ink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7.png"/><Relationship Id="rId18" Type="http://schemas.openxmlformats.org/officeDocument/2006/relationships/customXml" Target="../ink/ink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customXml" Target="../ink/ink4.xml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microsoft.com/office/2007/relationships/media" Target="../media/media2.mp3"/><Relationship Id="rId6" Type="http://schemas.openxmlformats.org/officeDocument/2006/relationships/customXml" Target="../ink/ink1.xml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customXml" Target="../ink/ink3.xml"/><Relationship Id="rId19" Type="http://schemas.openxmlformats.org/officeDocument/2006/relationships/image" Target="../media/image10.png"/><Relationship Id="rId4" Type="http://schemas.openxmlformats.org/officeDocument/2006/relationships/image" Target="../media/image3.emf"/><Relationship Id="rId9" Type="http://schemas.openxmlformats.org/officeDocument/2006/relationships/image" Target="../media/image5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customXml" Target="../ink/ink13.xml"/><Relationship Id="rId17" Type="http://schemas.openxmlformats.org/officeDocument/2006/relationships/image" Target="../media/image20.png"/><Relationship Id="rId2" Type="http://schemas.openxmlformats.org/officeDocument/2006/relationships/audio" Target="../media/media4.mp3"/><Relationship Id="rId16" Type="http://schemas.openxmlformats.org/officeDocument/2006/relationships/customXml" Target="../ink/ink15.xml"/><Relationship Id="rId1" Type="http://schemas.microsoft.com/office/2007/relationships/media" Target="../media/media4.mp3"/><Relationship Id="rId6" Type="http://schemas.openxmlformats.org/officeDocument/2006/relationships/customXml" Target="../ink/ink10.xml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19.png"/><Relationship Id="rId10" Type="http://schemas.openxmlformats.org/officeDocument/2006/relationships/customXml" Target="../ink/ink12.xml"/><Relationship Id="rId4" Type="http://schemas.openxmlformats.org/officeDocument/2006/relationships/image" Target="../media/image14.emf"/><Relationship Id="rId9" Type="http://schemas.openxmlformats.org/officeDocument/2006/relationships/image" Target="../media/image16.png"/><Relationship Id="rId14" Type="http://schemas.openxmlformats.org/officeDocument/2006/relationships/customXml" Target="../ink/ink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customXml" Target="../ink/ink16.xml"/><Relationship Id="rId5" Type="http://schemas.openxmlformats.org/officeDocument/2006/relationships/image" Target="../media/image2.png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13" Type="http://schemas.openxmlformats.org/officeDocument/2006/relationships/image" Target="../media/image30.png"/><Relationship Id="rId18" Type="http://schemas.openxmlformats.org/officeDocument/2006/relationships/customXml" Target="../ink/ink23.xml"/><Relationship Id="rId26" Type="http://schemas.openxmlformats.org/officeDocument/2006/relationships/customXml" Target="../ink/ink2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7.png"/><Relationship Id="rId12" Type="http://schemas.openxmlformats.org/officeDocument/2006/relationships/customXml" Target="../ink/ink20.xml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2" Type="http://schemas.openxmlformats.org/officeDocument/2006/relationships/audio" Target="../media/media9.mp3"/><Relationship Id="rId16" Type="http://schemas.openxmlformats.org/officeDocument/2006/relationships/customXml" Target="../ink/ink22.xml"/><Relationship Id="rId20" Type="http://schemas.openxmlformats.org/officeDocument/2006/relationships/customXml" Target="../ink/ink24.xml"/><Relationship Id="rId29" Type="http://schemas.openxmlformats.org/officeDocument/2006/relationships/image" Target="../media/image38.png"/><Relationship Id="rId1" Type="http://schemas.microsoft.com/office/2007/relationships/media" Target="../media/media9.mp3"/><Relationship Id="rId6" Type="http://schemas.openxmlformats.org/officeDocument/2006/relationships/customXml" Target="../ink/ink17.xml"/><Relationship Id="rId11" Type="http://schemas.openxmlformats.org/officeDocument/2006/relationships/image" Target="../media/image29.png"/><Relationship Id="rId24" Type="http://schemas.openxmlformats.org/officeDocument/2006/relationships/customXml" Target="../ink/ink26.xml"/><Relationship Id="rId5" Type="http://schemas.openxmlformats.org/officeDocument/2006/relationships/image" Target="../media/image2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openxmlformats.org/officeDocument/2006/relationships/customXml" Target="../ink/ink28.xml"/><Relationship Id="rId10" Type="http://schemas.openxmlformats.org/officeDocument/2006/relationships/customXml" Target="../ink/ink19.xml"/><Relationship Id="rId19" Type="http://schemas.openxmlformats.org/officeDocument/2006/relationships/image" Target="../media/image33.png"/><Relationship Id="rId4" Type="http://schemas.openxmlformats.org/officeDocument/2006/relationships/image" Target="../media/image26.emf"/><Relationship Id="rId9" Type="http://schemas.openxmlformats.org/officeDocument/2006/relationships/image" Target="../media/image28.png"/><Relationship Id="rId14" Type="http://schemas.openxmlformats.org/officeDocument/2006/relationships/customXml" Target="../ink/ink21.xml"/><Relationship Id="rId22" Type="http://schemas.openxmlformats.org/officeDocument/2006/relationships/customXml" Target="../ink/ink25.xml"/><Relationship Id="rId27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3CAD980-2F85-46FA-BE6F-6B5EB6100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4" name="mm3p5s1">
            <a:hlinkClick r:id="" action="ppaction://media"/>
            <a:extLst>
              <a:ext uri="{FF2B5EF4-FFF2-40B4-BE49-F238E27FC236}">
                <a16:creationId xmlns:a16="http://schemas.microsoft.com/office/drawing/2014/main" id="{7CD7B3E3-4D4F-4675-BCBA-0681E34670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247"/>
    </mc:Choice>
    <mc:Fallback>
      <p:transition spd="slow" advTm="187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4643" x="2503488" y="965200"/>
          <p14:tracePt t="104804" x="2503488" y="957263"/>
          <p14:tracePt t="104818" x="2503488" y="949325"/>
          <p14:tracePt t="104834" x="2503488" y="941388"/>
          <p14:tracePt t="104849" x="2503488" y="933450"/>
          <p14:tracePt t="104858" x="2503488" y="925513"/>
          <p14:tracePt t="104864" x="2503488" y="917575"/>
          <p14:tracePt t="104879" x="2503488" y="909638"/>
          <p14:tracePt t="104902" x="2487613" y="893763"/>
          <p14:tracePt t="104909" x="2479675" y="893763"/>
          <p14:tracePt t="104917" x="2471738" y="885825"/>
          <p14:tracePt t="104926" x="2455863" y="877888"/>
          <p14:tracePt t="104932" x="2432050" y="869950"/>
          <p14:tracePt t="104939" x="2416175" y="869950"/>
          <p14:tracePt t="104947" x="2400300" y="862013"/>
          <p14:tracePt t="104954" x="2374900" y="862013"/>
          <p14:tracePt t="104962" x="2359025" y="852488"/>
          <p14:tracePt t="104970" x="2335213" y="844550"/>
          <p14:tracePt t="104980" x="2319338" y="844550"/>
          <p14:tracePt t="104984" x="2295525" y="844550"/>
          <p14:tracePt t="104993" x="2279650" y="844550"/>
          <p14:tracePt t="104999" x="2263775" y="836613"/>
          <p14:tracePt t="105007" x="2255838" y="836613"/>
          <p14:tracePt t="105014" x="2239963" y="828675"/>
          <p14:tracePt t="105029" x="2232025" y="828675"/>
          <p14:tracePt t="105134" x="2224088" y="828675"/>
          <p14:tracePt t="105194" x="2232025" y="828675"/>
          <p14:tracePt t="105201" x="2239963" y="828675"/>
          <p14:tracePt t="105209" x="2255838" y="828675"/>
          <p14:tracePt t="105217" x="2279650" y="828675"/>
          <p14:tracePt t="105225" x="2303463" y="828675"/>
          <p14:tracePt t="105232" x="2327275" y="828675"/>
          <p14:tracePt t="105240" x="2366963" y="828675"/>
          <p14:tracePt t="105247" x="2447925" y="836613"/>
          <p14:tracePt t="105255" x="2527300" y="844550"/>
          <p14:tracePt t="105262" x="2614613" y="852488"/>
          <p14:tracePt t="105269" x="2678113" y="869950"/>
          <p14:tracePt t="105277" x="2782888" y="885825"/>
          <p14:tracePt t="105284" x="2846388" y="901700"/>
          <p14:tracePt t="105294" x="2933700" y="925513"/>
          <p14:tracePt t="105300" x="3005138" y="941388"/>
          <p14:tracePt t="105307" x="3060700" y="949325"/>
          <p14:tracePt t="105314" x="3109913" y="965200"/>
          <p14:tracePt t="105322" x="3141663" y="965200"/>
          <p14:tracePt t="105329" x="3165475" y="965200"/>
          <p14:tracePt t="105337" x="3173413" y="965200"/>
          <p14:tracePt t="105704" x="3165475" y="965200"/>
          <p14:tracePt t="105735" x="3157538" y="965200"/>
          <p14:tracePt t="105750" x="3149600" y="965200"/>
          <p14:tracePt t="105757" x="3133725" y="965200"/>
          <p14:tracePt t="105764" x="3125788" y="965200"/>
          <p14:tracePt t="105772" x="3117850" y="965200"/>
          <p14:tracePt t="105780" x="3100388" y="965200"/>
          <p14:tracePt t="105787" x="3084513" y="965200"/>
          <p14:tracePt t="105802" x="3068638" y="965200"/>
          <p14:tracePt t="105809" x="3060700" y="965200"/>
          <p14:tracePt t="105824" x="3044825" y="965200"/>
          <p14:tracePt t="105839" x="3036888" y="965200"/>
          <p14:tracePt t="105854" x="3028950" y="965200"/>
          <p14:tracePt t="105862" x="3021013" y="965200"/>
          <p14:tracePt t="105870" x="3013075" y="973138"/>
          <p14:tracePt t="105877" x="2997200" y="973138"/>
          <p14:tracePt t="105887" x="2981325" y="981075"/>
          <p14:tracePt t="105892" x="2965450" y="996950"/>
          <p14:tracePt t="105900" x="2933700" y="1020763"/>
          <p14:tracePt t="105908" x="2917825" y="1028700"/>
          <p14:tracePt t="105916" x="2894013" y="1060450"/>
          <p14:tracePt t="105922" x="2870200" y="1084263"/>
          <p14:tracePt t="105929" x="2838450" y="1116013"/>
          <p14:tracePt t="105936" x="2830513" y="1139825"/>
          <p14:tracePt t="105945" x="2806700" y="1179513"/>
          <p14:tracePt t="105953" x="2790825" y="1195388"/>
          <p14:tracePt t="105959" x="2790825" y="1204913"/>
          <p14:tracePt t="105968" x="2782888" y="1228725"/>
          <p14:tracePt t="105975" x="2774950" y="1260475"/>
          <p14:tracePt t="105984" x="2774950" y="1284288"/>
          <p14:tracePt t="105989" x="2774950" y="1339850"/>
          <p14:tracePt t="105997" x="2774950" y="1379538"/>
          <p14:tracePt t="106004" x="2774950" y="1466850"/>
          <p14:tracePt t="106012" x="2774950" y="1547813"/>
          <p14:tracePt t="106020" x="2774950" y="1658938"/>
          <p14:tracePt t="106026" x="2782888" y="1762125"/>
          <p14:tracePt t="106035" x="2814638" y="1873250"/>
          <p14:tracePt t="106042" x="2822575" y="1946275"/>
          <p14:tracePt t="106050" x="2830513" y="2041525"/>
          <p14:tracePt t="106057" x="2830513" y="2128838"/>
          <p14:tracePt t="106065" x="2830513" y="2208213"/>
          <p14:tracePt t="106073" x="2830513" y="2297113"/>
          <p14:tracePt t="106079" x="2830513" y="2392363"/>
          <p14:tracePt t="106087" x="2830513" y="2471738"/>
          <p14:tracePt t="106095" x="2830513" y="2543175"/>
          <p14:tracePt t="106104" x="2830513" y="2624138"/>
          <p14:tracePt t="106110" x="2830513" y="2695575"/>
          <p14:tracePt t="106118" x="2830513" y="2782888"/>
          <p14:tracePt t="106124" x="2830513" y="2878138"/>
          <p14:tracePt t="106137" x="2830513" y="2974975"/>
          <p14:tracePt t="106139" x="2830513" y="3038475"/>
          <p14:tracePt t="106147" x="2830513" y="3133725"/>
          <p14:tracePt t="106154" x="2830513" y="3221038"/>
          <p14:tracePt t="106162" x="2830513" y="3294063"/>
          <p14:tracePt t="106171" x="2830513" y="3333750"/>
          <p14:tracePt t="106177" x="2830513" y="3365500"/>
          <p14:tracePt t="106185" x="2830513" y="3389313"/>
          <p14:tracePt t="106192" x="2830513" y="3397250"/>
          <p14:tracePt t="106201" x="2838450" y="3405188"/>
          <p14:tracePt t="106285" x="2846388" y="3405188"/>
          <p14:tracePt t="106293" x="2854325" y="3405188"/>
          <p14:tracePt t="106298" x="2862263" y="3397250"/>
          <p14:tracePt t="106305" x="2901950" y="3381375"/>
          <p14:tracePt t="106313" x="2925763" y="3365500"/>
          <p14:tracePt t="106322" x="2949575" y="3349625"/>
          <p14:tracePt t="106328" x="2997200" y="3333750"/>
          <p14:tracePt t="106337" x="3028950" y="3333750"/>
          <p14:tracePt t="106343" x="3100388" y="3317875"/>
          <p14:tracePt t="106352" x="3173413" y="3302000"/>
          <p14:tracePt t="106358" x="3260725" y="3302000"/>
          <p14:tracePt t="106367" x="3332163" y="3302000"/>
          <p14:tracePt t="106373" x="3427413" y="3302000"/>
          <p14:tracePt t="106380" x="3500438" y="3302000"/>
          <p14:tracePt t="106387" x="3619500" y="3302000"/>
          <p14:tracePt t="106394" x="3730625" y="3302000"/>
          <p14:tracePt t="106402" x="3859213" y="3302000"/>
          <p14:tracePt t="106410" x="3994150" y="3302000"/>
          <p14:tracePt t="106418" x="4121150" y="3302000"/>
          <p14:tracePt t="106425" x="4233863" y="3302000"/>
          <p14:tracePt t="106433" x="4360863" y="3302000"/>
          <p14:tracePt t="106440" x="4511675" y="3302000"/>
          <p14:tracePt t="106447" x="4664075" y="3302000"/>
          <p14:tracePt t="106455" x="4799013" y="3302000"/>
          <p14:tracePt t="106462" x="4951413" y="3302000"/>
          <p14:tracePt t="106469" x="5046663" y="3302000"/>
          <p14:tracePt t="106477" x="5173663" y="3302000"/>
          <p14:tracePt t="106485" x="5284788" y="3302000"/>
          <p14:tracePt t="106492" x="5397500" y="3302000"/>
          <p14:tracePt t="106500" x="5492750" y="3302000"/>
          <p14:tracePt t="106507" x="5572125" y="3302000"/>
          <p14:tracePt t="106517" x="5651500" y="3302000"/>
          <p14:tracePt t="106522" x="5700713" y="3302000"/>
          <p14:tracePt t="106530" x="5780088" y="3302000"/>
          <p14:tracePt t="106537" x="5827713" y="3302000"/>
          <p14:tracePt t="106545" x="5883275" y="3302000"/>
          <p14:tracePt t="106552" x="5930900" y="3302000"/>
          <p14:tracePt t="106560" x="5978525" y="3302000"/>
          <p14:tracePt t="106568" x="6010275" y="3302000"/>
          <p14:tracePt t="106574" x="6067425" y="3302000"/>
          <p14:tracePt t="106583" x="6115050" y="3302000"/>
          <p14:tracePt t="106589" x="6154738" y="3302000"/>
          <p14:tracePt t="106598" x="6186488" y="3302000"/>
          <p14:tracePt t="106605" x="6218238" y="3302000"/>
          <p14:tracePt t="106612" x="6249988" y="3302000"/>
          <p14:tracePt t="106620" x="6265863" y="3302000"/>
          <p14:tracePt t="106627" x="6289675" y="3302000"/>
          <p14:tracePt t="106635" x="6305550" y="3302000"/>
          <p14:tracePt t="106642" x="6321425" y="3302000"/>
          <p14:tracePt t="106650" x="6353175" y="3294063"/>
          <p14:tracePt t="106657" x="6376988" y="3286125"/>
          <p14:tracePt t="106666" x="6392863" y="3286125"/>
          <p14:tracePt t="106672" x="6418263" y="3278188"/>
          <p14:tracePt t="106680" x="6442075" y="3278188"/>
          <p14:tracePt t="106687" x="6465888" y="3270250"/>
          <p14:tracePt t="106695" x="6497638" y="3252788"/>
          <p14:tracePt t="106703" x="6521450" y="3244850"/>
          <p14:tracePt t="106709" x="6537325" y="3244850"/>
          <p14:tracePt t="106717" x="6569075" y="3221038"/>
          <p14:tracePt t="106724" x="6592888" y="3213100"/>
          <p14:tracePt t="106733" x="6616700" y="3205163"/>
          <p14:tracePt t="106739" x="6632575" y="3197225"/>
          <p14:tracePt t="106747" x="6648450" y="3189288"/>
          <p14:tracePt t="106754" x="6664325" y="3181350"/>
          <p14:tracePt t="106762" x="6680200" y="3173413"/>
          <p14:tracePt t="106770" x="6696075" y="3165475"/>
          <p14:tracePt t="106777" x="6711950" y="3157538"/>
          <p14:tracePt t="106786" x="6727825" y="3141663"/>
          <p14:tracePt t="106792" x="6743700" y="3133725"/>
          <p14:tracePt t="106799" x="6769100" y="3117850"/>
          <p14:tracePt t="106809" x="6777038" y="3117850"/>
          <p14:tracePt t="106816" x="6800850" y="3101975"/>
          <p14:tracePt t="106822" x="6808788" y="3101975"/>
          <p14:tracePt t="106829" x="6824663" y="3086100"/>
          <p14:tracePt t="106837" x="6840538" y="3078163"/>
          <p14:tracePt t="106844" x="6864350" y="3070225"/>
          <p14:tracePt t="106853" x="6872288" y="3062288"/>
          <p14:tracePt t="106860" x="6888163" y="3054350"/>
          <p14:tracePt t="106868" x="6904038" y="3054350"/>
          <p14:tracePt t="106883" x="6919913" y="3038475"/>
          <p14:tracePt t="106892" x="6943725" y="3038475"/>
          <p14:tracePt t="106905" x="6951663" y="3038475"/>
          <p14:tracePt t="106920" x="6959600" y="3038475"/>
          <p14:tracePt t="106936" x="6967538" y="3038475"/>
          <p14:tracePt t="107087" x="6959600" y="3038475"/>
          <p14:tracePt t="107125" x="6951663" y="3038475"/>
          <p14:tracePt t="107148" x="6935788" y="3046413"/>
          <p14:tracePt t="107156" x="6935788" y="3054350"/>
          <p14:tracePt t="107162" x="6927850" y="3054350"/>
          <p14:tracePt t="107172" x="6919913" y="3054350"/>
          <p14:tracePt t="107177" x="6911975" y="3062288"/>
          <p14:tracePt t="107184" x="6904038" y="3062288"/>
          <p14:tracePt t="107198" x="6896100" y="3070225"/>
          <p14:tracePt t="107205" x="6888163" y="3070225"/>
          <p14:tracePt t="107624" x="6880225" y="3078163"/>
          <p14:tracePt t="107632" x="6880225" y="3086100"/>
          <p14:tracePt t="107654" x="6880225" y="3094038"/>
          <p14:tracePt t="107669" x="6872288" y="3094038"/>
          <p14:tracePt t="107677" x="6872288" y="3101975"/>
          <p14:tracePt t="107701" x="6872288" y="3109913"/>
          <p14:tracePt t="107789" x="6880225" y="3109913"/>
          <p14:tracePt t="107813" x="6888163" y="3109913"/>
          <p14:tracePt t="107819" x="6896100" y="3109913"/>
          <p14:tracePt t="107836" x="6904038" y="3109913"/>
          <p14:tracePt t="107857" x="6911975" y="3109913"/>
          <p14:tracePt t="107872" x="6927850" y="3109913"/>
          <p14:tracePt t="107890" x="6935788" y="3109913"/>
          <p14:tracePt t="107894" x="6951663" y="3109913"/>
          <p14:tracePt t="107902" x="6959600" y="3109913"/>
          <p14:tracePt t="107910" x="6967538" y="3109913"/>
          <p14:tracePt t="107919" x="6975475" y="3109913"/>
          <p14:tracePt t="107933" x="6983413" y="3109913"/>
          <p14:tracePt t="107947" x="6991350" y="3109913"/>
          <p14:tracePt t="107954" x="6999288" y="3109913"/>
          <p14:tracePt t="107977" x="7007225" y="3109913"/>
          <p14:tracePt t="108044" x="7015163" y="3109913"/>
          <p14:tracePt t="108053" x="7015163" y="3117850"/>
          <p14:tracePt t="108060" x="7023100" y="3117850"/>
          <p14:tracePt t="108068" x="7031038" y="3125788"/>
          <p14:tracePt t="108077" x="7038975" y="3125788"/>
          <p14:tracePt t="108089" x="7054850" y="3125788"/>
          <p14:tracePt t="108098" x="7062788" y="3125788"/>
          <p14:tracePt t="108112" x="7078663" y="3125788"/>
          <p14:tracePt t="108119" x="7086600" y="3125788"/>
          <p14:tracePt t="108135" x="7102475" y="3125788"/>
          <p14:tracePt t="108142" x="7110413" y="3125788"/>
          <p14:tracePt t="108150" x="7118350" y="3125788"/>
          <p14:tracePt t="108157" x="7126288" y="3125788"/>
          <p14:tracePt t="108165" x="7143750" y="3125788"/>
          <p14:tracePt t="108172" x="7159625" y="3125788"/>
          <p14:tracePt t="108180" x="7167563" y="3125788"/>
          <p14:tracePt t="108187" x="7183438" y="3125788"/>
          <p14:tracePt t="108194" x="7199313" y="3125788"/>
          <p14:tracePt t="108209" x="7215188" y="3125788"/>
          <p14:tracePt t="108217" x="7223125" y="3125788"/>
          <p14:tracePt t="108224" x="7239000" y="3125788"/>
          <p14:tracePt t="108232" x="7246938" y="3125788"/>
          <p14:tracePt t="108239" x="7254875" y="3125788"/>
          <p14:tracePt t="108249" x="7262813" y="3125788"/>
          <p14:tracePt t="108264" x="7278688" y="3125788"/>
          <p14:tracePt t="108277" x="7286625" y="3125788"/>
          <p14:tracePt t="108285" x="7302500" y="3125788"/>
          <p14:tracePt t="108292" x="7302500" y="3117850"/>
          <p14:tracePt t="108301" x="7310438" y="3117850"/>
          <p14:tracePt t="108307" x="7318375" y="3117850"/>
          <p14:tracePt t="108316" x="7326313" y="3117850"/>
          <p14:tracePt t="108322" x="7334250" y="3117850"/>
          <p14:tracePt t="108330" x="7342188" y="3117850"/>
          <p14:tracePt t="108337" x="7350125" y="3117850"/>
          <p14:tracePt t="108352" x="7358063" y="3117850"/>
          <p14:tracePt t="108368" x="7366000" y="3117850"/>
          <p14:tracePt t="108383" x="7381875" y="3117850"/>
          <p14:tracePt t="108398" x="7389813" y="3117850"/>
          <p14:tracePt t="108405" x="7397750" y="3117850"/>
          <p14:tracePt t="108419" x="7405688" y="3117850"/>
          <p14:tracePt t="108435" x="7413625" y="3117850"/>
          <p14:tracePt t="108450" x="7421563" y="3117850"/>
          <p14:tracePt t="108457" x="7429500" y="3117850"/>
          <p14:tracePt t="108466" x="7437438" y="3117850"/>
          <p14:tracePt t="108472" x="7453313" y="3109913"/>
          <p14:tracePt t="108487" x="7469188" y="3109913"/>
          <p14:tracePt t="108495" x="7477125" y="3109913"/>
          <p14:tracePt t="108502" x="7493000" y="3109913"/>
          <p14:tracePt t="108510" x="7493000" y="3101975"/>
          <p14:tracePt t="108518" x="7502525" y="3101975"/>
          <p14:tracePt t="108524" x="7510463" y="3101975"/>
          <p14:tracePt t="108540" x="7526338" y="3101975"/>
          <p14:tracePt t="108555" x="7534275" y="3101975"/>
          <p14:tracePt t="110256" x="7510463" y="3101975"/>
          <p14:tracePt t="110264" x="7469188" y="3109913"/>
          <p14:tracePt t="110272" x="7461250" y="3109913"/>
          <p14:tracePt t="110280" x="7397750" y="3125788"/>
          <p14:tracePt t="110287" x="7310438" y="3165475"/>
          <p14:tracePt t="110294" x="7207250" y="3197225"/>
          <p14:tracePt t="110302" x="7094538" y="3236913"/>
          <p14:tracePt t="110310" x="6943725" y="3278188"/>
          <p14:tracePt t="110318" x="6792913" y="3333750"/>
          <p14:tracePt t="110324" x="6632575" y="3381375"/>
          <p14:tracePt t="110332" x="6489700" y="3413125"/>
          <p14:tracePt t="110340" x="6353175" y="3460750"/>
          <p14:tracePt t="110349" x="6305550" y="3476625"/>
          <p14:tracePt t="110354" x="6194425" y="3508375"/>
          <p14:tracePt t="110362" x="6091238" y="3532188"/>
          <p14:tracePt t="110370" x="5986463" y="3548063"/>
          <p14:tracePt t="110377" x="5907088" y="3556000"/>
          <p14:tracePt t="110384" x="5835650" y="3563938"/>
          <p14:tracePt t="110392" x="5764213" y="3571875"/>
          <p14:tracePt t="110400" x="5724525" y="3571875"/>
          <p14:tracePt t="110407" x="5700713" y="3571875"/>
          <p14:tracePt t="110415" x="5667375" y="3571875"/>
          <p14:tracePt t="110421" x="5651500" y="3571875"/>
          <p14:tracePt t="110429" x="5635625" y="3571875"/>
          <p14:tracePt t="110436" x="5619750" y="3571875"/>
          <p14:tracePt t="110444" x="5611813" y="3571875"/>
          <p14:tracePt t="110451" x="5611813" y="3579813"/>
          <p14:tracePt t="110460" x="5603875" y="3579813"/>
          <p14:tracePt t="110467" x="5595938" y="3579813"/>
          <p14:tracePt t="110910" x="5603875" y="3579813"/>
          <p14:tracePt t="112109" x="5603875" y="3587750"/>
          <p14:tracePt t="112117" x="5611813" y="3587750"/>
          <p14:tracePt t="112132" x="5619750" y="3595688"/>
          <p14:tracePt t="112140" x="5619750" y="3605213"/>
          <p14:tracePt t="112147" x="5627688" y="3613150"/>
          <p14:tracePt t="112155" x="5635625" y="3621088"/>
          <p14:tracePt t="112162" x="5635625" y="3629025"/>
          <p14:tracePt t="112170" x="5643563" y="3644900"/>
          <p14:tracePt t="112178" x="5651500" y="3652838"/>
          <p14:tracePt t="112184" x="5651500" y="3668713"/>
          <p14:tracePt t="112192" x="5651500" y="3684588"/>
          <p14:tracePt t="112199" x="5667375" y="3700463"/>
          <p14:tracePt t="112208" x="5676900" y="3716338"/>
          <p14:tracePt t="112217" x="5676900" y="3724275"/>
          <p14:tracePt t="112222" x="5676900" y="3740150"/>
          <p14:tracePt t="112238" x="5676900" y="3748088"/>
          <p14:tracePt t="112254" x="5676900" y="3756025"/>
          <p14:tracePt t="112267" x="5684838" y="3756025"/>
          <p14:tracePt t="118608" x="0" y="0"/>
        </p14:tracePtLst>
        <p14:tracePtLst>
          <p14:tracePt t="127209" x="7518400" y="3389313"/>
          <p14:tracePt t="127394" x="7526338" y="3389313"/>
          <p14:tracePt t="127403" x="7542213" y="3389313"/>
          <p14:tracePt t="127410" x="7558088" y="3389313"/>
          <p14:tracePt t="127419" x="7573963" y="3389313"/>
          <p14:tracePt t="127425" x="7581900" y="3389313"/>
          <p14:tracePt t="127433" x="7605713" y="3397250"/>
          <p14:tracePt t="127440" x="7621588" y="3397250"/>
          <p14:tracePt t="127448" x="7645400" y="3397250"/>
          <p14:tracePt t="127455" x="7677150" y="3397250"/>
          <p14:tracePt t="127463" x="7708900" y="3397250"/>
          <p14:tracePt t="127471" x="7748588" y="3397250"/>
          <p14:tracePt t="127478" x="7796213" y="3397250"/>
          <p14:tracePt t="127486" x="7835900" y="3397250"/>
          <p14:tracePt t="127493" x="7869238" y="3397250"/>
          <p14:tracePt t="127500" x="7916863" y="3397250"/>
          <p14:tracePt t="127508" x="7948613" y="3397250"/>
          <p14:tracePt t="127516" x="7964488" y="3397250"/>
          <p14:tracePt t="127523" x="7988300" y="3397250"/>
          <p14:tracePt t="127530" x="8004175" y="3397250"/>
          <p14:tracePt t="127538" x="8012113" y="3397250"/>
          <p14:tracePt t="127549" x="8027988" y="3397250"/>
          <p14:tracePt t="127553" x="8043863" y="3389313"/>
          <p14:tracePt t="127560" x="8059738" y="3389313"/>
          <p14:tracePt t="127568" x="8083550" y="3389313"/>
          <p14:tracePt t="127575" x="8107363" y="3389313"/>
          <p14:tracePt t="127583" x="8139113" y="3389313"/>
          <p14:tracePt t="127590" x="8154988" y="3389313"/>
          <p14:tracePt t="127599" x="8186738" y="3381375"/>
          <p14:tracePt t="127605" x="8210550" y="3381375"/>
          <p14:tracePt t="127613" x="8235950" y="3373438"/>
          <p14:tracePt t="127621" x="8251825" y="3365500"/>
          <p14:tracePt t="127628" x="8259763" y="3365500"/>
          <p14:tracePt t="127638" x="8275638" y="3365500"/>
          <p14:tracePt t="127643" x="8291513" y="3365500"/>
          <p14:tracePt t="127650" x="8299450" y="3357563"/>
          <p14:tracePt t="127658" x="8307388" y="3357563"/>
          <p14:tracePt t="127882" x="8307388" y="3349625"/>
          <p14:tracePt t="127898" x="8299450" y="3349625"/>
          <p14:tracePt t="127905" x="8291513" y="3349625"/>
          <p14:tracePt t="127913" x="8283575" y="3349625"/>
          <p14:tracePt t="127920" x="8275638" y="3349625"/>
          <p14:tracePt t="127927" x="8267700" y="3349625"/>
          <p14:tracePt t="127935" x="8243888" y="3349625"/>
          <p14:tracePt t="127943" x="8218488" y="3349625"/>
          <p14:tracePt t="127952" x="8202613" y="3349625"/>
          <p14:tracePt t="127969" x="8178800" y="3349625"/>
          <p14:tracePt t="127973" x="8154988" y="3349625"/>
          <p14:tracePt t="127980" x="8147050" y="3349625"/>
          <p14:tracePt t="127988" x="8123238" y="3349625"/>
          <p14:tracePt t="127995" x="8115300" y="3349625"/>
          <p14:tracePt t="128010" x="8099425" y="3349625"/>
          <p14:tracePt t="128025" x="8083550" y="3349625"/>
          <p14:tracePt t="128033" x="8075613" y="3349625"/>
          <p14:tracePt t="128049" x="8067675" y="3349625"/>
          <p14:tracePt t="128063" x="8051800" y="3349625"/>
          <p14:tracePt t="128070" x="8043863" y="3349625"/>
          <p14:tracePt t="128078" x="8035925" y="3349625"/>
          <p14:tracePt t="128085" x="8027988" y="3349625"/>
          <p14:tracePt t="128093" x="8020050" y="3349625"/>
          <p14:tracePt t="128101" x="8004175" y="3349625"/>
          <p14:tracePt t="128107" x="7996238" y="3349625"/>
          <p14:tracePt t="128116" x="7980363" y="3349625"/>
          <p14:tracePt t="128123" x="7964488" y="3349625"/>
          <p14:tracePt t="128130" x="7948613" y="3349625"/>
          <p14:tracePt t="128138" x="7932738" y="3349625"/>
          <p14:tracePt t="128145" x="7924800" y="3349625"/>
          <p14:tracePt t="128152" x="7908925" y="3357563"/>
          <p14:tracePt t="128160" x="7893050" y="3357563"/>
          <p14:tracePt t="128168" x="7885113" y="3357563"/>
          <p14:tracePt t="128175" x="7877175" y="3357563"/>
          <p14:tracePt t="128183" x="7859713" y="3357563"/>
          <p14:tracePt t="128190" x="7851775" y="3357563"/>
          <p14:tracePt t="128199" x="7843838" y="3357563"/>
          <p14:tracePt t="128206" x="7827963" y="3357563"/>
          <p14:tracePt t="128213" x="7820025" y="3357563"/>
          <p14:tracePt t="128220" x="7812088" y="3357563"/>
          <p14:tracePt t="128228" x="7804150" y="3357563"/>
          <p14:tracePt t="128235" x="7788275" y="3357563"/>
          <p14:tracePt t="128251" x="7780338" y="3357563"/>
          <p14:tracePt t="128258" x="7772400" y="3357563"/>
          <p14:tracePt t="128268" x="7764463" y="3357563"/>
          <p14:tracePt t="128273" x="7756525" y="3365500"/>
          <p14:tracePt t="128280" x="7748588" y="3365500"/>
          <p14:tracePt t="128288" x="7740650" y="3365500"/>
          <p14:tracePt t="128303" x="7732713" y="3373438"/>
          <p14:tracePt t="128319" x="7724775" y="3373438"/>
          <p14:tracePt t="128333" x="7716838" y="3373438"/>
          <p14:tracePt t="128340" x="7708900" y="3373438"/>
          <p14:tracePt t="128356" x="7700963" y="3373438"/>
          <p14:tracePt t="128363" x="7685088" y="3381375"/>
          <p14:tracePt t="128378" x="7677150" y="3381375"/>
          <p14:tracePt t="128386" x="7669213" y="3389313"/>
          <p14:tracePt t="128394" x="7661275" y="3389313"/>
          <p14:tracePt t="128402" x="7653338" y="3389313"/>
          <p14:tracePt t="130042" x="7653338" y="3397250"/>
          <p14:tracePt t="130080" x="7653338" y="3405188"/>
          <p14:tracePt t="130087" x="7645400" y="3405188"/>
          <p14:tracePt t="130096" x="7637463" y="3421063"/>
          <p14:tracePt t="130103" x="7637463" y="3429000"/>
          <p14:tracePt t="130110" x="7629525" y="3436938"/>
          <p14:tracePt t="130118" x="7621588" y="3452813"/>
          <p14:tracePt t="130125" x="7605713" y="3476625"/>
          <p14:tracePt t="130133" x="7589838" y="3492500"/>
          <p14:tracePt t="130140" x="7581900" y="3508375"/>
          <p14:tracePt t="130148" x="7566025" y="3532188"/>
          <p14:tracePt t="130155" x="7558088" y="3548063"/>
          <p14:tracePt t="130162" x="7542213" y="3556000"/>
          <p14:tracePt t="130171" x="7534275" y="3579813"/>
          <p14:tracePt t="130178" x="7518400" y="3587750"/>
          <p14:tracePt t="130186" x="7518400" y="3595688"/>
          <p14:tracePt t="130202" x="7510463" y="3605213"/>
          <p14:tracePt t="130238" x="7502525" y="3605213"/>
          <p14:tracePt t="130245" x="7502525" y="3613150"/>
          <p14:tracePt t="130260" x="7493000" y="3621088"/>
          <p14:tracePt t="130269" x="7485063" y="3629025"/>
          <p14:tracePt t="130275" x="7485063" y="3644900"/>
          <p14:tracePt t="130283" x="7469188" y="3652838"/>
          <p14:tracePt t="130290" x="7461250" y="3676650"/>
          <p14:tracePt t="130298" x="7445375" y="3692525"/>
          <p14:tracePt t="130306" x="7437438" y="3716338"/>
          <p14:tracePt t="130313" x="7413625" y="3740150"/>
          <p14:tracePt t="130320" x="7389813" y="3779838"/>
          <p14:tracePt t="130328" x="7373938" y="3803650"/>
          <p14:tracePt t="130336" x="7342188" y="3843338"/>
          <p14:tracePt t="130343" x="7326313" y="3875088"/>
          <p14:tracePt t="130352" x="7302500" y="3914775"/>
          <p14:tracePt t="130357" x="7286625" y="3956050"/>
          <p14:tracePt t="130365" x="7270750" y="3995738"/>
          <p14:tracePt t="130373" x="7246938" y="4027488"/>
          <p14:tracePt t="130380" x="7223125" y="4067175"/>
          <p14:tracePt t="130387" x="7207250" y="4098925"/>
          <p14:tracePt t="130395" x="7199313" y="4122738"/>
          <p14:tracePt t="130404" x="7175500" y="4146550"/>
          <p14:tracePt t="130410" x="7175500" y="4154488"/>
          <p14:tracePt t="130420" x="7159625" y="4178300"/>
          <p14:tracePt t="130425" x="7151688" y="4186238"/>
          <p14:tracePt t="130434" x="7151688" y="4194175"/>
          <p14:tracePt t="130448" x="7151688" y="4202113"/>
          <p14:tracePt t="130463" x="7143750" y="4202113"/>
          <p14:tracePt t="131385" x="7143750" y="4194175"/>
          <p14:tracePt t="131407" x="7143750" y="4186238"/>
          <p14:tracePt t="131437" x="7143750" y="4178300"/>
          <p14:tracePt t="131445" x="7135813" y="4178300"/>
          <p14:tracePt t="131461" x="7126288" y="4178300"/>
          <p14:tracePt t="131467" x="7118350" y="4178300"/>
          <p14:tracePt t="131476" x="7110413" y="4170363"/>
          <p14:tracePt t="131483" x="7094538" y="4162425"/>
          <p14:tracePt t="131490" x="7070725" y="4162425"/>
          <p14:tracePt t="131498" x="7046913" y="4146550"/>
          <p14:tracePt t="131505" x="7007225" y="4138613"/>
          <p14:tracePt t="131513" x="6967538" y="4130675"/>
          <p14:tracePt t="131520" x="6911975" y="4130675"/>
          <p14:tracePt t="131528" x="6848475" y="4122738"/>
          <p14:tracePt t="131535" x="6784975" y="4122738"/>
          <p14:tracePt t="131542" x="6696075" y="4122738"/>
          <p14:tracePt t="131550" x="6616700" y="4122738"/>
          <p14:tracePt t="131559" x="6529388" y="4122738"/>
          <p14:tracePt t="131565" x="6434138" y="4122738"/>
          <p14:tracePt t="131572" x="6337300" y="4114800"/>
          <p14:tracePt t="131580" x="6242050" y="4114800"/>
          <p14:tracePt t="131588" x="6138863" y="4114800"/>
          <p14:tracePt t="131595" x="6018213" y="4114800"/>
          <p14:tracePt t="131603" x="5891213" y="4122738"/>
          <p14:tracePt t="131611" x="5795963" y="4130675"/>
          <p14:tracePt t="131618" x="5659438" y="4146550"/>
          <p14:tracePt t="131626" x="5540375" y="4154488"/>
          <p14:tracePt t="131633" x="5461000" y="4154488"/>
          <p14:tracePt t="131640" x="5373688" y="4154488"/>
          <p14:tracePt t="131648" x="5334000" y="4154488"/>
          <p14:tracePt t="131655" x="5245100" y="4154488"/>
          <p14:tracePt t="131662" x="5173663" y="4154488"/>
          <p14:tracePt t="131670" x="5094288" y="4154488"/>
          <p14:tracePt t="131678" x="5030788" y="4154488"/>
          <p14:tracePt t="131685" x="4951413" y="4154488"/>
          <p14:tracePt t="131692" x="4894263" y="4154488"/>
          <p14:tracePt t="131700" x="4830763" y="4154488"/>
          <p14:tracePt t="131708" x="4759325" y="4154488"/>
          <p14:tracePt t="131715" x="4687888" y="4138613"/>
          <p14:tracePt t="131723" x="4624388" y="4122738"/>
          <p14:tracePt t="131730" x="4567238" y="4106863"/>
          <p14:tracePt t="131738" x="4487863" y="4067175"/>
          <p14:tracePt t="131745" x="4448175" y="4051300"/>
          <p14:tracePt t="131753" x="4400550" y="4019550"/>
          <p14:tracePt t="131764" x="4337050" y="3995738"/>
          <p14:tracePt t="131768" x="4281488" y="3963988"/>
          <p14:tracePt t="131776" x="4233863" y="3922713"/>
          <p14:tracePt t="131783" x="4192588" y="3890963"/>
          <p14:tracePt t="131790" x="4168775" y="3859213"/>
          <p14:tracePt t="131798" x="4137025" y="3827463"/>
          <p14:tracePt t="131805" x="4105275" y="3795713"/>
          <p14:tracePt t="131813" x="4089400" y="3771900"/>
          <p14:tracePt t="131821" x="4081463" y="3732213"/>
          <p14:tracePt t="131829" x="4049713" y="3684588"/>
          <p14:tracePt t="131836" x="4033838" y="3652838"/>
          <p14:tracePt t="131843" x="4017963" y="3613150"/>
          <p14:tracePt t="131850" x="3994150" y="3563938"/>
          <p14:tracePt t="131859" x="3978275" y="3524250"/>
          <p14:tracePt t="131866" x="3962400" y="3468688"/>
          <p14:tracePt t="131874" x="3946525" y="3421063"/>
          <p14:tracePt t="131880" x="3914775" y="3373438"/>
          <p14:tracePt t="131888" x="3898900" y="3333750"/>
          <p14:tracePt t="131895" x="3883025" y="3278188"/>
          <p14:tracePt t="131903" x="3851275" y="3221038"/>
          <p14:tracePt t="131913" x="3817938" y="3165475"/>
          <p14:tracePt t="131917" x="3778250" y="3101975"/>
          <p14:tracePt t="131926" x="3746500" y="3054350"/>
          <p14:tracePt t="131933" x="3706813" y="3014663"/>
          <p14:tracePt t="131940" x="3651250" y="2974975"/>
          <p14:tracePt t="131950" x="3595688" y="2935288"/>
          <p14:tracePt t="131955" x="3540125" y="2894013"/>
          <p14:tracePt t="131962" x="3411538" y="2846388"/>
          <p14:tracePt t="131970" x="3332163" y="2814638"/>
          <p14:tracePt t="131978" x="3268663" y="2806700"/>
          <p14:tracePt t="131986" x="3181350" y="2782888"/>
          <p14:tracePt t="131993" x="3084513" y="2767013"/>
          <p14:tracePt t="132000" x="3013075" y="2759075"/>
          <p14:tracePt t="132009" x="2925763" y="2743200"/>
          <p14:tracePt t="132015" x="2838450" y="2735263"/>
          <p14:tracePt t="132024" x="2759075" y="2735263"/>
          <p14:tracePt t="132030" x="2686050" y="2735263"/>
          <p14:tracePt t="132037" x="2606675" y="2735263"/>
          <p14:tracePt t="132045" x="2519363" y="2735263"/>
          <p14:tracePt t="132053" x="2439988" y="2735263"/>
          <p14:tracePt t="132062" x="2351088" y="2735263"/>
          <p14:tracePt t="132068" x="2263775" y="2735263"/>
          <p14:tracePt t="132077" x="2192338" y="2743200"/>
          <p14:tracePt t="132083" x="2128838" y="2751138"/>
          <p14:tracePt t="132091" x="2041525" y="2759075"/>
          <p14:tracePt t="132098" x="1976438" y="2774950"/>
          <p14:tracePt t="132105" x="1920875" y="2790825"/>
          <p14:tracePt t="132113" x="1849438" y="2806700"/>
          <p14:tracePt t="132122" x="1809750" y="2814638"/>
          <p14:tracePt t="132128" x="1785938" y="2822575"/>
          <p14:tracePt t="132140" x="1746250" y="2830513"/>
          <p14:tracePt t="132143" x="1722438" y="2830513"/>
          <p14:tracePt t="132150" x="1706563" y="2846388"/>
          <p14:tracePt t="132159" x="1682750" y="2854325"/>
          <p14:tracePt t="132165" x="1658938" y="2870200"/>
          <p14:tracePt t="132174" x="1651000" y="2878138"/>
          <p14:tracePt t="132180" x="1641475" y="2886075"/>
          <p14:tracePt t="132188" x="1633538" y="2901950"/>
          <p14:tracePt t="132195" x="1625600" y="2919413"/>
          <p14:tracePt t="132203" x="1617663" y="2943225"/>
          <p14:tracePt t="132211" x="1601788" y="2959100"/>
          <p14:tracePt t="132218" x="1593850" y="2982913"/>
          <p14:tracePt t="132226" x="1570038" y="3030538"/>
          <p14:tracePt t="132232" x="1570038" y="3078163"/>
          <p14:tracePt t="132241" x="1562100" y="3117850"/>
          <p14:tracePt t="132248" x="1554163" y="3165475"/>
          <p14:tracePt t="132255" x="1538288" y="3228975"/>
          <p14:tracePt t="132263" x="1522413" y="3278188"/>
          <p14:tracePt t="132270" x="1514475" y="3333750"/>
          <p14:tracePt t="132278" x="1498600" y="3405188"/>
          <p14:tracePt t="132286" x="1490663" y="3468688"/>
          <p14:tracePt t="132293" x="1474788" y="3548063"/>
          <p14:tracePt t="132300" x="1474788" y="3621088"/>
          <p14:tracePt t="132308" x="1474788" y="3684588"/>
          <p14:tracePt t="132315" x="1474788" y="3740150"/>
          <p14:tracePt t="132324" x="1474788" y="3795713"/>
          <p14:tracePt t="132330" x="1474788" y="3859213"/>
          <p14:tracePt t="132338" x="1474788" y="3898900"/>
          <p14:tracePt t="132345" x="1474788" y="3956050"/>
          <p14:tracePt t="132353" x="1474788" y="4011613"/>
          <p14:tracePt t="132362" x="1474788" y="4043363"/>
          <p14:tracePt t="132368" x="1474788" y="4098925"/>
          <p14:tracePt t="132376" x="1474788" y="4138613"/>
          <p14:tracePt t="132383" x="1482725" y="4186238"/>
          <p14:tracePt t="132391" x="1490663" y="4225925"/>
          <p14:tracePt t="132398" x="1498600" y="4291013"/>
          <p14:tracePt t="132406" x="1506538" y="4346575"/>
          <p14:tracePt t="132414" x="1514475" y="4386263"/>
          <p14:tracePt t="132421" x="1522413" y="4449763"/>
          <p14:tracePt t="132429" x="1530350" y="4489450"/>
          <p14:tracePt t="132436" x="1554163" y="4552950"/>
          <p14:tracePt t="132444" x="1570038" y="4584700"/>
          <p14:tracePt t="132450" x="1601788" y="4624388"/>
          <p14:tracePt t="132459" x="1617663" y="4641850"/>
          <p14:tracePt t="132466" x="1633538" y="4657725"/>
          <p14:tracePt t="132473" x="1658938" y="4689475"/>
          <p14:tracePt t="132480" x="1698625" y="4705350"/>
          <p14:tracePt t="132488" x="1722438" y="4721225"/>
          <p14:tracePt t="132496" x="1754188" y="4745038"/>
          <p14:tracePt t="132503" x="1778000" y="4752975"/>
          <p14:tracePt t="132516" x="1809750" y="4768850"/>
          <p14:tracePt t="132518" x="1849438" y="4776788"/>
          <p14:tracePt t="132526" x="1889125" y="4792663"/>
          <p14:tracePt t="132533" x="1928813" y="4792663"/>
          <p14:tracePt t="132542" x="2008188" y="4800600"/>
          <p14:tracePt t="132548" x="2057400" y="4800600"/>
          <p14:tracePt t="132556" x="2120900" y="4800600"/>
          <p14:tracePt t="132563" x="2184400" y="4800600"/>
          <p14:tracePt t="132570" x="2255838" y="4792663"/>
          <p14:tracePt t="132579" x="2335213" y="4768850"/>
          <p14:tracePt t="132585" x="2416175" y="4745038"/>
          <p14:tracePt t="132594" x="2503488" y="4705350"/>
          <p14:tracePt t="132600" x="2559050" y="4673600"/>
          <p14:tracePt t="132611" x="2646363" y="4633913"/>
          <p14:tracePt t="132615" x="2725738" y="4584700"/>
          <p14:tracePt t="132623" x="2814638" y="4529138"/>
          <p14:tracePt t="132631" x="2886075" y="4481513"/>
          <p14:tracePt t="132640" x="2957513" y="4410075"/>
          <p14:tracePt t="132647" x="2981325" y="4370388"/>
          <p14:tracePt t="132653" x="3021013" y="4314825"/>
          <p14:tracePt t="132662" x="3036888" y="4265613"/>
          <p14:tracePt t="132669" x="3052763" y="4217988"/>
          <p14:tracePt t="132676" x="3068638" y="4178300"/>
          <p14:tracePt t="132683" x="3076575" y="4130675"/>
          <p14:tracePt t="132691" x="3076575" y="4098925"/>
          <p14:tracePt t="132699" x="3084513" y="4067175"/>
          <p14:tracePt t="132705" x="3084513" y="4011613"/>
          <p14:tracePt t="132713" x="3084513" y="3979863"/>
          <p14:tracePt t="132720" x="3084513" y="3930650"/>
          <p14:tracePt t="132728" x="3084513" y="3890963"/>
          <p14:tracePt t="132736" x="3076575" y="3843338"/>
          <p14:tracePt t="132744" x="3060700" y="3811588"/>
          <p14:tracePt t="132751" x="3052763" y="3771900"/>
          <p14:tracePt t="132759" x="3036888" y="3740150"/>
          <p14:tracePt t="132765" x="3013075" y="3700463"/>
          <p14:tracePt t="132773" x="2989263" y="3652838"/>
          <p14:tracePt t="132781" x="2965450" y="3605213"/>
          <p14:tracePt t="132788" x="2949575" y="3571875"/>
          <p14:tracePt t="132796" x="2917825" y="3524250"/>
          <p14:tracePt t="132803" x="2894013" y="3484563"/>
          <p14:tracePt t="132812" x="2870200" y="3444875"/>
          <p14:tracePt t="132818" x="2838450" y="3405188"/>
          <p14:tracePt t="132826" x="2806700" y="3365500"/>
          <p14:tracePt t="132833" x="2774950" y="3341688"/>
          <p14:tracePt t="132843" x="2751138" y="3309938"/>
          <p14:tracePt t="132848" x="2725738" y="3286125"/>
          <p14:tracePt t="132855" x="2693988" y="3252788"/>
          <p14:tracePt t="132863" x="2678113" y="3236913"/>
          <p14:tracePt t="132871" x="2670175" y="3221038"/>
          <p14:tracePt t="132879" x="2646363" y="3213100"/>
          <p14:tracePt t="132886" x="2638425" y="3197225"/>
          <p14:tracePt t="132894" x="2630488" y="3197225"/>
          <p14:tracePt t="132908" x="2622550" y="3189288"/>
          <p14:tracePt t="133006" x="2614613" y="3189288"/>
          <p14:tracePt t="133036" x="2606675" y="3197225"/>
          <p14:tracePt t="133050" x="2598738" y="3197225"/>
          <p14:tracePt t="133059" x="2582863" y="3213100"/>
          <p14:tracePt t="133066" x="2566988" y="3228975"/>
          <p14:tracePt t="133075" x="2535238" y="3262313"/>
          <p14:tracePt t="133080" x="2527300" y="3270250"/>
          <p14:tracePt t="133088" x="2487613" y="3302000"/>
          <p14:tracePt t="133096" x="2447925" y="3357563"/>
          <p14:tracePt t="133103" x="2392363" y="3397250"/>
          <p14:tracePt t="133112" x="2343150" y="3444875"/>
          <p14:tracePt t="133118" x="2279650" y="3492500"/>
          <p14:tracePt t="133127" x="2239963" y="3524250"/>
          <p14:tracePt t="133133" x="2208213" y="3556000"/>
          <p14:tracePt t="133143" x="2160588" y="3595688"/>
          <p14:tracePt t="133148" x="2120900" y="3621088"/>
          <p14:tracePt t="133156" x="2081213" y="3652838"/>
          <p14:tracePt t="133163" x="2065338" y="3660775"/>
          <p14:tracePt t="133172" x="2049463" y="3676650"/>
          <p14:tracePt t="133179" x="2041525" y="3684588"/>
          <p14:tracePt t="133186" x="2033588" y="3684588"/>
          <p14:tracePt t="133382" x="2033588" y="3676650"/>
          <p14:tracePt t="133427" x="2033588" y="3668713"/>
          <p14:tracePt t="133450" x="2041525" y="3668713"/>
          <p14:tracePt t="133465" x="2041525" y="3660775"/>
          <p14:tracePt t="133482" x="2049463" y="3660775"/>
          <p14:tracePt t="133508" x="2057400" y="3660775"/>
          <p14:tracePt t="133532" x="2065338" y="3660775"/>
          <p14:tracePt t="133540" x="2073275" y="3660775"/>
          <p14:tracePt t="133556" x="2081213" y="3660775"/>
          <p14:tracePt t="133564" x="2089150" y="3660775"/>
          <p14:tracePt t="133579" x="2105025" y="3660775"/>
          <p14:tracePt t="133586" x="2112963" y="3660775"/>
          <p14:tracePt t="133592" x="2120900" y="3660775"/>
          <p14:tracePt t="133600" x="2128838" y="3660775"/>
          <p14:tracePt t="133615" x="2136775" y="3660775"/>
          <p14:tracePt t="133624" x="2144713" y="3660775"/>
          <p14:tracePt t="133642" x="2152650" y="3660775"/>
          <p14:tracePt t="133690" x="2160588" y="3660775"/>
          <p14:tracePt t="133701" x="2160588" y="3652838"/>
          <p14:tracePt t="133713" x="2168525" y="3652838"/>
          <p14:tracePt t="133722" x="2168525" y="3644900"/>
          <p14:tracePt t="133727" x="2168525" y="3636963"/>
          <p14:tracePt t="133736" x="2176463" y="3629025"/>
          <p14:tracePt t="133743" x="2184400" y="3621088"/>
          <p14:tracePt t="133750" x="2192338" y="3605213"/>
          <p14:tracePt t="133757" x="2200275" y="3579813"/>
          <p14:tracePt t="133767" x="2216150" y="3563938"/>
          <p14:tracePt t="133775" x="2216150" y="3556000"/>
          <p14:tracePt t="133785" x="2232025" y="3540125"/>
          <p14:tracePt t="133788" x="2232025" y="3532188"/>
          <p14:tracePt t="133796" x="2232025" y="3524250"/>
          <p14:tracePt t="133802" x="2239963" y="3508375"/>
          <p14:tracePt t="133810" x="2247900" y="3500438"/>
          <p14:tracePt t="133817" x="2247900" y="3484563"/>
          <p14:tracePt t="133823" x="2247900" y="3476625"/>
          <p14:tracePt t="133832" x="2247900" y="3468688"/>
          <p14:tracePt t="133838" x="2247900" y="3460750"/>
          <p14:tracePt t="133847" x="2247900" y="3452813"/>
          <p14:tracePt t="133861" x="2247900" y="3444875"/>
          <p14:tracePt t="133868" x="2247900" y="3436938"/>
          <p14:tracePt t="133914" x="2247900" y="3429000"/>
          <p14:tracePt t="133921" x="2239963" y="3429000"/>
          <p14:tracePt t="133929" x="2232025" y="3429000"/>
          <p14:tracePt t="133936" x="2232025" y="3421063"/>
          <p14:tracePt t="133943" x="2224088" y="3413125"/>
          <p14:tracePt t="133951" x="2208213" y="3405188"/>
          <p14:tracePt t="133970" x="2184400" y="3397250"/>
          <p14:tracePt t="133983" x="2168525" y="3389313"/>
          <p14:tracePt t="134012" x="2160588" y="3389313"/>
          <p14:tracePt t="134040" x="2152650" y="3389313"/>
          <p14:tracePt t="134072" x="2144713" y="3389313"/>
          <p14:tracePt t="134081" x="2136775" y="3389313"/>
          <p14:tracePt t="134087" x="2128838" y="3389313"/>
          <p14:tracePt t="134094" x="2112963" y="3389313"/>
          <p14:tracePt t="134102" x="2097088" y="3389313"/>
          <p14:tracePt t="134109" x="2089150" y="3389313"/>
          <p14:tracePt t="134117" x="2073275" y="3397250"/>
          <p14:tracePt t="134124" x="2041525" y="3397250"/>
          <p14:tracePt t="134132" x="2017713" y="3405188"/>
          <p14:tracePt t="134139" x="1992313" y="3405188"/>
          <p14:tracePt t="134148" x="1976438" y="3413125"/>
          <p14:tracePt t="134154" x="1960563" y="3421063"/>
          <p14:tracePt t="134162" x="1936750" y="3436938"/>
          <p14:tracePt t="134171" x="1920875" y="3436938"/>
          <p14:tracePt t="134177" x="1897063" y="3452813"/>
          <p14:tracePt t="134185" x="1889125" y="3460750"/>
          <p14:tracePt t="134192" x="1881188" y="3468688"/>
          <p14:tracePt t="134203" x="1873250" y="3476625"/>
          <p14:tracePt t="134206" x="1865313" y="3484563"/>
          <p14:tracePt t="134221" x="1865313" y="3500438"/>
          <p14:tracePt t="134238" x="1865313" y="3508375"/>
          <p14:tracePt t="134247" x="1857375" y="3524250"/>
          <p14:tracePt t="134253" x="1857375" y="3540125"/>
          <p14:tracePt t="134263" x="1857375" y="3548063"/>
          <p14:tracePt t="134269" x="1857375" y="3571875"/>
          <p14:tracePt t="134275" x="1857375" y="3579813"/>
          <p14:tracePt t="134283" x="1857375" y="3605213"/>
          <p14:tracePt t="134289" x="1857375" y="3629025"/>
          <p14:tracePt t="134298" x="1857375" y="3644900"/>
          <p14:tracePt t="134304" x="1857375" y="3660775"/>
          <p14:tracePt t="134314" x="1857375" y="3676650"/>
          <p14:tracePt t="134320" x="1865313" y="3692525"/>
          <p14:tracePt t="134327" x="1865313" y="3708400"/>
          <p14:tracePt t="134338" x="1873250" y="3732213"/>
          <p14:tracePt t="134343" x="1889125" y="3748088"/>
          <p14:tracePt t="134350" x="1897063" y="3763963"/>
          <p14:tracePt t="134357" x="1905000" y="3779838"/>
          <p14:tracePt t="134366" x="1912938" y="3803650"/>
          <p14:tracePt t="134373" x="1928813" y="3819525"/>
          <p14:tracePt t="134380" x="1936750" y="3835400"/>
          <p14:tracePt t="134389" x="1944688" y="3851275"/>
          <p14:tracePt t="134395" x="1960563" y="3867150"/>
          <p14:tracePt t="134402" x="1976438" y="3883025"/>
          <p14:tracePt t="134408" x="1984375" y="3890963"/>
          <p14:tracePt t="134418" x="2000250" y="3914775"/>
          <p14:tracePt t="134423" x="2008188" y="3914775"/>
          <p14:tracePt t="134432" x="2017713" y="3922713"/>
          <p14:tracePt t="134438" x="2033588" y="3930650"/>
          <p14:tracePt t="134446" x="2041525" y="3938588"/>
          <p14:tracePt t="134453" x="2057400" y="3948113"/>
          <p14:tracePt t="134461" x="2065338" y="3948113"/>
          <p14:tracePt t="134476" x="2073275" y="3948113"/>
          <p14:tracePt t="134483" x="2081213" y="3948113"/>
          <p14:tracePt t="134521" x="2089150" y="3948113"/>
          <p14:tracePt t="134544" x="2097088" y="3948113"/>
          <p14:tracePt t="134551" x="2105025" y="3948113"/>
          <p14:tracePt t="134559" x="2112963" y="3948113"/>
          <p14:tracePt t="134567" x="2112963" y="3930650"/>
          <p14:tracePt t="134574" x="2120900" y="3930650"/>
          <p14:tracePt t="134582" x="2120900" y="3922713"/>
          <p14:tracePt t="134589" x="2136775" y="3906838"/>
          <p14:tracePt t="134604" x="2144713" y="3890963"/>
          <p14:tracePt t="134612" x="2144713" y="3883025"/>
          <p14:tracePt t="134618" x="2152650" y="3883025"/>
          <p14:tracePt t="134627" x="2152650" y="3867150"/>
          <p14:tracePt t="134641" x="2152650" y="3859213"/>
          <p14:tracePt t="134665" x="2152650" y="3851275"/>
          <p14:tracePt t="134703" x="2152650" y="3843338"/>
          <p14:tracePt t="134777" x="2152650" y="3835400"/>
          <p14:tracePt t="134801" x="2152650" y="3827463"/>
          <p14:tracePt t="134860" x="2152650" y="3819525"/>
          <p14:tracePt t="134874" x="2152650" y="3811588"/>
          <p14:tracePt t="135107" x="2152650" y="3803650"/>
          <p14:tracePt t="135161" x="2152650" y="3795713"/>
          <p14:tracePt t="135183" x="2160588" y="3795713"/>
          <p14:tracePt t="137100" x="2160588" y="3787775"/>
          <p14:tracePt t="137108" x="2160588" y="3779838"/>
          <p14:tracePt t="137115" x="2160588" y="3763963"/>
          <p14:tracePt t="137122" x="2176463" y="3740150"/>
          <p14:tracePt t="137130" x="2184400" y="3732213"/>
          <p14:tracePt t="137141" x="2192338" y="3716338"/>
          <p14:tracePt t="137145" x="2200275" y="3700463"/>
          <p14:tracePt t="137153" x="2224088" y="3668713"/>
          <p14:tracePt t="137161" x="2239963" y="3652838"/>
          <p14:tracePt t="137169" x="2263775" y="3636963"/>
          <p14:tracePt t="137176" x="2271713" y="3613150"/>
          <p14:tracePt t="137186" x="2295525" y="3605213"/>
          <p14:tracePt t="137191" x="2303463" y="3587750"/>
          <p14:tracePt t="137198" x="2311400" y="3579813"/>
          <p14:tracePt t="137205" x="2327275" y="3571875"/>
          <p14:tracePt t="137213" x="2343150" y="3563938"/>
          <p14:tracePt t="137220" x="2351088" y="3556000"/>
          <p14:tracePt t="137228" x="2366963" y="3548063"/>
          <p14:tracePt t="137236" x="2374900" y="3532188"/>
          <p14:tracePt t="137243" x="2384425" y="3532188"/>
          <p14:tracePt t="137250" x="2400300" y="3516313"/>
          <p14:tracePt t="137259" x="2408238" y="3508375"/>
          <p14:tracePt t="137265" x="2416175" y="3508375"/>
          <p14:tracePt t="137273" x="2416175" y="3500438"/>
          <p14:tracePt t="137280" x="2424113" y="3500438"/>
          <p14:tracePt t="137288" x="2424113" y="3492500"/>
          <p14:tracePt t="137295" x="2432050" y="3492500"/>
          <p14:tracePt t="137311" x="2439988" y="3492500"/>
          <p14:tracePt t="137318" x="2439988" y="3484563"/>
          <p14:tracePt t="137579" x="2432050" y="3484563"/>
          <p14:tracePt t="137588" x="2424113" y="3492500"/>
          <p14:tracePt t="137596" x="2408238" y="3508375"/>
          <p14:tracePt t="137603" x="2384425" y="3516313"/>
          <p14:tracePt t="137610" x="2359025" y="3524250"/>
          <p14:tracePt t="137618" x="2343150" y="3532188"/>
          <p14:tracePt t="137625" x="2311400" y="3540125"/>
          <p14:tracePt t="137633" x="2303463" y="3540125"/>
          <p14:tracePt t="137642" x="2295525" y="3540125"/>
          <p14:tracePt t="137649" x="2279650" y="3540125"/>
          <p14:tracePt t="137656" x="2271713" y="3540125"/>
          <p14:tracePt t="137672" x="2263775" y="3540125"/>
          <p14:tracePt t="143584" x="2263775" y="3508375"/>
          <p14:tracePt t="143585" x="2335213" y="3309938"/>
          <p14:tracePt t="143587" x="2374900" y="3221038"/>
          <p14:tracePt t="143588" x="2408238" y="3133725"/>
          <p14:tracePt t="143589" x="2447925" y="3046413"/>
          <p14:tracePt t="143589" x="2479675" y="2959100"/>
          <p14:tracePt t="143603" x="2767013" y="2273300"/>
          <p14:tracePt t="143611" x="2790825" y="2216150"/>
          <p14:tracePt t="143618" x="2822575" y="2128838"/>
          <p14:tracePt t="143626" x="2838450" y="2073275"/>
          <p14:tracePt t="143633" x="2862263" y="2009775"/>
          <p14:tracePt t="143641" x="2878138" y="1978025"/>
          <p14:tracePt t="143648" x="2901950" y="1922463"/>
          <p14:tracePt t="143656" x="2909888" y="1881188"/>
          <p14:tracePt t="143663" x="2925763" y="1857375"/>
          <p14:tracePt t="143671" x="2933700" y="1841500"/>
          <p14:tracePt t="143678" x="2941638" y="1825625"/>
          <p14:tracePt t="143695" x="2941638" y="1817688"/>
          <p14:tracePt t="143701" x="2949575" y="1817688"/>
          <p14:tracePt t="143857" x="2957513" y="1817688"/>
          <p14:tracePt t="143880" x="2965450" y="1825625"/>
          <p14:tracePt t="143890" x="2965450" y="1833563"/>
          <p14:tracePt t="143896" x="2973388" y="1833563"/>
          <p14:tracePt t="143911" x="2989263" y="1841500"/>
          <p14:tracePt t="143920" x="3013075" y="1857375"/>
          <p14:tracePt t="143926" x="3052763" y="1881188"/>
          <p14:tracePt t="143933" x="3060700" y="1890713"/>
          <p14:tracePt t="143941" x="3084513" y="1898650"/>
          <p14:tracePt t="143949" x="3100388" y="1906588"/>
          <p14:tracePt t="143956" x="3125788" y="1914525"/>
          <p14:tracePt t="143964" x="3141663" y="1914525"/>
          <p14:tracePt t="143978" x="3157538" y="1922463"/>
          <p14:tracePt t="143980" x="3165475" y="1922463"/>
          <p14:tracePt t="143986" x="3181350" y="1922463"/>
          <p14:tracePt t="143996" x="3189288" y="1930400"/>
          <p14:tracePt t="144001" x="3197225" y="1938338"/>
          <p14:tracePt t="144009" x="3205163" y="1938338"/>
          <p14:tracePt t="144203" x="3205163" y="1946275"/>
          <p14:tracePt t="144218" x="3213100" y="1954213"/>
          <p14:tracePt t="144225" x="3221038" y="1962150"/>
          <p14:tracePt t="144233" x="3221038" y="1978025"/>
          <p14:tracePt t="144242" x="3228975" y="1985963"/>
          <p14:tracePt t="144248" x="3236913" y="2001838"/>
          <p14:tracePt t="144256" x="3244850" y="2025650"/>
          <p14:tracePt t="144264" x="3252788" y="2065338"/>
          <p14:tracePt t="144271" x="3260725" y="2089150"/>
          <p14:tracePt t="144278" x="3268663" y="2120900"/>
          <p14:tracePt t="144286" x="3276600" y="2160588"/>
          <p14:tracePt t="144294" x="3292475" y="2184400"/>
          <p14:tracePt t="144302" x="3292475" y="2216150"/>
          <p14:tracePt t="144309" x="3292475" y="2241550"/>
          <p14:tracePt t="144316" x="3300413" y="2257425"/>
          <p14:tracePt t="144324" x="3300413" y="2265363"/>
          <p14:tracePt t="144331" x="3308350" y="2273300"/>
          <p14:tracePt t="144340" x="3308350" y="2289175"/>
          <p14:tracePt t="144345" x="3308350" y="2297113"/>
          <p14:tracePt t="144353" x="3308350" y="2305050"/>
          <p14:tracePt t="144361" x="3308350" y="2312988"/>
          <p14:tracePt t="144376" x="3308350" y="2320925"/>
          <p14:tracePt t="144387" x="3308350" y="2336800"/>
          <p14:tracePt t="144392" x="3308350" y="2344738"/>
          <p14:tracePt t="144399" x="3308350" y="2360613"/>
          <p14:tracePt t="144405" x="3300413" y="2368550"/>
          <p14:tracePt t="144413" x="3292475" y="2376488"/>
          <p14:tracePt t="144421" x="3284538" y="2392363"/>
          <p14:tracePt t="144428" x="3276600" y="2416175"/>
          <p14:tracePt t="144436" x="3268663" y="2432050"/>
          <p14:tracePt t="144446" x="3268663" y="2439988"/>
          <p14:tracePt t="144451" x="3260725" y="2455863"/>
          <p14:tracePt t="144458" x="3260725" y="2471738"/>
          <p14:tracePt t="144466" x="3252788" y="2471738"/>
          <p14:tracePt t="144473" x="3252788" y="2487613"/>
          <p14:tracePt t="144481" x="3252788" y="2503488"/>
          <p14:tracePt t="144488" x="3252788" y="2519363"/>
          <p14:tracePt t="144496" x="3252788" y="2535238"/>
          <p14:tracePt t="144503" x="3252788" y="2584450"/>
          <p14:tracePt t="144512" x="3252788" y="2592388"/>
          <p14:tracePt t="144518" x="3252788" y="2608263"/>
          <p14:tracePt t="144527" x="3260725" y="2632075"/>
          <p14:tracePt t="144533" x="3260725" y="2647950"/>
          <p14:tracePt t="144542" x="3276600" y="2663825"/>
          <p14:tracePt t="144548" x="3284538" y="2687638"/>
          <p14:tracePt t="144556" x="3284538" y="2703513"/>
          <p14:tracePt t="144563" x="3300413" y="2735263"/>
          <p14:tracePt t="144571" x="3316288" y="2774950"/>
          <p14:tracePt t="144578" x="3316288" y="2798763"/>
          <p14:tracePt t="144586" x="3324225" y="2830513"/>
          <p14:tracePt t="144595" x="3332163" y="2878138"/>
          <p14:tracePt t="144601" x="3332163" y="2927350"/>
          <p14:tracePt t="144609" x="3332163" y="2974975"/>
          <p14:tracePt t="144616" x="3332163" y="3038475"/>
          <p14:tracePt t="144624" x="3332163" y="3094038"/>
          <p14:tracePt t="144632" x="3332163" y="3157538"/>
          <p14:tracePt t="144640" x="3332163" y="3221038"/>
          <p14:tracePt t="144646" x="3332163" y="3286125"/>
          <p14:tracePt t="144653" x="3332163" y="3333750"/>
          <p14:tracePt t="144661" x="3332163" y="3389313"/>
          <p14:tracePt t="144669" x="3332163" y="3444875"/>
          <p14:tracePt t="144676" x="3332163" y="3484563"/>
          <p14:tracePt t="144683" x="3332163" y="3540125"/>
          <p14:tracePt t="144691" x="3332163" y="3595688"/>
          <p14:tracePt t="144698" x="3332163" y="3621088"/>
          <p14:tracePt t="144707" x="3332163" y="3660775"/>
          <p14:tracePt t="144713" x="3332163" y="3692525"/>
          <p14:tracePt t="144721" x="3324225" y="3724275"/>
          <p14:tracePt t="144728" x="3316288" y="3756025"/>
          <p14:tracePt t="144736" x="3316288" y="3763963"/>
          <p14:tracePt t="144744" x="3308350" y="3779838"/>
          <p14:tracePt t="144751" x="3300413" y="3811588"/>
          <p14:tracePt t="144758" x="3292475" y="3835400"/>
          <p14:tracePt t="144766" x="3276600" y="3883025"/>
          <p14:tracePt t="144774" x="3260725" y="3930650"/>
          <p14:tracePt t="144781" x="3236913" y="3987800"/>
          <p14:tracePt t="144788" x="3205163" y="4059238"/>
          <p14:tracePt t="144796" x="3181350" y="4098925"/>
          <p14:tracePt t="144803" x="3149600" y="4138613"/>
          <p14:tracePt t="144811" x="3125788" y="4178300"/>
          <p14:tracePt t="144819" x="3109913" y="4202113"/>
          <p14:tracePt t="144827" x="3084513" y="4233863"/>
          <p14:tracePt t="144833" x="3068638" y="4249738"/>
          <p14:tracePt t="144842" x="3060700" y="4265613"/>
          <p14:tracePt t="144848" x="3044825" y="4291013"/>
          <p14:tracePt t="144856" x="3021013" y="4314825"/>
          <p14:tracePt t="144863" x="2989263" y="4338638"/>
          <p14:tracePt t="144871" x="2965450" y="4354513"/>
          <p14:tracePt t="144879" x="2941638" y="4370388"/>
          <p14:tracePt t="144886" x="2901950" y="4394200"/>
          <p14:tracePt t="144894" x="2886075" y="4402138"/>
          <p14:tracePt t="144901" x="2854325" y="4410075"/>
          <p14:tracePt t="144908" x="2798763" y="4425950"/>
          <p14:tracePt t="144916" x="2751138" y="4441825"/>
          <p14:tracePt t="144923" x="2693988" y="4449763"/>
          <p14:tracePt t="144931" x="2622550" y="4449763"/>
          <p14:tracePt t="144938" x="2566988" y="4457700"/>
          <p14:tracePt t="144946" x="2503488" y="4465638"/>
          <p14:tracePt t="144953" x="2432050" y="4473575"/>
          <p14:tracePt t="144962" x="2359025" y="4481513"/>
          <p14:tracePt t="144968" x="2279650" y="4497388"/>
          <p14:tracePt t="144977" x="2200275" y="4513263"/>
          <p14:tracePt t="144983" x="2144713" y="4529138"/>
          <p14:tracePt t="144991" x="2057400" y="4537075"/>
          <p14:tracePt t="144999" x="1968500" y="4568825"/>
          <p14:tracePt t="145006" x="1881188" y="4584700"/>
          <p14:tracePt t="145014" x="1801813" y="4608513"/>
          <p14:tracePt t="145021" x="1738313" y="4624388"/>
          <p14:tracePt t="145028" x="1698625" y="4633913"/>
          <p14:tracePt t="145036" x="1641475" y="4649788"/>
          <p14:tracePt t="145044" x="1577975" y="4665663"/>
          <p14:tracePt t="145051" x="1530350" y="4673600"/>
          <p14:tracePt t="145059" x="1482725" y="4673600"/>
          <p14:tracePt t="145066" x="1450975" y="4681538"/>
          <p14:tracePt t="145075" x="1427163" y="4681538"/>
          <p14:tracePt t="145081" x="1403350" y="4681538"/>
          <p14:tracePt t="145089" x="1379538" y="4681538"/>
          <p14:tracePt t="145096" x="1355725" y="4673600"/>
          <p14:tracePt t="145103" x="1331913" y="4673600"/>
          <p14:tracePt t="145111" x="1308100" y="4665663"/>
          <p14:tracePt t="145119" x="1266825" y="4641850"/>
          <p14:tracePt t="145127" x="1250950" y="4633913"/>
          <p14:tracePt t="145133" x="1219200" y="4624388"/>
          <p14:tracePt t="145141" x="1187450" y="4608513"/>
          <p14:tracePt t="145149" x="1163638" y="4592638"/>
          <p14:tracePt t="145156" x="1131888" y="4576763"/>
          <p14:tracePt t="145164" x="1108075" y="4552950"/>
          <p14:tracePt t="145171" x="1084263" y="4537075"/>
          <p14:tracePt t="145179" x="1068388" y="4513263"/>
          <p14:tracePt t="145186" x="1060450" y="4497388"/>
          <p14:tracePt t="145195" x="1044575" y="4473575"/>
          <p14:tracePt t="145201" x="1036638" y="4441825"/>
          <p14:tracePt t="145208" x="1028700" y="4418013"/>
          <p14:tracePt t="145216" x="1028700" y="4378325"/>
          <p14:tracePt t="145224" x="1028700" y="4354513"/>
          <p14:tracePt t="145231" x="1028700" y="4265613"/>
          <p14:tracePt t="145239" x="1028700" y="4178300"/>
          <p14:tracePt t="145246" x="1028700" y="4083050"/>
          <p14:tracePt t="145253" x="1052513" y="3987800"/>
          <p14:tracePt t="145261" x="1084263" y="3890963"/>
          <p14:tracePt t="145269" x="1100138" y="3811588"/>
          <p14:tracePt t="145277" x="1139825" y="3724275"/>
          <p14:tracePt t="145284" x="1163638" y="3660775"/>
          <p14:tracePt t="145293" x="1187450" y="3579813"/>
          <p14:tracePt t="145299" x="1219200" y="3508375"/>
          <p14:tracePt t="145307" x="1258888" y="3436938"/>
          <p14:tracePt t="145314" x="1292225" y="3381375"/>
          <p14:tracePt t="145321" x="1316038" y="3333750"/>
          <p14:tracePt t="145329" x="1355725" y="3286125"/>
          <p14:tracePt t="145336" x="1395413" y="3236913"/>
          <p14:tracePt t="145346" x="1443038" y="3181350"/>
          <p14:tracePt t="145351" x="1482725" y="3141663"/>
          <p14:tracePt t="145358" x="1522413" y="3125788"/>
          <p14:tracePt t="145366" x="1546225" y="3101975"/>
          <p14:tracePt t="145376" x="1593850" y="3078163"/>
          <p14:tracePt t="145381" x="1651000" y="3062288"/>
          <p14:tracePt t="145389" x="1706563" y="3038475"/>
          <p14:tracePt t="145396" x="1754188" y="3030538"/>
          <p14:tracePt t="145403" x="1801813" y="3014663"/>
          <p14:tracePt t="145412" x="1833563" y="3006725"/>
          <p14:tracePt t="145419" x="1889125" y="3006725"/>
          <p14:tracePt t="145428" x="1944688" y="2998788"/>
          <p14:tracePt t="145434" x="1992313" y="2998788"/>
          <p14:tracePt t="145442" x="2049463" y="2998788"/>
          <p14:tracePt t="145449" x="2105025" y="2998788"/>
          <p14:tracePt t="145457" x="2144713" y="2998788"/>
          <p14:tracePt t="145463" x="2208213" y="2998788"/>
          <p14:tracePt t="145471" x="2279650" y="3006725"/>
          <p14:tracePt t="145479" x="2327275" y="3006725"/>
          <p14:tracePt t="145486" x="2384425" y="3006725"/>
          <p14:tracePt t="145495" x="2447925" y="3006725"/>
          <p14:tracePt t="145501" x="2503488" y="3006725"/>
          <p14:tracePt t="145509" x="2543175" y="3006725"/>
          <p14:tracePt t="145516" x="2598738" y="3014663"/>
          <p14:tracePt t="145525" x="2638425" y="3014663"/>
          <p14:tracePt t="145532" x="2678113" y="3030538"/>
          <p14:tracePt t="145539" x="2709863" y="3030538"/>
          <p14:tracePt t="145546" x="2741613" y="3038475"/>
          <p14:tracePt t="145553" x="2782888" y="3054350"/>
          <p14:tracePt t="145562" x="2806700" y="3062288"/>
          <p14:tracePt t="145570" x="2846388" y="3070225"/>
          <p14:tracePt t="145577" x="2870200" y="3078163"/>
          <p14:tracePt t="145583" x="2886075" y="3094038"/>
          <p14:tracePt t="145593" x="2901950" y="3094038"/>
          <p14:tracePt t="145599" x="2917825" y="3117850"/>
          <p14:tracePt t="145609" x="2941638" y="3117850"/>
          <p14:tracePt t="145613" x="2973388" y="3149600"/>
          <p14:tracePt t="145621" x="3005138" y="3181350"/>
          <p14:tracePt t="145628" x="3021013" y="3205163"/>
          <p14:tracePt t="145637" x="3052763" y="3244850"/>
          <p14:tracePt t="145646" x="3084513" y="3286125"/>
          <p14:tracePt t="145651" x="3100388" y="3309938"/>
          <p14:tracePt t="145659" x="3109913" y="3341688"/>
          <p14:tracePt t="145666" x="3133725" y="3373438"/>
          <p14:tracePt t="145674" x="3149600" y="3405188"/>
          <p14:tracePt t="145682" x="3157538" y="3436938"/>
          <p14:tracePt t="145689" x="3165475" y="3460750"/>
          <p14:tracePt t="145696" x="3173413" y="3468688"/>
          <p14:tracePt t="145703" x="3173413" y="3492500"/>
          <p14:tracePt t="145711" x="3173413" y="3516313"/>
          <p14:tracePt t="145719" x="3173413" y="3548063"/>
          <p14:tracePt t="145727" x="3173413" y="3595688"/>
          <p14:tracePt t="145733" x="3173413" y="3629025"/>
          <p14:tracePt t="145741" x="3165475" y="3660775"/>
          <p14:tracePt t="145749" x="3157538" y="3692525"/>
          <p14:tracePt t="145759" x="3149600" y="3732213"/>
          <p14:tracePt t="145764" x="3125788" y="3779838"/>
          <p14:tracePt t="145771" x="3109913" y="3819525"/>
          <p14:tracePt t="145778" x="3084513" y="3859213"/>
          <p14:tracePt t="145786" x="3076575" y="3898900"/>
          <p14:tracePt t="145797" x="3060700" y="3922713"/>
          <p14:tracePt t="145801" x="3044825" y="3963988"/>
          <p14:tracePt t="145809" x="3036888" y="3987800"/>
          <p14:tracePt t="145816" x="3021013" y="4011613"/>
          <p14:tracePt t="145826" x="3013075" y="4027488"/>
          <p14:tracePt t="145832" x="2997200" y="4067175"/>
          <p14:tracePt t="145839" x="2989263" y="4075113"/>
          <p14:tracePt t="145846" x="2981325" y="4090988"/>
          <p14:tracePt t="145853" x="2965450" y="4106863"/>
          <p14:tracePt t="145862" x="2965450" y="4122738"/>
          <p14:tracePt t="145872" x="2949575" y="4130675"/>
          <p14:tracePt t="145877" x="2941638" y="4154488"/>
          <p14:tracePt t="145883" x="2933700" y="4170363"/>
          <p14:tracePt t="145891" x="2925763" y="4178300"/>
          <p14:tracePt t="145899" x="2925763" y="4186238"/>
          <p14:tracePt t="145908" x="2917825" y="4210050"/>
          <p14:tracePt t="145913" x="2909888" y="4217988"/>
          <p14:tracePt t="145921" x="2901950" y="4233863"/>
          <p14:tracePt t="145928" x="2901950" y="4249738"/>
          <p14:tracePt t="145936" x="2894013" y="4257675"/>
          <p14:tracePt t="145946" x="2886075" y="4265613"/>
          <p14:tracePt t="145951" x="2886075" y="4273550"/>
          <p14:tracePt t="145959" x="2878138" y="4281488"/>
          <p14:tracePt t="145978" x="2878138" y="4306888"/>
          <p14:tracePt t="145989" x="2870200" y="4314825"/>
          <p14:tracePt t="146003" x="2870200" y="4322763"/>
          <p14:tracePt t="146013" x="2862263" y="4330700"/>
          <p14:tracePt t="146019" x="2862263" y="4346575"/>
          <p14:tracePt t="146033" x="2854325" y="4354513"/>
          <p14:tracePt t="146048" x="2854325" y="4362450"/>
          <p14:tracePt t="146078" x="2846388" y="4362450"/>
          <p14:tracePt t="146296" x="2822575" y="4378325"/>
          <p14:tracePt t="146304" x="2806700" y="4386263"/>
          <p14:tracePt t="146311" x="2767013" y="4410075"/>
          <p14:tracePt t="146319" x="2725738" y="4441825"/>
          <p14:tracePt t="146326" x="2678113" y="4473575"/>
          <p14:tracePt t="146333" x="2622550" y="4513263"/>
          <p14:tracePt t="146342" x="2551113" y="4552950"/>
          <p14:tracePt t="146348" x="2487613" y="4608513"/>
          <p14:tracePt t="146357" x="2408238" y="4657725"/>
          <p14:tracePt t="146363" x="2335213" y="4705350"/>
          <p14:tracePt t="146372" x="2255838" y="4752975"/>
          <p14:tracePt t="146379" x="2176463" y="4800600"/>
          <p14:tracePt t="146387" x="2105025" y="4832350"/>
          <p14:tracePt t="146394" x="2041525" y="4864100"/>
          <p14:tracePt t="146401" x="2000250" y="4887913"/>
          <p14:tracePt t="146409" x="1968500" y="4903788"/>
          <p14:tracePt t="146418" x="1952625" y="4911725"/>
          <p14:tracePt t="146424" x="1944688" y="4919663"/>
          <p14:tracePt t="146433" x="1928813" y="4919663"/>
          <p14:tracePt t="146439" x="1928813" y="4927600"/>
          <p14:tracePt t="147645" x="1928813" y="4919663"/>
          <p14:tracePt t="147698" x="1928813" y="4911725"/>
          <p14:tracePt t="147750" x="1928813" y="4903788"/>
          <p14:tracePt t="147796" x="1928813" y="4895850"/>
          <p14:tracePt t="147825" x="1936750" y="4895850"/>
          <p14:tracePt t="147855" x="1936750" y="4887913"/>
          <p14:tracePt t="147879" x="1936750" y="4879975"/>
          <p14:tracePt t="147946" x="1944688" y="4879975"/>
          <p14:tracePt t="147954" x="1944688" y="4872038"/>
          <p14:tracePt t="148035" x="1944688" y="4864100"/>
          <p14:tracePt t="148066" x="1944688" y="4856163"/>
          <p14:tracePt t="148096" x="1944688" y="4848225"/>
          <p14:tracePt t="148142" x="1944688" y="4840288"/>
          <p14:tracePt t="148172" x="1952625" y="4840288"/>
          <p14:tracePt t="148215" x="1952625" y="4832350"/>
          <p14:tracePt t="148388" x="1952625" y="4824413"/>
          <p14:tracePt t="148929" x="1952625" y="4816475"/>
          <p14:tracePt t="148965" x="1952625" y="4808538"/>
          <p14:tracePt t="149002" x="1952625" y="4800600"/>
          <p14:tracePt t="149020" x="1952625" y="4792663"/>
          <p14:tracePt t="149033" x="1952625" y="4784725"/>
          <p14:tracePt t="149042" x="1952625" y="4776788"/>
          <p14:tracePt t="149049" x="1960563" y="4760913"/>
          <p14:tracePt t="149055" x="1960563" y="4745038"/>
          <p14:tracePt t="149063" x="1960563" y="4729163"/>
          <p14:tracePt t="149072" x="1968500" y="4697413"/>
          <p14:tracePt t="149079" x="1976438" y="4665663"/>
          <p14:tracePt t="149086" x="1976438" y="4616450"/>
          <p14:tracePt t="149093" x="1984375" y="4584700"/>
          <p14:tracePt t="149101" x="1984375" y="4529138"/>
          <p14:tracePt t="149108" x="1992313" y="4473575"/>
          <p14:tracePt t="149116" x="2000250" y="4410075"/>
          <p14:tracePt t="149123" x="2000250" y="4386263"/>
          <p14:tracePt t="149130" x="2000250" y="4346575"/>
          <p14:tracePt t="149138" x="2000250" y="4291013"/>
          <p14:tracePt t="149146" x="2008188" y="4265613"/>
          <p14:tracePt t="149154" x="2008188" y="4233863"/>
          <p14:tracePt t="149161" x="2017713" y="4210050"/>
          <p14:tracePt t="149170" x="2017713" y="4194175"/>
          <p14:tracePt t="149176" x="2017713" y="4186238"/>
          <p14:tracePt t="149183" x="2025650" y="4178300"/>
          <p14:tracePt t="149190" x="2025650" y="4170363"/>
          <p14:tracePt t="149205" x="2025650" y="4162425"/>
          <p14:tracePt t="149340" x="2025650" y="4154488"/>
          <p14:tracePt t="149355" x="2025650" y="4146550"/>
          <p14:tracePt t="149363" x="2025650" y="4138613"/>
          <p14:tracePt t="149371" x="2033588" y="4122738"/>
          <p14:tracePt t="149379" x="2033588" y="4114800"/>
          <p14:tracePt t="149386" x="2041525" y="4106863"/>
          <p14:tracePt t="149393" x="2041525" y="4083050"/>
          <p14:tracePt t="149402" x="2049463" y="4059238"/>
          <p14:tracePt t="149408" x="2057400" y="4043363"/>
          <p14:tracePt t="149416" x="2057400" y="4035425"/>
          <p14:tracePt t="149423" x="2057400" y="4019550"/>
          <p14:tracePt t="149431" x="2057400" y="4003675"/>
          <p14:tracePt t="149438" x="2065338" y="3979863"/>
          <p14:tracePt t="149445" x="2065338" y="3963988"/>
          <p14:tracePt t="149454" x="2073275" y="3938588"/>
          <p14:tracePt t="149470" x="2081213" y="3922713"/>
          <p14:tracePt t="149476" x="2081213" y="3906838"/>
          <p14:tracePt t="149484" x="2089150" y="3883025"/>
          <p14:tracePt t="149491" x="2097088" y="3867150"/>
          <p14:tracePt t="149499" x="2097088" y="3859213"/>
          <p14:tracePt t="149506" x="2105025" y="3843338"/>
          <p14:tracePt t="149513" x="2105025" y="3835400"/>
          <p14:tracePt t="149521" x="2105025" y="3827463"/>
          <p14:tracePt t="149528" x="2112963" y="3819525"/>
          <p14:tracePt t="149536" x="2112963" y="3811588"/>
          <p14:tracePt t="149559" x="2112963" y="3803650"/>
          <p14:tracePt t="150023" x="2120900" y="3803650"/>
          <p14:tracePt t="150031" x="2120900" y="3795713"/>
          <p14:tracePt t="150047" x="2128838" y="3795713"/>
          <p14:tracePt t="150061" x="2136775" y="3787775"/>
          <p14:tracePt t="150064" x="2152650" y="3787775"/>
          <p14:tracePt t="150068" x="2160588" y="3779838"/>
          <p14:tracePt t="150076" x="2168525" y="3771900"/>
          <p14:tracePt t="150084" x="2184400" y="3763963"/>
          <p14:tracePt t="150091" x="2192338" y="3763963"/>
          <p14:tracePt t="150099" x="2200275" y="3763963"/>
          <p14:tracePt t="150106" x="2216150" y="3756025"/>
          <p14:tracePt t="150113" x="2224088" y="3748088"/>
          <p14:tracePt t="150122" x="2239963" y="3748088"/>
          <p14:tracePt t="150128" x="2255838" y="3748088"/>
          <p14:tracePt t="150136" x="2263775" y="3748088"/>
          <p14:tracePt t="150143" x="2271713" y="3740150"/>
          <p14:tracePt t="150151" x="2287588" y="3740150"/>
          <p14:tracePt t="150166" x="2295525" y="3732213"/>
          <p14:tracePt t="150189" x="2303463" y="3732213"/>
          <p14:tracePt t="150405" x="2311400" y="3732213"/>
          <p14:tracePt t="150442" x="2319338" y="3732213"/>
          <p14:tracePt t="150600" x="2327275" y="3732213"/>
          <p14:tracePt t="151583" x="2327275" y="3724275"/>
          <p14:tracePt t="151598" x="2327275" y="3716338"/>
          <p14:tracePt t="151621" x="2327275" y="3708400"/>
          <p14:tracePt t="151628" x="2319338" y="3708400"/>
          <p14:tracePt t="151636" x="2319338" y="3700463"/>
          <p14:tracePt t="151666" x="2311400" y="3700463"/>
          <p14:tracePt t="151730" x="2311400" y="3692525"/>
          <p14:tracePt t="151763" x="2303463" y="3692525"/>
          <p14:tracePt t="151778" x="2295525" y="3684588"/>
          <p14:tracePt t="151802" x="2287588" y="3684588"/>
          <p14:tracePt t="151809" x="2279650" y="3684588"/>
          <p14:tracePt t="151831" x="2271713" y="3684588"/>
          <p14:tracePt t="151846" x="2263775" y="3684588"/>
          <p14:tracePt t="151853" x="2255838" y="3684588"/>
          <p14:tracePt t="151861" x="2247900" y="3684588"/>
          <p14:tracePt t="151868" x="2239963" y="3684588"/>
          <p14:tracePt t="151877" x="2232025" y="3676650"/>
          <p14:tracePt t="151883" x="2224088" y="3676650"/>
          <p14:tracePt t="151891" x="2200275" y="3676650"/>
          <p14:tracePt t="151907" x="2192338" y="3676650"/>
          <p14:tracePt t="151914" x="2184400" y="3676650"/>
          <p14:tracePt t="151920" x="2176463" y="3668713"/>
          <p14:tracePt t="151929" x="2168525" y="3668713"/>
          <p14:tracePt t="151943" x="2160588" y="3668713"/>
          <p14:tracePt t="151954" x="2152650" y="3668713"/>
          <p14:tracePt t="151959" x="2144713" y="3668713"/>
          <p14:tracePt t="151974" x="2136775" y="3668713"/>
          <p14:tracePt t="151990" x="2128838" y="3668713"/>
          <p14:tracePt t="152003" x="2120900" y="3668713"/>
          <p14:tracePt t="152020" x="2112963" y="3668713"/>
          <p14:tracePt t="153060" x="0" y="0"/>
        </p14:tracePtLst>
        <p14:tracePtLst>
          <p14:tracePt t="164125" x="2424113" y="3317875"/>
          <p14:tracePt t="164176" x="2424113" y="3325813"/>
          <p14:tracePt t="164265" x="2424113" y="3333750"/>
          <p14:tracePt t="164280" x="2416175" y="3341688"/>
          <p14:tracePt t="164289" x="2408238" y="3349625"/>
          <p14:tracePt t="164297" x="2400300" y="3349625"/>
          <p14:tracePt t="164303" x="2384425" y="3357563"/>
          <p14:tracePt t="164311" x="2374900" y="3365500"/>
          <p14:tracePt t="164319" x="2351088" y="3381375"/>
          <p14:tracePt t="164327" x="2335213" y="3389313"/>
          <p14:tracePt t="164334" x="2311400" y="3397250"/>
          <p14:tracePt t="164341" x="2287588" y="3413125"/>
          <p14:tracePt t="164349" x="2255838" y="3429000"/>
          <p14:tracePt t="164356" x="2224088" y="3444875"/>
          <p14:tracePt t="164364" x="2184400" y="3468688"/>
          <p14:tracePt t="164371" x="2160588" y="3484563"/>
          <p14:tracePt t="164379" x="2136775" y="3492500"/>
          <p14:tracePt t="164386" x="2105025" y="3508375"/>
          <p14:tracePt t="164394" x="2073275" y="3516313"/>
          <p14:tracePt t="164401" x="2041525" y="3532188"/>
          <p14:tracePt t="164409" x="2017713" y="3548063"/>
          <p14:tracePt t="164417" x="1984375" y="3563938"/>
          <p14:tracePt t="164423" x="1960563" y="3571875"/>
          <p14:tracePt t="164431" x="1928813" y="3579813"/>
          <p14:tracePt t="164439" x="1912938" y="3595688"/>
          <p14:tracePt t="164447" x="1889125" y="3605213"/>
          <p14:tracePt t="164454" x="1865313" y="3613150"/>
          <p14:tracePt t="164461" x="1841500" y="3629025"/>
          <p14:tracePt t="164469" x="1825625" y="3644900"/>
          <p14:tracePt t="164478" x="1801813" y="3660775"/>
          <p14:tracePt t="164484" x="1778000" y="3668713"/>
          <p14:tracePt t="164491" x="1754188" y="3700463"/>
          <p14:tracePt t="164499" x="1738313" y="3708400"/>
          <p14:tracePt t="164507" x="1714500" y="3724275"/>
          <p14:tracePt t="164514" x="1690688" y="3748088"/>
          <p14:tracePt t="164521" x="1674813" y="3763963"/>
          <p14:tracePt t="164529" x="1666875" y="3771900"/>
          <p14:tracePt t="164536" x="1651000" y="3779838"/>
          <p14:tracePt t="164545" x="1641475" y="3795713"/>
          <p14:tracePt t="164551" x="1633538" y="3811588"/>
          <p14:tracePt t="164560" x="1625600" y="3811588"/>
          <p14:tracePt t="164566" x="1625600" y="3819525"/>
          <p14:tracePt t="164627" x="1633538" y="3811588"/>
          <p14:tracePt t="164634" x="1658938" y="3795713"/>
          <p14:tracePt t="164641" x="1706563" y="3763963"/>
          <p14:tracePt t="164649" x="1762125" y="3716338"/>
          <p14:tracePt t="164657" x="1833563" y="3660775"/>
          <p14:tracePt t="164665" x="1889125" y="3605213"/>
          <p14:tracePt t="164672" x="1968500" y="3548063"/>
          <p14:tracePt t="164680" x="2041525" y="3492500"/>
          <p14:tracePt t="164687" x="2120900" y="3413125"/>
          <p14:tracePt t="164695" x="2208213" y="3349625"/>
          <p14:tracePt t="164701" x="2279650" y="3302000"/>
          <p14:tracePt t="164713" x="2343150" y="3244850"/>
          <p14:tracePt t="164717" x="2392363" y="3205163"/>
          <p14:tracePt t="164724" x="2416175" y="3189288"/>
          <p14:tracePt t="164731" x="2455863" y="3165475"/>
          <p14:tracePt t="164739" x="2479675" y="3141663"/>
          <p14:tracePt t="164749" x="2495550" y="3133725"/>
          <p14:tracePt t="164755" x="2503488" y="3133725"/>
          <p14:tracePt t="164852" x="2495550" y="3141663"/>
          <p14:tracePt t="164861" x="2479675" y="3149600"/>
          <p14:tracePt t="164867" x="2463800" y="3165475"/>
          <p14:tracePt t="164874" x="2439988" y="3197225"/>
          <p14:tracePt t="164882" x="2400300" y="3228975"/>
          <p14:tracePt t="164889" x="2359025" y="3252788"/>
          <p14:tracePt t="164898" x="2311400" y="3286125"/>
          <p14:tracePt t="164904" x="2263775" y="3317875"/>
          <p14:tracePt t="164912" x="2232025" y="3349625"/>
          <p14:tracePt t="164919" x="2168525" y="3389313"/>
          <p14:tracePt t="164927" x="2112963" y="3436938"/>
          <p14:tracePt t="164935" x="2057400" y="3476625"/>
          <p14:tracePt t="164942" x="1984375" y="3516313"/>
          <p14:tracePt t="164949" x="1928813" y="3548063"/>
          <p14:tracePt t="164964" x="1817688" y="3621088"/>
          <p14:tracePt t="164972" x="1770063" y="3652838"/>
          <p14:tracePt t="164980" x="1738313" y="3684588"/>
          <p14:tracePt t="164987" x="1706563" y="3692525"/>
          <p14:tracePt t="164996" x="1682750" y="3708400"/>
          <p14:tracePt t="165002" x="1666875" y="3716338"/>
          <p14:tracePt t="165012" x="1651000" y="3724275"/>
          <p14:tracePt t="165017" x="1641475" y="3732213"/>
          <p14:tracePt t="165024" x="1633538" y="3732213"/>
          <p14:tracePt t="165031" x="1625600" y="3748088"/>
          <p14:tracePt t="165050" x="1617663" y="3748088"/>
          <p14:tracePt t="165162" x="1617663" y="3740150"/>
          <p14:tracePt t="165169" x="1633538" y="3724275"/>
          <p14:tracePt t="165175" x="1651000" y="3700463"/>
          <p14:tracePt t="165183" x="1682750" y="3660775"/>
          <p14:tracePt t="165190" x="1714500" y="3629025"/>
          <p14:tracePt t="165203" x="1762125" y="3563938"/>
          <p14:tracePt t="165205" x="1801813" y="3524250"/>
          <p14:tracePt t="165212" x="1857375" y="3476625"/>
          <p14:tracePt t="165220" x="1936750" y="3405188"/>
          <p14:tracePt t="165229" x="1992313" y="3365500"/>
          <p14:tracePt t="165237" x="2041525" y="3333750"/>
          <p14:tracePt t="165243" x="2073275" y="3309938"/>
          <p14:tracePt t="165252" x="2105025" y="3286125"/>
          <p14:tracePt t="165257" x="2128838" y="3262313"/>
          <p14:tracePt t="165266" x="2152650" y="3252788"/>
          <p14:tracePt t="165272" x="2168525" y="3236913"/>
          <p14:tracePt t="165469" x="2168525" y="3228975"/>
          <p14:tracePt t="165498" x="2168525" y="3221038"/>
          <p14:tracePt t="165512" x="2176463" y="3213100"/>
          <p14:tracePt t="165527" x="2176463" y="3205163"/>
          <p14:tracePt t="165552" x="2176463" y="3197225"/>
          <p14:tracePt t="165572" x="2184400" y="3189288"/>
          <p14:tracePt t="165828" x="2200275" y="3173413"/>
          <p14:tracePt t="165835" x="2239963" y="3141663"/>
          <p14:tracePt t="165842" x="2263775" y="3117850"/>
          <p14:tracePt t="165849" x="2295525" y="3094038"/>
          <p14:tracePt t="165857" x="2374900" y="3022600"/>
          <p14:tracePt t="165867" x="2447925" y="2959100"/>
          <p14:tracePt t="165873" x="2527300" y="2886075"/>
          <p14:tracePt t="165881" x="2582863" y="2838450"/>
          <p14:tracePt t="165887" x="2654300" y="2767013"/>
          <p14:tracePt t="165895" x="2725738" y="2703513"/>
          <p14:tracePt t="165902" x="2782888" y="2647950"/>
          <p14:tracePt t="165911" x="2830513" y="2608263"/>
          <p14:tracePt t="165920" x="2870200" y="2576513"/>
          <p14:tracePt t="165924" x="2886075" y="2559050"/>
          <p14:tracePt t="165933" x="2901950" y="2543175"/>
          <p14:tracePt t="165940" x="2909888" y="2535238"/>
          <p14:tracePt t="166105" x="2901950" y="2535238"/>
          <p14:tracePt t="166120" x="2894013" y="2535238"/>
          <p14:tracePt t="166134" x="2886075" y="2535238"/>
          <p14:tracePt t="166150" x="2878138" y="2535238"/>
          <p14:tracePt t="166157" x="2870200" y="2535238"/>
          <p14:tracePt t="166170" x="2870200" y="2527300"/>
          <p14:tracePt t="166172" x="2862263" y="2527300"/>
          <p14:tracePt t="166182" x="2854325" y="2527300"/>
          <p14:tracePt t="166187" x="2846388" y="2511425"/>
          <p14:tracePt t="166195" x="2830513" y="2503488"/>
          <p14:tracePt t="166202" x="2822575" y="2487613"/>
          <p14:tracePt t="166210" x="2814638" y="2463800"/>
          <p14:tracePt t="166218" x="2806700" y="2439988"/>
          <p14:tracePt t="166225" x="2798763" y="2408238"/>
          <p14:tracePt t="166233" x="2790825" y="2376488"/>
          <p14:tracePt t="166242" x="2790825" y="2328863"/>
          <p14:tracePt t="166247" x="2790825" y="2297113"/>
          <p14:tracePt t="166255" x="2790825" y="2281238"/>
          <p14:tracePt t="166265" x="2790825" y="2249488"/>
          <p14:tracePt t="166270" x="2790825" y="2208213"/>
          <p14:tracePt t="166280" x="2790825" y="2168525"/>
          <p14:tracePt t="166284" x="2790825" y="2128838"/>
          <p14:tracePt t="166293" x="2790825" y="2097088"/>
          <p14:tracePt t="166299" x="2790825" y="2049463"/>
          <p14:tracePt t="166308" x="2790825" y="2041525"/>
          <p14:tracePt t="166322" x="2790825" y="2033588"/>
          <p14:tracePt t="166331" x="2790825" y="2025650"/>
          <p14:tracePt t="166337" x="2782888" y="2025650"/>
          <p14:tracePt t="166362" x="2774950" y="2025650"/>
          <p14:tracePt t="166375" x="2759075" y="2025650"/>
          <p14:tracePt t="166383" x="2751138" y="2025650"/>
          <p14:tracePt t="166398" x="2733675" y="2025650"/>
          <p14:tracePt t="166404" x="2717800" y="2025650"/>
          <p14:tracePt t="166420" x="2701925" y="2025650"/>
          <p14:tracePt t="166431" x="2686050" y="2025650"/>
          <p14:tracePt t="166435" x="2662238" y="2025650"/>
          <p14:tracePt t="166444" x="2638425" y="2025650"/>
          <p14:tracePt t="166451" x="2622550" y="2033588"/>
          <p14:tracePt t="166457" x="2590800" y="2057400"/>
          <p14:tracePt t="166467" x="2566988" y="2065338"/>
          <p14:tracePt t="166473" x="2535238" y="2081213"/>
          <p14:tracePt t="166481" x="2527300" y="2089150"/>
          <p14:tracePt t="166487" x="2503488" y="2105025"/>
          <p14:tracePt t="166495" x="2487613" y="2112963"/>
          <p14:tracePt t="166504" x="2487613" y="2120900"/>
          <p14:tracePt t="166515" x="2479675" y="2128838"/>
          <p14:tracePt t="166519" x="2471738" y="2144713"/>
          <p14:tracePt t="166525" x="2471738" y="2160588"/>
          <p14:tracePt t="166542" x="2471738" y="2176463"/>
          <p14:tracePt t="166554" x="2471738" y="2184400"/>
          <p14:tracePt t="166563" x="2471738" y="2200275"/>
          <p14:tracePt t="166570" x="2479675" y="2200275"/>
          <p14:tracePt t="166583" x="2503488" y="2216150"/>
          <p14:tracePt t="166585" x="2527300" y="2233613"/>
          <p14:tracePt t="166595" x="2551113" y="2233613"/>
          <p14:tracePt t="166600" x="2590800" y="2233613"/>
          <p14:tracePt t="166608" x="2646363" y="2241550"/>
          <p14:tracePt t="166616" x="2693988" y="2241550"/>
          <p14:tracePt t="166622" x="2759075" y="2241550"/>
          <p14:tracePt t="166631" x="2838450" y="2241550"/>
          <p14:tracePt t="166638" x="2894013" y="2241550"/>
          <p14:tracePt t="166646" x="2989263" y="2233613"/>
          <p14:tracePt t="166652" x="3068638" y="2216150"/>
          <p14:tracePt t="166662" x="3141663" y="2200275"/>
          <p14:tracePt t="166667" x="3213100" y="2192338"/>
          <p14:tracePt t="166677" x="3244850" y="2184400"/>
          <p14:tracePt t="166682" x="3252788" y="2176463"/>
          <p14:tracePt t="166690" x="3260725" y="2176463"/>
          <p14:tracePt t="166817" x="3260725" y="2168525"/>
          <p14:tracePt t="166841" x="3236913" y="2168525"/>
          <p14:tracePt t="166848" x="3228975" y="2168525"/>
          <p14:tracePt t="166855" x="3205163" y="2168525"/>
          <p14:tracePt t="166863" x="3173413" y="2168525"/>
          <p14:tracePt t="166870" x="3125788" y="2168525"/>
          <p14:tracePt t="166879" x="3068638" y="2200275"/>
          <p14:tracePt t="166885" x="3013075" y="2216150"/>
          <p14:tracePt t="166893" x="2949575" y="2233613"/>
          <p14:tracePt t="166900" x="2894013" y="2249488"/>
          <p14:tracePt t="166908" x="2830513" y="2273300"/>
          <p14:tracePt t="166918" x="2790825" y="2289175"/>
          <p14:tracePt t="166923" x="2741613" y="2312988"/>
          <p14:tracePt t="166932" x="2701925" y="2320925"/>
          <p14:tracePt t="166937" x="2670175" y="2336800"/>
          <p14:tracePt t="166945" x="2638425" y="2352675"/>
          <p14:tracePt t="166954" x="2614613" y="2360613"/>
          <p14:tracePt t="166966" x="2606675" y="2368550"/>
          <p14:tracePt t="166974" x="2598738" y="2376488"/>
          <p14:tracePt t="167056" x="2606675" y="2376488"/>
          <p14:tracePt t="167071" x="2614613" y="2376488"/>
          <p14:tracePt t="167079" x="2638425" y="2384425"/>
          <p14:tracePt t="167087" x="2678113" y="2384425"/>
          <p14:tracePt t="167095" x="2709863" y="2392363"/>
          <p14:tracePt t="167101" x="2767013" y="2392363"/>
          <p14:tracePt t="167110" x="2806700" y="2392363"/>
          <p14:tracePt t="167116" x="2862263" y="2392363"/>
          <p14:tracePt t="167124" x="2933700" y="2392363"/>
          <p14:tracePt t="167132" x="3005138" y="2392363"/>
          <p14:tracePt t="167140" x="3092450" y="2392363"/>
          <p14:tracePt t="167146" x="3165475" y="2392363"/>
          <p14:tracePt t="167154" x="3252788" y="2392363"/>
          <p14:tracePt t="167162" x="3308350" y="2392363"/>
          <p14:tracePt t="167169" x="3348038" y="2392363"/>
          <p14:tracePt t="167177" x="3371850" y="2392363"/>
          <p14:tracePt t="167184" x="3379788" y="2392363"/>
          <p14:tracePt t="167760" x="3363913" y="2392363"/>
          <p14:tracePt t="167776" x="3332163" y="2392363"/>
          <p14:tracePt t="167783" x="3308350" y="2392363"/>
          <p14:tracePt t="167791" x="3292475" y="2384425"/>
          <p14:tracePt t="167798" x="3268663" y="2384425"/>
          <p14:tracePt t="167808" x="3252788" y="2376488"/>
          <p14:tracePt t="167815" x="3221038" y="2360613"/>
          <p14:tracePt t="167822" x="3197225" y="2352675"/>
          <p14:tracePt t="167829" x="3157538" y="2344738"/>
          <p14:tracePt t="167836" x="3141663" y="2344738"/>
          <p14:tracePt t="167846" x="3125788" y="2336800"/>
          <p14:tracePt t="167851" x="3117850" y="2336800"/>
          <p14:tracePt t="167859" x="3100388" y="2336800"/>
          <p14:tracePt t="167866" x="3092450" y="2336800"/>
          <p14:tracePt t="167913" x="3084513" y="2336800"/>
          <p14:tracePt t="167927" x="3076575" y="2336800"/>
          <p14:tracePt t="167942" x="3068638" y="2336800"/>
          <p14:tracePt t="167949" x="3052763" y="2336800"/>
          <p14:tracePt t="167958" x="3044825" y="2336800"/>
          <p14:tracePt t="167966" x="3028950" y="2336800"/>
          <p14:tracePt t="167972" x="3021013" y="2336800"/>
          <p14:tracePt t="167980" x="3013075" y="2336800"/>
          <p14:tracePt t="167987" x="3005138" y="2336800"/>
          <p14:tracePt t="168099" x="3021013" y="2336800"/>
          <p14:tracePt t="168107" x="3036888" y="2328863"/>
          <p14:tracePt t="168115" x="3052763" y="2320925"/>
          <p14:tracePt t="168122" x="3076575" y="2320925"/>
          <p14:tracePt t="168130" x="3100388" y="2312988"/>
          <p14:tracePt t="168136" x="3133725" y="2312988"/>
          <p14:tracePt t="168144" x="3173413" y="2305050"/>
          <p14:tracePt t="168151" x="3205163" y="2297113"/>
          <p14:tracePt t="168159" x="3228975" y="2289175"/>
          <p14:tracePt t="168166" x="3252788" y="2289175"/>
          <p14:tracePt t="168174" x="3268663" y="2289175"/>
          <p14:tracePt t="168184" x="3276600" y="2281238"/>
          <p14:tracePt t="168189" x="3284538" y="2281238"/>
          <p14:tracePt t="168197" x="3292475" y="2281238"/>
          <p14:tracePt t="168253" x="3292475" y="2273300"/>
          <p14:tracePt t="168267" x="3292475" y="2265363"/>
          <p14:tracePt t="168283" x="3292475" y="2249488"/>
          <p14:tracePt t="168297" x="3292475" y="2241550"/>
          <p14:tracePt t="168307" x="3284538" y="2241550"/>
          <p14:tracePt t="168315" x="3276600" y="2224088"/>
          <p14:tracePt t="168321" x="3260725" y="2224088"/>
          <p14:tracePt t="168332" x="3236913" y="2216150"/>
          <p14:tracePt t="168340" x="3189288" y="2200275"/>
          <p14:tracePt t="168351" x="3157538" y="2200275"/>
          <p14:tracePt t="168356" x="3117850" y="2200275"/>
          <p14:tracePt t="168366" x="3084513" y="2200275"/>
          <p14:tracePt t="168376" x="3028950" y="2200275"/>
          <p14:tracePt t="168380" x="2973388" y="2200275"/>
          <p14:tracePt t="168384" x="2933700" y="2200275"/>
          <p14:tracePt t="168392" x="2886075" y="2200275"/>
          <p14:tracePt t="168400" x="2854325" y="2200275"/>
          <p14:tracePt t="168407" x="2814638" y="2216150"/>
          <p14:tracePt t="168416" x="2798763" y="2216150"/>
          <p14:tracePt t="168422" x="2782888" y="2224088"/>
          <p14:tracePt t="168611" x="2790825" y="2224088"/>
          <p14:tracePt t="168621" x="2806700" y="2224088"/>
          <p14:tracePt t="168624" x="2814638" y="2224088"/>
          <p14:tracePt t="168632" x="2822575" y="2224088"/>
          <p14:tracePt t="168639" x="2846388" y="2224088"/>
          <p14:tracePt t="168648" x="2862263" y="2224088"/>
          <p14:tracePt t="168654" x="2886075" y="2224088"/>
          <p14:tracePt t="168662" x="2925763" y="2224088"/>
          <p14:tracePt t="168669" x="2941638" y="2224088"/>
          <p14:tracePt t="168677" x="2989263" y="2224088"/>
          <p14:tracePt t="168684" x="3028950" y="2224088"/>
          <p14:tracePt t="168692" x="3060700" y="2224088"/>
          <p14:tracePt t="168699" x="3109913" y="2224088"/>
          <p14:tracePt t="168707" x="3133725" y="2224088"/>
          <p14:tracePt t="168716" x="3165475" y="2224088"/>
          <p14:tracePt t="168722" x="3189288" y="2224088"/>
          <p14:tracePt t="168729" x="3205163" y="2224088"/>
          <p14:tracePt t="168737" x="3228975" y="2224088"/>
          <p14:tracePt t="168746" x="3244850" y="2224088"/>
          <p14:tracePt t="168752" x="3252788" y="2224088"/>
          <p14:tracePt t="168760" x="3260725" y="2224088"/>
          <p14:tracePt t="169478" x="3260725" y="2233613"/>
          <p14:tracePt t="169493" x="3260725" y="2241550"/>
          <p14:tracePt t="169501" x="3260725" y="2249488"/>
          <p14:tracePt t="169509" x="3260725" y="2257425"/>
          <p14:tracePt t="169516" x="3260725" y="2273300"/>
          <p14:tracePt t="169524" x="3260725" y="2281238"/>
          <p14:tracePt t="169531" x="3260725" y="2297113"/>
          <p14:tracePt t="169539" x="3260725" y="2305050"/>
          <p14:tracePt t="169546" x="3260725" y="2320925"/>
          <p14:tracePt t="169554" x="3260725" y="2328863"/>
          <p14:tracePt t="169561" x="3260725" y="2344738"/>
          <p14:tracePt t="169569" x="3260725" y="2368550"/>
          <p14:tracePt t="169577" x="3260725" y="2392363"/>
          <p14:tracePt t="169584" x="3260725" y="2424113"/>
          <p14:tracePt t="169591" x="3252788" y="2455863"/>
          <p14:tracePt t="169599" x="3244850" y="2519363"/>
          <p14:tracePt t="169607" x="3228975" y="2592388"/>
          <p14:tracePt t="169613" x="3221038" y="2671763"/>
          <p14:tracePt t="169623" x="3189288" y="2751138"/>
          <p14:tracePt t="169628" x="3173413" y="2838450"/>
          <p14:tracePt t="169639" x="3157538" y="2935288"/>
          <p14:tracePt t="169644" x="3141663" y="3022600"/>
          <p14:tracePt t="169653" x="3125788" y="3094038"/>
          <p14:tracePt t="169659" x="3109913" y="3149600"/>
          <p14:tracePt t="169667" x="3100388" y="3213100"/>
          <p14:tracePt t="169673" x="3092450" y="3262313"/>
          <p14:tracePt t="169682" x="3092450" y="3317875"/>
          <p14:tracePt t="169689" x="3084513" y="3357563"/>
          <p14:tracePt t="169699" x="3076575" y="3413125"/>
          <p14:tracePt t="169705" x="3068638" y="3468688"/>
          <p14:tracePt t="169711" x="3060700" y="3524250"/>
          <p14:tracePt t="169719" x="3044825" y="3563938"/>
          <p14:tracePt t="169726" x="3036888" y="3613150"/>
          <p14:tracePt t="169734" x="3028950" y="3660775"/>
          <p14:tracePt t="169741" x="3021013" y="3692525"/>
          <p14:tracePt t="169748" x="3013075" y="3732213"/>
          <p14:tracePt t="169756" x="3005138" y="3756025"/>
          <p14:tracePt t="169764" x="2997200" y="3771900"/>
          <p14:tracePt t="169772" x="2997200" y="3787775"/>
          <p14:tracePt t="169778" x="2997200" y="3795713"/>
          <p14:tracePt t="169787" x="2989263" y="3795713"/>
          <p14:tracePt t="169794" x="2989263" y="3803650"/>
          <p14:tracePt t="169802" x="2989263" y="3811588"/>
          <p14:tracePt t="169839" x="2989263" y="3819525"/>
          <p14:tracePt t="169870" x="2989263" y="3827463"/>
          <p14:tracePt t="170111" x="2981325" y="3827463"/>
          <p14:tracePt t="170123" x="2973388" y="3835400"/>
          <p14:tracePt t="170132" x="2949575" y="3835400"/>
          <p14:tracePt t="170137" x="2933700" y="3835400"/>
          <p14:tracePt t="170141" x="2917825" y="3835400"/>
          <p14:tracePt t="170147" x="2886075" y="3835400"/>
          <p14:tracePt t="170154" x="2854325" y="3835400"/>
          <p14:tracePt t="170161" x="2814638" y="3827463"/>
          <p14:tracePt t="170170" x="2790825" y="3819525"/>
          <p14:tracePt t="170176" x="2759075" y="3819525"/>
          <p14:tracePt t="170184" x="2725738" y="3803650"/>
          <p14:tracePt t="170191" x="2701925" y="3787775"/>
          <p14:tracePt t="170199" x="2693988" y="3787775"/>
          <p14:tracePt t="170206" x="2678113" y="3779838"/>
          <p14:tracePt t="170214" x="2678113" y="3771900"/>
          <p14:tracePt t="170222" x="2670175" y="3771900"/>
          <p14:tracePt t="170229" x="2670175" y="3763963"/>
          <p14:tracePt t="170237" x="2662238" y="3763963"/>
          <p14:tracePt t="170300" x="2662238" y="3756025"/>
          <p14:tracePt t="170313" x="2662238" y="3748088"/>
          <p14:tracePt t="170326" x="2654300" y="3748088"/>
          <p14:tracePt t="170333" x="2654300" y="3732213"/>
          <p14:tracePt t="170337" x="2654300" y="3724275"/>
          <p14:tracePt t="170346" x="2646363" y="3700463"/>
          <p14:tracePt t="170355" x="2630488" y="3676650"/>
          <p14:tracePt t="170361" x="2614613" y="3660775"/>
          <p14:tracePt t="170367" x="2598738" y="3636963"/>
          <p14:tracePt t="170375" x="2574925" y="3595688"/>
          <p14:tracePt t="170384" x="2551113" y="3563938"/>
          <p14:tracePt t="170393" x="2519363" y="3532188"/>
          <p14:tracePt t="170397" x="2503488" y="3500438"/>
          <p14:tracePt t="170403" x="2471738" y="3476625"/>
          <p14:tracePt t="170409" x="2447925" y="3452813"/>
          <p14:tracePt t="170417" x="2416175" y="3429000"/>
          <p14:tracePt t="170423" x="2392363" y="3413125"/>
          <p14:tracePt t="170431" x="2366963" y="3389313"/>
          <p14:tracePt t="170439" x="2351088" y="3381375"/>
          <p14:tracePt t="170446" x="2343150" y="3365500"/>
          <p14:tracePt t="170455" x="2327275" y="3365500"/>
          <p14:tracePt t="170461" x="2319338" y="3357563"/>
          <p14:tracePt t="170469" x="2311400" y="3349625"/>
          <p14:tracePt t="170476" x="2295525" y="3349625"/>
          <p14:tracePt t="170491" x="2279650" y="3349625"/>
          <p14:tracePt t="170498" x="2271713" y="3349625"/>
          <p14:tracePt t="170506" x="2263775" y="3349625"/>
          <p14:tracePt t="170514" x="2239963" y="3349625"/>
          <p14:tracePt t="170521" x="2224088" y="3349625"/>
          <p14:tracePt t="170529" x="2208213" y="3349625"/>
          <p14:tracePt t="170537" x="2176463" y="3357563"/>
          <p14:tracePt t="170544" x="2144713" y="3373438"/>
          <p14:tracePt t="170552" x="2120900" y="3381375"/>
          <p14:tracePt t="170559" x="2081213" y="3405188"/>
          <p14:tracePt t="170569" x="2049463" y="3421063"/>
          <p14:tracePt t="170574" x="2008188" y="3452813"/>
          <p14:tracePt t="170582" x="1992313" y="3460750"/>
          <p14:tracePt t="170589" x="1952625" y="3484563"/>
          <p14:tracePt t="170597" x="1936750" y="3500438"/>
          <p14:tracePt t="170606" x="1920875" y="3516313"/>
          <p14:tracePt t="170612" x="1905000" y="3532188"/>
          <p14:tracePt t="170619" x="1889125" y="3563938"/>
          <p14:tracePt t="170627" x="1881188" y="3571875"/>
          <p14:tracePt t="170635" x="1873250" y="3579813"/>
          <p14:tracePt t="170643" x="1873250" y="3595688"/>
          <p14:tracePt t="170650" x="1873250" y="3613150"/>
          <p14:tracePt t="170664" x="1873250" y="3629025"/>
          <p14:tracePt t="170672" x="1873250" y="3644900"/>
          <p14:tracePt t="170680" x="1873250" y="3668713"/>
          <p14:tracePt t="170687" x="1873250" y="3676650"/>
          <p14:tracePt t="170694" x="1873250" y="3700463"/>
          <p14:tracePt t="170703" x="1873250" y="3724275"/>
          <p14:tracePt t="170709" x="1873250" y="3732213"/>
          <p14:tracePt t="170721" x="1873250" y="3756025"/>
          <p14:tracePt t="170724" x="1881188" y="3771900"/>
          <p14:tracePt t="170732" x="1889125" y="3787775"/>
          <p14:tracePt t="170739" x="1905000" y="3811588"/>
          <p14:tracePt t="170747" x="1912938" y="3819525"/>
          <p14:tracePt t="170758" x="1920875" y="3835400"/>
          <p14:tracePt t="170762" x="1936750" y="3843338"/>
          <p14:tracePt t="170771" x="1952625" y="3859213"/>
          <p14:tracePt t="170786" x="1968500" y="3867150"/>
          <p14:tracePt t="170795" x="1976438" y="3875088"/>
          <p14:tracePt t="170800" x="1984375" y="3875088"/>
          <p14:tracePt t="170807" x="1992313" y="3875088"/>
          <p14:tracePt t="170822" x="2000250" y="3875088"/>
          <p14:tracePt t="170831" x="2008188" y="3875088"/>
          <p14:tracePt t="170844" x="2017713" y="3875088"/>
          <p14:tracePt t="170859" x="2025650" y="3875088"/>
          <p14:tracePt t="170874" x="2041525" y="3875088"/>
          <p14:tracePt t="170882" x="2041525" y="3867150"/>
          <p14:tracePt t="170890" x="2057400" y="3867150"/>
          <p14:tracePt t="170897" x="2065338" y="3851275"/>
          <p14:tracePt t="170906" x="2073275" y="3843338"/>
          <p14:tracePt t="170912" x="2081213" y="3835400"/>
          <p14:tracePt t="170921" x="2089150" y="3819525"/>
          <p14:tracePt t="170927" x="2097088" y="3811588"/>
          <p14:tracePt t="170935" x="2112963" y="3795713"/>
          <p14:tracePt t="170949" x="2120900" y="3779838"/>
          <p14:tracePt t="170958" x="2120900" y="3771900"/>
          <p14:tracePt t="170964" x="2128838" y="3771900"/>
          <p14:tracePt t="170973" x="2128838" y="3763963"/>
          <p14:tracePt t="170990" x="2128838" y="3756025"/>
          <p14:tracePt t="171346" x="0" y="0"/>
        </p14:tracePtLst>
      </p14:laserTraceLst>
    </p:ext>
    <p:ext uri="{E180D4A7-C9FB-4DFB-919C-405C955672EB}">
      <p14:showEvtLst xmlns:p14="http://schemas.microsoft.com/office/powerpoint/2010/main">
        <p14:playEvt time="388" objId="4"/>
        <p14:stopEvt time="18724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EA9D5-527D-429F-ABD9-891FC7D65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F8F3DB-0B44-4A3E-9E8F-D524D9E47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10">
            <a:hlinkClick r:id="" action="ppaction://media"/>
            <a:extLst>
              <a:ext uri="{FF2B5EF4-FFF2-40B4-BE49-F238E27FC236}">
                <a16:creationId xmlns:a16="http://schemas.microsoft.com/office/drawing/2014/main" id="{C5F9F79F-5260-48C5-B372-FB89D6B156C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F39B3348-6D15-47C6-92FA-457BA411157D}"/>
                  </a:ext>
                </a:extLst>
              </p14:cNvPr>
              <p14:cNvContentPartPr/>
              <p14:nvPr/>
            </p14:nvContentPartPr>
            <p14:xfrm>
              <a:off x="5784572" y="1217609"/>
              <a:ext cx="306720" cy="4500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F39B3348-6D15-47C6-92FA-457BA41115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5572" y="1208969"/>
                <a:ext cx="32436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43F6E5CF-0C23-4C28-B7E5-A4D5CF60E072}"/>
                  </a:ext>
                </a:extLst>
              </p14:cNvPr>
              <p14:cNvContentPartPr/>
              <p14:nvPr/>
            </p14:nvContentPartPr>
            <p14:xfrm>
              <a:off x="2403452" y="1200689"/>
              <a:ext cx="192600" cy="3888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43F6E5CF-0C23-4C28-B7E5-A4D5CF60E0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4452" y="1192049"/>
                <a:ext cx="21024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49F1B105-8F0C-493E-8241-1136D9EFA9A1}"/>
                  </a:ext>
                </a:extLst>
              </p14:cNvPr>
              <p14:cNvContentPartPr/>
              <p14:nvPr/>
            </p14:nvContentPartPr>
            <p14:xfrm>
              <a:off x="5351492" y="1485089"/>
              <a:ext cx="81720" cy="11880"/>
            </p14:xfrm>
          </p:contentPart>
        </mc:Choice>
        <mc:Fallback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49F1B105-8F0C-493E-8241-1136D9EFA9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342492" y="1476089"/>
                <a:ext cx="993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B6EDBA76-727C-435A-BA22-27CE149F21E2}"/>
                  </a:ext>
                </a:extLst>
              </p14:cNvPr>
              <p14:cNvContentPartPr/>
              <p14:nvPr/>
            </p14:nvContentPartPr>
            <p14:xfrm>
              <a:off x="5517452" y="1352609"/>
              <a:ext cx="253800" cy="288720"/>
            </p14:xfrm>
          </p:contentPart>
        </mc:Choice>
        <mc:Fallback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B6EDBA76-727C-435A-BA22-27CE149F21E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08465" y="1343969"/>
                <a:ext cx="271415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2" name="Freihand 41">
                <a:extLst>
                  <a:ext uri="{FF2B5EF4-FFF2-40B4-BE49-F238E27FC236}">
                    <a16:creationId xmlns:a16="http://schemas.microsoft.com/office/drawing/2014/main" id="{1B34AFBF-B0BB-4CEF-901C-D5C5322666E2}"/>
                  </a:ext>
                </a:extLst>
              </p14:cNvPr>
              <p14:cNvContentPartPr/>
              <p14:nvPr/>
            </p14:nvContentPartPr>
            <p14:xfrm>
              <a:off x="3062252" y="1177649"/>
              <a:ext cx="2170080" cy="476640"/>
            </p14:xfrm>
          </p:contentPart>
        </mc:Choice>
        <mc:Fallback>
          <p:pic>
            <p:nvPicPr>
              <p:cNvPr id="42" name="Freihand 41">
                <a:extLst>
                  <a:ext uri="{FF2B5EF4-FFF2-40B4-BE49-F238E27FC236}">
                    <a16:creationId xmlns:a16="http://schemas.microsoft.com/office/drawing/2014/main" id="{1B34AFBF-B0BB-4CEF-901C-D5C5322666E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53612" y="1168656"/>
                <a:ext cx="2187720" cy="494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757E6562-70FD-4C49-945C-18CBD91E56FE}"/>
                  </a:ext>
                </a:extLst>
              </p14:cNvPr>
              <p14:cNvContentPartPr/>
              <p14:nvPr/>
            </p14:nvContentPartPr>
            <p14:xfrm>
              <a:off x="613892" y="1892969"/>
              <a:ext cx="181080" cy="27720"/>
            </p14:xfrm>
          </p:contentPart>
        </mc:Choice>
        <mc:Fallback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757E6562-70FD-4C49-945C-18CBD91E56F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5252" y="1883969"/>
                <a:ext cx="1987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0" name="Freihand 49">
                <a:extLst>
                  <a:ext uri="{FF2B5EF4-FFF2-40B4-BE49-F238E27FC236}">
                    <a16:creationId xmlns:a16="http://schemas.microsoft.com/office/drawing/2014/main" id="{96841E28-CF9E-46D6-BDD6-BDA4E284CC22}"/>
                  </a:ext>
                </a:extLst>
              </p14:cNvPr>
              <p14:cNvContentPartPr/>
              <p14:nvPr/>
            </p14:nvContentPartPr>
            <p14:xfrm>
              <a:off x="1016372" y="1962089"/>
              <a:ext cx="5400" cy="28440"/>
            </p14:xfrm>
          </p:contentPart>
        </mc:Choice>
        <mc:Fallback>
          <p:pic>
            <p:nvPicPr>
              <p:cNvPr id="50" name="Freihand 49">
                <a:extLst>
                  <a:ext uri="{FF2B5EF4-FFF2-40B4-BE49-F238E27FC236}">
                    <a16:creationId xmlns:a16="http://schemas.microsoft.com/office/drawing/2014/main" id="{96841E28-CF9E-46D6-BDD6-BDA4E284CC2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7732" y="1953449"/>
                <a:ext cx="230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1" name="Freihand 50">
                <a:extLst>
                  <a:ext uri="{FF2B5EF4-FFF2-40B4-BE49-F238E27FC236}">
                    <a16:creationId xmlns:a16="http://schemas.microsoft.com/office/drawing/2014/main" id="{366517A4-8213-4615-B039-128B5D8F6681}"/>
                  </a:ext>
                </a:extLst>
              </p14:cNvPr>
              <p14:cNvContentPartPr/>
              <p14:nvPr/>
            </p14:nvContentPartPr>
            <p14:xfrm>
              <a:off x="1025732" y="2087729"/>
              <a:ext cx="25560" cy="36000"/>
            </p14:xfrm>
          </p:contentPart>
        </mc:Choice>
        <mc:Fallback>
          <p:pic>
            <p:nvPicPr>
              <p:cNvPr id="51" name="Freihand 50">
                <a:extLst>
                  <a:ext uri="{FF2B5EF4-FFF2-40B4-BE49-F238E27FC236}">
                    <a16:creationId xmlns:a16="http://schemas.microsoft.com/office/drawing/2014/main" id="{366517A4-8213-4615-B039-128B5D8F668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17092" y="2079089"/>
                <a:ext cx="4320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2" name="Freihand 51">
                <a:extLst>
                  <a:ext uri="{FF2B5EF4-FFF2-40B4-BE49-F238E27FC236}">
                    <a16:creationId xmlns:a16="http://schemas.microsoft.com/office/drawing/2014/main" id="{BDEF6BE2-3AFC-4841-9CD1-0BB92E90F4BB}"/>
                  </a:ext>
                </a:extLst>
              </p14:cNvPr>
              <p14:cNvContentPartPr/>
              <p14:nvPr/>
            </p14:nvContentPartPr>
            <p14:xfrm>
              <a:off x="655652" y="1945169"/>
              <a:ext cx="282240" cy="303840"/>
            </p14:xfrm>
          </p:contentPart>
        </mc:Choice>
        <mc:Fallback>
          <p:pic>
            <p:nvPicPr>
              <p:cNvPr id="52" name="Freihand 51">
                <a:extLst>
                  <a:ext uri="{FF2B5EF4-FFF2-40B4-BE49-F238E27FC236}">
                    <a16:creationId xmlns:a16="http://schemas.microsoft.com/office/drawing/2014/main" id="{BDEF6BE2-3AFC-4841-9CD1-0BB92E90F4B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7012" y="1936169"/>
                <a:ext cx="29988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87" name="Freihand 86">
                <a:extLst>
                  <a:ext uri="{FF2B5EF4-FFF2-40B4-BE49-F238E27FC236}">
                    <a16:creationId xmlns:a16="http://schemas.microsoft.com/office/drawing/2014/main" id="{735AF7B4-3F5C-4D47-A149-82CE62A7F86F}"/>
                  </a:ext>
                </a:extLst>
              </p14:cNvPr>
              <p14:cNvContentPartPr/>
              <p14:nvPr/>
            </p14:nvContentPartPr>
            <p14:xfrm>
              <a:off x="7506812" y="3310649"/>
              <a:ext cx="27360" cy="25560"/>
            </p14:xfrm>
          </p:contentPart>
        </mc:Choice>
        <mc:Fallback>
          <p:pic>
            <p:nvPicPr>
              <p:cNvPr id="87" name="Freihand 86">
                <a:extLst>
                  <a:ext uri="{FF2B5EF4-FFF2-40B4-BE49-F238E27FC236}">
                    <a16:creationId xmlns:a16="http://schemas.microsoft.com/office/drawing/2014/main" id="{735AF7B4-3F5C-4D47-A149-82CE62A7F86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497812" y="3302009"/>
                <a:ext cx="450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05" name="Freihand 104">
                <a:extLst>
                  <a:ext uri="{FF2B5EF4-FFF2-40B4-BE49-F238E27FC236}">
                    <a16:creationId xmlns:a16="http://schemas.microsoft.com/office/drawing/2014/main" id="{CF521C1A-97C6-42D0-8E07-74744E534ECF}"/>
                  </a:ext>
                </a:extLst>
              </p14:cNvPr>
              <p14:cNvContentPartPr/>
              <p14:nvPr/>
            </p14:nvContentPartPr>
            <p14:xfrm>
              <a:off x="8603372" y="2834009"/>
              <a:ext cx="382320" cy="754920"/>
            </p14:xfrm>
          </p:contentPart>
        </mc:Choice>
        <mc:Fallback>
          <p:pic>
            <p:nvPicPr>
              <p:cNvPr id="105" name="Freihand 104">
                <a:extLst>
                  <a:ext uri="{FF2B5EF4-FFF2-40B4-BE49-F238E27FC236}">
                    <a16:creationId xmlns:a16="http://schemas.microsoft.com/office/drawing/2014/main" id="{CF521C1A-97C6-42D0-8E07-74744E534EC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594732" y="2825369"/>
                <a:ext cx="399960" cy="77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06" name="Freihand 105">
                <a:extLst>
                  <a:ext uri="{FF2B5EF4-FFF2-40B4-BE49-F238E27FC236}">
                    <a16:creationId xmlns:a16="http://schemas.microsoft.com/office/drawing/2014/main" id="{7E9FAE69-28AD-4D39-B54D-BE175422F71D}"/>
                  </a:ext>
                </a:extLst>
              </p14:cNvPr>
              <p14:cNvContentPartPr/>
              <p14:nvPr/>
            </p14:nvContentPartPr>
            <p14:xfrm>
              <a:off x="7597892" y="2937329"/>
              <a:ext cx="941040" cy="533520"/>
            </p14:xfrm>
          </p:contentPart>
        </mc:Choice>
        <mc:Fallback>
          <p:pic>
            <p:nvPicPr>
              <p:cNvPr id="106" name="Freihand 105">
                <a:extLst>
                  <a:ext uri="{FF2B5EF4-FFF2-40B4-BE49-F238E27FC236}">
                    <a16:creationId xmlns:a16="http://schemas.microsoft.com/office/drawing/2014/main" id="{7E9FAE69-28AD-4D39-B54D-BE175422F71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589252" y="2928329"/>
                <a:ext cx="958680" cy="55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07" name="Freihand 106">
                <a:extLst>
                  <a:ext uri="{FF2B5EF4-FFF2-40B4-BE49-F238E27FC236}">
                    <a16:creationId xmlns:a16="http://schemas.microsoft.com/office/drawing/2014/main" id="{82EF7ACA-06ED-4A17-963D-0903494DE3BF}"/>
                  </a:ext>
                </a:extLst>
              </p14:cNvPr>
              <p14:cNvContentPartPr/>
              <p14:nvPr/>
            </p14:nvContentPartPr>
            <p14:xfrm>
              <a:off x="7430492" y="2975129"/>
              <a:ext cx="108000" cy="276120"/>
            </p14:xfrm>
          </p:contentPart>
        </mc:Choice>
        <mc:Fallback>
          <p:pic>
            <p:nvPicPr>
              <p:cNvPr id="107" name="Freihand 106">
                <a:extLst>
                  <a:ext uri="{FF2B5EF4-FFF2-40B4-BE49-F238E27FC236}">
                    <a16:creationId xmlns:a16="http://schemas.microsoft.com/office/drawing/2014/main" id="{82EF7ACA-06ED-4A17-963D-0903494DE3B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421852" y="2966129"/>
                <a:ext cx="12564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08" name="Freihand 107">
                <a:extLst>
                  <a:ext uri="{FF2B5EF4-FFF2-40B4-BE49-F238E27FC236}">
                    <a16:creationId xmlns:a16="http://schemas.microsoft.com/office/drawing/2014/main" id="{DD4D7367-80B1-4109-828B-D35EBE594C7E}"/>
                  </a:ext>
                </a:extLst>
              </p14:cNvPr>
              <p14:cNvContentPartPr/>
              <p14:nvPr/>
            </p14:nvContentPartPr>
            <p14:xfrm>
              <a:off x="7109732" y="3064049"/>
              <a:ext cx="262080" cy="328320"/>
            </p14:xfrm>
          </p:contentPart>
        </mc:Choice>
        <mc:Fallback>
          <p:pic>
            <p:nvPicPr>
              <p:cNvPr id="108" name="Freihand 107">
                <a:extLst>
                  <a:ext uri="{FF2B5EF4-FFF2-40B4-BE49-F238E27FC236}">
                    <a16:creationId xmlns:a16="http://schemas.microsoft.com/office/drawing/2014/main" id="{DD4D7367-80B1-4109-828B-D35EBE594C7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101092" y="3055409"/>
                <a:ext cx="27972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118" name="Freihand 117">
                <a:extLst>
                  <a:ext uri="{FF2B5EF4-FFF2-40B4-BE49-F238E27FC236}">
                    <a16:creationId xmlns:a16="http://schemas.microsoft.com/office/drawing/2014/main" id="{44B058CF-AE36-42C5-9793-0C14FCB95B8B}"/>
                  </a:ext>
                </a:extLst>
              </p14:cNvPr>
              <p14:cNvContentPartPr/>
              <p14:nvPr/>
            </p14:nvContentPartPr>
            <p14:xfrm>
              <a:off x="5373452" y="3647249"/>
              <a:ext cx="765000" cy="266760"/>
            </p14:xfrm>
          </p:contentPart>
        </mc:Choice>
        <mc:Fallback>
          <p:pic>
            <p:nvPicPr>
              <p:cNvPr id="118" name="Freihand 117">
                <a:extLst>
                  <a:ext uri="{FF2B5EF4-FFF2-40B4-BE49-F238E27FC236}">
                    <a16:creationId xmlns:a16="http://schemas.microsoft.com/office/drawing/2014/main" id="{44B058CF-AE36-42C5-9793-0C14FCB95B8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364452" y="3638249"/>
                <a:ext cx="78264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122" name="Freihand 121">
                <a:extLst>
                  <a:ext uri="{FF2B5EF4-FFF2-40B4-BE49-F238E27FC236}">
                    <a16:creationId xmlns:a16="http://schemas.microsoft.com/office/drawing/2014/main" id="{63C5E20A-95FF-4AA8-97A9-C0CCE6EEA00E}"/>
                  </a:ext>
                </a:extLst>
              </p14:cNvPr>
              <p14:cNvContentPartPr/>
              <p14:nvPr/>
            </p14:nvContentPartPr>
            <p14:xfrm>
              <a:off x="2727092" y="3615929"/>
              <a:ext cx="1942560" cy="353880"/>
            </p14:xfrm>
          </p:contentPart>
        </mc:Choice>
        <mc:Fallback>
          <p:pic>
            <p:nvPicPr>
              <p:cNvPr id="122" name="Freihand 121">
                <a:extLst>
                  <a:ext uri="{FF2B5EF4-FFF2-40B4-BE49-F238E27FC236}">
                    <a16:creationId xmlns:a16="http://schemas.microsoft.com/office/drawing/2014/main" id="{63C5E20A-95FF-4AA8-97A9-C0CCE6EEA00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18092" y="3607280"/>
                <a:ext cx="1960200" cy="3715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123" name="Freihand 122">
                <a:extLst>
                  <a:ext uri="{FF2B5EF4-FFF2-40B4-BE49-F238E27FC236}">
                    <a16:creationId xmlns:a16="http://schemas.microsoft.com/office/drawing/2014/main" id="{E82E248E-DD67-409E-8F00-0ACCFA05C2B2}"/>
                  </a:ext>
                </a:extLst>
              </p14:cNvPr>
              <p14:cNvContentPartPr/>
              <p14:nvPr/>
            </p14:nvContentPartPr>
            <p14:xfrm>
              <a:off x="2790452" y="4003649"/>
              <a:ext cx="1136880" cy="63720"/>
            </p14:xfrm>
          </p:contentPart>
        </mc:Choice>
        <mc:Fallback>
          <p:pic>
            <p:nvPicPr>
              <p:cNvPr id="123" name="Freihand 122">
                <a:extLst>
                  <a:ext uri="{FF2B5EF4-FFF2-40B4-BE49-F238E27FC236}">
                    <a16:creationId xmlns:a16="http://schemas.microsoft.com/office/drawing/2014/main" id="{E82E248E-DD67-409E-8F00-0ACCFA05C2B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736452" y="3896009"/>
                <a:ext cx="124452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124" name="Freihand 123">
                <a:extLst>
                  <a:ext uri="{FF2B5EF4-FFF2-40B4-BE49-F238E27FC236}">
                    <a16:creationId xmlns:a16="http://schemas.microsoft.com/office/drawing/2014/main" id="{632E3CF5-3C29-4FCC-9CB8-613114272C27}"/>
                  </a:ext>
                </a:extLst>
              </p14:cNvPr>
              <p14:cNvContentPartPr/>
              <p14:nvPr/>
            </p14:nvContentPartPr>
            <p14:xfrm>
              <a:off x="4965932" y="3991409"/>
              <a:ext cx="928080" cy="84600"/>
            </p14:xfrm>
          </p:contentPart>
        </mc:Choice>
        <mc:Fallback>
          <p:pic>
            <p:nvPicPr>
              <p:cNvPr id="124" name="Freihand 123">
                <a:extLst>
                  <a:ext uri="{FF2B5EF4-FFF2-40B4-BE49-F238E27FC236}">
                    <a16:creationId xmlns:a16="http://schemas.microsoft.com/office/drawing/2014/main" id="{632E3CF5-3C29-4FCC-9CB8-613114272C2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912292" y="3883409"/>
                <a:ext cx="1035720" cy="3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063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75"/>
    </mc:Choice>
    <mc:Fallback>
      <p:transition spd="slow" advTm="157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18" x="3005138" y="981075"/>
          <p14:tracePt t="6211" x="3013075" y="981075"/>
          <p14:tracePt t="6226" x="3021013" y="981075"/>
          <p14:tracePt t="6242" x="3028950" y="981075"/>
          <p14:tracePt t="6257" x="3044825" y="981075"/>
          <p14:tracePt t="6263" x="3052763" y="981075"/>
          <p14:tracePt t="6279" x="3068638" y="981075"/>
          <p14:tracePt t="6287" x="3076575" y="981075"/>
          <p14:tracePt t="6294" x="3092450" y="981075"/>
          <p14:tracePt t="6301" x="3100388" y="981075"/>
          <p14:tracePt t="6309" x="3109913" y="981075"/>
          <p14:tracePt t="6317" x="3133725" y="981075"/>
          <p14:tracePt t="6325" x="3157538" y="989013"/>
          <p14:tracePt t="6331" x="3221038" y="996950"/>
          <p14:tracePt t="6341" x="3260725" y="1004888"/>
          <p14:tracePt t="6346" x="3316288" y="1020763"/>
          <p14:tracePt t="6354" x="3363913" y="1020763"/>
          <p14:tracePt t="6361" x="3395663" y="1028700"/>
          <p14:tracePt t="6369" x="3451225" y="1028700"/>
          <p14:tracePt t="6377" x="3508375" y="1036638"/>
          <p14:tracePt t="6384" x="3548063" y="1036638"/>
          <p14:tracePt t="6392" x="3595688" y="1036638"/>
          <p14:tracePt t="6399" x="3627438" y="1036638"/>
          <p14:tracePt t="6407" x="3667125" y="1044575"/>
          <p14:tracePt t="6414" x="3714750" y="1044575"/>
          <p14:tracePt t="6422" x="3754438" y="1052513"/>
          <p14:tracePt t="6429" x="3802063" y="1052513"/>
          <p14:tracePt t="6439" x="3843338" y="1060450"/>
          <p14:tracePt t="6444" x="3867150" y="1060450"/>
          <p14:tracePt t="6451" x="3898900" y="1060450"/>
          <p14:tracePt t="6459" x="3938588" y="1068388"/>
          <p14:tracePt t="6467" x="3970338" y="1068388"/>
          <p14:tracePt t="6475" x="4002088" y="1068388"/>
          <p14:tracePt t="6481" x="4041775" y="1068388"/>
          <p14:tracePt t="6491" x="4065588" y="1068388"/>
          <p14:tracePt t="6496" x="4089400" y="1068388"/>
          <p14:tracePt t="6504" x="4113213" y="1068388"/>
          <p14:tracePt t="6511" x="4144963" y="1068388"/>
          <p14:tracePt t="6519" x="4160838" y="1068388"/>
          <p14:tracePt t="6526" x="4184650" y="1068388"/>
          <p14:tracePt t="6534" x="4217988" y="1068388"/>
          <p14:tracePt t="6542" x="4241800" y="1068388"/>
          <p14:tracePt t="6549" x="4265613" y="1068388"/>
          <p14:tracePt t="6557" x="4289425" y="1068388"/>
          <p14:tracePt t="6564" x="4313238" y="1068388"/>
          <p14:tracePt t="6572" x="4344988" y="1068388"/>
          <p14:tracePt t="6578" x="4376738" y="1068388"/>
          <p14:tracePt t="6586" x="4408488" y="1068388"/>
          <p14:tracePt t="6594" x="4432300" y="1068388"/>
          <p14:tracePt t="6602" x="4471988" y="1068388"/>
          <p14:tracePt t="6609" x="4511675" y="1068388"/>
          <p14:tracePt t="6616" x="4559300" y="1068388"/>
          <p14:tracePt t="6624" x="4608513" y="1060450"/>
          <p14:tracePt t="6631" x="4656138" y="1052513"/>
          <p14:tracePt t="6641" x="4695825" y="1052513"/>
          <p14:tracePt t="6646" x="4735513" y="1044575"/>
          <p14:tracePt t="6654" x="4814888" y="1036638"/>
          <p14:tracePt t="6661" x="4854575" y="1028700"/>
          <p14:tracePt t="6669" x="4902200" y="1020763"/>
          <p14:tracePt t="6679" x="4933950" y="1020763"/>
          <p14:tracePt t="6684" x="4967288" y="1012825"/>
          <p14:tracePt t="6693" x="4991100" y="1012825"/>
          <p14:tracePt t="6699" x="5014913" y="1012825"/>
          <p14:tracePt t="6708" x="5038725" y="1012825"/>
          <p14:tracePt t="6715" x="5062538" y="1012825"/>
          <p14:tracePt t="6723" x="5086350" y="1012825"/>
          <p14:tracePt t="6729" x="5102225" y="1012825"/>
          <p14:tracePt t="6737" x="5118100" y="1012825"/>
          <p14:tracePt t="6744" x="5126038" y="1012825"/>
          <p14:tracePt t="6756" x="5133975" y="1012825"/>
          <p14:tracePt t="6761" x="5141913" y="1012825"/>
          <p14:tracePt t="6775" x="5157788" y="1012825"/>
          <p14:tracePt t="6792" x="5165725" y="1012825"/>
          <p14:tracePt t="6797" x="5181600" y="1012825"/>
          <p14:tracePt t="6805" x="5205413" y="1012825"/>
          <p14:tracePt t="6812" x="5221288" y="1012825"/>
          <p14:tracePt t="6819" x="5237163" y="1012825"/>
          <p14:tracePt t="6828" x="5260975" y="1012825"/>
          <p14:tracePt t="6834" x="5276850" y="1012825"/>
          <p14:tracePt t="6843" x="5292725" y="1012825"/>
          <p14:tracePt t="6849" x="5310188" y="1012825"/>
          <p14:tracePt t="6857" x="5334000" y="1020763"/>
          <p14:tracePt t="6865" x="5349875" y="1020763"/>
          <p14:tracePt t="6873" x="5397500" y="1020763"/>
          <p14:tracePt t="6879" x="5429250" y="1028700"/>
          <p14:tracePt t="6887" x="5461000" y="1028700"/>
          <p14:tracePt t="6894" x="5516563" y="1036638"/>
          <p14:tracePt t="6902" x="5564188" y="1044575"/>
          <p14:tracePt t="6910" x="5627688" y="1044575"/>
          <p14:tracePt t="6917" x="5684838" y="1044575"/>
          <p14:tracePt t="6925" x="5748338" y="1052513"/>
          <p14:tracePt t="6932" x="5780088" y="1052513"/>
          <p14:tracePt t="6943" x="5803900" y="1052513"/>
          <p14:tracePt t="6947" x="5827713" y="1052513"/>
          <p14:tracePt t="6955" x="5843588" y="1052513"/>
          <p14:tracePt t="6976" x="5875338" y="1052513"/>
          <p14:tracePt t="6979" x="5883275" y="1052513"/>
          <p14:tracePt t="7250" x="5883275" y="1060450"/>
          <p14:tracePt t="7270" x="5891213" y="1060450"/>
          <p14:tracePt t="7284" x="5891213" y="1068388"/>
          <p14:tracePt t="7291" x="5899150" y="1068388"/>
          <p14:tracePt t="7306" x="5907088" y="1068388"/>
          <p14:tracePt t="7314" x="5922963" y="1068388"/>
          <p14:tracePt t="7329" x="5930900" y="1068388"/>
          <p14:tracePt t="7337" x="5946775" y="1068388"/>
          <p14:tracePt t="7351" x="5962650" y="1068388"/>
          <p14:tracePt t="7367" x="5978525" y="1068388"/>
          <p14:tracePt t="7375" x="5986463" y="1068388"/>
          <p14:tracePt t="7405" x="5994400" y="1068388"/>
          <p14:tracePt t="7510" x="5986463" y="1076325"/>
          <p14:tracePt t="7517" x="5970588" y="1084263"/>
          <p14:tracePt t="7526" x="5954713" y="1084263"/>
          <p14:tracePt t="7531" x="5930900" y="1084263"/>
          <p14:tracePt t="7540" x="5883275" y="1092200"/>
          <p14:tracePt t="7547" x="5835650" y="1092200"/>
          <p14:tracePt t="7557" x="5780088" y="1100138"/>
          <p14:tracePt t="7561" x="5724525" y="1108075"/>
          <p14:tracePt t="7569" x="5667375" y="1108075"/>
          <p14:tracePt t="7577" x="5635625" y="1108075"/>
          <p14:tracePt t="7584" x="5572125" y="1108075"/>
          <p14:tracePt t="7593" x="5532438" y="1108075"/>
          <p14:tracePt t="7599" x="5492750" y="1108075"/>
          <p14:tracePt t="7608" x="5453063" y="1100138"/>
          <p14:tracePt t="7614" x="5413375" y="1100138"/>
          <p14:tracePt t="7623" x="5389563" y="1092200"/>
          <p14:tracePt t="7629" x="5326063" y="1084263"/>
          <p14:tracePt t="7637" x="5260975" y="1084263"/>
          <p14:tracePt t="7644" x="5197475" y="1076325"/>
          <p14:tracePt t="7652" x="5133975" y="1076325"/>
          <p14:tracePt t="7660" x="5054600" y="1076325"/>
          <p14:tracePt t="7667" x="4983163" y="1076325"/>
          <p14:tracePt t="7675" x="4910138" y="1076325"/>
          <p14:tracePt t="7682" x="4822825" y="1076325"/>
          <p14:tracePt t="7690" x="4727575" y="1076325"/>
          <p14:tracePt t="7697" x="4640263" y="1084263"/>
          <p14:tracePt t="7704" x="4551363" y="1084263"/>
          <p14:tracePt t="7712" x="4440238" y="1092200"/>
          <p14:tracePt t="7720" x="4352925" y="1100138"/>
          <p14:tracePt t="7727" x="4289425" y="1100138"/>
          <p14:tracePt t="7734" x="4217988" y="1108075"/>
          <p14:tracePt t="7742" x="4144963" y="1108075"/>
          <p14:tracePt t="7749" x="4081463" y="1116013"/>
          <p14:tracePt t="7758" x="4041775" y="1123950"/>
          <p14:tracePt t="7764" x="4002088" y="1123950"/>
          <p14:tracePt t="7773" x="3986213" y="1123950"/>
          <p14:tracePt t="7861" x="3986213" y="1116013"/>
          <p14:tracePt t="7869" x="3986213" y="1100138"/>
          <p14:tracePt t="7877" x="3986213" y="1084263"/>
          <p14:tracePt t="7884" x="3978275" y="1068388"/>
          <p14:tracePt t="7892" x="3970338" y="1052513"/>
          <p14:tracePt t="7899" x="3970338" y="1028700"/>
          <p14:tracePt t="7907" x="3954463" y="1012825"/>
          <p14:tracePt t="7914" x="3946525" y="989013"/>
          <p14:tracePt t="7922" x="3922713" y="965200"/>
          <p14:tracePt t="7929" x="3890963" y="925513"/>
          <p14:tracePt t="7939" x="3867150" y="901700"/>
          <p14:tracePt t="7944" x="3825875" y="869950"/>
          <p14:tracePt t="7951" x="3786188" y="836613"/>
          <p14:tracePt t="7960" x="3746500" y="812800"/>
          <p14:tracePt t="7966" x="3730625" y="804863"/>
          <p14:tracePt t="7976" x="3698875" y="796925"/>
          <p14:tracePt t="7981" x="3651250" y="781050"/>
          <p14:tracePt t="7989" x="3619500" y="773113"/>
          <p14:tracePt t="7997" x="3579813" y="773113"/>
          <p14:tracePt t="8005" x="3540125" y="773113"/>
          <p14:tracePt t="8013" x="3508375" y="773113"/>
          <p14:tracePt t="8019" x="3492500" y="773113"/>
          <p14:tracePt t="8027" x="3467100" y="773113"/>
          <p14:tracePt t="8034" x="3443288" y="773113"/>
          <p14:tracePt t="8042" x="3427413" y="773113"/>
          <p14:tracePt t="8049" x="3419475" y="773113"/>
          <p14:tracePt t="8058" x="3411538" y="773113"/>
          <p14:tracePt t="8072" x="3403600" y="773113"/>
          <p14:tracePt t="8087" x="3387725" y="781050"/>
          <p14:tracePt t="8102" x="3371850" y="796925"/>
          <p14:tracePt t="8117" x="3363913" y="804863"/>
          <p14:tracePt t="8127" x="3355975" y="812800"/>
          <p14:tracePt t="8132" x="3340100" y="828675"/>
          <p14:tracePt t="8140" x="3324225" y="852488"/>
          <p14:tracePt t="8147" x="3308350" y="869950"/>
          <p14:tracePt t="8156" x="3292475" y="901700"/>
          <p14:tracePt t="8161" x="3284538" y="917575"/>
          <p14:tracePt t="8173" x="3276600" y="933450"/>
          <p14:tracePt t="8177" x="3252788" y="965200"/>
          <p14:tracePt t="8186" x="3244850" y="989013"/>
          <p14:tracePt t="8193" x="3228975" y="1028700"/>
          <p14:tracePt t="8200" x="3228975" y="1044575"/>
          <p14:tracePt t="8208" x="3213100" y="1076325"/>
          <p14:tracePt t="8214" x="3205163" y="1100138"/>
          <p14:tracePt t="8222" x="3205163" y="1123950"/>
          <p14:tracePt t="8229" x="3205163" y="1171575"/>
          <p14:tracePt t="8237" x="3205163" y="1204913"/>
          <p14:tracePt t="8246" x="3205163" y="1244600"/>
          <p14:tracePt t="8252" x="3205163" y="1276350"/>
          <p14:tracePt t="8259" x="3205163" y="1292225"/>
          <p14:tracePt t="8267" x="3205163" y="1316038"/>
          <p14:tracePt t="8275" x="3221038" y="1347788"/>
          <p14:tracePt t="8285" x="3228975" y="1371600"/>
          <p14:tracePt t="8289" x="3244850" y="1387475"/>
          <p14:tracePt t="8296" x="3252788" y="1395413"/>
          <p14:tracePt t="8306" x="3252788" y="1403350"/>
          <p14:tracePt t="8311" x="3260725" y="1411288"/>
          <p14:tracePt t="8322" x="3276600" y="1411288"/>
          <p14:tracePt t="8326" x="3284538" y="1411288"/>
          <p14:tracePt t="8334" x="3300413" y="1411288"/>
          <p14:tracePt t="8344" x="3316288" y="1411288"/>
          <p14:tracePt t="8349" x="3340100" y="1411288"/>
          <p14:tracePt t="8357" x="3355975" y="1411288"/>
          <p14:tracePt t="8364" x="3379788" y="1411288"/>
          <p14:tracePt t="8373" x="3411538" y="1411288"/>
          <p14:tracePt t="8379" x="3443288" y="1411288"/>
          <p14:tracePt t="8388" x="3492500" y="1395413"/>
          <p14:tracePt t="8395" x="3524250" y="1387475"/>
          <p14:tracePt t="8402" x="3571875" y="1371600"/>
          <p14:tracePt t="8409" x="3643313" y="1355725"/>
          <p14:tracePt t="8419" x="3698875" y="1347788"/>
          <p14:tracePt t="8425" x="3754438" y="1339850"/>
          <p14:tracePt t="8432" x="3817938" y="1331913"/>
          <p14:tracePt t="8439" x="3867150" y="1331913"/>
          <p14:tracePt t="8447" x="3930650" y="1331913"/>
          <p14:tracePt t="8455" x="3962400" y="1331913"/>
          <p14:tracePt t="8461" x="4002088" y="1331913"/>
          <p14:tracePt t="8472" x="4041775" y="1331913"/>
          <p14:tracePt t="8477" x="4073525" y="1339850"/>
          <p14:tracePt t="8484" x="4097338" y="1339850"/>
          <p14:tracePt t="8491" x="4121150" y="1339850"/>
          <p14:tracePt t="8499" x="4137025" y="1339850"/>
          <p14:tracePt t="8509" x="4152900" y="1339850"/>
          <p14:tracePt t="8514" x="4176713" y="1339850"/>
          <p14:tracePt t="8522" x="4184650" y="1339850"/>
          <p14:tracePt t="8531" x="4217988" y="1339850"/>
          <p14:tracePt t="8537" x="4265613" y="1339850"/>
          <p14:tracePt t="8544" x="4297363" y="1339850"/>
          <p14:tracePt t="8552" x="4337050" y="1331913"/>
          <p14:tracePt t="8559" x="4376738" y="1331913"/>
          <p14:tracePt t="8567" x="4464050" y="1316038"/>
          <p14:tracePt t="8576" x="4527550" y="1300163"/>
          <p14:tracePt t="8582" x="4584700" y="1276350"/>
          <p14:tracePt t="8597" x="4640263" y="1244600"/>
          <p14:tracePt t="8600" x="4687888" y="1220788"/>
          <p14:tracePt t="8607" x="4751388" y="1187450"/>
          <p14:tracePt t="8612" x="4775200" y="1171575"/>
          <p14:tracePt t="8620" x="4814888" y="1139825"/>
          <p14:tracePt t="8628" x="4854575" y="1116013"/>
          <p14:tracePt t="8634" x="4886325" y="1076325"/>
          <p14:tracePt t="8641" x="4918075" y="1044575"/>
          <p14:tracePt t="8649" x="4933950" y="1028700"/>
          <p14:tracePt t="8658" x="4959350" y="996950"/>
          <p14:tracePt t="8664" x="4967288" y="989013"/>
          <p14:tracePt t="8672" x="4983163" y="965200"/>
          <p14:tracePt t="8679" x="4991100" y="941388"/>
          <p14:tracePt t="8689" x="4999038" y="917575"/>
          <p14:tracePt t="8695" x="4999038" y="901700"/>
          <p14:tracePt t="8701" x="4999038" y="893763"/>
          <p14:tracePt t="8709" x="5006975" y="869950"/>
          <p14:tracePt t="8717" x="5006975" y="820738"/>
          <p14:tracePt t="8726" x="5006975" y="796925"/>
          <p14:tracePt t="8733" x="5006975" y="781050"/>
          <p14:tracePt t="8739" x="5006975" y="757238"/>
          <p14:tracePt t="8747" x="4991100" y="741363"/>
          <p14:tracePt t="8756" x="4975225" y="725488"/>
          <p14:tracePt t="8762" x="4943475" y="693738"/>
          <p14:tracePt t="8769" x="4910138" y="669925"/>
          <p14:tracePt t="8777" x="4886325" y="661988"/>
          <p14:tracePt t="8784" x="4846638" y="646113"/>
          <p14:tracePt t="8792" x="4806950" y="646113"/>
          <p14:tracePt t="8798" x="4767263" y="638175"/>
          <p14:tracePt t="8807" x="4719638" y="638175"/>
          <p14:tracePt t="8814" x="4656138" y="638175"/>
          <p14:tracePt t="8821" x="4600575" y="638175"/>
          <p14:tracePt t="8828" x="4543425" y="638175"/>
          <p14:tracePt t="8836" x="4487863" y="638175"/>
          <p14:tracePt t="8843" x="4464050" y="638175"/>
          <p14:tracePt t="8852" x="4432300" y="638175"/>
          <p14:tracePt t="8859" x="4368800" y="638175"/>
          <p14:tracePt t="8866" x="4321175" y="654050"/>
          <p14:tracePt t="8875" x="4265613" y="677863"/>
          <p14:tracePt t="8881" x="4210050" y="701675"/>
          <p14:tracePt t="8889" x="4160838" y="725488"/>
          <p14:tracePt t="8896" x="4097338" y="749300"/>
          <p14:tracePt t="8905" x="4025900" y="773113"/>
          <p14:tracePt t="8911" x="3962400" y="804863"/>
          <p14:tracePt t="8919" x="3898900" y="828675"/>
          <p14:tracePt t="8926" x="3825875" y="844550"/>
          <p14:tracePt t="8934" x="3786188" y="862013"/>
          <p14:tracePt t="8941" x="3738563" y="877888"/>
          <p14:tracePt t="8959" x="3627438" y="909638"/>
          <p14:tracePt t="8964" x="3611563" y="909638"/>
          <p14:tracePt t="8972" x="3587750" y="917575"/>
          <p14:tracePt t="8979" x="3587750" y="925513"/>
          <p14:tracePt t="8988" x="3579813" y="925513"/>
          <p14:tracePt t="8995" x="3571875" y="933450"/>
          <p14:tracePt t="9002" x="3563938" y="933450"/>
          <p14:tracePt t="9009" x="3563938" y="941388"/>
          <p14:tracePt t="9017" x="3556000" y="949325"/>
          <p14:tracePt t="9025" x="3548063" y="957263"/>
          <p14:tracePt t="9031" x="3540125" y="965200"/>
          <p14:tracePt t="9039" x="3540125" y="981075"/>
          <p14:tracePt t="9047" x="3524250" y="989013"/>
          <p14:tracePt t="9055" x="3516313" y="996950"/>
          <p14:tracePt t="9062" x="3516313" y="1020763"/>
          <p14:tracePt t="9070" x="3508375" y="1028700"/>
          <p14:tracePt t="9076" x="3500438" y="1044575"/>
          <p14:tracePt t="9084" x="3500438" y="1060450"/>
          <p14:tracePt t="9091" x="3500438" y="1068388"/>
          <p14:tracePt t="9099" x="3500438" y="1084263"/>
          <p14:tracePt t="9109" x="3500438" y="1092200"/>
          <p14:tracePt t="9114" x="3492500" y="1100138"/>
          <p14:tracePt t="9121" x="3492500" y="1108075"/>
          <p14:tracePt t="9130" x="3492500" y="1116013"/>
          <p14:tracePt t="9138" x="3492500" y="1123950"/>
          <p14:tracePt t="9144" x="3492500" y="1131888"/>
          <p14:tracePt t="9152" x="3492500" y="1139825"/>
          <p14:tracePt t="9174" x="3492500" y="1147763"/>
          <p14:tracePt t="9182" x="3500438" y="1147763"/>
          <p14:tracePt t="9197" x="3508375" y="1155700"/>
          <p14:tracePt t="9205" x="3516313" y="1163638"/>
          <p14:tracePt t="9211" x="3532188" y="1171575"/>
          <p14:tracePt t="9219" x="3540125" y="1179513"/>
          <p14:tracePt t="9226" x="3556000" y="1204913"/>
          <p14:tracePt t="9234" x="3579813" y="1212850"/>
          <p14:tracePt t="9242" x="3595688" y="1244600"/>
          <p14:tracePt t="9249" x="3611563" y="1252538"/>
          <p14:tracePt t="9257" x="3651250" y="1276350"/>
          <p14:tracePt t="9265" x="3675063" y="1292225"/>
          <p14:tracePt t="9272" x="3714750" y="1308100"/>
          <p14:tracePt t="9279" x="3738563" y="1316038"/>
          <p14:tracePt t="9288" x="3770313" y="1331913"/>
          <p14:tracePt t="9294" x="3794125" y="1339850"/>
          <p14:tracePt t="9302" x="3833813" y="1347788"/>
          <p14:tracePt t="9309" x="3883025" y="1363663"/>
          <p14:tracePt t="9317" x="3922713" y="1371600"/>
          <p14:tracePt t="9324" x="3970338" y="1379538"/>
          <p14:tracePt t="9332" x="4002088" y="1379538"/>
          <p14:tracePt t="9340" x="4025900" y="1387475"/>
          <p14:tracePt t="9347" x="4049713" y="1387475"/>
          <p14:tracePt t="9355" x="4081463" y="1387475"/>
          <p14:tracePt t="9362" x="4105275" y="1387475"/>
          <p14:tracePt t="9370" x="4129088" y="1387475"/>
          <p14:tracePt t="9376" x="4152900" y="1387475"/>
          <p14:tracePt t="9384" x="4168775" y="1395413"/>
          <p14:tracePt t="9391" x="4184650" y="1395413"/>
          <p14:tracePt t="9399" x="4200525" y="1395413"/>
          <p14:tracePt t="9408" x="4210050" y="1395413"/>
          <p14:tracePt t="9414" x="4217988" y="1395413"/>
          <p14:tracePt t="9422" x="4225925" y="1403350"/>
          <p14:tracePt t="9442" x="4233863" y="1403350"/>
          <p14:tracePt t="9444" x="4241800" y="1403350"/>
          <p14:tracePt t="9452" x="4249738" y="1411288"/>
          <p14:tracePt t="9459" x="4257675" y="1419225"/>
          <p14:tracePt t="9467" x="4265613" y="1419225"/>
          <p14:tracePt t="9476" x="4273550" y="1419225"/>
          <p14:tracePt t="9482" x="4273550" y="1427163"/>
          <p14:tracePt t="9490" x="4281488" y="1427163"/>
          <p14:tracePt t="9505" x="4289425" y="1435100"/>
          <p14:tracePt t="9536" x="4289425" y="1443038"/>
          <p14:tracePt t="9541" x="4289425" y="1450975"/>
          <p14:tracePt t="9549" x="4289425" y="1466850"/>
          <p14:tracePt t="9557" x="4289425" y="1490663"/>
          <p14:tracePt t="9566" x="4289425" y="1506538"/>
          <p14:tracePt t="9572" x="4289425" y="1522413"/>
          <p14:tracePt t="9580" x="4289425" y="1530350"/>
          <p14:tracePt t="9588" x="4289425" y="1547813"/>
          <p14:tracePt t="9594" x="4289425" y="1563688"/>
          <p14:tracePt t="9602" x="4289425" y="1579563"/>
          <p14:tracePt t="9617" x="4297363" y="1595438"/>
          <p14:tracePt t="9631" x="4297363" y="1603375"/>
          <p14:tracePt t="9646" x="4297363" y="1611313"/>
          <p14:tracePt t="9712" x="4297363" y="1619250"/>
          <p14:tracePt t="9725" x="4297363" y="1627188"/>
          <p14:tracePt t="9731" x="4297363" y="1635125"/>
          <p14:tracePt t="9752" x="4297363" y="1643063"/>
          <p14:tracePt t="9762" x="4297363" y="1658938"/>
          <p14:tracePt t="9792" x="4297363" y="1666875"/>
          <p14:tracePt t="9857" x="4297363" y="1674813"/>
          <p14:tracePt t="9866" x="4313238" y="1674813"/>
          <p14:tracePt t="9877" x="4321175" y="1674813"/>
          <p14:tracePt t="9882" x="4337050" y="1674813"/>
          <p14:tracePt t="9892" x="4352925" y="1674813"/>
          <p14:tracePt t="9894" x="4376738" y="1674813"/>
          <p14:tracePt t="9902" x="4400550" y="1674813"/>
          <p14:tracePt t="9909" x="4416425" y="1674813"/>
          <p14:tracePt t="9917" x="4432300" y="1674813"/>
          <p14:tracePt t="9926" x="4448175" y="1674813"/>
          <p14:tracePt t="9932" x="4471988" y="1682750"/>
          <p14:tracePt t="9941" x="4495800" y="1682750"/>
          <p14:tracePt t="9947" x="4519613" y="1682750"/>
          <p14:tracePt t="9959" x="4543425" y="1682750"/>
          <p14:tracePt t="9963" x="4559300" y="1682750"/>
          <p14:tracePt t="9971" x="4567238" y="1682750"/>
          <p14:tracePt t="9984" x="4584700" y="1682750"/>
          <p14:tracePt t="10001" x="4592638" y="1682750"/>
          <p14:tracePt t="10232" x="4600575" y="1682750"/>
          <p14:tracePt t="10239" x="4608513" y="1674813"/>
          <p14:tracePt t="10246" x="4616450" y="1674813"/>
          <p14:tracePt t="10254" x="4624388" y="1674813"/>
          <p14:tracePt t="10261" x="4632325" y="1666875"/>
          <p14:tracePt t="10270" x="4656138" y="1658938"/>
          <p14:tracePt t="10277" x="4672013" y="1651000"/>
          <p14:tracePt t="10284" x="4687888" y="1643063"/>
          <p14:tracePt t="10292" x="4703763" y="1635125"/>
          <p14:tracePt t="10299" x="4719638" y="1627188"/>
          <p14:tracePt t="10309" x="4727575" y="1619250"/>
          <p14:tracePt t="10314" x="4735513" y="1619250"/>
          <p14:tracePt t="10868" x="4743450" y="1619250"/>
          <p14:tracePt t="10899" x="4751388" y="1619250"/>
          <p14:tracePt t="10913" x="4759325" y="1619250"/>
          <p14:tracePt t="10928" x="4767263" y="1619250"/>
          <p14:tracePt t="10961" x="4775200" y="1619250"/>
          <p14:tracePt t="11028" x="4783138" y="1619250"/>
          <p14:tracePt t="11041" x="4791075" y="1619250"/>
          <p14:tracePt t="11048" x="4799013" y="1619250"/>
          <p14:tracePt t="11056" x="4806950" y="1619250"/>
          <p14:tracePt t="11064" x="4822825" y="1619250"/>
          <p14:tracePt t="11072" x="4838700" y="1619250"/>
          <p14:tracePt t="11079" x="4854575" y="1619250"/>
          <p14:tracePt t="11086" x="4870450" y="1627188"/>
          <p14:tracePt t="11094" x="4886325" y="1627188"/>
          <p14:tracePt t="11101" x="4918075" y="1627188"/>
          <p14:tracePt t="11109" x="4943475" y="1627188"/>
          <p14:tracePt t="11117" x="4967288" y="1627188"/>
          <p14:tracePt t="11123" x="4983163" y="1627188"/>
          <p14:tracePt t="11132" x="4991100" y="1627188"/>
          <p14:tracePt t="11140" x="4999038" y="1627188"/>
          <p14:tracePt t="11146" x="5006975" y="1627188"/>
          <p14:tracePt t="11162" x="5014913" y="1627188"/>
          <p14:tracePt t="11169" x="5022850" y="1627188"/>
          <p14:tracePt t="11438" x="5030788" y="1635125"/>
          <p14:tracePt t="11446" x="5038725" y="1635125"/>
          <p14:tracePt t="11455" x="5046663" y="1643063"/>
          <p14:tracePt t="11461" x="5046663" y="1651000"/>
          <p14:tracePt t="11469" x="5054600" y="1651000"/>
          <p14:tracePt t="11484" x="5062538" y="1651000"/>
          <p14:tracePt t="12008" x="5070475" y="1651000"/>
          <p14:tracePt t="12016" x="5110163" y="1651000"/>
          <p14:tracePt t="12023" x="5149850" y="1651000"/>
          <p14:tracePt t="12034" x="5189538" y="1651000"/>
          <p14:tracePt t="12039" x="5229225" y="1651000"/>
          <p14:tracePt t="12047" x="5268913" y="1651000"/>
          <p14:tracePt t="12054" x="5318125" y="1651000"/>
          <p14:tracePt t="12061" x="5381625" y="1651000"/>
          <p14:tracePt t="12069" x="5437188" y="1651000"/>
          <p14:tracePt t="12077" x="5476875" y="1651000"/>
          <p14:tracePt t="12085" x="5508625" y="1651000"/>
          <p14:tracePt t="12091" x="5516563" y="1651000"/>
          <p14:tracePt t="12099" x="5532438" y="1651000"/>
          <p14:tracePt t="12451" x="5540375" y="1658938"/>
          <p14:tracePt t="12459" x="5548313" y="1658938"/>
          <p14:tracePt t="12469" x="5556250" y="1658938"/>
          <p14:tracePt t="12473" x="5564188" y="1658938"/>
          <p14:tracePt t="12481" x="5572125" y="1666875"/>
          <p14:tracePt t="12489" x="5588000" y="1666875"/>
          <p14:tracePt t="12497" x="5595938" y="1666875"/>
          <p14:tracePt t="12511" x="5603875" y="1666875"/>
          <p14:tracePt t="12520" x="5611813" y="1666875"/>
          <p14:tracePt t="12526" x="5619750" y="1666875"/>
          <p14:tracePt t="12534" x="5627688" y="1666875"/>
          <p14:tracePt t="12541" x="5635625" y="1666875"/>
          <p14:tracePt t="14823" x="5500688" y="1611313"/>
          <p14:tracePt t="14825" x="5126038" y="1522413"/>
          <p14:tracePt t="14829" x="4775200" y="1466850"/>
          <p14:tracePt t="14829" x="4632325" y="1435100"/>
          <p14:tracePt t="14830" x="4511675" y="1395413"/>
          <p14:tracePt t="14844" x="3221038" y="836613"/>
          <p14:tracePt t="14852" x="3205163" y="820738"/>
          <p14:tracePt t="14859" x="3157538" y="812800"/>
          <p14:tracePt t="14866" x="3133725" y="812800"/>
          <p14:tracePt t="14874" x="3092450" y="796925"/>
          <p14:tracePt t="14882" x="3052763" y="781050"/>
          <p14:tracePt t="14889" x="3005138" y="757238"/>
          <p14:tracePt t="14897" x="2957513" y="741363"/>
          <p14:tracePt t="14904" x="2933700" y="725488"/>
          <p14:tracePt t="14911" x="2878138" y="693738"/>
          <p14:tracePt t="14920" x="2830513" y="661988"/>
          <p14:tracePt t="14926" x="2774950" y="630238"/>
          <p14:tracePt t="14934" x="2725738" y="614363"/>
          <p14:tracePt t="14941" x="2654300" y="582613"/>
          <p14:tracePt t="14952" x="2638425" y="574675"/>
          <p14:tracePt t="14956" x="2622550" y="566738"/>
          <p14:tracePt t="14963" x="2614613" y="566738"/>
          <p14:tracePt t="14971" x="2606675" y="566738"/>
          <p14:tracePt t="14978" x="2598738" y="558800"/>
          <p14:tracePt t="14986" x="2590800" y="558800"/>
          <p14:tracePt t="14994" x="2582863" y="558800"/>
          <p14:tracePt t="15002" x="2582863" y="550863"/>
          <p14:tracePt t="15009" x="2574925" y="550863"/>
          <p14:tracePt t="15106" x="2574925" y="558800"/>
          <p14:tracePt t="15121" x="2574925" y="582613"/>
          <p14:tracePt t="15129" x="2574925" y="598488"/>
          <p14:tracePt t="15136" x="2590800" y="630238"/>
          <p14:tracePt t="15144" x="2590800" y="646113"/>
          <p14:tracePt t="15152" x="2622550" y="677863"/>
          <p14:tracePt t="15159" x="2638425" y="693738"/>
          <p14:tracePt t="15167" x="2670175" y="725488"/>
          <p14:tracePt t="15174" x="2693988" y="741363"/>
          <p14:tracePt t="15181" x="2733675" y="757238"/>
          <p14:tracePt t="15189" x="2751138" y="765175"/>
          <p14:tracePt t="15196" x="2774950" y="773113"/>
          <p14:tracePt t="15204" x="2798763" y="781050"/>
          <p14:tracePt t="15211" x="2814638" y="781050"/>
          <p14:tracePt t="15219" x="2838450" y="788988"/>
          <p14:tracePt t="15226" x="2846388" y="788988"/>
          <p14:tracePt t="15241" x="2854325" y="788988"/>
          <p14:tracePt t="15256" x="2862263" y="788988"/>
          <p14:tracePt t="15302" x="2870200" y="788988"/>
          <p14:tracePt t="15309" x="2894013" y="788988"/>
          <p14:tracePt t="15317" x="2901950" y="788988"/>
          <p14:tracePt t="15324" x="2917825" y="796925"/>
          <p14:tracePt t="15332" x="2941638" y="804863"/>
          <p14:tracePt t="15339" x="2949575" y="804863"/>
          <p14:tracePt t="15347" x="2973388" y="804863"/>
          <p14:tracePt t="15354" x="2997200" y="812800"/>
          <p14:tracePt t="15361" x="3021013" y="812800"/>
          <p14:tracePt t="15369" x="3044825" y="820738"/>
          <p14:tracePt t="15376" x="3068638" y="820738"/>
          <p14:tracePt t="15385" x="3109913" y="836613"/>
          <p14:tracePt t="15391" x="3133725" y="836613"/>
          <p14:tracePt t="15399" x="3189288" y="852488"/>
          <p14:tracePt t="15407" x="3236913" y="877888"/>
          <p14:tracePt t="15414" x="3292475" y="893763"/>
          <p14:tracePt t="15421" x="3324225" y="901700"/>
          <p14:tracePt t="15429" x="3340100" y="909638"/>
          <p14:tracePt t="15436" x="3355975" y="909638"/>
          <p14:tracePt t="15444" x="3355975" y="917575"/>
          <p14:tracePt t="15452" x="3363913" y="917575"/>
          <p14:tracePt t="15863" x="3379788" y="909638"/>
          <p14:tracePt t="15871" x="3395663" y="893763"/>
          <p14:tracePt t="15878" x="3403600" y="885825"/>
          <p14:tracePt t="15886" x="3427413" y="869950"/>
          <p14:tracePt t="15894" x="3435350" y="862013"/>
          <p14:tracePt t="15902" x="3459163" y="836613"/>
          <p14:tracePt t="15909" x="3500438" y="820738"/>
          <p14:tracePt t="15917" x="3548063" y="788988"/>
          <p14:tracePt t="15923" x="3587750" y="765175"/>
          <p14:tracePt t="15931" x="3635375" y="741363"/>
          <p14:tracePt t="15938" x="3667125" y="717550"/>
          <p14:tracePt t="15947" x="3706813" y="693738"/>
          <p14:tracePt t="15970" x="3802063" y="669925"/>
          <p14:tracePt t="15976" x="3825875" y="661988"/>
          <p14:tracePt t="15986" x="3833813" y="661988"/>
          <p14:tracePt t="15991" x="3859213" y="654050"/>
          <p14:tracePt t="15999" x="3875088" y="654050"/>
          <p14:tracePt t="16007" x="3890963" y="654050"/>
          <p14:tracePt t="16021" x="3906838" y="654050"/>
          <p14:tracePt t="16036" x="3914775" y="654050"/>
          <p14:tracePt t="16044" x="3930650" y="654050"/>
          <p14:tracePt t="16052" x="3938588" y="654050"/>
          <p14:tracePt t="16059" x="3962400" y="654050"/>
          <p14:tracePt t="16067" x="3978275" y="654050"/>
          <p14:tracePt t="16074" x="3994150" y="654050"/>
          <p14:tracePt t="16082" x="4010025" y="654050"/>
          <p14:tracePt t="16089" x="4033838" y="654050"/>
          <p14:tracePt t="16097" x="4057650" y="654050"/>
          <p14:tracePt t="16104" x="4065588" y="654050"/>
          <p14:tracePt t="16111" x="4089400" y="661988"/>
          <p14:tracePt t="16119" x="4105275" y="661988"/>
          <p14:tracePt t="16126" x="4121150" y="661988"/>
          <p14:tracePt t="16134" x="4144963" y="669925"/>
          <p14:tracePt t="16141" x="4168775" y="669925"/>
          <p14:tracePt t="16149" x="4233863" y="669925"/>
          <p14:tracePt t="16157" x="4265613" y="669925"/>
          <p14:tracePt t="16165" x="4297363" y="677863"/>
          <p14:tracePt t="16171" x="4305300" y="677863"/>
          <p14:tracePt t="16179" x="4352925" y="685800"/>
          <p14:tracePt t="16188" x="4376738" y="693738"/>
          <p14:tracePt t="16195" x="4400550" y="693738"/>
          <p14:tracePt t="16201" x="4416425" y="701675"/>
          <p14:tracePt t="16209" x="4440238" y="701675"/>
          <p14:tracePt t="16218" x="4448175" y="701675"/>
          <p14:tracePt t="16224" x="4464050" y="709613"/>
          <p14:tracePt t="16233" x="4487863" y="717550"/>
          <p14:tracePt t="16239" x="4503738" y="725488"/>
          <p14:tracePt t="16247" x="4527550" y="733425"/>
          <p14:tracePt t="16253" x="4535488" y="741363"/>
          <p14:tracePt t="16261" x="4551363" y="741363"/>
          <p14:tracePt t="16270" x="4567238" y="741363"/>
          <p14:tracePt t="16277" x="4576763" y="741363"/>
          <p14:tracePt t="16284" x="4584700" y="749300"/>
          <p14:tracePt t="16291" x="4608513" y="749300"/>
          <p14:tracePt t="16298" x="4624388" y="757238"/>
          <p14:tracePt t="16307" x="4632325" y="765175"/>
          <p14:tracePt t="16315" x="4648200" y="765175"/>
          <p14:tracePt t="16321" x="4664075" y="781050"/>
          <p14:tracePt t="16329" x="4679950" y="788988"/>
          <p14:tracePt t="16336" x="4687888" y="788988"/>
          <p14:tracePt t="16344" x="4711700" y="796925"/>
          <p14:tracePt t="16351" x="4719638" y="804863"/>
          <p14:tracePt t="16367" x="4727575" y="804863"/>
          <p14:tracePt t="16375" x="4735513" y="804863"/>
          <p14:tracePt t="16391" x="4735513" y="812800"/>
          <p14:tracePt t="16412" x="4743450" y="812800"/>
          <p14:tracePt t="16427" x="4743450" y="820738"/>
          <p14:tracePt t="16435" x="4751388" y="820738"/>
          <p14:tracePt t="16442" x="4751388" y="828675"/>
          <p14:tracePt t="16449" x="4759325" y="836613"/>
          <p14:tracePt t="16457" x="4767263" y="844550"/>
          <p14:tracePt t="16472" x="4783138" y="852488"/>
          <p14:tracePt t="16481" x="4783138" y="862013"/>
          <p14:tracePt t="16488" x="4791075" y="862013"/>
          <p14:tracePt t="16496" x="4791075" y="869950"/>
          <p14:tracePt t="16503" x="4799013" y="869950"/>
          <p14:tracePt t="16510" x="4806950" y="877888"/>
          <p14:tracePt t="16517" x="4806950" y="885825"/>
          <p14:tracePt t="16611" x="4806950" y="893763"/>
          <p14:tracePt t="16623" x="4814888" y="893763"/>
          <p14:tracePt t="16630" x="4814888" y="901700"/>
          <p14:tracePt t="16646" x="4814888" y="909638"/>
          <p14:tracePt t="16654" x="4814888" y="917575"/>
          <p14:tracePt t="16675" x="4814888" y="925513"/>
          <p14:tracePt t="16743" x="4814888" y="933450"/>
          <p14:tracePt t="17266" x="4822825" y="933450"/>
          <p14:tracePt t="17273" x="4838700" y="941388"/>
          <p14:tracePt t="17280" x="4854575" y="957263"/>
          <p14:tracePt t="17289" x="4894263" y="981075"/>
          <p14:tracePt t="17298" x="4933950" y="1012825"/>
          <p14:tracePt t="17304" x="4983163" y="1044575"/>
          <p14:tracePt t="17311" x="5030788" y="1076325"/>
          <p14:tracePt t="17319" x="5070475" y="1100138"/>
          <p14:tracePt t="17327" x="5102225" y="1131888"/>
          <p14:tracePt t="17336" x="5141913" y="1147763"/>
          <p14:tracePt t="17341" x="5157788" y="1171575"/>
          <p14:tracePt t="17349" x="5181600" y="1179513"/>
          <p14:tracePt t="17357" x="5205413" y="1195388"/>
          <p14:tracePt t="17364" x="5221288" y="1204913"/>
          <p14:tracePt t="17371" x="5229225" y="1212850"/>
          <p14:tracePt t="17379" x="5237163" y="1220788"/>
          <p14:tracePt t="17386" x="5245100" y="1220788"/>
          <p14:tracePt t="17394" x="5245100" y="1228725"/>
          <p14:tracePt t="17401" x="5253038" y="1228725"/>
          <p14:tracePt t="17409" x="5253038" y="1244600"/>
          <p14:tracePt t="17416" x="5260975" y="1252538"/>
          <p14:tracePt t="17424" x="5276850" y="1268413"/>
          <p14:tracePt t="17431" x="5284788" y="1276350"/>
          <p14:tracePt t="17442" x="5292725" y="1284288"/>
          <p14:tracePt t="17447" x="5292725" y="1300163"/>
          <p14:tracePt t="17454" x="5310188" y="1308100"/>
          <p14:tracePt t="17461" x="5318125" y="1316038"/>
          <p14:tracePt t="17469" x="5334000" y="1339850"/>
          <p14:tracePt t="17477" x="5341938" y="1347788"/>
          <p14:tracePt t="17484" x="5349875" y="1363663"/>
          <p14:tracePt t="17491" x="5365750" y="1379538"/>
          <p14:tracePt t="17500" x="5373688" y="1395413"/>
          <p14:tracePt t="17506" x="5397500" y="1419225"/>
          <p14:tracePt t="17514" x="5405438" y="1458913"/>
          <p14:tracePt t="17521" x="5429250" y="1490663"/>
          <p14:tracePt t="17530" x="5453063" y="1530350"/>
          <p14:tracePt t="17536" x="5476875" y="1547813"/>
          <p14:tracePt t="17544" x="5484813" y="1571625"/>
          <p14:tracePt t="17551" x="5516563" y="1595438"/>
          <p14:tracePt t="17559" x="5524500" y="1603375"/>
          <p14:tracePt t="17568" x="5532438" y="1611313"/>
          <p14:tracePt t="17575" x="5548313" y="1619250"/>
          <p14:tracePt t="21674" x="5548313" y="1595438"/>
          <p14:tracePt t="21675" x="5548313" y="1587500"/>
          <p14:tracePt t="21675" x="5548313" y="1579563"/>
          <p14:tracePt t="21676" x="5548313" y="1571625"/>
          <p14:tracePt t="21677" x="5548313" y="1563688"/>
          <p14:tracePt t="21678" x="5548313" y="1555750"/>
          <p14:tracePt t="21691" x="5540375" y="1530350"/>
          <p14:tracePt t="21699" x="5540375" y="1522413"/>
          <p14:tracePt t="21744" x="5532438" y="1514475"/>
          <p14:tracePt t="21751" x="5524500" y="1514475"/>
          <p14:tracePt t="21760" x="5524500" y="1506538"/>
          <p14:tracePt t="21767" x="5516563" y="1506538"/>
          <p14:tracePt t="21774" x="5508625" y="1490663"/>
          <p14:tracePt t="21781" x="5500688" y="1490663"/>
          <p14:tracePt t="21789" x="5484813" y="1474788"/>
          <p14:tracePt t="21797" x="5468938" y="1466850"/>
          <p14:tracePt t="21804" x="5461000" y="1450975"/>
          <p14:tracePt t="21812" x="5437188" y="1450975"/>
          <p14:tracePt t="21819" x="5413375" y="1435100"/>
          <p14:tracePt t="21827" x="5397500" y="1427163"/>
          <p14:tracePt t="21834" x="5381625" y="1411288"/>
          <p14:tracePt t="21843" x="5365750" y="1403350"/>
          <p14:tracePt t="21849" x="5357813" y="1395413"/>
          <p14:tracePt t="21857" x="5349875" y="1387475"/>
          <p14:tracePt t="21864" x="5326063" y="1379538"/>
          <p14:tracePt t="21873" x="5318125" y="1371600"/>
          <p14:tracePt t="21879" x="5310188" y="1363663"/>
          <p14:tracePt t="21888" x="5292725" y="1363663"/>
          <p14:tracePt t="21894" x="5284788" y="1355725"/>
          <p14:tracePt t="21902" x="5276850" y="1355725"/>
          <p14:tracePt t="21910" x="5276850" y="1347788"/>
          <p14:tracePt t="21917" x="5260975" y="1347788"/>
          <p14:tracePt t="21932" x="5253038" y="1347788"/>
          <p14:tracePt t="21939" x="5237163" y="1347788"/>
          <p14:tracePt t="21964" x="5221288" y="1347788"/>
          <p14:tracePt t="21969" x="5213350" y="1347788"/>
          <p14:tracePt t="21977" x="5205413" y="1347788"/>
          <p14:tracePt t="21984" x="5197475" y="1347788"/>
          <p14:tracePt t="21992" x="5189538" y="1347788"/>
          <p14:tracePt t="21999" x="5181600" y="1355725"/>
          <p14:tracePt t="22007" x="5173663" y="1355725"/>
          <p14:tracePt t="22014" x="5165725" y="1355725"/>
          <p14:tracePt t="22022" x="5149850" y="1355725"/>
          <p14:tracePt t="22032" x="5126038" y="1363663"/>
          <p14:tracePt t="22044" x="5118100" y="1371600"/>
          <p14:tracePt t="22052" x="5102225" y="1371600"/>
          <p14:tracePt t="22061" x="5094288" y="1371600"/>
          <p14:tracePt t="22067" x="5078413" y="1371600"/>
          <p14:tracePt t="22074" x="5070475" y="1371600"/>
          <p14:tracePt t="22082" x="5054600" y="1379538"/>
          <p14:tracePt t="22092" x="5030788" y="1387475"/>
          <p14:tracePt t="22097" x="5022850" y="1395413"/>
          <p14:tracePt t="22104" x="5006975" y="1395413"/>
          <p14:tracePt t="22112" x="4983163" y="1403350"/>
          <p14:tracePt t="22119" x="4951413" y="1411288"/>
          <p14:tracePt t="22129" x="4933950" y="1411288"/>
          <p14:tracePt t="22134" x="4926013" y="1419225"/>
          <p14:tracePt t="22143" x="4910138" y="1419225"/>
          <p14:tracePt t="22149" x="4894263" y="1419225"/>
          <p14:tracePt t="22157" x="4886325" y="1419225"/>
          <p14:tracePt t="22164" x="4878388" y="1419225"/>
          <p14:tracePt t="22172" x="4870450" y="1419225"/>
          <p14:tracePt t="22187" x="4862513" y="1419225"/>
          <p14:tracePt t="22194" x="4854575" y="1419225"/>
          <p14:tracePt t="22210" x="4854575" y="1427163"/>
          <p14:tracePt t="22216" x="4846638" y="1427163"/>
          <p14:tracePt t="22231" x="4838700" y="1427163"/>
          <p14:tracePt t="22247" x="4822825" y="1427163"/>
          <p14:tracePt t="22254" x="4814888" y="1427163"/>
          <p14:tracePt t="22262" x="4806950" y="1427163"/>
          <p14:tracePt t="22269" x="4791075" y="1427163"/>
          <p14:tracePt t="22278" x="4791075" y="1435100"/>
          <p14:tracePt t="22284" x="4783138" y="1435100"/>
          <p14:tracePt t="22292" x="4767263" y="1435100"/>
          <p14:tracePt t="22299" x="4767263" y="1443038"/>
          <p14:tracePt t="22307" x="4759325" y="1443038"/>
          <p14:tracePt t="22329" x="4759325" y="1450975"/>
          <p14:tracePt t="22337" x="4751388" y="1450975"/>
          <p14:tracePt t="22352" x="4751388" y="1458913"/>
          <p14:tracePt t="22368" x="4743450" y="1466850"/>
          <p14:tracePt t="22374" x="4743450" y="1474788"/>
          <p14:tracePt t="22382" x="4735513" y="1474788"/>
          <p14:tracePt t="22393" x="4735513" y="1482725"/>
          <p14:tracePt t="22396" x="4735513" y="1498600"/>
          <p14:tracePt t="22404" x="4727575" y="1498600"/>
          <p14:tracePt t="22412" x="4727575" y="1506538"/>
          <p14:tracePt t="22428" x="4727575" y="1514475"/>
          <p14:tracePt t="22434" x="4727575" y="1522413"/>
          <p14:tracePt t="22449" x="4727575" y="1530350"/>
          <p14:tracePt t="22472" x="4727575" y="1538288"/>
          <p14:tracePt t="22488" x="4727575" y="1547813"/>
          <p14:tracePt t="22509" x="4727575" y="1555750"/>
          <p14:tracePt t="22516" x="4727575" y="1563688"/>
          <p14:tracePt t="22518" x="4735513" y="1563688"/>
          <p14:tracePt t="22525" x="4743450" y="1571625"/>
          <p14:tracePt t="22534" x="4759325" y="1579563"/>
          <p14:tracePt t="22541" x="4775200" y="1587500"/>
          <p14:tracePt t="22548" x="4791075" y="1595438"/>
          <p14:tracePt t="22555" x="4806950" y="1595438"/>
          <p14:tracePt t="22563" x="4854575" y="1619250"/>
          <p14:tracePt t="22572" x="4894263" y="1627188"/>
          <p14:tracePt t="22581" x="4943475" y="1643063"/>
          <p14:tracePt t="22585" x="5006975" y="1651000"/>
          <p14:tracePt t="22595" x="5062538" y="1658938"/>
          <p14:tracePt t="22601" x="5126038" y="1658938"/>
          <p14:tracePt t="22608" x="5189538" y="1666875"/>
          <p14:tracePt t="22619" x="5253038" y="1674813"/>
          <p14:tracePt t="22622" x="5292725" y="1682750"/>
          <p14:tracePt t="22631" x="5341938" y="1682750"/>
          <p14:tracePt t="22639" x="5389563" y="1682750"/>
          <p14:tracePt t="22645" x="5421313" y="1682750"/>
          <p14:tracePt t="22656" x="5445125" y="1682750"/>
          <p14:tracePt t="22663" x="5468938" y="1682750"/>
          <p14:tracePt t="22667" x="5476875" y="1682750"/>
          <p14:tracePt t="22676" x="5492750" y="1682750"/>
          <p14:tracePt t="22683" x="5500688" y="1674813"/>
          <p14:tracePt t="22692" x="5508625" y="1666875"/>
          <p14:tracePt t="22699" x="5532438" y="1658938"/>
          <p14:tracePt t="22705" x="5540375" y="1651000"/>
          <p14:tracePt t="22713" x="5548313" y="1643063"/>
          <p14:tracePt t="22720" x="5564188" y="1643063"/>
          <p14:tracePt t="22729" x="5564188" y="1635125"/>
          <p14:tracePt t="22735" x="5580063" y="1627188"/>
          <p14:tracePt t="22744" x="5588000" y="1619250"/>
          <p14:tracePt t="22750" x="5603875" y="1611313"/>
          <p14:tracePt t="22758" x="5603875" y="1603375"/>
          <p14:tracePt t="22769" x="5619750" y="1587500"/>
          <p14:tracePt t="22772" x="5627688" y="1587500"/>
          <p14:tracePt t="22788" x="5643563" y="1571625"/>
          <p14:tracePt t="22795" x="5692775" y="1555750"/>
          <p14:tracePt t="22803" x="5708650" y="1547813"/>
          <p14:tracePt t="22816" x="5724525" y="1547813"/>
          <p14:tracePt t="22819" x="5740400" y="1538288"/>
          <p14:tracePt t="22826" x="5756275" y="1538288"/>
          <p14:tracePt t="22833" x="5772150" y="1538288"/>
          <p14:tracePt t="22840" x="5788025" y="1538288"/>
          <p14:tracePt t="22849" x="5795963" y="1538288"/>
          <p14:tracePt t="22855" x="5811838" y="1538288"/>
          <p14:tracePt t="22862" x="5827713" y="1538288"/>
          <p14:tracePt t="22870" x="5835650" y="1530350"/>
          <p14:tracePt t="22882" x="5843588" y="1530350"/>
          <p14:tracePt t="22885" x="5859463" y="1530350"/>
          <p14:tracePt t="22895" x="5899150" y="1522413"/>
          <p14:tracePt t="22900" x="5922963" y="1514475"/>
          <p14:tracePt t="22909" x="5946775" y="1506538"/>
          <p14:tracePt t="22916" x="5962650" y="1506538"/>
          <p14:tracePt t="22922" x="5994400" y="1498600"/>
          <p14:tracePt t="22931" x="6026150" y="1490663"/>
          <p14:tracePt t="22948" x="6091238" y="1474788"/>
          <p14:tracePt t="22956" x="6107113" y="1474788"/>
          <p14:tracePt t="22962" x="6130925" y="1466850"/>
          <p14:tracePt t="22970" x="6146800" y="1466850"/>
          <p14:tracePt t="22976" x="6170613" y="1458913"/>
          <p14:tracePt t="22983" x="6194425" y="1450975"/>
          <p14:tracePt t="22990" x="6226175" y="1450975"/>
          <p14:tracePt t="23003" x="6242050" y="1450975"/>
          <p14:tracePt t="23005" x="6257925" y="1443038"/>
          <p14:tracePt t="23014" x="6273800" y="1435100"/>
          <p14:tracePt t="23020" x="6297613" y="1427163"/>
          <p14:tracePt t="23029" x="6321425" y="1427163"/>
          <p14:tracePt t="23037" x="6345238" y="1419225"/>
          <p14:tracePt t="23045" x="6361113" y="1411288"/>
          <p14:tracePt t="23050" x="6376988" y="1403350"/>
          <p14:tracePt t="23058" x="6384925" y="1403350"/>
          <p14:tracePt t="23065" x="6402388" y="1395413"/>
          <p14:tracePt t="23071" x="6426200" y="1379538"/>
          <p14:tracePt t="23079" x="6434138" y="1379538"/>
          <p14:tracePt t="23086" x="6450013" y="1363663"/>
          <p14:tracePt t="23095" x="6465888" y="1363663"/>
          <p14:tracePt t="23101" x="6481763" y="1347788"/>
          <p14:tracePt t="23110" x="6489700" y="1339850"/>
          <p14:tracePt t="23117" x="6497638" y="1323975"/>
          <p14:tracePt t="23124" x="6513513" y="1316038"/>
          <p14:tracePt t="23132" x="6521450" y="1300163"/>
          <p14:tracePt t="23139" x="6537325" y="1284288"/>
          <p14:tracePt t="23146" x="6553200" y="1276350"/>
          <p14:tracePt t="23154" x="6553200" y="1268413"/>
          <p14:tracePt t="23162" x="6561138" y="1260475"/>
          <p14:tracePt t="23169" x="6569075" y="1244600"/>
          <p14:tracePt t="23176" x="6577013" y="1220788"/>
          <p14:tracePt t="23186" x="6584950" y="1212850"/>
          <p14:tracePt t="23192" x="6592888" y="1195388"/>
          <p14:tracePt t="23200" x="6592888" y="1179513"/>
          <p14:tracePt t="23207" x="6600825" y="1163638"/>
          <p14:tracePt t="23214" x="6608763" y="1147763"/>
          <p14:tracePt t="23222" x="6632575" y="1108075"/>
          <p14:tracePt t="23229" x="6640513" y="1084263"/>
          <p14:tracePt t="23237" x="6648450" y="1068388"/>
          <p14:tracePt t="23245" x="6648450" y="1044575"/>
          <p14:tracePt t="23251" x="6648450" y="1028700"/>
          <p14:tracePt t="23261" x="6648450" y="1012825"/>
          <p14:tracePt t="23267" x="6648450" y="989013"/>
          <p14:tracePt t="23275" x="6648450" y="981075"/>
          <p14:tracePt t="23282" x="6648450" y="965200"/>
          <p14:tracePt t="23290" x="6648450" y="949325"/>
          <p14:tracePt t="23297" x="6648450" y="925513"/>
          <p14:tracePt t="23304" x="6648450" y="917575"/>
          <p14:tracePt t="23317" x="6648450" y="909638"/>
          <p14:tracePt t="23319" x="6648450" y="877888"/>
          <p14:tracePt t="23328" x="6648450" y="862013"/>
          <p14:tracePt t="23334" x="6640513" y="844550"/>
          <p14:tracePt t="23344" x="6632575" y="836613"/>
          <p14:tracePt t="23350" x="6624638" y="820738"/>
          <p14:tracePt t="23357" x="6616700" y="804863"/>
          <p14:tracePt t="23364" x="6616700" y="796925"/>
          <p14:tracePt t="23372" x="6600825" y="781050"/>
          <p14:tracePt t="23382" x="6592888" y="765175"/>
          <p14:tracePt t="23387" x="6577013" y="749300"/>
          <p14:tracePt t="23395" x="6561138" y="733425"/>
          <p14:tracePt t="23402" x="6545263" y="717550"/>
          <p14:tracePt t="23410" x="6537325" y="709613"/>
          <p14:tracePt t="23417" x="6521450" y="693738"/>
          <p14:tracePt t="23425" x="6497638" y="685800"/>
          <p14:tracePt t="23432" x="6481763" y="677863"/>
          <p14:tracePt t="23439" x="6457950" y="661988"/>
          <p14:tracePt t="23447" x="6426200" y="654050"/>
          <p14:tracePt t="23454" x="6392863" y="646113"/>
          <p14:tracePt t="23463" x="6384925" y="638175"/>
          <p14:tracePt t="23470" x="6361113" y="638175"/>
          <p14:tracePt t="23478" x="6337300" y="630238"/>
          <p14:tracePt t="23484" x="6313488" y="630238"/>
          <p14:tracePt t="23493" x="6297613" y="630238"/>
          <p14:tracePt t="23500" x="6273800" y="630238"/>
          <p14:tracePt t="23508" x="6257925" y="630238"/>
          <p14:tracePt t="23514" x="6242050" y="630238"/>
          <p14:tracePt t="23522" x="6218238" y="630238"/>
          <p14:tracePt t="23529" x="6186488" y="630238"/>
          <p14:tracePt t="23537" x="6162675" y="630238"/>
          <p14:tracePt t="23545" x="6146800" y="646113"/>
          <p14:tracePt t="23552" x="6138863" y="654050"/>
          <p14:tracePt t="23560" x="6107113" y="677863"/>
          <p14:tracePt t="23567" x="6091238" y="685800"/>
          <p14:tracePt t="23577" x="6067425" y="709613"/>
          <p14:tracePt t="23582" x="6043613" y="717550"/>
          <p14:tracePt t="23589" x="6018213" y="741363"/>
          <p14:tracePt t="23597" x="6002338" y="757238"/>
          <p14:tracePt t="23604" x="5986463" y="773113"/>
          <p14:tracePt t="23613" x="5962650" y="796925"/>
          <p14:tracePt t="23620" x="5946775" y="804863"/>
          <p14:tracePt t="23627" x="5930900" y="820738"/>
          <p14:tracePt t="23634" x="5915025" y="836613"/>
          <p14:tracePt t="23643" x="5899150" y="844550"/>
          <p14:tracePt t="23649" x="5891213" y="852488"/>
          <p14:tracePt t="23666" x="5883275" y="869950"/>
          <p14:tracePt t="23672" x="5867400" y="869950"/>
          <p14:tracePt t="23680" x="5859463" y="869950"/>
          <p14:tracePt t="23687" x="5851525" y="877888"/>
          <p14:tracePt t="23702" x="5843588" y="885825"/>
          <p14:tracePt t="23710" x="5819775" y="893763"/>
          <p14:tracePt t="23717" x="5803900" y="901700"/>
          <p14:tracePt t="23726" x="5772150" y="917575"/>
          <p14:tracePt t="23732" x="5740400" y="941388"/>
          <p14:tracePt t="23741" x="5700713" y="957263"/>
          <p14:tracePt t="23747" x="5667375" y="965200"/>
          <p14:tracePt t="23754" x="5635625" y="981075"/>
          <p14:tracePt t="23762" x="5595938" y="989013"/>
          <p14:tracePt t="23769" x="5572125" y="1004888"/>
          <p14:tracePt t="23778" x="5548313" y="1004888"/>
          <p14:tracePt t="23784" x="5532438" y="1012825"/>
          <p14:tracePt t="23793" x="5508625" y="1020763"/>
          <p14:tracePt t="23800" x="5492750" y="1028700"/>
          <p14:tracePt t="23808" x="5468938" y="1044575"/>
          <p14:tracePt t="23814" x="5453063" y="1052513"/>
          <p14:tracePt t="23822" x="5421313" y="1076325"/>
          <p14:tracePt t="23830" x="5389563" y="1108075"/>
          <p14:tracePt t="23837" x="5349875" y="1123950"/>
          <p14:tracePt t="23846" x="5318125" y="1155700"/>
          <p14:tracePt t="23852" x="5292725" y="1179513"/>
          <p14:tracePt t="23860" x="5268913" y="1187450"/>
          <p14:tracePt t="23867" x="5245100" y="1204913"/>
          <p14:tracePt t="23877" x="5229225" y="1212850"/>
          <p14:tracePt t="23882" x="5221288" y="1220788"/>
          <p14:tracePt t="23890" x="5205413" y="1228725"/>
          <p14:tracePt t="23897" x="5205413" y="1236663"/>
          <p14:tracePt t="23904" x="5197475" y="1244600"/>
          <p14:tracePt t="23913" x="5189538" y="1260475"/>
          <p14:tracePt t="23920" x="5181600" y="1260475"/>
          <p14:tracePt t="23927" x="5173663" y="1276350"/>
          <p14:tracePt t="23935" x="5165725" y="1276350"/>
          <p14:tracePt t="23947" x="5165725" y="1284288"/>
          <p14:tracePt t="23949" x="5157788" y="1300163"/>
          <p14:tracePt t="23964" x="5149850" y="1316038"/>
          <p14:tracePt t="23972" x="5141913" y="1323975"/>
          <p14:tracePt t="23987" x="5133975" y="1339850"/>
          <p14:tracePt t="23999" x="5126038" y="1339850"/>
          <p14:tracePt t="24002" x="5126038" y="1355725"/>
          <p14:tracePt t="24010" x="5118100" y="1355725"/>
          <p14:tracePt t="24017" x="5118100" y="1363663"/>
          <p14:tracePt t="24026" x="5110163" y="1371600"/>
          <p14:tracePt t="24036" x="5102225" y="1371600"/>
          <p14:tracePt t="24039" x="5102225" y="1379538"/>
          <p14:tracePt t="24047" x="5102225" y="1387475"/>
          <p14:tracePt t="24065" x="5102225" y="1395413"/>
          <p14:tracePt t="24070" x="5102225" y="1403350"/>
          <p14:tracePt t="24078" x="5102225" y="1411288"/>
          <p14:tracePt t="24093" x="5102225" y="1419225"/>
          <p14:tracePt t="24111" x="5102225" y="1427163"/>
          <p14:tracePt t="24122" x="5102225" y="1435100"/>
          <p14:tracePt t="24129" x="5102225" y="1443038"/>
          <p14:tracePt t="24146" x="5102225" y="1450975"/>
          <p14:tracePt t="24162" x="5102225" y="1458913"/>
          <p14:tracePt t="24177" x="5102225" y="1466850"/>
          <p14:tracePt t="24184" x="5102225" y="1474788"/>
          <p14:tracePt t="24237" x="5110163" y="1474788"/>
          <p14:tracePt t="24242" x="5118100" y="1474788"/>
          <p14:tracePt t="24250" x="5133975" y="1474788"/>
          <p14:tracePt t="24262" x="5173663" y="1474788"/>
          <p14:tracePt t="24267" x="5221288" y="1474788"/>
          <p14:tracePt t="24272" x="5253038" y="1466850"/>
          <p14:tracePt t="24282" x="5292725" y="1466850"/>
          <p14:tracePt t="24288" x="5326063" y="1458913"/>
          <p14:tracePt t="24295" x="5357813" y="1450975"/>
          <p14:tracePt t="24302" x="5405438" y="1443038"/>
          <p14:tracePt t="24311" x="5445125" y="1435100"/>
          <p14:tracePt t="24317" x="5492750" y="1427163"/>
          <p14:tracePt t="24327" x="5508625" y="1419225"/>
          <p14:tracePt t="24333" x="5548313" y="1419225"/>
          <p14:tracePt t="24343" x="5580063" y="1411288"/>
          <p14:tracePt t="24347" x="5619750" y="1403350"/>
          <p14:tracePt t="24357" x="5667375" y="1387475"/>
          <p14:tracePt t="24363" x="5708650" y="1371600"/>
          <p14:tracePt t="24373" x="5756275" y="1363663"/>
          <p14:tracePt t="24377" x="5788025" y="1355725"/>
          <p14:tracePt t="24387" x="5827713" y="1355725"/>
          <p14:tracePt t="24394" x="5859463" y="1347788"/>
          <p14:tracePt t="24400" x="5899150" y="1323975"/>
          <p14:tracePt t="24410" x="5930900" y="1316038"/>
          <p14:tracePt t="24415" x="5962650" y="1300163"/>
          <p14:tracePt t="24422" x="5994400" y="1292225"/>
          <p14:tracePt t="24431" x="6026150" y="1276350"/>
          <p14:tracePt t="24438" x="6059488" y="1260475"/>
          <p14:tracePt t="24447" x="6075363" y="1252538"/>
          <p14:tracePt t="24452" x="6099175" y="1236663"/>
          <p14:tracePt t="24461" x="6115050" y="1228725"/>
          <p14:tracePt t="24469" x="6146800" y="1204913"/>
          <p14:tracePt t="24477" x="6162675" y="1195388"/>
          <p14:tracePt t="24484" x="6186488" y="1171575"/>
          <p14:tracePt t="24491" x="6194425" y="1163638"/>
          <p14:tracePt t="24498" x="6210300" y="1147763"/>
          <p14:tracePt t="24505" x="6226175" y="1131888"/>
          <p14:tracePt t="24513" x="6242050" y="1123950"/>
          <p14:tracePt t="24521" x="6249988" y="1092200"/>
          <p14:tracePt t="24530" x="6265863" y="1084263"/>
          <p14:tracePt t="24535" x="6265863" y="1076325"/>
          <p14:tracePt t="24544" x="6265863" y="1068388"/>
          <p14:tracePt t="24550" x="6273800" y="1068388"/>
          <p14:tracePt t="24560" x="6273800" y="1052513"/>
          <p14:tracePt t="24573" x="6273800" y="1044575"/>
          <p14:tracePt t="24588" x="6281738" y="1036638"/>
          <p14:tracePt t="24595" x="6281738" y="1028700"/>
          <p14:tracePt t="24611" x="6281738" y="1020763"/>
          <p14:tracePt t="24617" x="6281738" y="1004888"/>
          <p14:tracePt t="24626" x="6281738" y="996950"/>
          <p14:tracePt t="24632" x="6281738" y="989013"/>
          <p14:tracePt t="24641" x="6281738" y="981075"/>
          <p14:tracePt t="24655" x="6281738" y="973138"/>
          <p14:tracePt t="24670" x="6281738" y="965200"/>
          <p14:tracePt t="24678" x="6273800" y="957263"/>
          <p14:tracePt t="24685" x="6257925" y="957263"/>
          <p14:tracePt t="24693" x="6242050" y="941388"/>
          <p14:tracePt t="24700" x="6226175" y="933450"/>
          <p14:tracePt t="24710" x="6210300" y="933450"/>
          <p14:tracePt t="24716" x="6186488" y="925513"/>
          <p14:tracePt t="24723" x="6154738" y="917575"/>
          <p14:tracePt t="24731" x="6138863" y="909638"/>
          <p14:tracePt t="24737" x="6115050" y="909638"/>
          <p14:tracePt t="24747" x="6083300" y="909638"/>
          <p14:tracePt t="24752" x="6051550" y="909638"/>
          <p14:tracePt t="24760" x="6018213" y="901700"/>
          <p14:tracePt t="24767" x="5986463" y="901700"/>
          <p14:tracePt t="24777" x="5938838" y="893763"/>
          <p14:tracePt t="24784" x="5915025" y="893763"/>
          <p14:tracePt t="24792" x="5867400" y="893763"/>
          <p14:tracePt t="24797" x="5827713" y="901700"/>
          <p14:tracePt t="24807" x="5795963" y="917575"/>
          <p14:tracePt t="24817" x="5756275" y="933450"/>
          <p14:tracePt t="24821" x="5716588" y="957263"/>
          <p14:tracePt t="24829" x="5684838" y="973138"/>
          <p14:tracePt t="24835" x="5667375" y="989013"/>
          <p14:tracePt t="24844" x="5635625" y="1004888"/>
          <p14:tracePt t="24850" x="5611813" y="1020763"/>
          <p14:tracePt t="24861" x="5580063" y="1044575"/>
          <p14:tracePt t="24865" x="5564188" y="1052513"/>
          <p14:tracePt t="24873" x="5540375" y="1076325"/>
          <p14:tracePt t="24880" x="5524500" y="1092200"/>
          <p14:tracePt t="24888" x="5500688" y="1116013"/>
          <p14:tracePt t="24895" x="5484813" y="1131888"/>
          <p14:tracePt t="24902" x="5453063" y="1155700"/>
          <p14:tracePt t="24910" x="5429250" y="1171575"/>
          <p14:tracePt t="24917" x="5405438" y="1204913"/>
          <p14:tracePt t="24926" x="5389563" y="1220788"/>
          <p14:tracePt t="24932" x="5373688" y="1236663"/>
          <p14:tracePt t="24939" x="5334000" y="1260475"/>
          <p14:tracePt t="24961" x="5237163" y="1355725"/>
          <p14:tracePt t="24969" x="5189538" y="1395413"/>
          <p14:tracePt t="24977" x="5149850" y="1411288"/>
          <p14:tracePt t="24984" x="5133975" y="1427163"/>
          <p14:tracePt t="24992" x="5118100" y="1435100"/>
          <p14:tracePt t="24999" x="5086350" y="1450975"/>
          <p14:tracePt t="25008" x="5070475" y="1458913"/>
          <p14:tracePt t="25014" x="5062538" y="1466850"/>
          <p14:tracePt t="25022" x="5046663" y="1474788"/>
          <p14:tracePt t="25029" x="5038725" y="1474788"/>
          <p14:tracePt t="25037" x="5014913" y="1490663"/>
          <p14:tracePt t="25044" x="4999038" y="1498600"/>
          <p14:tracePt t="25052" x="4983163" y="1506538"/>
          <p14:tracePt t="25060" x="4967288" y="1514475"/>
          <p14:tracePt t="25067" x="4959350" y="1522413"/>
          <p14:tracePt t="25075" x="4943475" y="1530350"/>
          <p14:tracePt t="25082" x="4933950" y="1538288"/>
          <p14:tracePt t="25091" x="4926013" y="1538288"/>
          <p14:tracePt t="25891" x="4918075" y="1538288"/>
          <p14:tracePt t="25899" x="4902200" y="1555750"/>
          <p14:tracePt t="25908" x="4894263" y="1555750"/>
          <p14:tracePt t="25914" x="4886325" y="1555750"/>
          <p14:tracePt t="25921" x="4878388" y="1563688"/>
          <p14:tracePt t="25929" x="4862513" y="1571625"/>
          <p14:tracePt t="25939" x="4846638" y="1579563"/>
          <p14:tracePt t="25944" x="4830763" y="1587500"/>
          <p14:tracePt t="25952" x="4806950" y="1587500"/>
          <p14:tracePt t="25961" x="4799013" y="1603375"/>
          <p14:tracePt t="25967" x="4791075" y="1603375"/>
          <p14:tracePt t="25982" x="4783138" y="1603375"/>
          <p14:tracePt t="25997" x="4783138" y="1611313"/>
          <p14:tracePt t="26146" x="4775200" y="1611313"/>
          <p14:tracePt t="26154" x="4775200" y="1619250"/>
          <p14:tracePt t="26161" x="4767263" y="1619250"/>
          <p14:tracePt t="26169" x="4759325" y="1619250"/>
          <p14:tracePt t="26177" x="4743450" y="1619250"/>
          <p14:tracePt t="26184" x="4727575" y="1627188"/>
          <p14:tracePt t="26192" x="4695825" y="1635125"/>
          <p14:tracePt t="26199" x="4648200" y="1651000"/>
          <p14:tracePt t="26207" x="4608513" y="1666875"/>
          <p14:tracePt t="26214" x="4559300" y="1690688"/>
          <p14:tracePt t="26222" x="4519613" y="1706563"/>
          <p14:tracePt t="26229" x="4471988" y="1730375"/>
          <p14:tracePt t="26237" x="4448175" y="1746250"/>
          <p14:tracePt t="26244" x="4424363" y="1762125"/>
          <p14:tracePt t="26254" x="4408488" y="1762125"/>
          <p14:tracePt t="26259" x="4400550" y="1762125"/>
          <p14:tracePt t="26267" x="4392613" y="1762125"/>
          <p14:tracePt t="26275" x="4392613" y="1770063"/>
          <p14:tracePt t="26363" x="4384675" y="1770063"/>
          <p14:tracePt t="26379" x="4376738" y="1770063"/>
          <p14:tracePt t="26386" x="4368800" y="1770063"/>
          <p14:tracePt t="26394" x="4360863" y="1770063"/>
          <p14:tracePt t="26401" x="4352925" y="1778000"/>
          <p14:tracePt t="26409" x="4344988" y="1778000"/>
          <p14:tracePt t="26417" x="4321175" y="1778000"/>
          <p14:tracePt t="26424" x="4297363" y="1778000"/>
          <p14:tracePt t="26432" x="4257675" y="1785938"/>
          <p14:tracePt t="26440" x="4233863" y="1793875"/>
          <p14:tracePt t="26447" x="4210050" y="1801813"/>
          <p14:tracePt t="26454" x="4168775" y="1809750"/>
          <p14:tracePt t="26461" x="4121150" y="1817688"/>
          <p14:tracePt t="26469" x="4057650" y="1833563"/>
          <p14:tracePt t="26476" x="4002088" y="1849438"/>
          <p14:tracePt t="26484" x="3930650" y="1865313"/>
          <p14:tracePt t="26493" x="3898900" y="1881188"/>
          <p14:tracePt t="26499" x="3851275" y="1881188"/>
          <p14:tracePt t="26507" x="3794125" y="1890713"/>
          <p14:tracePt t="26516" x="3770313" y="1906588"/>
          <p14:tracePt t="26522" x="3706813" y="1914525"/>
          <p14:tracePt t="26533" x="3675063" y="1922463"/>
          <p14:tracePt t="26536" x="3635375" y="1930400"/>
          <p14:tracePt t="26545" x="3611563" y="1930400"/>
          <p14:tracePt t="26552" x="3571875" y="1930400"/>
          <p14:tracePt t="26560" x="3548063" y="1938338"/>
          <p14:tracePt t="26566" x="3516313" y="1938338"/>
          <p14:tracePt t="26575" x="3500438" y="1938338"/>
          <p14:tracePt t="26582" x="3476625" y="1938338"/>
          <p14:tracePt t="26590" x="3459163" y="1938338"/>
          <p14:tracePt t="26597" x="3451225" y="1938338"/>
          <p14:tracePt t="26604" x="3427413" y="1938338"/>
          <p14:tracePt t="26611" x="3411538" y="1946275"/>
          <p14:tracePt t="26619" x="3387725" y="1946275"/>
          <p14:tracePt t="26627" x="3379788" y="1946275"/>
          <p14:tracePt t="26634" x="3332163" y="1962150"/>
          <p14:tracePt t="26642" x="3308350" y="1962150"/>
          <p14:tracePt t="26649" x="3276600" y="1970088"/>
          <p14:tracePt t="26657" x="3236913" y="1978025"/>
          <p14:tracePt t="26664" x="3213100" y="1978025"/>
          <p14:tracePt t="26673" x="3181350" y="1993900"/>
          <p14:tracePt t="26679" x="3141663" y="2001838"/>
          <p14:tracePt t="26686" x="3117850" y="2017713"/>
          <p14:tracePt t="26694" x="3068638" y="2025650"/>
          <p14:tracePt t="26701" x="3036888" y="2025650"/>
          <p14:tracePt t="26709" x="3013075" y="2033588"/>
          <p14:tracePt t="26716" x="2981325" y="2041525"/>
          <p14:tracePt t="26725" x="2949575" y="2049463"/>
          <p14:tracePt t="26731" x="2933700" y="2049463"/>
          <p14:tracePt t="26740" x="2925763" y="2057400"/>
          <p14:tracePt t="26747" x="2909888" y="2057400"/>
          <p14:tracePt t="26754" x="2886075" y="2065338"/>
          <p14:tracePt t="26761" x="2870200" y="2073275"/>
          <p14:tracePt t="26769" x="2862263" y="2073275"/>
          <p14:tracePt t="26777" x="2854325" y="2073275"/>
          <p14:tracePt t="26784" x="2846388" y="2073275"/>
          <p14:tracePt t="26807" x="2838450" y="2073275"/>
          <p14:tracePt t="26824" x="2822575" y="2073275"/>
          <p14:tracePt t="26829" x="2822575" y="2081213"/>
          <p14:tracePt t="26844" x="2814638" y="2081213"/>
          <p14:tracePt t="26859" x="2806700" y="2081213"/>
          <p14:tracePt t="26867" x="2798763" y="2081213"/>
          <p14:tracePt t="26875" x="2790825" y="2081213"/>
          <p14:tracePt t="26882" x="2782888" y="2081213"/>
          <p14:tracePt t="26891" x="2774950" y="2089150"/>
          <p14:tracePt t="26896" x="2759075" y="2089150"/>
          <p14:tracePt t="26906" x="2741613" y="2089150"/>
          <p14:tracePt t="26912" x="2733675" y="2089150"/>
          <p14:tracePt t="26919" x="2725738" y="2089150"/>
          <p14:tracePt t="26927" x="2717800" y="2089150"/>
          <p14:tracePt t="26944" x="2701925" y="2089150"/>
          <p14:tracePt t="26959" x="2693988" y="2089150"/>
          <p14:tracePt t="26964" x="2678113" y="2089150"/>
          <p14:tracePt t="26973" x="2662238" y="2089150"/>
          <p14:tracePt t="26980" x="2646363" y="2089150"/>
          <p14:tracePt t="26987" x="2638425" y="2089150"/>
          <p14:tracePt t="26995" x="2622550" y="2089150"/>
          <p14:tracePt t="27002" x="2606675" y="2089150"/>
          <p14:tracePt t="27011" x="2566988" y="2089150"/>
          <p14:tracePt t="27018" x="2551113" y="2089150"/>
          <p14:tracePt t="27026" x="2543175" y="2089150"/>
          <p14:tracePt t="27032" x="2527300" y="2089150"/>
          <p14:tracePt t="27041" x="2519363" y="2089150"/>
          <p14:tracePt t="27047" x="2511425" y="2089150"/>
          <p14:tracePt t="27055" x="2495550" y="2089150"/>
          <p14:tracePt t="27069" x="2487613" y="2089150"/>
          <p14:tracePt t="27077" x="2479675" y="2089150"/>
          <p14:tracePt t="27095" x="2471738" y="2089150"/>
          <p14:tracePt t="27100" x="2463800" y="2089150"/>
          <p14:tracePt t="27114" x="2455863" y="2089150"/>
          <p14:tracePt t="27130" x="2447925" y="2089150"/>
          <p14:tracePt t="27137" x="2439988" y="2089150"/>
          <p14:tracePt t="27144" x="2424113" y="2089150"/>
          <p14:tracePt t="27152" x="2408238" y="2089150"/>
          <p14:tracePt t="27160" x="2384425" y="2089150"/>
          <p14:tracePt t="27168" x="2359025" y="2097088"/>
          <p14:tracePt t="27176" x="2343150" y="2097088"/>
          <p14:tracePt t="27182" x="2319338" y="2105025"/>
          <p14:tracePt t="27193" x="2295525" y="2105025"/>
          <p14:tracePt t="27197" x="2279650" y="2105025"/>
          <p14:tracePt t="27207" x="2255838" y="2105025"/>
          <p14:tracePt t="27212" x="2224088" y="2112963"/>
          <p14:tracePt t="27220" x="2200275" y="2112963"/>
          <p14:tracePt t="27227" x="2168525" y="2120900"/>
          <p14:tracePt t="27235" x="2144713" y="2120900"/>
          <p14:tracePt t="27244" x="2120900" y="2120900"/>
          <p14:tracePt t="27250" x="2105025" y="2128838"/>
          <p14:tracePt t="27257" x="2081213" y="2136775"/>
          <p14:tracePt t="27264" x="2057400" y="2136775"/>
          <p14:tracePt t="27273" x="2033588" y="2136775"/>
          <p14:tracePt t="27283" x="2017713" y="2136775"/>
          <p14:tracePt t="27287" x="2000250" y="2144713"/>
          <p14:tracePt t="27295" x="1984375" y="2152650"/>
          <p14:tracePt t="27302" x="1976438" y="2152650"/>
          <p14:tracePt t="27437" x="1984375" y="2152650"/>
          <p14:tracePt t="27444" x="1992313" y="2152650"/>
          <p14:tracePt t="27459" x="2000250" y="2152650"/>
          <p14:tracePt t="27469" x="2008188" y="2152650"/>
          <p14:tracePt t="27475" x="2025650" y="2152650"/>
          <p14:tracePt t="27482" x="2049463" y="2152650"/>
          <p14:tracePt t="27490" x="2097088" y="2152650"/>
          <p14:tracePt t="27497" x="2136775" y="2152650"/>
          <p14:tracePt t="27506" x="2184400" y="2152650"/>
          <p14:tracePt t="27512" x="2224088" y="2152650"/>
          <p14:tracePt t="27520" x="2271713" y="2152650"/>
          <p14:tracePt t="27527" x="2319338" y="2152650"/>
          <p14:tracePt t="27535" x="2374900" y="2152650"/>
          <p14:tracePt t="27543" x="2432050" y="2152650"/>
          <p14:tracePt t="27550" x="2487613" y="2152650"/>
          <p14:tracePt t="27557" x="2535238" y="2152650"/>
          <p14:tracePt t="27565" x="2566988" y="2152650"/>
          <p14:tracePt t="27573" x="2614613" y="2152650"/>
          <p14:tracePt t="27580" x="2670175" y="2152650"/>
          <p14:tracePt t="27588" x="2701925" y="2152650"/>
          <p14:tracePt t="27594" x="2741613" y="2152650"/>
          <p14:tracePt t="27602" x="2790825" y="2152650"/>
          <p14:tracePt t="27609" x="2830513" y="2152650"/>
          <p14:tracePt t="27617" x="2838450" y="2152650"/>
          <p14:tracePt t="27627" x="2878138" y="2152650"/>
          <p14:tracePt t="27632" x="2909888" y="2152650"/>
          <p14:tracePt t="27641" x="2949575" y="2152650"/>
          <p14:tracePt t="27647" x="2981325" y="2152650"/>
          <p14:tracePt t="27656" x="3013075" y="2152650"/>
          <p14:tracePt t="27662" x="3036888" y="2152650"/>
          <p14:tracePt t="27670" x="3068638" y="2152650"/>
          <p14:tracePt t="27677" x="3109913" y="2152650"/>
          <p14:tracePt t="27684" x="3165475" y="2152650"/>
          <p14:tracePt t="27693" x="3205163" y="2152650"/>
          <p14:tracePt t="27699" x="3260725" y="2152650"/>
          <p14:tracePt t="27707" x="3292475" y="2152650"/>
          <p14:tracePt t="27715" x="3340100" y="2152650"/>
          <p14:tracePt t="27723" x="3403600" y="2152650"/>
          <p14:tracePt t="27729" x="3500438" y="2152650"/>
          <p14:tracePt t="27737" x="3571875" y="2152650"/>
          <p14:tracePt t="27744" x="3635375" y="2152650"/>
          <p14:tracePt t="27753" x="3706813" y="2152650"/>
          <p14:tracePt t="27759" x="3738563" y="2152650"/>
          <p14:tracePt t="27768" x="3802063" y="2152650"/>
          <p14:tracePt t="27775" x="3875088" y="2160588"/>
          <p14:tracePt t="27782" x="3938588" y="2160588"/>
          <p14:tracePt t="27790" x="3986213" y="2160588"/>
          <p14:tracePt t="27797" x="4049713" y="2160588"/>
          <p14:tracePt t="27806" x="4105275" y="2160588"/>
          <p14:tracePt t="27815" x="4160838" y="2160588"/>
          <p14:tracePt t="27820" x="4225925" y="2160588"/>
          <p14:tracePt t="27827" x="4281488" y="2160588"/>
          <p14:tracePt t="27834" x="4321175" y="2152650"/>
          <p14:tracePt t="27844" x="4368800" y="2144713"/>
          <p14:tracePt t="27849" x="4400550" y="2144713"/>
          <p14:tracePt t="27859" x="4440238" y="2144713"/>
          <p14:tracePt t="27865" x="4479925" y="2144713"/>
          <p14:tracePt t="27874" x="4519613" y="2144713"/>
          <p14:tracePt t="27880" x="4543425" y="2136775"/>
          <p14:tracePt t="27889" x="4576763" y="2136775"/>
          <p14:tracePt t="27895" x="4600575" y="2128838"/>
          <p14:tracePt t="27902" x="4624388" y="2128838"/>
          <p14:tracePt t="27910" x="4648200" y="2120900"/>
          <p14:tracePt t="27917" x="4687888" y="2112963"/>
          <p14:tracePt t="27927" x="4719638" y="2112963"/>
          <p14:tracePt t="27932" x="4767263" y="2105025"/>
          <p14:tracePt t="27942" x="4799013" y="2097088"/>
          <p14:tracePt t="27947" x="4814888" y="2097088"/>
          <p14:tracePt t="27956" x="4846638" y="2097088"/>
          <p14:tracePt t="27978" x="4943475" y="2097088"/>
          <p14:tracePt t="27984" x="4983163" y="2097088"/>
          <p14:tracePt t="27993" x="5006975" y="2097088"/>
          <p14:tracePt t="28000" x="5022850" y="2097088"/>
          <p14:tracePt t="28007" x="5046663" y="2097088"/>
          <p14:tracePt t="28014" x="5062538" y="2097088"/>
          <p14:tracePt t="28022" x="5078413" y="2097088"/>
          <p14:tracePt t="28030" x="5102225" y="2097088"/>
          <p14:tracePt t="28037" x="5118100" y="2097088"/>
          <p14:tracePt t="28044" x="5133975" y="2097088"/>
          <p14:tracePt t="28052" x="5157788" y="2097088"/>
          <p14:tracePt t="28060" x="5181600" y="2097088"/>
          <p14:tracePt t="28067" x="5205413" y="2097088"/>
          <p14:tracePt t="28075" x="5237163" y="2097088"/>
          <p14:tracePt t="28082" x="5260975" y="2097088"/>
          <p14:tracePt t="28090" x="5310188" y="2097088"/>
          <p14:tracePt t="28097" x="5365750" y="2097088"/>
          <p14:tracePt t="28106" x="5429250" y="2097088"/>
          <p14:tracePt t="28112" x="5476875" y="2097088"/>
          <p14:tracePt t="28120" x="5540375" y="2097088"/>
          <p14:tracePt t="28127" x="5588000" y="2097088"/>
          <p14:tracePt t="28135" x="5635625" y="2097088"/>
          <p14:tracePt t="28143" x="5667375" y="2097088"/>
          <p14:tracePt t="28149" x="5724525" y="2097088"/>
          <p14:tracePt t="28158" x="5772150" y="2097088"/>
          <p14:tracePt t="28164" x="5827713" y="2097088"/>
          <p14:tracePt t="28172" x="5883275" y="2089150"/>
          <p14:tracePt t="28179" x="5938838" y="2089150"/>
          <p14:tracePt t="28189" x="6002338" y="2089150"/>
          <p14:tracePt t="28194" x="6034088" y="2081213"/>
          <p14:tracePt t="28202" x="6083300" y="2073275"/>
          <p14:tracePt t="28209" x="6115050" y="2073275"/>
          <p14:tracePt t="28217" x="6130925" y="2073275"/>
          <p14:tracePt t="28226" x="6154738" y="2073275"/>
          <p14:tracePt t="28232" x="6178550" y="2073275"/>
          <p14:tracePt t="28240" x="6202363" y="2073275"/>
          <p14:tracePt t="28247" x="6218238" y="2073275"/>
          <p14:tracePt t="28256" x="6242050" y="2073275"/>
          <p14:tracePt t="28262" x="6257925" y="2073275"/>
          <p14:tracePt t="28269" x="6281738" y="2073275"/>
          <p14:tracePt t="28277" x="6305550" y="2073275"/>
          <p14:tracePt t="28285" x="6329363" y="2073275"/>
          <p14:tracePt t="28292" x="6361113" y="2073275"/>
          <p14:tracePt t="28300" x="6384925" y="2073275"/>
          <p14:tracePt t="28308" x="6410325" y="2073275"/>
          <p14:tracePt t="28316" x="6426200" y="2073275"/>
          <p14:tracePt t="28323" x="6434138" y="2073275"/>
          <p14:tracePt t="28448" x="6426200" y="2073275"/>
          <p14:tracePt t="28644" x="6418263" y="2073275"/>
          <p14:tracePt t="28651" x="6410325" y="2073275"/>
          <p14:tracePt t="28659" x="6369050" y="2065338"/>
          <p14:tracePt t="28667" x="6289675" y="2049463"/>
          <p14:tracePt t="28674" x="6186488" y="2041525"/>
          <p14:tracePt t="28682" x="6091238" y="2033588"/>
          <p14:tracePt t="28690" x="5962650" y="2033588"/>
          <p14:tracePt t="28697" x="5740400" y="2033588"/>
          <p14:tracePt t="28705" x="5500688" y="2017713"/>
          <p14:tracePt t="28711" x="5237163" y="2017713"/>
          <p14:tracePt t="28719" x="4959350" y="2017713"/>
          <p14:tracePt t="28727" x="4759325" y="2009775"/>
          <p14:tracePt t="28736" x="4456113" y="2009775"/>
          <p14:tracePt t="28742" x="4168775" y="2009775"/>
          <p14:tracePt t="28750" x="3890963" y="2009775"/>
          <p14:tracePt t="28757" x="3635375" y="2009775"/>
          <p14:tracePt t="28764" x="3395663" y="2009775"/>
          <p14:tracePt t="28772" x="3173413" y="2009775"/>
          <p14:tracePt t="28779" x="3044825" y="2009775"/>
          <p14:tracePt t="28788" x="2909888" y="2009775"/>
          <p14:tracePt t="28794" x="2798763" y="2009775"/>
          <p14:tracePt t="28802" x="2701925" y="2017713"/>
          <p14:tracePt t="28815" x="2654300" y="2017713"/>
          <p14:tracePt t="28816" x="2614613" y="2025650"/>
          <p14:tracePt t="28824" x="2590800" y="2033588"/>
          <p14:tracePt t="28831" x="2566988" y="2033588"/>
          <p14:tracePt t="28840" x="2559050" y="2033588"/>
          <p14:tracePt t="28901" x="2551113" y="2041525"/>
          <p14:tracePt t="28911" x="2543175" y="2041525"/>
          <p14:tracePt t="28916" x="2543175" y="2049463"/>
          <p14:tracePt t="28924" x="2535238" y="2049463"/>
          <p14:tracePt t="28930" x="2519363" y="2049463"/>
          <p14:tracePt t="28941" x="2503488" y="2057400"/>
          <p14:tracePt t="28946" x="2479675" y="2065338"/>
          <p14:tracePt t="28954" x="2455863" y="2073275"/>
          <p14:tracePt t="28981" x="2384425" y="2081213"/>
          <p14:tracePt t="28985" x="2351088" y="2089150"/>
          <p14:tracePt t="28992" x="2319338" y="2089150"/>
          <p14:tracePt t="29001" x="2279650" y="2097088"/>
          <p14:tracePt t="29007" x="2255838" y="2097088"/>
          <p14:tracePt t="29013" x="2224088" y="2105025"/>
          <p14:tracePt t="29021" x="2192338" y="2105025"/>
          <p14:tracePt t="29028" x="2136775" y="2120900"/>
          <p14:tracePt t="29036" x="2065338" y="2144713"/>
          <p14:tracePt t="29044" x="2025650" y="2152650"/>
          <p14:tracePt t="29050" x="1960563" y="2160588"/>
          <p14:tracePt t="29059" x="1857375" y="2184400"/>
          <p14:tracePt t="29065" x="1817688" y="2192338"/>
          <p14:tracePt t="29075" x="1785938" y="2192338"/>
          <p14:tracePt t="29081" x="1746250" y="2192338"/>
          <p14:tracePt t="29090" x="1730375" y="2192338"/>
          <p14:tracePt t="29095" x="1714500" y="2200275"/>
          <p14:tracePt t="29103" x="1706563" y="2200275"/>
          <p14:tracePt t="29111" x="1698625" y="2200275"/>
          <p14:tracePt t="29118" x="1698625" y="2208213"/>
          <p14:tracePt t="29127" x="1690688" y="2208213"/>
          <p14:tracePt t="29133" x="1682750" y="2208213"/>
          <p14:tracePt t="29148" x="1674813" y="2208213"/>
          <p14:tracePt t="29171" x="1666875" y="2208213"/>
          <p14:tracePt t="29189" x="1658938" y="2216150"/>
          <p14:tracePt t="29193" x="1651000" y="2216150"/>
          <p14:tracePt t="29202" x="1633538" y="2224088"/>
          <p14:tracePt t="29208" x="1617663" y="2224088"/>
          <p14:tracePt t="29216" x="1609725" y="2224088"/>
          <p14:tracePt t="29230" x="1593850" y="2224088"/>
          <p14:tracePt t="29245" x="1585913" y="2224088"/>
          <p14:tracePt t="29253" x="1577975" y="2224088"/>
          <p14:tracePt t="29261" x="1562100" y="2224088"/>
          <p14:tracePt t="29267" x="1554163" y="2224088"/>
          <p14:tracePt t="29282" x="1530350" y="2224088"/>
          <p14:tracePt t="29290" x="1522413" y="2224088"/>
          <p14:tracePt t="29297" x="1506538" y="2216150"/>
          <p14:tracePt t="29307" x="1490663" y="2216150"/>
          <p14:tracePt t="29313" x="1458913" y="2208213"/>
          <p14:tracePt t="29321" x="1435100" y="2208213"/>
          <p14:tracePt t="29328" x="1419225" y="2208213"/>
          <p14:tracePt t="29335" x="1387475" y="2208213"/>
          <p14:tracePt t="29343" x="1347788" y="2200275"/>
          <p14:tracePt t="29350" x="1300163" y="2192338"/>
          <p14:tracePt t="29359" x="1250950" y="2184400"/>
          <p14:tracePt t="29365" x="1227138" y="2184400"/>
          <p14:tracePt t="29377" x="1195388" y="2176463"/>
          <p14:tracePt t="29380" x="1163638" y="2176463"/>
          <p14:tracePt t="29390" x="1139825" y="2176463"/>
          <p14:tracePt t="29395" x="1116013" y="2176463"/>
          <p14:tracePt t="29403" x="1092200" y="2176463"/>
          <p14:tracePt t="29413" x="1076325" y="2176463"/>
          <p14:tracePt t="29418" x="1052513" y="2176463"/>
          <p14:tracePt t="29425" x="1036638" y="2176463"/>
          <p14:tracePt t="29433" x="1028700" y="2176463"/>
          <p14:tracePt t="29441" x="1020763" y="2176463"/>
          <p14:tracePt t="29456" x="1004888" y="2176463"/>
          <p14:tracePt t="29478" x="996950" y="2176463"/>
          <p14:tracePt t="29500" x="996950" y="2184400"/>
          <p14:tracePt t="29509" x="989013" y="2184400"/>
          <p14:tracePt t="29525" x="989013" y="2192338"/>
          <p14:tracePt t="29553" x="981075" y="2192338"/>
          <p14:tracePt t="29568" x="981075" y="2200275"/>
          <p14:tracePt t="29750" x="981075" y="2208213"/>
          <p14:tracePt t="29755" x="973138" y="2208213"/>
          <p14:tracePt t="29778" x="973138" y="2216150"/>
          <p14:tracePt t="29793" x="965200" y="2216150"/>
          <p14:tracePt t="29815" x="965200" y="2224088"/>
          <p14:tracePt t="29839" x="957263" y="2233613"/>
          <p14:tracePt t="29853" x="949325" y="2241550"/>
          <p14:tracePt t="29868" x="941388" y="2249488"/>
          <p14:tracePt t="29882" x="933450" y="2257425"/>
          <p14:tracePt t="29897" x="925513" y="2257425"/>
          <p14:tracePt t="29921" x="925513" y="2265363"/>
          <p14:tracePt t="29928" x="917575" y="2273300"/>
          <p14:tracePt t="29981" x="908050" y="2273300"/>
          <p14:tracePt t="29990" x="908050" y="2281238"/>
          <p14:tracePt t="31111" x="917575" y="2281238"/>
          <p14:tracePt t="31127" x="925513" y="2281238"/>
          <p14:tracePt t="31135" x="925513" y="2289175"/>
          <p14:tracePt t="31141" x="941388" y="2289175"/>
          <p14:tracePt t="31149" x="957263" y="2297113"/>
          <p14:tracePt t="31156" x="981075" y="2297113"/>
          <p14:tracePt t="31164" x="1004888" y="2297113"/>
          <p14:tracePt t="31172" x="1020763" y="2305050"/>
          <p14:tracePt t="31179" x="1044575" y="2312988"/>
          <p14:tracePt t="31186" x="1068388" y="2320925"/>
          <p14:tracePt t="31194" x="1100138" y="2320925"/>
          <p14:tracePt t="31202" x="1123950" y="2320925"/>
          <p14:tracePt t="31209" x="1171575" y="2320925"/>
          <p14:tracePt t="31217" x="1211263" y="2320925"/>
          <p14:tracePt t="31224" x="1250950" y="2328863"/>
          <p14:tracePt t="31231" x="1284288" y="2336800"/>
          <p14:tracePt t="31239" x="1308100" y="2336800"/>
          <p14:tracePt t="31247" x="1331913" y="2336800"/>
          <p14:tracePt t="31255" x="1355725" y="2344738"/>
          <p14:tracePt t="31262" x="1371600" y="2352675"/>
          <p14:tracePt t="31269" x="1379538" y="2352675"/>
          <p14:tracePt t="31277" x="1387475" y="2352675"/>
          <p14:tracePt t="31285" x="1395413" y="2352675"/>
          <p14:tracePt t="31291" x="1411288" y="2360613"/>
          <p14:tracePt t="31306" x="1419225" y="2368550"/>
          <p14:tracePt t="31314" x="1435100" y="2368550"/>
          <p14:tracePt t="31329" x="1443038" y="2368550"/>
          <p14:tracePt t="31337" x="1450975" y="2368550"/>
          <p14:tracePt t="31346" x="1458913" y="2376488"/>
          <p14:tracePt t="31352" x="1466850" y="2376488"/>
          <p14:tracePt t="31359" x="1474788" y="2376488"/>
          <p14:tracePt t="31367" x="1482725" y="2384425"/>
          <p14:tracePt t="31376" x="1498600" y="2392363"/>
          <p14:tracePt t="31382" x="1514475" y="2392363"/>
          <p14:tracePt t="31391" x="1530350" y="2408238"/>
          <p14:tracePt t="31397" x="1554163" y="2416175"/>
          <p14:tracePt t="31405" x="1593850" y="2424113"/>
          <p14:tracePt t="31412" x="1609725" y="2432050"/>
          <p14:tracePt t="31419" x="1633538" y="2439988"/>
          <p14:tracePt t="31427" x="1666875" y="2447925"/>
          <p14:tracePt t="31435" x="1698625" y="2455863"/>
          <p14:tracePt t="31441" x="1730375" y="2455863"/>
          <p14:tracePt t="31449" x="1762125" y="2471738"/>
          <p14:tracePt t="31456" x="1785938" y="2479675"/>
          <p14:tracePt t="31464" x="1817688" y="2495550"/>
          <p14:tracePt t="31471" x="1849438" y="2495550"/>
          <p14:tracePt t="31479" x="1865313" y="2503488"/>
          <p14:tracePt t="31487" x="1873250" y="2503488"/>
          <p14:tracePt t="31494" x="1889125" y="2511425"/>
          <p14:tracePt t="31517" x="1897063" y="2511425"/>
          <p14:tracePt t="31556" x="1905000" y="2511425"/>
          <p14:tracePt t="31562" x="1905000" y="2519363"/>
          <p14:tracePt t="31570" x="1912938" y="2519363"/>
          <p14:tracePt t="31577" x="1912938" y="2527300"/>
          <p14:tracePt t="31586" x="1928813" y="2535238"/>
          <p14:tracePt t="31599" x="1936750" y="2535238"/>
          <p14:tracePt t="31607" x="1936750" y="2543175"/>
          <p14:tracePt t="31614" x="1952625" y="2551113"/>
          <p14:tracePt t="31623" x="1960563" y="2551113"/>
          <p14:tracePt t="31629" x="1968500" y="2559050"/>
          <p14:tracePt t="31637" x="1984375" y="2566988"/>
          <p14:tracePt t="31644" x="2000250" y="2566988"/>
          <p14:tracePt t="31653" x="2025650" y="2584450"/>
          <p14:tracePt t="31659" x="2057400" y="2592388"/>
          <p14:tracePt t="31668" x="2073275" y="2592388"/>
          <p14:tracePt t="31674" x="2089150" y="2600325"/>
          <p14:tracePt t="31682" x="2097088" y="2600325"/>
          <p14:tracePt t="31690" x="2112963" y="2600325"/>
          <p14:tracePt t="31705" x="2120900" y="2600325"/>
          <p14:tracePt t="32019" x="2128838" y="2600325"/>
          <p14:tracePt t="32026" x="2136775" y="2600325"/>
          <p14:tracePt t="32035" x="2144713" y="2600325"/>
          <p14:tracePt t="32042" x="2152650" y="2600325"/>
          <p14:tracePt t="32049" x="2160588" y="2600325"/>
          <p14:tracePt t="32058" x="2168525" y="2600325"/>
          <p14:tracePt t="32064" x="2176463" y="2600325"/>
          <p14:tracePt t="32073" x="2192338" y="2592388"/>
          <p14:tracePt t="32079" x="2200275" y="2592388"/>
          <p14:tracePt t="32087" x="2208213" y="2592388"/>
          <p14:tracePt t="32097" x="2216150" y="2592388"/>
          <p14:tracePt t="32140" x="2224088" y="2592388"/>
          <p14:tracePt t="32461" x="2224088" y="2584450"/>
          <p14:tracePt t="32471" x="2239963" y="2576513"/>
          <p14:tracePt t="32694" x="2136775" y="2584450"/>
          <p14:tracePt t="32701" x="2120900" y="2584450"/>
          <p14:tracePt t="32709" x="2120900" y="2566988"/>
          <p14:tracePt t="32717" x="2128838" y="2559050"/>
          <p14:tracePt t="32724" x="2144713" y="2543175"/>
          <p14:tracePt t="32739" x="2144713" y="2535238"/>
          <p14:tracePt t="32747" x="2152650" y="2535238"/>
          <p14:tracePt t="32763" x="2168525" y="2535238"/>
          <p14:tracePt t="32776" x="2192338" y="2535238"/>
          <p14:tracePt t="32785" x="2208213" y="2527300"/>
          <p14:tracePt t="32791" x="2239963" y="2519363"/>
          <p14:tracePt t="32799" x="2271713" y="2511425"/>
          <p14:tracePt t="32806" x="2295525" y="2511425"/>
          <p14:tracePt t="32814" x="2351088" y="2495550"/>
          <p14:tracePt t="32821" x="2408238" y="2479675"/>
          <p14:tracePt t="32829" x="2447925" y="2471738"/>
          <p14:tracePt t="32837" x="2519363" y="2439988"/>
          <p14:tracePt t="32844" x="2582863" y="2416175"/>
          <p14:tracePt t="32851" x="2654300" y="2384425"/>
          <p14:tracePt t="32859" x="2709863" y="2344738"/>
          <p14:tracePt t="32867" x="2767013" y="2297113"/>
          <p14:tracePt t="32874" x="2806700" y="2289175"/>
          <p14:tracePt t="32882" x="2862263" y="2241550"/>
          <p14:tracePt t="32889" x="2909888" y="2216150"/>
          <p14:tracePt t="32897" x="2941638" y="2208213"/>
          <p14:tracePt t="32904" x="2949575" y="2200275"/>
          <p14:tracePt t="32920" x="2957513" y="2192338"/>
          <p14:tracePt t="32937" x="2965450" y="2184400"/>
          <p14:tracePt t="32972" x="2965450" y="2176463"/>
          <p14:tracePt t="32994" x="2965450" y="2168525"/>
          <p14:tracePt t="33009" x="2957513" y="2168525"/>
          <p14:tracePt t="33018" x="2957513" y="2152650"/>
          <p14:tracePt t="33024" x="2949575" y="2152650"/>
          <p14:tracePt t="33032" x="2941638" y="2144713"/>
          <p14:tracePt t="33039" x="2933700" y="2136775"/>
          <p14:tracePt t="33047" x="2917825" y="2128838"/>
          <p14:tracePt t="33055" x="2909888" y="2120900"/>
          <p14:tracePt t="33061" x="2894013" y="2112963"/>
          <p14:tracePt t="33077" x="2854325" y="2097088"/>
          <p14:tracePt t="33085" x="2814638" y="2097088"/>
          <p14:tracePt t="33092" x="2751138" y="2089150"/>
          <p14:tracePt t="33099" x="2662238" y="2089150"/>
          <p14:tracePt t="33106" x="2590800" y="2089150"/>
          <p14:tracePt t="33114" x="2479675" y="2089150"/>
          <p14:tracePt t="33121" x="2408238" y="2089150"/>
          <p14:tracePt t="33129" x="2303463" y="2105025"/>
          <p14:tracePt t="33137" x="2192338" y="2112963"/>
          <p14:tracePt t="33145" x="2097088" y="2112963"/>
          <p14:tracePt t="33151" x="1992313" y="2120900"/>
          <p14:tracePt t="33159" x="1897063" y="2120900"/>
          <p14:tracePt t="33168" x="1793875" y="2120900"/>
          <p14:tracePt t="33174" x="1722438" y="2120900"/>
          <p14:tracePt t="33181" x="1633538" y="2120900"/>
          <p14:tracePt t="33190" x="1538288" y="2120900"/>
          <p14:tracePt t="33197" x="1443038" y="2120900"/>
          <p14:tracePt t="33204" x="1371600" y="2120900"/>
          <p14:tracePt t="33212" x="1316038" y="2120900"/>
          <p14:tracePt t="33221" x="1250950" y="2120900"/>
          <p14:tracePt t="33227" x="1211263" y="2120900"/>
          <p14:tracePt t="33236" x="1187450" y="2120900"/>
          <p14:tracePt t="33242" x="1163638" y="2120900"/>
          <p14:tracePt t="33253" x="1155700" y="2120900"/>
          <p14:tracePt t="33265" x="1147763" y="2120900"/>
          <p14:tracePt t="33280" x="1139825" y="2120900"/>
          <p14:tracePt t="33346" x="1139825" y="2112963"/>
          <p14:tracePt t="33352" x="1139825" y="2097088"/>
          <p14:tracePt t="33361" x="1139825" y="2089150"/>
          <p14:tracePt t="33373" x="1139825" y="2065338"/>
          <p14:tracePt t="33381" x="1139825" y="2049463"/>
          <p14:tracePt t="33417" x="1139825" y="2041525"/>
          <p14:tracePt t="33439" x="1139825" y="2033588"/>
          <p14:tracePt t="33564" x="1147763" y="2033588"/>
          <p14:tracePt t="33571" x="1163638" y="2049463"/>
          <p14:tracePt t="33580" x="1187450" y="2057400"/>
          <p14:tracePt t="33588" x="1235075" y="2073275"/>
          <p14:tracePt t="33594" x="1300163" y="2112963"/>
          <p14:tracePt t="33602" x="1379538" y="2136775"/>
          <p14:tracePt t="33610" x="1474788" y="2160588"/>
          <p14:tracePt t="33618" x="1562100" y="2192338"/>
          <p14:tracePt t="33629" x="1682750" y="2216150"/>
          <p14:tracePt t="33632" x="1817688" y="2257425"/>
          <p14:tracePt t="33639" x="1960563" y="2289175"/>
          <p14:tracePt t="33647" x="2120900" y="2336800"/>
          <p14:tracePt t="33654" x="2287588" y="2368550"/>
          <p14:tracePt t="33662" x="2392363" y="2392363"/>
          <p14:tracePt t="33670" x="2551113" y="2432050"/>
          <p14:tracePt t="33677" x="2701925" y="2479675"/>
          <p14:tracePt t="33684" x="2830513" y="2511425"/>
          <p14:tracePt t="33691" x="2925763" y="2535238"/>
          <p14:tracePt t="33701" x="3013075" y="2559050"/>
          <p14:tracePt t="33707" x="3076575" y="2584450"/>
          <p14:tracePt t="33714" x="3165475" y="2608263"/>
          <p14:tracePt t="33721" x="3268663" y="2632075"/>
          <p14:tracePt t="33729" x="3308350" y="2640013"/>
          <p14:tracePt t="33737" x="3340100" y="2647950"/>
          <p14:tracePt t="33744" x="3363913" y="2647950"/>
          <p14:tracePt t="33753" x="3379788" y="2647950"/>
          <p14:tracePt t="33759" x="3387725" y="2655888"/>
          <p14:tracePt t="33769" x="3395663" y="2655888"/>
          <p14:tracePt t="33775" x="3403600" y="2655888"/>
          <p14:tracePt t="33797" x="3411538" y="2655888"/>
          <p14:tracePt t="33828" x="3419475" y="2655888"/>
          <p14:tracePt t="33834" x="3427413" y="2655888"/>
          <p14:tracePt t="33850" x="3443288" y="2655888"/>
          <p14:tracePt t="33857" x="3451225" y="2647950"/>
          <p14:tracePt t="33864" x="3459163" y="2640013"/>
          <p14:tracePt t="33873" x="3476625" y="2640013"/>
          <p14:tracePt t="33879" x="3476625" y="2632075"/>
          <p14:tracePt t="33890" x="3484563" y="2632075"/>
          <p14:tracePt t="33894" x="3492500" y="2624138"/>
          <p14:tracePt t="33903" x="3500438" y="2616200"/>
          <p14:tracePt t="33976" x="3500438" y="2600325"/>
          <p14:tracePt t="33991" x="3500438" y="2592388"/>
          <p14:tracePt t="33994" x="3484563" y="2584450"/>
          <p14:tracePt t="34010" x="3467100" y="2566988"/>
          <p14:tracePt t="34019" x="3451225" y="2559050"/>
          <p14:tracePt t="34026" x="3443288" y="2559050"/>
          <p14:tracePt t="34037" x="3427413" y="2551113"/>
          <p14:tracePt t="34041" x="3419475" y="2551113"/>
          <p14:tracePt t="34047" x="3403600" y="2551113"/>
          <p14:tracePt t="34052" x="3395663" y="2551113"/>
          <p14:tracePt t="34060" x="3387725" y="2551113"/>
          <p14:tracePt t="34067" x="3363913" y="2551113"/>
          <p14:tracePt t="34073" x="3355975" y="2551113"/>
          <p14:tracePt t="34085" x="3340100" y="2535238"/>
          <p14:tracePt t="34095" x="3332163" y="2535238"/>
          <p14:tracePt t="34099" x="3324225" y="2535238"/>
          <p14:tracePt t="34111" x="3308350" y="2527300"/>
          <p14:tracePt t="34120" x="3300413" y="2519363"/>
          <p14:tracePt t="34128" x="3284538" y="2503488"/>
          <p14:tracePt t="34129" x="3276600" y="2503488"/>
          <p14:tracePt t="34135" x="3268663" y="2487613"/>
          <p14:tracePt t="34141" x="3260725" y="2487613"/>
          <p14:tracePt t="34150" x="3252788" y="2471738"/>
          <p14:tracePt t="34156" x="3221038" y="2439988"/>
          <p14:tracePt t="34164" x="3189288" y="2392363"/>
          <p14:tracePt t="34171" x="3181350" y="2368550"/>
          <p14:tracePt t="34181" x="3181350" y="2336800"/>
          <p14:tracePt t="34191" x="3181350" y="2312988"/>
          <p14:tracePt t="34196" x="3173413" y="2289175"/>
          <p14:tracePt t="34203" x="3165475" y="2273300"/>
          <p14:tracePt t="34216" x="3157538" y="2249488"/>
          <p14:tracePt t="34220" x="3157538" y="2233613"/>
          <p14:tracePt t="34231" x="3149600" y="2216150"/>
          <p14:tracePt t="34237" x="3141663" y="2208213"/>
          <p14:tracePt t="34242" x="3141663" y="2200275"/>
          <p14:tracePt t="34248" x="3133725" y="2184400"/>
          <p14:tracePt t="34255" x="3125788" y="2176463"/>
          <p14:tracePt t="34262" x="3125788" y="2168525"/>
          <p14:tracePt t="34272" x="3125788" y="2152650"/>
          <p14:tracePt t="34279" x="3109913" y="2136775"/>
          <p14:tracePt t="34295" x="3100388" y="2120900"/>
          <p14:tracePt t="34303" x="3092450" y="2120900"/>
          <p14:tracePt t="34310" x="3092450" y="2112963"/>
          <p14:tracePt t="34321" x="3084513" y="2105025"/>
          <p14:tracePt t="34346" x="3076575" y="2105025"/>
          <p14:tracePt t="34354" x="3076575" y="2097088"/>
          <p14:tracePt t="34375" x="3076575" y="2089150"/>
          <p14:tracePt t="34396" x="3068638" y="2089150"/>
          <p14:tracePt t="34400" x="3068638" y="2081213"/>
          <p14:tracePt t="34415" x="3060700" y="2073275"/>
          <p14:tracePt t="34427" x="3060700" y="2065338"/>
          <p14:tracePt t="34442" x="3060700" y="2057400"/>
          <p14:tracePt t="35056" x="3060700" y="2065338"/>
          <p14:tracePt t="35063" x="3068638" y="2081213"/>
          <p14:tracePt t="35072" x="3068638" y="2097088"/>
          <p14:tracePt t="35080" x="3084513" y="2112963"/>
          <p14:tracePt t="35086" x="3100388" y="2136775"/>
          <p14:tracePt t="35094" x="3109913" y="2168525"/>
          <p14:tracePt t="35102" x="3117850" y="2192338"/>
          <p14:tracePt t="35109" x="3125788" y="2208213"/>
          <p14:tracePt t="35118" x="3141663" y="2224088"/>
          <p14:tracePt t="35124" x="3149600" y="2241550"/>
          <p14:tracePt t="35133" x="3157538" y="2257425"/>
          <p14:tracePt t="35139" x="3165475" y="2273300"/>
          <p14:tracePt t="35146" x="3173413" y="2289175"/>
          <p14:tracePt t="35157" x="3181350" y="2305050"/>
          <p14:tracePt t="35161" x="3189288" y="2320925"/>
          <p14:tracePt t="35169" x="3189288" y="2336800"/>
          <p14:tracePt t="35177" x="3197225" y="2344738"/>
          <p14:tracePt t="35185" x="3197225" y="2360613"/>
          <p14:tracePt t="35193" x="3205163" y="2376488"/>
          <p14:tracePt t="35207" x="3205163" y="2392363"/>
          <p14:tracePt t="35229" x="3205163" y="2400300"/>
          <p14:tracePt t="35236" x="3213100" y="2400300"/>
          <p14:tracePt t="35283" x="3213100" y="2408238"/>
          <p14:tracePt t="35312" x="3213100" y="2416175"/>
          <p14:tracePt t="35327" x="3213100" y="2424113"/>
          <p14:tracePt t="35344" x="3213100" y="2432050"/>
          <p14:tracePt t="35357" x="3213100" y="2439988"/>
          <p14:tracePt t="35364" x="3213100" y="2447925"/>
          <p14:tracePt t="35372" x="3213100" y="2455863"/>
          <p14:tracePt t="35379" x="3213100" y="2463800"/>
          <p14:tracePt t="35387" x="3213100" y="2471738"/>
          <p14:tracePt t="35394" x="3213100" y="2479675"/>
          <p14:tracePt t="35402" x="3213100" y="2487613"/>
          <p14:tracePt t="35409" x="3213100" y="2495550"/>
          <p14:tracePt t="35416" x="3213100" y="2503488"/>
          <p14:tracePt t="35433" x="3213100" y="2511425"/>
          <p14:tracePt t="35447" x="3213100" y="2519363"/>
          <p14:tracePt t="35461" x="3205163" y="2519363"/>
          <p14:tracePt t="35469" x="3205163" y="2527300"/>
          <p14:tracePt t="35491" x="3197225" y="2527300"/>
          <p14:tracePt t="35515" x="3189288" y="2527300"/>
          <p14:tracePt t="35522" x="3181350" y="2527300"/>
          <p14:tracePt t="35530" x="3165475" y="2519363"/>
          <p14:tracePt t="35537" x="3157538" y="2511425"/>
          <p14:tracePt t="35544" x="3149600" y="2503488"/>
          <p14:tracePt t="35559" x="3141663" y="2487613"/>
          <p14:tracePt t="35567" x="3133725" y="2487613"/>
          <p14:tracePt t="35574" x="3133725" y="2479675"/>
          <p14:tracePt t="35589" x="3133725" y="2463800"/>
          <p14:tracePt t="35604" x="3133725" y="2455863"/>
          <p14:tracePt t="35611" x="3133725" y="2439988"/>
          <p14:tracePt t="35619" x="3133725" y="2424113"/>
          <p14:tracePt t="35628" x="3133725" y="2408238"/>
          <p14:tracePt t="35634" x="3133725" y="2400300"/>
          <p14:tracePt t="35642" x="3133725" y="2392363"/>
          <p14:tracePt t="35649" x="3133725" y="2376488"/>
          <p14:tracePt t="35659" x="3133725" y="2368550"/>
          <p14:tracePt t="35664" x="3133725" y="2360613"/>
          <p14:tracePt t="35672" x="3133725" y="2352675"/>
          <p14:tracePt t="35679" x="3125788" y="2352675"/>
          <p14:tracePt t="35701" x="3125788" y="2344738"/>
          <p14:tracePt t="35717" x="3125788" y="2336800"/>
          <p14:tracePt t="35724" x="3117850" y="2328863"/>
          <p14:tracePt t="35733" x="3109913" y="2320925"/>
          <p14:tracePt t="35739" x="3109913" y="2312988"/>
          <p14:tracePt t="35748" x="3109913" y="2297113"/>
          <p14:tracePt t="35754" x="3100388" y="2281238"/>
          <p14:tracePt t="35762" x="3092450" y="2265363"/>
          <p14:tracePt t="35769" x="3084513" y="2249488"/>
          <p14:tracePt t="35777" x="3076575" y="2224088"/>
          <p14:tracePt t="35786" x="3068638" y="2208213"/>
          <p14:tracePt t="35792" x="3068638" y="2200275"/>
          <p14:tracePt t="35800" x="3060700" y="2184400"/>
          <p14:tracePt t="35807" x="3044825" y="2160588"/>
          <p14:tracePt t="35817" x="3044825" y="2136775"/>
          <p14:tracePt t="35822" x="3028950" y="2112963"/>
          <p14:tracePt t="35830" x="3013075" y="2097088"/>
          <p14:tracePt t="35837" x="3005138" y="2081213"/>
          <p14:tracePt t="35847" x="2997200" y="2073275"/>
          <p14:tracePt t="35853" x="2989263" y="2065338"/>
          <p14:tracePt t="35875" x="2981325" y="2065338"/>
          <p14:tracePt t="35883" x="2973388" y="2065338"/>
          <p14:tracePt t="35898" x="2965450" y="2065338"/>
          <p14:tracePt t="35912" x="2965450" y="2073275"/>
          <p14:tracePt t="35919" x="2957513" y="2073275"/>
          <p14:tracePt t="35927" x="2957513" y="2081213"/>
          <p14:tracePt t="35950" x="2957513" y="2089150"/>
          <p14:tracePt t="35971" x="2957513" y="2097088"/>
          <p14:tracePt t="35980" x="2957513" y="2105025"/>
          <p14:tracePt t="36003" x="2957513" y="2112963"/>
          <p14:tracePt t="36024" x="2965450" y="2120900"/>
          <p14:tracePt t="36033" x="2973388" y="2120900"/>
          <p14:tracePt t="36039" x="2981325" y="2120900"/>
          <p14:tracePt t="36047" x="2989263" y="2128838"/>
          <p14:tracePt t="36054" x="3028950" y="2128838"/>
          <p14:tracePt t="36063" x="3060700" y="2128838"/>
          <p14:tracePt t="36070" x="3084513" y="2128838"/>
          <p14:tracePt t="36077" x="3109913" y="2128838"/>
          <p14:tracePt t="36085" x="3125788" y="2128838"/>
          <p14:tracePt t="36092" x="3141663" y="2128838"/>
          <p14:tracePt t="36099" x="3157538" y="2128838"/>
          <p14:tracePt t="36108" x="3173413" y="2128838"/>
          <p14:tracePt t="36116" x="3189288" y="2112963"/>
          <p14:tracePt t="36126" x="3205163" y="2105025"/>
          <p14:tracePt t="36130" x="3213100" y="2089150"/>
          <p14:tracePt t="36139" x="3228975" y="2081213"/>
          <p14:tracePt t="36144" x="3228975" y="2065338"/>
          <p14:tracePt t="36153" x="3244850" y="2049463"/>
          <p14:tracePt t="36160" x="3244850" y="2025650"/>
          <p14:tracePt t="36170" x="3252788" y="2001838"/>
          <p14:tracePt t="36174" x="3252788" y="1978025"/>
          <p14:tracePt t="36183" x="3252788" y="1954213"/>
          <p14:tracePt t="36189" x="3252788" y="1938338"/>
          <p14:tracePt t="36198" x="3252788" y="1914525"/>
          <p14:tracePt t="36205" x="3252788" y="1898650"/>
          <p14:tracePt t="36212" x="3252788" y="1890713"/>
          <p14:tracePt t="36219" x="3252788" y="1881188"/>
          <p14:tracePt t="36227" x="3252788" y="1873250"/>
          <p14:tracePt t="36236" x="3244850" y="1865313"/>
          <p14:tracePt t="36281" x="3236913" y="1865313"/>
          <p14:tracePt t="36287" x="3228975" y="1865313"/>
          <p14:tracePt t="36295" x="3221038" y="1857375"/>
          <p14:tracePt t="36303" x="3213100" y="1857375"/>
          <p14:tracePt t="36311" x="3189288" y="1857375"/>
          <p14:tracePt t="36320" x="3165475" y="1857375"/>
          <p14:tracePt t="36325" x="3141663" y="1857375"/>
          <p14:tracePt t="36334" x="3125788" y="1857375"/>
          <p14:tracePt t="36340" x="3100388" y="1857375"/>
          <p14:tracePt t="36349" x="3068638" y="1849438"/>
          <p14:tracePt t="36358" x="3044825" y="1849438"/>
          <p14:tracePt t="36362" x="3021013" y="1849438"/>
          <p14:tracePt t="36370" x="2997200" y="1849438"/>
          <p14:tracePt t="36378" x="2989263" y="1849438"/>
          <p14:tracePt t="36387" x="2981325" y="1849438"/>
          <p14:tracePt t="36392" x="2965450" y="1849438"/>
          <p14:tracePt t="36401" x="2957513" y="1849438"/>
          <p14:tracePt t="36408" x="2949575" y="1849438"/>
          <p14:tracePt t="36423" x="2941638" y="1849438"/>
          <p14:tracePt t="36431" x="2925763" y="1857375"/>
          <p14:tracePt t="36441" x="2917825" y="1873250"/>
          <p14:tracePt t="36445" x="2901950" y="1873250"/>
          <p14:tracePt t="36453" x="2894013" y="1898650"/>
          <p14:tracePt t="36462" x="2878138" y="1906588"/>
          <p14:tracePt t="36469" x="2862263" y="1922463"/>
          <p14:tracePt t="36475" x="2854325" y="1938338"/>
          <p14:tracePt t="36483" x="2846388" y="1946275"/>
          <p14:tracePt t="36490" x="2838450" y="1962150"/>
          <p14:tracePt t="36505" x="2830513" y="1970088"/>
          <p14:tracePt t="36513" x="2830513" y="1978025"/>
          <p14:tracePt t="36521" x="2822575" y="1985963"/>
          <p14:tracePt t="36539" x="2822575" y="1993900"/>
          <p14:tracePt t="36542" x="2822575" y="2001838"/>
          <p14:tracePt t="36558" x="2822575" y="2017713"/>
          <p14:tracePt t="36573" x="2822575" y="2033588"/>
          <p14:tracePt t="36581" x="2830513" y="2049463"/>
          <p14:tracePt t="36595" x="2838450" y="2065338"/>
          <p14:tracePt t="36612" x="2846388" y="2073275"/>
          <p14:tracePt t="36619" x="2870200" y="2105025"/>
          <p14:tracePt t="36625" x="2870200" y="2112963"/>
          <p14:tracePt t="36634" x="2878138" y="2120900"/>
          <p14:tracePt t="36640" x="2886075" y="2120900"/>
          <p14:tracePt t="36652" x="2886075" y="2128838"/>
          <p14:tracePt t="36657" x="2894013" y="2128838"/>
          <p14:tracePt t="36746" x="2894013" y="2136775"/>
          <p14:tracePt t="36791" x="2901950" y="2136775"/>
          <p14:tracePt t="36814" x="2901950" y="2144713"/>
          <p14:tracePt t="36853" x="2901950" y="2152650"/>
          <p14:tracePt t="37158" x="2909888" y="2152650"/>
          <p14:tracePt t="37165" x="2917825" y="2160588"/>
          <p14:tracePt t="37195" x="2925763" y="2160588"/>
          <p14:tracePt t="37228" x="2925763" y="2168525"/>
          <p14:tracePt t="37301" x="2933700" y="2168525"/>
          <p14:tracePt t="37346" x="2941638" y="2168525"/>
          <p14:tracePt t="37353" x="2949575" y="2168525"/>
          <p14:tracePt t="37393" x="2957513" y="2168525"/>
          <p14:tracePt t="37413" x="2965450" y="2168525"/>
          <p14:tracePt t="37428" x="2981325" y="2168525"/>
          <p14:tracePt t="37442" x="2997200" y="2168525"/>
          <p14:tracePt t="37452" x="3005138" y="2168525"/>
          <p14:tracePt t="37458" x="3013075" y="2168525"/>
          <p14:tracePt t="37469" x="3021013" y="2168525"/>
          <p14:tracePt t="37473" x="3028950" y="2168525"/>
          <p14:tracePt t="37483" x="3036888" y="2168525"/>
          <p14:tracePt t="37488" x="3044825" y="2168525"/>
          <p14:tracePt t="37504" x="3052763" y="2168525"/>
          <p14:tracePt t="37525" x="3060700" y="2168525"/>
          <p14:tracePt t="37540" x="3068638" y="2168525"/>
          <p14:tracePt t="37550" x="3076575" y="2168525"/>
          <p14:tracePt t="37563" x="3084513" y="2168525"/>
          <p14:tracePt t="37570" x="3092450" y="2168525"/>
          <p14:tracePt t="37578" x="3100388" y="2168525"/>
          <p14:tracePt t="37586" x="3109913" y="2168525"/>
          <p14:tracePt t="37593" x="3125788" y="2168525"/>
          <p14:tracePt t="37601" x="3133725" y="2168525"/>
          <p14:tracePt t="37607" x="3141663" y="2168525"/>
          <p14:tracePt t="37616" x="3157538" y="2176463"/>
          <p14:tracePt t="37622" x="3173413" y="2176463"/>
          <p14:tracePt t="37631" x="3197225" y="2176463"/>
          <p14:tracePt t="37638" x="3221038" y="2176463"/>
          <p14:tracePt t="37645" x="3252788" y="2176463"/>
          <p14:tracePt t="37653" x="3292475" y="2176463"/>
          <p14:tracePt t="37660" x="3340100" y="2176463"/>
          <p14:tracePt t="37670" x="3379788" y="2176463"/>
          <p14:tracePt t="37675" x="3419475" y="2176463"/>
          <p14:tracePt t="37683" x="3459163" y="2176463"/>
          <p14:tracePt t="37690" x="3500438" y="2176463"/>
          <p14:tracePt t="37700" x="3524250" y="2176463"/>
          <p14:tracePt t="37705" x="3563938" y="2176463"/>
          <p14:tracePt t="37713" x="3595688" y="2176463"/>
          <p14:tracePt t="37720" x="3619500" y="2176463"/>
          <p14:tracePt t="37728" x="3651250" y="2176463"/>
          <p14:tracePt t="37735" x="3659188" y="2176463"/>
          <p14:tracePt t="37742" x="3683000" y="2176463"/>
          <p14:tracePt t="37754" x="3706813" y="2176463"/>
          <p14:tracePt t="37757" x="3722688" y="2176463"/>
          <p14:tracePt t="37767" x="3738563" y="2176463"/>
          <p14:tracePt t="37772" x="3754438" y="2176463"/>
          <p14:tracePt t="37783" x="3762375" y="2176463"/>
          <p14:tracePt t="37787" x="3778250" y="2176463"/>
          <p14:tracePt t="37796" x="3794125" y="2176463"/>
          <p14:tracePt t="37806" x="3802063" y="2176463"/>
          <p14:tracePt t="37814" x="3817938" y="2176463"/>
          <p14:tracePt t="37819" x="3825875" y="2176463"/>
          <p14:tracePt t="37825" x="3833813" y="2176463"/>
          <p14:tracePt t="37833" x="3843338" y="2176463"/>
          <p14:tracePt t="37840" x="3851275" y="2176463"/>
          <p14:tracePt t="37850" x="3859213" y="2176463"/>
          <p14:tracePt t="37855" x="3867150" y="2176463"/>
          <p14:tracePt t="37865" x="3883025" y="2176463"/>
          <p14:tracePt t="37870" x="3898900" y="2176463"/>
          <p14:tracePt t="37879" x="3906838" y="2176463"/>
          <p14:tracePt t="37886" x="3922713" y="2176463"/>
          <p14:tracePt t="37892" x="3938588" y="2176463"/>
          <p14:tracePt t="37902" x="3946525" y="2176463"/>
          <p14:tracePt t="37908" x="3954463" y="2176463"/>
          <p14:tracePt t="37917" x="3978275" y="2176463"/>
          <p14:tracePt t="37922" x="3986213" y="2176463"/>
          <p14:tracePt t="37933" x="4002088" y="2176463"/>
          <p14:tracePt t="37939" x="4017963" y="2176463"/>
          <p14:tracePt t="37946" x="4025900" y="2176463"/>
          <p14:tracePt t="37969" x="4073525" y="2176463"/>
          <p14:tracePt t="37975" x="4121150" y="2176463"/>
          <p14:tracePt t="37983" x="4137025" y="2176463"/>
          <p14:tracePt t="37991" x="4160838" y="2176463"/>
          <p14:tracePt t="38001" x="4184650" y="2168525"/>
          <p14:tracePt t="38005" x="4200525" y="2160588"/>
          <p14:tracePt t="38013" x="4217988" y="2160588"/>
          <p14:tracePt t="38021" x="4233863" y="2144713"/>
          <p14:tracePt t="38029" x="4249738" y="2136775"/>
          <p14:tracePt t="38037" x="4273550" y="2136775"/>
          <p14:tracePt t="38043" x="4273550" y="2128838"/>
          <p14:tracePt t="38051" x="4281488" y="2128838"/>
          <p14:tracePt t="38058" x="4289425" y="2120900"/>
          <p14:tracePt t="38067" x="4297363" y="2112963"/>
          <p14:tracePt t="38073" x="4297363" y="2105025"/>
          <p14:tracePt t="38088" x="4305300" y="2089150"/>
          <p14:tracePt t="38104" x="4305300" y="2081213"/>
          <p14:tracePt t="38119" x="4305300" y="2073275"/>
          <p14:tracePt t="38134" x="4305300" y="2065338"/>
          <p14:tracePt t="38170" x="4305300" y="2057400"/>
          <p14:tracePt t="38186" x="4305300" y="2049463"/>
          <p14:tracePt t="38193" x="4305300" y="2041525"/>
          <p14:tracePt t="38201" x="4305300" y="2033588"/>
          <p14:tracePt t="38216" x="4305300" y="2025650"/>
          <p14:tracePt t="38237" x="4305300" y="2017713"/>
          <p14:tracePt t="38254" x="4305300" y="2009775"/>
          <p14:tracePt t="38260" x="4305300" y="2001838"/>
          <p14:tracePt t="38275" x="4305300" y="1993900"/>
          <p14:tracePt t="38291" x="4305300" y="1985963"/>
          <p14:tracePt t="38305" x="4305300" y="1978025"/>
          <p14:tracePt t="38316" x="4305300" y="1970088"/>
          <p14:tracePt t="38321" x="4297363" y="1954213"/>
          <p14:tracePt t="38329" x="4297363" y="1930400"/>
          <p14:tracePt t="38336" x="4289425" y="1930400"/>
          <p14:tracePt t="38343" x="4281488" y="1922463"/>
          <p14:tracePt t="38351" x="4281488" y="1914525"/>
          <p14:tracePt t="38358" x="4281488" y="1906588"/>
          <p14:tracePt t="38368" x="4273550" y="1906588"/>
          <p14:tracePt t="38375" x="4273550" y="1898650"/>
          <p14:tracePt t="38381" x="4265613" y="1898650"/>
          <p14:tracePt t="38388" x="4265613" y="1890713"/>
          <p14:tracePt t="38406" x="4257675" y="1881188"/>
          <p14:tracePt t="38410" x="4249738" y="1873250"/>
          <p14:tracePt t="38418" x="4249738" y="1865313"/>
          <p14:tracePt t="38425" x="4241800" y="1857375"/>
          <p14:tracePt t="38433" x="4241800" y="1849438"/>
          <p14:tracePt t="38441" x="4225925" y="1849438"/>
          <p14:tracePt t="38449" x="4225925" y="1841500"/>
          <p14:tracePt t="38455" x="4217988" y="1833563"/>
          <p14:tracePt t="38463" x="4200525" y="1825625"/>
          <p14:tracePt t="38472" x="4184650" y="1817688"/>
          <p14:tracePt t="38479" x="4168775" y="1801813"/>
          <p14:tracePt t="38486" x="4144963" y="1793875"/>
          <p14:tracePt t="38493" x="4121150" y="1778000"/>
          <p14:tracePt t="38503" x="4105275" y="1770063"/>
          <p14:tracePt t="38507" x="4081463" y="1770063"/>
          <p14:tracePt t="38518" x="4049713" y="1762125"/>
          <p14:tracePt t="38524" x="4025900" y="1754188"/>
          <p14:tracePt t="38533" x="4002088" y="1746250"/>
          <p14:tracePt t="38537" x="3986213" y="1746250"/>
          <p14:tracePt t="38546" x="3962400" y="1746250"/>
          <p14:tracePt t="38561" x="3938588" y="1738313"/>
          <p14:tracePt t="38569" x="3930650" y="1738313"/>
          <p14:tracePt t="38575" x="3914775" y="1738313"/>
          <p14:tracePt t="38582" x="3898900" y="1738313"/>
          <p14:tracePt t="38591" x="3890963" y="1738313"/>
          <p14:tracePt t="38599" x="3883025" y="1738313"/>
          <p14:tracePt t="38605" x="3867150" y="1738313"/>
          <p14:tracePt t="38613" x="3859213" y="1738313"/>
          <p14:tracePt t="38631" x="3851275" y="1738313"/>
          <p14:tracePt t="38636" x="3843338" y="1738313"/>
          <p14:tracePt t="38643" x="3833813" y="1738313"/>
          <p14:tracePt t="38659" x="3825875" y="1738313"/>
          <p14:tracePt t="38667" x="3817938" y="1738313"/>
          <p14:tracePt t="38673" x="3810000" y="1746250"/>
          <p14:tracePt t="38688" x="3802063" y="1746250"/>
          <p14:tracePt t="38696" x="3802063" y="1754188"/>
          <p14:tracePt t="38704" x="3786188" y="1762125"/>
          <p14:tracePt t="38710" x="3770313" y="1778000"/>
          <p14:tracePt t="38722" x="3762375" y="1785938"/>
          <p14:tracePt t="38725" x="3746500" y="1793875"/>
          <p14:tracePt t="38732" x="3746500" y="1801813"/>
          <p14:tracePt t="38740" x="3730625" y="1809750"/>
          <p14:tracePt t="38749" x="3730625" y="1825625"/>
          <p14:tracePt t="38756" x="3722688" y="1825625"/>
          <p14:tracePt t="38770" x="3714750" y="1833563"/>
          <p14:tracePt t="38778" x="3706813" y="1833563"/>
          <p14:tracePt t="38808" x="3706813" y="1841500"/>
          <p14:tracePt t="38816" x="3698875" y="1841500"/>
          <p14:tracePt t="38823" x="3698875" y="1849438"/>
          <p14:tracePt t="38832" x="3698875" y="1857375"/>
          <p14:tracePt t="38838" x="3690938" y="1857375"/>
          <p14:tracePt t="38846" x="3690938" y="1865313"/>
          <p14:tracePt t="38852" x="3683000" y="1873250"/>
          <p14:tracePt t="38860" x="3675063" y="1881188"/>
          <p14:tracePt t="38868" x="3675063" y="1890713"/>
          <p14:tracePt t="38883" x="3675063" y="1898650"/>
          <p14:tracePt t="38891" x="3667125" y="1906588"/>
          <p14:tracePt t="38898" x="3667125" y="1914525"/>
          <p14:tracePt t="38915" x="3667125" y="1922463"/>
          <p14:tracePt t="38920" x="3667125" y="1930400"/>
          <p14:tracePt t="38928" x="3667125" y="1938338"/>
          <p14:tracePt t="38942" x="3667125" y="1946275"/>
          <p14:tracePt t="38972" x="3667125" y="1962150"/>
          <p14:tracePt t="38982" x="3667125" y="1970088"/>
          <p14:tracePt t="38987" x="3683000" y="1985963"/>
          <p14:tracePt t="38996" x="3690938" y="2001838"/>
          <p14:tracePt t="39003" x="3714750" y="2009775"/>
          <p14:tracePt t="39010" x="3730625" y="2025650"/>
          <p14:tracePt t="39019" x="3754438" y="2041525"/>
          <p14:tracePt t="39025" x="3786188" y="2049463"/>
          <p14:tracePt t="39033" x="3825875" y="2057400"/>
          <p14:tracePt t="39040" x="3851275" y="2065338"/>
          <p14:tracePt t="39049" x="3883025" y="2081213"/>
          <p14:tracePt t="39055" x="3930650" y="2081213"/>
          <p14:tracePt t="39066" x="3970338" y="2089150"/>
          <p14:tracePt t="39071" x="4010025" y="2097088"/>
          <p14:tracePt t="39078" x="4041775" y="2097088"/>
          <p14:tracePt t="39086" x="4073525" y="2097088"/>
          <p14:tracePt t="39094" x="4097338" y="2097088"/>
          <p14:tracePt t="39101" x="4129088" y="2097088"/>
          <p14:tracePt t="39108" x="4160838" y="2097088"/>
          <p14:tracePt t="39115" x="4210050" y="2097088"/>
          <p14:tracePt t="39124" x="4217988" y="2097088"/>
          <p14:tracePt t="39132" x="4225925" y="2097088"/>
          <p14:tracePt t="39137" x="4233863" y="2097088"/>
          <p14:tracePt t="39146" x="4241800" y="2097088"/>
          <p14:tracePt t="39155" x="4249738" y="2097088"/>
          <p14:tracePt t="39168" x="4257675" y="2097088"/>
          <p14:tracePt t="39175" x="4265613" y="2097088"/>
          <p14:tracePt t="39183" x="4273550" y="2097088"/>
          <p14:tracePt t="39192" x="4281488" y="2097088"/>
          <p14:tracePt t="39198" x="4297363" y="2097088"/>
          <p14:tracePt t="39215" x="4313238" y="2097088"/>
          <p14:tracePt t="39223" x="4337050" y="2089150"/>
          <p14:tracePt t="39228" x="4352925" y="2089150"/>
          <p14:tracePt t="39236" x="4368800" y="2081213"/>
          <p14:tracePt t="39243" x="4384675" y="2073275"/>
          <p14:tracePt t="39253" x="4408488" y="2073275"/>
          <p14:tracePt t="39258" x="4432300" y="2057400"/>
          <p14:tracePt t="39265" x="4440238" y="2049463"/>
          <p14:tracePt t="39272" x="4456113" y="2041525"/>
          <p14:tracePt t="39284" x="4471988" y="2025650"/>
          <p14:tracePt t="39289" x="4495800" y="2009775"/>
          <p14:tracePt t="39296" x="4511675" y="2001838"/>
          <p14:tracePt t="39303" x="4519613" y="1985963"/>
          <p14:tracePt t="39311" x="4527550" y="1985963"/>
          <p14:tracePt t="39319" x="4527550" y="1978025"/>
          <p14:tracePt t="39325" x="4535488" y="1962150"/>
          <p14:tracePt t="39335" x="4543425" y="1954213"/>
          <p14:tracePt t="39347" x="4543425" y="1946275"/>
          <p14:tracePt t="39354" x="4543425" y="1930400"/>
          <p14:tracePt t="39369" x="4543425" y="1922463"/>
          <p14:tracePt t="39376" x="4543425" y="1906588"/>
          <p14:tracePt t="39392" x="4543425" y="1890713"/>
          <p14:tracePt t="39399" x="4543425" y="1873250"/>
          <p14:tracePt t="39407" x="4535488" y="1873250"/>
          <p14:tracePt t="39415" x="4527550" y="1857375"/>
          <p14:tracePt t="39422" x="4503738" y="1841500"/>
          <p14:tracePt t="39429" x="4464050" y="1825625"/>
          <p14:tracePt t="39436" x="4432300" y="1825625"/>
          <p14:tracePt t="39445" x="4392613" y="1825625"/>
          <p14:tracePt t="39452" x="4352925" y="1817688"/>
          <p14:tracePt t="39459" x="4313238" y="1817688"/>
          <p14:tracePt t="39467" x="4257675" y="1809750"/>
          <p14:tracePt t="39475" x="4184650" y="1801813"/>
          <p14:tracePt t="39484" x="4129088" y="1801813"/>
          <p14:tracePt t="39489" x="4073525" y="1793875"/>
          <p14:tracePt t="39497" x="4017963" y="1793875"/>
          <p14:tracePt t="39504" x="3978275" y="1793875"/>
          <p14:tracePt t="39514" x="3954463" y="1793875"/>
          <p14:tracePt t="39519" x="3914775" y="1793875"/>
          <p14:tracePt t="39528" x="3890963" y="1793875"/>
          <p14:tracePt t="39534" x="3851275" y="1801813"/>
          <p14:tracePt t="39542" x="3833813" y="1801813"/>
          <p14:tracePt t="39550" x="3802063" y="1817688"/>
          <p14:tracePt t="39558" x="3794125" y="1817688"/>
          <p14:tracePt t="39565" x="3770313" y="1825625"/>
          <p14:tracePt t="39572" x="3762375" y="1833563"/>
          <p14:tracePt t="39580" x="3746500" y="1841500"/>
          <p14:tracePt t="39587" x="3730625" y="1849438"/>
          <p14:tracePt t="39597" x="3722688" y="1857375"/>
          <p14:tracePt t="39602" x="3714750" y="1865313"/>
          <p14:tracePt t="39610" x="3690938" y="1873250"/>
          <p14:tracePt t="39617" x="3683000" y="1881188"/>
          <p14:tracePt t="39624" x="3675063" y="1881188"/>
          <p14:tracePt t="39633" x="3667125" y="1890713"/>
          <p14:tracePt t="39639" x="3659188" y="1898650"/>
          <p14:tracePt t="39647" x="3651250" y="1898650"/>
          <p14:tracePt t="39663" x="3651250" y="1906588"/>
          <p14:tracePt t="39670" x="3643313" y="1906588"/>
          <p14:tracePt t="39677" x="3635375" y="1914525"/>
          <p14:tracePt t="39699" x="3635375" y="1922463"/>
          <p14:tracePt t="39718" x="3635375" y="1930400"/>
          <p14:tracePt t="39737" x="3635375" y="1938338"/>
          <p14:tracePt t="39759" x="3635375" y="1946275"/>
          <p14:tracePt t="39767" x="3635375" y="1954213"/>
          <p14:tracePt t="39784" x="3635375" y="1962150"/>
          <p14:tracePt t="39798" x="3635375" y="1970088"/>
          <p14:tracePt t="39805" x="3635375" y="1978025"/>
          <p14:tracePt t="39816" x="3635375" y="1985963"/>
          <p14:tracePt t="39822" x="3635375" y="2001838"/>
          <p14:tracePt t="39828" x="3635375" y="2017713"/>
          <p14:tracePt t="39835" x="3643313" y="2025650"/>
          <p14:tracePt t="39842" x="3643313" y="2033588"/>
          <p14:tracePt t="39850" x="3643313" y="2057400"/>
          <p14:tracePt t="39867" x="3643313" y="2065338"/>
          <p14:tracePt t="39875" x="3643313" y="2081213"/>
          <p14:tracePt t="39881" x="3643313" y="2089150"/>
          <p14:tracePt t="39888" x="3651250" y="2097088"/>
          <p14:tracePt t="39899" x="3651250" y="2112963"/>
          <p14:tracePt t="39910" x="3651250" y="2120900"/>
          <p14:tracePt t="39925" x="3651250" y="2128838"/>
          <p14:tracePt t="39971" x="3651250" y="2136775"/>
          <p14:tracePt t="40010" x="3651250" y="2144713"/>
          <p14:tracePt t="40022" x="3651250" y="2152650"/>
          <p14:tracePt t="40038" x="3643313" y="2152650"/>
          <p14:tracePt t="40048" x="3635375" y="2160588"/>
          <p14:tracePt t="40099" x="3627438" y="2168525"/>
          <p14:tracePt t="40128" x="3627438" y="2176463"/>
          <p14:tracePt t="40160" x="3619500" y="2176463"/>
          <p14:tracePt t="40203" x="3619500" y="2184400"/>
          <p14:tracePt t="40235" x="3611563" y="2192338"/>
          <p14:tracePt t="40240" x="3603625" y="2192338"/>
          <p14:tracePt t="40249" x="3603625" y="2208213"/>
          <p14:tracePt t="40255" x="3587750" y="2224088"/>
          <p14:tracePt t="40264" x="3563938" y="2241550"/>
          <p14:tracePt t="40270" x="3548063" y="2265363"/>
          <p14:tracePt t="40280" x="3516313" y="2281238"/>
          <p14:tracePt t="40285" x="3500438" y="2305050"/>
          <p14:tracePt t="40293" x="3476625" y="2320925"/>
          <p14:tracePt t="40301" x="3411538" y="2352675"/>
          <p14:tracePt t="40308" x="3363913" y="2384425"/>
          <p14:tracePt t="40316" x="3300413" y="2432050"/>
          <p14:tracePt t="40323" x="3252788" y="2463800"/>
          <p14:tracePt t="40331" x="3189288" y="2495550"/>
          <p14:tracePt t="40338" x="3165475" y="2511425"/>
          <p14:tracePt t="40346" x="3109913" y="2535238"/>
          <p14:tracePt t="40352" x="3084513" y="2551113"/>
          <p14:tracePt t="40361" x="3060700" y="2551113"/>
          <p14:tracePt t="40370" x="3036888" y="2559050"/>
          <p14:tracePt t="40375" x="3028950" y="2559050"/>
          <p14:tracePt t="40390" x="3013075" y="2559050"/>
          <p14:tracePt t="40415" x="3005138" y="2559050"/>
          <p14:tracePt t="40420" x="3005138" y="2566988"/>
          <p14:tracePt t="40697" x="3013075" y="2566988"/>
          <p14:tracePt t="40720" x="3021013" y="2566988"/>
          <p14:tracePt t="40728" x="3028950" y="2576513"/>
          <p14:tracePt t="40734" x="3036888" y="2576513"/>
          <p14:tracePt t="40742" x="3044825" y="2576513"/>
          <p14:tracePt t="40749" x="3052763" y="2576513"/>
          <p14:tracePt t="40758" x="3068638" y="2576513"/>
          <p14:tracePt t="40765" x="3076575" y="2576513"/>
          <p14:tracePt t="40772" x="3084513" y="2576513"/>
          <p14:tracePt t="40779" x="3100388" y="2576513"/>
          <p14:tracePt t="40787" x="3117850" y="2576513"/>
          <p14:tracePt t="40795" x="3125788" y="2576513"/>
          <p14:tracePt t="40802" x="3133725" y="2576513"/>
          <p14:tracePt t="40809" x="3141663" y="2576513"/>
          <p14:tracePt t="40817" x="3149600" y="2576513"/>
          <p14:tracePt t="40824" x="3157538" y="2576513"/>
          <p14:tracePt t="40832" x="3173413" y="2576513"/>
          <p14:tracePt t="40839" x="3189288" y="2576513"/>
          <p14:tracePt t="40847" x="3197225" y="2576513"/>
          <p14:tracePt t="40854" x="3213100" y="2576513"/>
          <p14:tracePt t="40862" x="3221038" y="2576513"/>
          <p14:tracePt t="40869" x="3244850" y="2576513"/>
          <p14:tracePt t="40880" x="3252788" y="2576513"/>
          <p14:tracePt t="40884" x="3260725" y="2576513"/>
          <p14:tracePt t="40892" x="3276600" y="2576513"/>
          <p14:tracePt t="40899" x="3292475" y="2576513"/>
          <p14:tracePt t="40907" x="3300413" y="2576513"/>
          <p14:tracePt t="40922" x="3316288" y="2576513"/>
          <p14:tracePt t="40932" x="3332163" y="2576513"/>
          <p14:tracePt t="40937" x="3340100" y="2576513"/>
          <p14:tracePt t="40946" x="3348038" y="2576513"/>
          <p14:tracePt t="40952" x="3387725" y="2576513"/>
          <p14:tracePt t="40960" x="3411538" y="2584450"/>
          <p14:tracePt t="40980" x="3451225" y="2592388"/>
          <p14:tracePt t="40983" x="3467100" y="2592388"/>
          <p14:tracePt t="40990" x="3492500" y="2592388"/>
          <p14:tracePt t="40998" x="3516313" y="2600325"/>
          <p14:tracePt t="41004" x="3532188" y="2600325"/>
          <p14:tracePt t="41012" x="3556000" y="2600325"/>
          <p14:tracePt t="41020" x="3587750" y="2600325"/>
          <p14:tracePt t="41029" x="3603625" y="2600325"/>
          <p14:tracePt t="41034" x="3619500" y="2600325"/>
          <p14:tracePt t="41042" x="3651250" y="2600325"/>
          <p14:tracePt t="41050" x="3690938" y="2600325"/>
          <p14:tracePt t="41057" x="3738563" y="2600325"/>
          <p14:tracePt t="41065" x="3762375" y="2600325"/>
          <p14:tracePt t="41072" x="3786188" y="2600325"/>
          <p14:tracePt t="41079" x="3802063" y="2592388"/>
          <p14:tracePt t="41086" x="3817938" y="2584450"/>
          <p14:tracePt t="41096" x="3833813" y="2576513"/>
          <p14:tracePt t="41102" x="3851275" y="2566988"/>
          <p14:tracePt t="41110" x="3867150" y="2559050"/>
          <p14:tracePt t="41117" x="3875088" y="2551113"/>
          <p14:tracePt t="41124" x="3890963" y="2543175"/>
          <p14:tracePt t="41132" x="3890963" y="2535238"/>
          <p14:tracePt t="41139" x="3898900" y="2527300"/>
          <p14:tracePt t="41148" x="3906838" y="2519363"/>
          <p14:tracePt t="41163" x="3914775" y="2511425"/>
          <p14:tracePt t="41169" x="3914775" y="2503488"/>
          <p14:tracePt t="41179" x="3914775" y="2495550"/>
          <p14:tracePt t="41184" x="3914775" y="2487613"/>
          <p14:tracePt t="41192" x="3914775" y="2479675"/>
          <p14:tracePt t="41199" x="3914775" y="2463800"/>
          <p14:tracePt t="41207" x="3914775" y="2439988"/>
          <p14:tracePt t="41215" x="3914775" y="2432050"/>
          <p14:tracePt t="41222" x="3914775" y="2416175"/>
          <p14:tracePt t="41230" x="3914775" y="2408238"/>
          <p14:tracePt t="41237" x="3914775" y="2392363"/>
          <p14:tracePt t="41245" x="3914775" y="2376488"/>
          <p14:tracePt t="41252" x="3914775" y="2360613"/>
          <p14:tracePt t="41260" x="3898900" y="2344738"/>
          <p14:tracePt t="41267" x="3898900" y="2328863"/>
          <p14:tracePt t="41274" x="3883025" y="2312988"/>
          <p14:tracePt t="41282" x="3875088" y="2289175"/>
          <p14:tracePt t="41289" x="3859213" y="2273300"/>
          <p14:tracePt t="41297" x="3851275" y="2257425"/>
          <p14:tracePt t="41305" x="3825875" y="2233613"/>
          <p14:tracePt t="41312" x="3817938" y="2224088"/>
          <p14:tracePt t="41319" x="3794125" y="2208213"/>
          <p14:tracePt t="41328" x="3770313" y="2200275"/>
          <p14:tracePt t="41335" x="3746500" y="2184400"/>
          <p14:tracePt t="41342" x="3730625" y="2176463"/>
          <p14:tracePt t="41350" x="3714750" y="2176463"/>
          <p14:tracePt t="41357" x="3690938" y="2168525"/>
          <p14:tracePt t="41364" x="3675063" y="2160588"/>
          <p14:tracePt t="41372" x="3651250" y="2152650"/>
          <p14:tracePt t="41381" x="3627438" y="2152650"/>
          <p14:tracePt t="41390" x="3595688" y="2144713"/>
          <p14:tracePt t="41395" x="3563938" y="2144713"/>
          <p14:tracePt t="41402" x="3540125" y="2144713"/>
          <p14:tracePt t="41410" x="3516313" y="2144713"/>
          <p14:tracePt t="41417" x="3500438" y="2144713"/>
          <p14:tracePt t="41426" x="3484563" y="2144713"/>
          <p14:tracePt t="41431" x="3459163" y="2144713"/>
          <p14:tracePt t="41440" x="3443288" y="2144713"/>
          <p14:tracePt t="41449" x="3427413" y="2144713"/>
          <p14:tracePt t="41455" x="3419475" y="2144713"/>
          <p14:tracePt t="41464" x="3411538" y="2152650"/>
          <p14:tracePt t="41469" x="3403600" y="2152650"/>
          <p14:tracePt t="41479" x="3387725" y="2160588"/>
          <p14:tracePt t="41485" x="3371850" y="2168525"/>
          <p14:tracePt t="41493" x="3363913" y="2176463"/>
          <p14:tracePt t="41503" x="3348038" y="2184400"/>
          <p14:tracePt t="41507" x="3332163" y="2192338"/>
          <p14:tracePt t="41516" x="3324225" y="2192338"/>
          <p14:tracePt t="41522" x="3308350" y="2200275"/>
          <p14:tracePt t="41532" x="3300413" y="2208213"/>
          <p14:tracePt t="41538" x="3284538" y="2216150"/>
          <p14:tracePt t="41546" x="3268663" y="2224088"/>
          <p14:tracePt t="41552" x="3260725" y="2233613"/>
          <p14:tracePt t="41563" x="3252788" y="2241550"/>
          <p14:tracePt t="41567" x="3244850" y="2249488"/>
          <p14:tracePt t="41576" x="3228975" y="2273300"/>
          <p14:tracePt t="41582" x="3221038" y="2281238"/>
          <p14:tracePt t="41590" x="3197225" y="2289175"/>
          <p14:tracePt t="41598" x="3189288" y="2312988"/>
          <p14:tracePt t="41605" x="3173413" y="2320925"/>
          <p14:tracePt t="41613" x="3165475" y="2336800"/>
          <p14:tracePt t="41620" x="3157538" y="2344738"/>
          <p14:tracePt t="41630" x="3149600" y="2352675"/>
          <p14:tracePt t="41635" x="3141663" y="2360613"/>
          <p14:tracePt t="41650" x="3133725" y="2368550"/>
          <p14:tracePt t="41657" x="3133725" y="2376488"/>
          <p14:tracePt t="41672" x="3133725" y="2384425"/>
          <p14:tracePt t="41682" x="3133725" y="2392363"/>
          <p14:tracePt t="41690" x="3133725" y="2400300"/>
          <p14:tracePt t="41695" x="3133725" y="2408238"/>
          <p14:tracePt t="41702" x="3133725" y="2424113"/>
          <p14:tracePt t="41711" x="3133725" y="2432050"/>
          <p14:tracePt t="41717" x="3133725" y="2447925"/>
          <p14:tracePt t="41725" x="3133725" y="2463800"/>
          <p14:tracePt t="41732" x="3141663" y="2479675"/>
          <p14:tracePt t="41740" x="3149600" y="2479675"/>
          <p14:tracePt t="41748" x="3157538" y="2495550"/>
          <p14:tracePt t="41755" x="3165475" y="2511425"/>
          <p14:tracePt t="41765" x="3181350" y="2527300"/>
          <p14:tracePt t="41770" x="3205163" y="2535238"/>
          <p14:tracePt t="41779" x="3228975" y="2559050"/>
          <p14:tracePt t="41785" x="3268663" y="2584450"/>
          <p14:tracePt t="41793" x="3324225" y="2608263"/>
          <p14:tracePt t="41800" x="3371850" y="2624138"/>
          <p14:tracePt t="41807" x="3427413" y="2640013"/>
          <p14:tracePt t="41815" x="3459163" y="2640013"/>
          <p14:tracePt t="41822" x="3508375" y="2647950"/>
          <p14:tracePt t="41832" x="3540125" y="2647950"/>
          <p14:tracePt t="41837" x="3571875" y="2655888"/>
          <p14:tracePt t="41847" x="3595688" y="2655888"/>
          <p14:tracePt t="41852" x="3603625" y="2655888"/>
          <p14:tracePt t="41862" x="3611563" y="2655888"/>
          <p14:tracePt t="42033" x="3611563" y="2647950"/>
          <p14:tracePt t="42085" x="3611563" y="2640013"/>
          <p14:tracePt t="42557" x="3611563" y="2632075"/>
          <p14:tracePt t="42571" x="3611563" y="2608263"/>
          <p14:tracePt t="42579" x="3635375" y="2566988"/>
          <p14:tracePt t="42586" x="3659188" y="2503488"/>
          <p14:tracePt t="42594" x="3690938" y="2447925"/>
          <p14:tracePt t="42602" x="3730625" y="2376488"/>
          <p14:tracePt t="42610" x="3770313" y="2312988"/>
          <p14:tracePt t="42617" x="3810000" y="2249488"/>
          <p14:tracePt t="42624" x="3843338" y="2208213"/>
          <p14:tracePt t="42632" x="3859213" y="2184400"/>
          <p14:tracePt t="42639" x="3867150" y="2176463"/>
          <p14:tracePt t="42646" x="3883025" y="2160588"/>
          <p14:tracePt t="42670" x="3890963" y="2160588"/>
          <p14:tracePt t="42873" x="3890963" y="2152650"/>
          <p14:tracePt t="42878" x="3875088" y="2144713"/>
          <p14:tracePt t="42894" x="3859213" y="2144713"/>
          <p14:tracePt t="42901" x="3833813" y="2136775"/>
          <p14:tracePt t="42910" x="3825875" y="2136775"/>
          <p14:tracePt t="42917" x="3810000" y="2136775"/>
          <p14:tracePt t="42924" x="3802063" y="2136775"/>
          <p14:tracePt t="42931" x="3778250" y="2136775"/>
          <p14:tracePt t="42939" x="3770313" y="2136775"/>
          <p14:tracePt t="42963" x="3746500" y="2136775"/>
          <p14:tracePt t="42969" x="3738563" y="2144713"/>
          <p14:tracePt t="43031" x="3738563" y="2152650"/>
          <p14:tracePt t="43051" x="3730625" y="2152650"/>
          <p14:tracePt t="43411" x="3722688" y="2152650"/>
          <p14:tracePt t="43418" x="3706813" y="2176463"/>
          <p14:tracePt t="43427" x="3667125" y="2192338"/>
          <p14:tracePt t="43434" x="3627438" y="2216150"/>
          <p14:tracePt t="43442" x="3595688" y="2241550"/>
          <p14:tracePt t="43449" x="3556000" y="2257425"/>
          <p14:tracePt t="43457" x="3524250" y="2273300"/>
          <p14:tracePt t="43464" x="3500438" y="2281238"/>
          <p14:tracePt t="43472" x="3476625" y="2297113"/>
          <p14:tracePt t="43487" x="3459163" y="2297113"/>
          <p14:tracePt t="43490" x="3435350" y="2312988"/>
          <p14:tracePt t="43495" x="3419475" y="2320925"/>
          <p14:tracePt t="43502" x="3403600" y="2328863"/>
          <p14:tracePt t="43509" x="3403600" y="2336800"/>
          <p14:tracePt t="43517" x="3395663" y="2336800"/>
          <p14:tracePt t="43525" x="3387725" y="2336800"/>
          <p14:tracePt t="43532" x="3387725" y="2344738"/>
          <p14:tracePt t="43539" x="3379788" y="2344738"/>
          <p14:tracePt t="43554" x="3371850" y="2344738"/>
          <p14:tracePt t="43563" x="3371850" y="2352675"/>
          <p14:tracePt t="43569" x="3363913" y="2360613"/>
          <p14:tracePt t="43577" x="3355975" y="2360613"/>
          <p14:tracePt t="43584" x="3348038" y="2360613"/>
          <p14:tracePt t="43593" x="3340100" y="2368550"/>
          <p14:tracePt t="43599" x="3332163" y="2368550"/>
          <p14:tracePt t="43607" x="3324225" y="2368550"/>
          <p14:tracePt t="43615" x="3316288" y="2368550"/>
          <p14:tracePt t="43622" x="3308350" y="2376488"/>
          <p14:tracePt t="43629" x="3300413" y="2376488"/>
          <p14:tracePt t="43637" x="3292475" y="2376488"/>
          <p14:tracePt t="43646" x="3276600" y="2384425"/>
          <p14:tracePt t="43652" x="3268663" y="2384425"/>
          <p14:tracePt t="43660" x="3252788" y="2392363"/>
          <p14:tracePt t="43667" x="3236913" y="2400300"/>
          <p14:tracePt t="43675" x="3213100" y="2408238"/>
          <p14:tracePt t="43681" x="3197225" y="2408238"/>
          <p14:tracePt t="43689" x="3173413" y="2432050"/>
          <p14:tracePt t="43696" x="3133725" y="2447925"/>
          <p14:tracePt t="43704" x="3100388" y="2463800"/>
          <p14:tracePt t="43712" x="3060700" y="2479675"/>
          <p14:tracePt t="43719" x="3036888" y="2503488"/>
          <p14:tracePt t="43727" x="3021013" y="2503488"/>
          <p14:tracePt t="43742" x="3013075" y="2519363"/>
          <p14:tracePt t="43749" x="3005138" y="2519363"/>
          <p14:tracePt t="43757" x="2997200" y="2519363"/>
          <p14:tracePt t="43771" x="2997200" y="2527300"/>
          <p14:tracePt t="43779" x="2989263" y="2527300"/>
          <p14:tracePt t="43802" x="2989263" y="2535238"/>
          <p14:tracePt t="43809" x="2989263" y="2543175"/>
          <p14:tracePt t="43951" x="2997200" y="2543175"/>
          <p14:tracePt t="43960" x="3013075" y="2535238"/>
          <p14:tracePt t="43966" x="3028950" y="2519363"/>
          <p14:tracePt t="43974" x="3036888" y="2503488"/>
          <p14:tracePt t="43981" x="3068638" y="2487613"/>
          <p14:tracePt t="43989" x="3084513" y="2471738"/>
          <p14:tracePt t="43997" x="3092450" y="2455863"/>
          <p14:tracePt t="44004" x="3109913" y="2447925"/>
          <p14:tracePt t="44012" x="3109913" y="2439988"/>
          <p14:tracePt t="44065" x="3109913" y="2432050"/>
          <p14:tracePt t="44079" x="3109913" y="2424113"/>
          <p14:tracePt t="44095" x="3109913" y="2416175"/>
          <p14:tracePt t="44109" x="3109913" y="2408238"/>
          <p14:tracePt t="44127" x="3109913" y="2400300"/>
          <p14:tracePt t="44132" x="3109913" y="2392363"/>
          <p14:tracePt t="44141" x="3109913" y="2384425"/>
          <p14:tracePt t="44147" x="3109913" y="2360613"/>
          <p14:tracePt t="44154" x="3109913" y="2352675"/>
          <p14:tracePt t="44162" x="3109913" y="2344738"/>
          <p14:tracePt t="44170" x="3100388" y="2328863"/>
          <p14:tracePt t="44178" x="3100388" y="2320925"/>
          <p14:tracePt t="44184" x="3092450" y="2320925"/>
          <p14:tracePt t="44193" x="3092450" y="2312988"/>
          <p14:tracePt t="44199" x="3092450" y="2305050"/>
          <p14:tracePt t="44207" x="3084513" y="2297113"/>
          <p14:tracePt t="44222" x="3068638" y="2297113"/>
          <p14:tracePt t="44230" x="3068638" y="2289175"/>
          <p14:tracePt t="44237" x="3052763" y="2281238"/>
          <p14:tracePt t="44245" x="3036888" y="2281238"/>
          <p14:tracePt t="44252" x="3013075" y="2281238"/>
          <p14:tracePt t="44260" x="2981325" y="2265363"/>
          <p14:tracePt t="44267" x="2957513" y="2265363"/>
          <p14:tracePt t="44276" x="2933700" y="2265363"/>
          <p14:tracePt t="44282" x="2901950" y="2257425"/>
          <p14:tracePt t="44289" x="2878138" y="2249488"/>
          <p14:tracePt t="44297" x="2854325" y="2249488"/>
          <p14:tracePt t="44304" x="2830513" y="2241550"/>
          <p14:tracePt t="44314" x="2806700" y="2233613"/>
          <p14:tracePt t="44319" x="2798763" y="2224088"/>
          <p14:tracePt t="44328" x="2782888" y="2224088"/>
          <p14:tracePt t="44334" x="2767013" y="2224088"/>
          <p14:tracePt t="44343" x="2759075" y="2216150"/>
          <p14:tracePt t="44350" x="2741613" y="2208213"/>
          <p14:tracePt t="44358" x="2733675" y="2208213"/>
          <p14:tracePt t="44364" x="2725738" y="2208213"/>
          <p14:tracePt t="44490" x="2725738" y="2200275"/>
          <p14:tracePt t="44494" x="2717800" y="2200275"/>
          <p14:tracePt t="44547" x="2709863" y="2200275"/>
          <p14:tracePt t="44926" x="2717800" y="2200275"/>
          <p14:tracePt t="44933" x="2725738" y="2200275"/>
          <p14:tracePt t="44941" x="2733675" y="2208213"/>
          <p14:tracePt t="44962" x="2759075" y="2224088"/>
          <p14:tracePt t="44964" x="2767013" y="2233613"/>
          <p14:tracePt t="44972" x="2782888" y="2241550"/>
          <p14:tracePt t="44979" x="2798763" y="2249488"/>
          <p14:tracePt t="44987" x="2806700" y="2257425"/>
          <p14:tracePt t="44994" x="2814638" y="2257425"/>
          <p14:tracePt t="45001" x="2822575" y="2265363"/>
          <p14:tracePt t="45009" x="2830513" y="2273300"/>
          <p14:tracePt t="45017" x="2838450" y="2273300"/>
          <p14:tracePt t="45189" x="2838450" y="2265363"/>
          <p14:tracePt t="45229" x="2838450" y="2257425"/>
          <p14:tracePt t="45233" x="2846388" y="2257425"/>
          <p14:tracePt t="45259" x="2854325" y="2257425"/>
          <p14:tracePt t="45264" x="2862263" y="2249488"/>
          <p14:tracePt t="45271" x="2878138" y="2249488"/>
          <p14:tracePt t="45279" x="2894013" y="2249488"/>
          <p14:tracePt t="45287" x="2917825" y="2249488"/>
          <p14:tracePt t="45294" x="2933700" y="2249488"/>
          <p14:tracePt t="45302" x="2949575" y="2249488"/>
          <p14:tracePt t="45313" x="2981325" y="2249488"/>
          <p14:tracePt t="45317" x="3013075" y="2249488"/>
          <p14:tracePt t="45324" x="3044825" y="2249488"/>
          <p14:tracePt t="45332" x="3092450" y="2249488"/>
          <p14:tracePt t="45341" x="3149600" y="2249488"/>
          <p14:tracePt t="45346" x="3189288" y="2257425"/>
          <p14:tracePt t="45354" x="3236913" y="2257425"/>
          <p14:tracePt t="45361" x="3284538" y="2257425"/>
          <p14:tracePt t="45369" x="3332163" y="2257425"/>
          <p14:tracePt t="45378" x="3395663" y="2257425"/>
          <p14:tracePt t="45384" x="3459163" y="2257425"/>
          <p14:tracePt t="45391" x="3524250" y="2249488"/>
          <p14:tracePt t="45399" x="3571875" y="2241550"/>
          <p14:tracePt t="45408" x="3635375" y="2233613"/>
          <p14:tracePt t="45414" x="3690938" y="2224088"/>
          <p14:tracePt t="45422" x="3762375" y="2208213"/>
          <p14:tracePt t="45429" x="3817938" y="2200275"/>
          <p14:tracePt t="45437" x="3883025" y="2184400"/>
          <p14:tracePt t="45445" x="3946525" y="2184400"/>
          <p14:tracePt t="45452" x="3986213" y="2176463"/>
          <p14:tracePt t="45460" x="4041775" y="2176463"/>
          <p14:tracePt t="45469" x="4081463" y="2176463"/>
          <p14:tracePt t="45475" x="4121150" y="2176463"/>
          <p14:tracePt t="45482" x="4168775" y="2176463"/>
          <p14:tracePt t="45490" x="4225925" y="2168525"/>
          <p14:tracePt t="45497" x="4257675" y="2168525"/>
          <p14:tracePt t="45504" x="4313238" y="2160588"/>
          <p14:tracePt t="45512" x="4360863" y="2160588"/>
          <p14:tracePt t="45519" x="4408488" y="2160588"/>
          <p14:tracePt t="45527" x="4448175" y="2160588"/>
          <p14:tracePt t="45534" x="4495800" y="2152650"/>
          <p14:tracePt t="45542" x="4519613" y="2152650"/>
          <p14:tracePt t="45549" x="4543425" y="2144713"/>
          <p14:tracePt t="45557" x="4576763" y="2136775"/>
          <p14:tracePt t="45564" x="4592638" y="2136775"/>
          <p14:tracePt t="45572" x="4600575" y="2136775"/>
          <p14:tracePt t="45579" x="4608513" y="2136775"/>
          <p14:tracePt t="45587" x="4616450" y="2136775"/>
          <p14:tracePt t="45602" x="4624388" y="2136775"/>
          <p14:tracePt t="45744" x="4608513" y="2128838"/>
          <p14:tracePt t="45752" x="4592638" y="2120900"/>
          <p14:tracePt t="45759" x="4559300" y="2120900"/>
          <p14:tracePt t="45767" x="4519613" y="2120900"/>
          <p14:tracePt t="45774" x="4464050" y="2112963"/>
          <p14:tracePt t="45782" x="4416425" y="2112963"/>
          <p14:tracePt t="45789" x="4352925" y="2112963"/>
          <p14:tracePt t="45797" x="4273550" y="2105025"/>
          <p14:tracePt t="45804" x="4192588" y="2105025"/>
          <p14:tracePt t="45811" x="4113213" y="2105025"/>
          <p14:tracePt t="45819" x="4041775" y="2105025"/>
          <p14:tracePt t="45827" x="3922713" y="2105025"/>
          <p14:tracePt t="45834" x="3851275" y="2105025"/>
          <p14:tracePt t="45844" x="3794125" y="2105025"/>
          <p14:tracePt t="45850" x="3730625" y="2105025"/>
          <p14:tracePt t="45857" x="3690938" y="2112963"/>
          <p14:tracePt t="45866" x="3635375" y="2112963"/>
          <p14:tracePt t="45872" x="3587750" y="2112963"/>
          <p14:tracePt t="45879" x="3556000" y="2120900"/>
          <p14:tracePt t="45887" x="3532188" y="2120900"/>
          <p14:tracePt t="45894" x="3516313" y="2120900"/>
          <p14:tracePt t="45901" x="3492500" y="2128838"/>
          <p14:tracePt t="45910" x="3459163" y="2144713"/>
          <p14:tracePt t="45917" x="3451225" y="2144713"/>
          <p14:tracePt t="45924" x="3427413" y="2160588"/>
          <p14:tracePt t="45931" x="3411538" y="2168525"/>
          <p14:tracePt t="45941" x="3387725" y="2176463"/>
          <p14:tracePt t="45947" x="3371850" y="2176463"/>
          <p14:tracePt t="45954" x="3355975" y="2184400"/>
          <p14:tracePt t="45978" x="3308350" y="2208213"/>
          <p14:tracePt t="45984" x="3292475" y="2216150"/>
          <p14:tracePt t="45993" x="3284538" y="2224088"/>
          <p14:tracePt t="45999" x="3260725" y="2233613"/>
          <p14:tracePt t="46008" x="3252788" y="2233613"/>
          <p14:tracePt t="46015" x="3244850" y="2249488"/>
          <p14:tracePt t="46022" x="3236913" y="2257425"/>
          <p14:tracePt t="46039" x="3228975" y="2257425"/>
          <p14:tracePt t="46044" x="3228975" y="2265363"/>
          <p14:tracePt t="46059" x="3228975" y="2273300"/>
          <p14:tracePt t="46074" x="3221038" y="2273300"/>
          <p14:tracePt t="46082" x="3221038" y="2281238"/>
          <p14:tracePt t="46093" x="3221038" y="2289175"/>
          <p14:tracePt t="46105" x="3221038" y="2297113"/>
          <p14:tracePt t="46113" x="3213100" y="2297113"/>
          <p14:tracePt t="46120" x="3213100" y="2305050"/>
          <p14:tracePt t="46135" x="3205163" y="2312988"/>
          <p14:tracePt t="46143" x="3197225" y="2320925"/>
          <p14:tracePt t="46150" x="3189288" y="2336800"/>
          <p14:tracePt t="46159" x="3181350" y="2336800"/>
          <p14:tracePt t="46166" x="3173413" y="2344738"/>
          <p14:tracePt t="46173" x="3165475" y="2360613"/>
          <p14:tracePt t="46180" x="3141663" y="2376488"/>
          <p14:tracePt t="46188" x="3133725" y="2392363"/>
          <p14:tracePt t="46197" x="3117850" y="2400300"/>
          <p14:tracePt t="46204" x="3092450" y="2416175"/>
          <p14:tracePt t="46211" x="3068638" y="2447925"/>
          <p14:tracePt t="46217" x="3036888" y="2471738"/>
          <p14:tracePt t="46226" x="3028950" y="2479675"/>
          <p14:tracePt t="46233" x="3021013" y="2487613"/>
          <p14:tracePt t="46244" x="2997200" y="2503488"/>
          <p14:tracePt t="46249" x="2997200" y="2511425"/>
          <p14:tracePt t="46339" x="2997200" y="2519363"/>
          <p14:tracePt t="46368" x="2997200" y="2527300"/>
          <p14:tracePt t="46395" x="3005138" y="2527300"/>
          <p14:tracePt t="46399" x="3013075" y="2535238"/>
          <p14:tracePt t="46405" x="3036888" y="2551113"/>
          <p14:tracePt t="46413" x="3060700" y="2551113"/>
          <p14:tracePt t="46420" x="3084513" y="2551113"/>
          <p14:tracePt t="46430" x="3117850" y="2559050"/>
          <p14:tracePt t="46435" x="3165475" y="2559050"/>
          <p14:tracePt t="46443" x="3213100" y="2566988"/>
          <p14:tracePt t="46450" x="3268663" y="2566988"/>
          <p14:tracePt t="46459" x="3332163" y="2566988"/>
          <p14:tracePt t="46465" x="3395663" y="2566988"/>
          <p14:tracePt t="46473" x="3459163" y="2566988"/>
          <p14:tracePt t="46480" x="3508375" y="2566988"/>
          <p14:tracePt t="46488" x="3571875" y="2566988"/>
          <p14:tracePt t="46495" x="3635375" y="2566988"/>
          <p14:tracePt t="46504" x="3667125" y="2566988"/>
          <p14:tracePt t="46511" x="3706813" y="2566988"/>
          <p14:tracePt t="46518" x="3730625" y="2566988"/>
          <p14:tracePt t="46525" x="3746500" y="2566988"/>
          <p14:tracePt t="46533" x="3754438" y="2566988"/>
          <p14:tracePt t="47386" x="3770313" y="2566988"/>
          <p14:tracePt t="47394" x="3794125" y="2566988"/>
          <p14:tracePt t="47403" x="3825875" y="2559050"/>
          <p14:tracePt t="47409" x="3851275" y="2551113"/>
          <p14:tracePt t="47416" x="3883025" y="2535238"/>
          <p14:tracePt t="47424" x="3938588" y="2527300"/>
          <p14:tracePt t="47431" x="4017963" y="2503488"/>
          <p14:tracePt t="47439" x="4121150" y="2479675"/>
          <p14:tracePt t="47447" x="4241800" y="2463800"/>
          <p14:tracePt t="47454" x="4368800" y="2439988"/>
          <p14:tracePt t="47461" x="4535488" y="2408238"/>
          <p14:tracePt t="47469" x="4679950" y="2376488"/>
          <p14:tracePt t="47477" x="4822825" y="2352675"/>
          <p14:tracePt t="47484" x="4959350" y="2344738"/>
          <p14:tracePt t="47493" x="5062538" y="2320925"/>
          <p14:tracePt t="47499" x="5165725" y="2312988"/>
          <p14:tracePt t="47508" x="5237163" y="2305050"/>
          <p14:tracePt t="47514" x="5326063" y="2297113"/>
          <p14:tracePt t="47523" x="5389563" y="2281238"/>
          <p14:tracePt t="47529" x="5445125" y="2273300"/>
          <p14:tracePt t="47537" x="5484813" y="2265363"/>
          <p14:tracePt t="47545" x="5508625" y="2265363"/>
          <p14:tracePt t="47552" x="5524500" y="2265363"/>
          <p14:tracePt t="47560" x="5532438" y="2265363"/>
          <p14:tracePt t="47566" x="5540375" y="2265363"/>
          <p14:tracePt t="47627" x="5548313" y="2265363"/>
          <p14:tracePt t="47634" x="5556250" y="2265363"/>
          <p14:tracePt t="47642" x="5572125" y="2265363"/>
          <p14:tracePt t="47649" x="5588000" y="2265363"/>
          <p14:tracePt t="47657" x="5611813" y="2265363"/>
          <p14:tracePt t="47664" x="5635625" y="2265363"/>
          <p14:tracePt t="47672" x="5659438" y="2257425"/>
          <p14:tracePt t="47679" x="5700713" y="2249488"/>
          <p14:tracePt t="47687" x="5724525" y="2241550"/>
          <p14:tracePt t="47694" x="5764213" y="2233613"/>
          <p14:tracePt t="47701" x="5780088" y="2233613"/>
          <p14:tracePt t="47709" x="5811838" y="2233613"/>
          <p14:tracePt t="47717" x="5835650" y="2224088"/>
          <p14:tracePt t="47725" x="5851525" y="2216150"/>
          <p14:tracePt t="47733" x="5867400" y="2216150"/>
          <p14:tracePt t="47739" x="5875338" y="2216150"/>
          <p14:tracePt t="47748" x="5883275" y="2208213"/>
          <p14:tracePt t="47756" x="5891213" y="2208213"/>
          <p14:tracePt t="47762" x="5899150" y="2208213"/>
          <p14:tracePt t="47784" x="5907088" y="2208213"/>
          <p14:tracePt t="47830" x="5915025" y="2208213"/>
          <p14:tracePt t="47845" x="5922963" y="2208213"/>
          <p14:tracePt t="47852" x="5922963" y="2200275"/>
          <p14:tracePt t="47875" x="5930900" y="2200275"/>
          <p14:tracePt t="47897" x="5930900" y="2192338"/>
          <p14:tracePt t="47912" x="5938838" y="2192338"/>
          <p14:tracePt t="47969" x="5946775" y="2192338"/>
          <p14:tracePt t="47980" x="5954713" y="2192338"/>
          <p14:tracePt t="47989" x="5954713" y="2184400"/>
          <p14:tracePt t="48002" x="5962650" y="2176463"/>
          <p14:tracePt t="48018" x="5970588" y="2168525"/>
          <p14:tracePt t="48279" x="5978525" y="2168525"/>
          <p14:tracePt t="48294" x="5986463" y="2168525"/>
          <p14:tracePt t="48317" x="5994400" y="2168525"/>
          <p14:tracePt t="48356" x="6002338" y="2168525"/>
          <p14:tracePt t="48408" x="6010275" y="2168525"/>
          <p14:tracePt t="48423" x="6018213" y="2168525"/>
          <p14:tracePt t="48442" x="6026150" y="2168525"/>
          <p14:tracePt t="48445" x="6034088" y="2168525"/>
          <p14:tracePt t="48460" x="6043613" y="2168525"/>
          <p14:tracePt t="48467" x="6059488" y="2160588"/>
          <p14:tracePt t="48475" x="6067425" y="2152650"/>
          <p14:tracePt t="48482" x="6091238" y="2152650"/>
          <p14:tracePt t="48490" x="6107113" y="2152650"/>
          <p14:tracePt t="48497" x="6130925" y="2144713"/>
          <p14:tracePt t="48506" x="6154738" y="2144713"/>
          <p14:tracePt t="48512" x="6178550" y="2136775"/>
          <p14:tracePt t="48520" x="6202363" y="2128838"/>
          <p14:tracePt t="48527" x="6218238" y="2128838"/>
          <p14:tracePt t="48534" x="6249988" y="2128838"/>
          <p14:tracePt t="48542" x="6273800" y="2128838"/>
          <p14:tracePt t="48549" x="6305550" y="2128838"/>
          <p14:tracePt t="48558" x="6321425" y="2128838"/>
          <p14:tracePt t="48564" x="6337300" y="2128838"/>
          <p14:tracePt t="48573" x="6361113" y="2120900"/>
          <p14:tracePt t="48579" x="6369050" y="2120900"/>
          <p14:tracePt t="48587" x="6392863" y="2120900"/>
          <p14:tracePt t="48595" x="6402388" y="2112963"/>
          <p14:tracePt t="48602" x="6418263" y="2112963"/>
          <p14:tracePt t="48609" x="6434138" y="2112963"/>
          <p14:tracePt t="48617" x="6450013" y="2112963"/>
          <p14:tracePt t="48626" x="6457950" y="2112963"/>
          <p14:tracePt t="48632" x="6465888" y="2112963"/>
          <p14:tracePt t="48639" x="6473825" y="2112963"/>
          <p14:tracePt t="48647" x="6481763" y="2112963"/>
          <p14:tracePt t="48656" x="6497638" y="2105025"/>
          <p14:tracePt t="48662" x="6513513" y="2105025"/>
          <p14:tracePt t="48670" x="6521450" y="2105025"/>
          <p14:tracePt t="48678" x="6529388" y="2105025"/>
          <p14:tracePt t="48684" x="6545263" y="2105025"/>
          <p14:tracePt t="48692" x="6569075" y="2105025"/>
          <p14:tracePt t="48699" x="6592888" y="2097088"/>
          <p14:tracePt t="48708" x="6608763" y="2089150"/>
          <p14:tracePt t="48714" x="6624638" y="2089150"/>
          <p14:tracePt t="48723" x="6632575" y="2089150"/>
          <p14:tracePt t="48729" x="6656388" y="2089150"/>
          <p14:tracePt t="48742" x="6672263" y="2089150"/>
          <p14:tracePt t="48744" x="6696075" y="2089150"/>
          <p14:tracePt t="48752" x="6704013" y="2089150"/>
          <p14:tracePt t="48759" x="6704013" y="2081213"/>
          <p14:tracePt t="48767" x="6719888" y="2081213"/>
          <p14:tracePt t="48782" x="6727825" y="2081213"/>
          <p14:tracePt t="48790" x="6743700" y="2081213"/>
          <p14:tracePt t="48797" x="6751638" y="2081213"/>
          <p14:tracePt t="48812" x="6769100" y="2081213"/>
          <p14:tracePt t="48827" x="6777038" y="2081213"/>
          <p14:tracePt t="48834" x="6784975" y="2081213"/>
          <p14:tracePt t="48842" x="6792913" y="2081213"/>
          <p14:tracePt t="48859" x="6800850" y="2081213"/>
          <p14:tracePt t="48872" x="6808788" y="2081213"/>
          <p14:tracePt t="48879" x="6824663" y="2081213"/>
          <p14:tracePt t="48894" x="6840538" y="2081213"/>
          <p14:tracePt t="48910" x="6848475" y="2081213"/>
          <p14:tracePt t="48925" x="6856413" y="2081213"/>
          <p14:tracePt t="48932" x="6864350" y="2081213"/>
          <p14:tracePt t="48941" x="6872288" y="2081213"/>
          <p14:tracePt t="48947" x="6888163" y="2081213"/>
          <p14:tracePt t="48956" x="6896100" y="2081213"/>
          <p14:tracePt t="48977" x="6911975" y="2081213"/>
          <p14:tracePt t="48984" x="6919913" y="2081213"/>
          <p14:tracePt t="48992" x="6935788" y="2081213"/>
          <p14:tracePt t="49008" x="6951663" y="2081213"/>
          <p14:tracePt t="49014" x="6959600" y="2081213"/>
          <p14:tracePt t="49029" x="6975475" y="2081213"/>
          <p14:tracePt t="49039" x="6983413" y="2081213"/>
          <p14:tracePt t="49044" x="6991350" y="2081213"/>
          <p14:tracePt t="49052" x="7007225" y="2081213"/>
          <p14:tracePt t="49069" x="7015163" y="2081213"/>
          <p14:tracePt t="49082" x="7023100" y="2081213"/>
          <p14:tracePt t="49098" x="7031038" y="2081213"/>
          <p14:tracePt t="49113" x="7038975" y="2081213"/>
          <p14:tracePt t="49120" x="7046913" y="2081213"/>
          <p14:tracePt t="49135" x="7054850" y="2081213"/>
          <p14:tracePt t="49151" x="7062788" y="2081213"/>
          <p14:tracePt t="49165" x="7070725" y="2081213"/>
          <p14:tracePt t="49174" x="7078663" y="2081213"/>
          <p14:tracePt t="49194" x="7086600" y="2081213"/>
          <p14:tracePt t="49203" x="7094538" y="2081213"/>
          <p14:tracePt t="49218" x="7102475" y="2081213"/>
          <p14:tracePt t="49228" x="7110413" y="2081213"/>
          <p14:tracePt t="49248" x="7118350" y="2081213"/>
          <p14:tracePt t="49287" x="7126288" y="2081213"/>
          <p14:tracePt t="49496" x="7102475" y="2105025"/>
          <p14:tracePt t="49503" x="7062788" y="2128838"/>
          <p14:tracePt t="49510" x="7007225" y="2168525"/>
          <p14:tracePt t="49519" x="6935788" y="2208213"/>
          <p14:tracePt t="49528" x="6880225" y="2241550"/>
          <p14:tracePt t="49533" x="6848475" y="2265363"/>
          <p14:tracePt t="49540" x="6800850" y="2289175"/>
          <p14:tracePt t="49548" x="6759575" y="2305050"/>
          <p14:tracePt t="49556" x="6727825" y="2312988"/>
          <p14:tracePt t="49566" x="6672263" y="2336800"/>
          <p14:tracePt t="49571" x="6608763" y="2360613"/>
          <p14:tracePt t="49579" x="6569075" y="2384425"/>
          <p14:tracePt t="49585" x="6505575" y="2408238"/>
          <p14:tracePt t="49596" x="6450013" y="2432050"/>
          <p14:tracePt t="49601" x="6384925" y="2455863"/>
          <p14:tracePt t="49610" x="6337300" y="2471738"/>
          <p14:tracePt t="49615" x="6281738" y="2487613"/>
          <p14:tracePt t="49623" x="6226175" y="2503488"/>
          <p14:tracePt t="49630" x="6170613" y="2511425"/>
          <p14:tracePt t="49643" x="6107113" y="2527300"/>
          <p14:tracePt t="49646" x="6051550" y="2535238"/>
          <p14:tracePt t="49653" x="6018213" y="2543175"/>
          <p14:tracePt t="49661" x="5994400" y="2543175"/>
          <p14:tracePt t="49668" x="5954713" y="2543175"/>
          <p14:tracePt t="49677" x="5915025" y="2543175"/>
          <p14:tracePt t="49682" x="5883275" y="2543175"/>
          <p14:tracePt t="49692" x="5859463" y="2543175"/>
          <p14:tracePt t="49698" x="5843588" y="2543175"/>
          <p14:tracePt t="49706" x="5819775" y="2543175"/>
          <p14:tracePt t="49713" x="5811838" y="2543175"/>
          <p14:tracePt t="49721" x="5795963" y="2543175"/>
          <p14:tracePt t="49728" x="5772150" y="2543175"/>
          <p14:tracePt t="49735" x="5748338" y="2543175"/>
          <p14:tracePt t="49743" x="5732463" y="2543175"/>
          <p14:tracePt t="49752" x="5716588" y="2543175"/>
          <p14:tracePt t="49757" x="5692775" y="2543175"/>
          <p14:tracePt t="49766" x="5667375" y="2543175"/>
          <p14:tracePt t="49773" x="5643563" y="2551113"/>
          <p14:tracePt t="49781" x="5619750" y="2551113"/>
          <p14:tracePt t="49788" x="5595938" y="2551113"/>
          <p14:tracePt t="49796" x="5580063" y="2551113"/>
          <p14:tracePt t="49803" x="5572125" y="2559050"/>
          <p14:tracePt t="49813" x="5564188" y="2559050"/>
          <p14:tracePt t="49818" x="5556250" y="2559050"/>
          <p14:tracePt t="49827" x="5548313" y="2559050"/>
          <p14:tracePt t="49843" x="5548313" y="2566988"/>
          <p14:tracePt t="49858" x="5540375" y="2566988"/>
          <p14:tracePt t="50007" x="5556250" y="2566988"/>
          <p14:tracePt t="50015" x="5580063" y="2576513"/>
          <p14:tracePt t="50023" x="5603875" y="2576513"/>
          <p14:tracePt t="50029" x="5627688" y="2576513"/>
          <p14:tracePt t="50036" x="5667375" y="2584450"/>
          <p14:tracePt t="50043" x="5684838" y="2584450"/>
          <p14:tracePt t="50050" x="5716588" y="2592388"/>
          <p14:tracePt t="50060" x="5756275" y="2592388"/>
          <p14:tracePt t="50065" x="5803900" y="2592388"/>
          <p14:tracePt t="50073" x="5843588" y="2592388"/>
          <p14:tracePt t="50080" x="5899150" y="2592388"/>
          <p14:tracePt t="50089" x="5930900" y="2600325"/>
          <p14:tracePt t="50095" x="5962650" y="2600325"/>
          <p14:tracePt t="50103" x="6002338" y="2600325"/>
          <p14:tracePt t="50110" x="6034088" y="2600325"/>
          <p14:tracePt t="50118" x="6043613" y="2600325"/>
          <p14:tracePt t="50130" x="6059488" y="2600325"/>
          <p14:tracePt t="50132" x="6067425" y="2600325"/>
          <p14:tracePt t="50142" x="6075363" y="2600325"/>
          <p14:tracePt t="50148" x="6083300" y="2600325"/>
          <p14:tracePt t="50159" x="6091238" y="2600325"/>
          <p14:tracePt t="50162" x="6099175" y="2600325"/>
          <p14:tracePt t="50178" x="6115050" y="2600325"/>
          <p14:tracePt t="50185" x="6130925" y="2600325"/>
          <p14:tracePt t="50200" x="6146800" y="2592388"/>
          <p14:tracePt t="50208" x="6154738" y="2592388"/>
          <p14:tracePt t="50215" x="6162675" y="2592388"/>
          <p14:tracePt t="50222" x="6170613" y="2592388"/>
          <p14:tracePt t="50239" x="6178550" y="2592388"/>
          <p14:tracePt t="50267" x="6186488" y="2592388"/>
          <p14:tracePt t="50298" x="6194425" y="2592388"/>
          <p14:tracePt t="50315" x="6202363" y="2592388"/>
          <p14:tracePt t="50323" x="6218238" y="2592388"/>
          <p14:tracePt t="50327" x="6242050" y="2592388"/>
          <p14:tracePt t="50336" x="6257925" y="2592388"/>
          <p14:tracePt t="50345" x="6281738" y="2592388"/>
          <p14:tracePt t="50350" x="6297613" y="2592388"/>
          <p14:tracePt t="50359" x="6313488" y="2600325"/>
          <p14:tracePt t="50365" x="6321425" y="2600325"/>
          <p14:tracePt t="50373" x="6345238" y="2600325"/>
          <p14:tracePt t="50389" x="6353175" y="2600325"/>
          <p14:tracePt t="50553" x="6361113" y="2600325"/>
          <p14:tracePt t="54545" x="6329363" y="2600325"/>
          <p14:tracePt t="54546" x="6234113" y="2608263"/>
          <p14:tracePt t="54548" x="6186488" y="2616200"/>
          <p14:tracePt t="54550" x="6067425" y="2616200"/>
          <p14:tracePt t="54551" x="6018213" y="2616200"/>
          <p14:tracePt t="54564" x="5468938" y="2632075"/>
          <p14:tracePt t="54571" x="5421313" y="2632075"/>
          <p14:tracePt t="54579" x="5381625" y="2640013"/>
          <p14:tracePt t="54587" x="5357813" y="2640013"/>
          <p14:tracePt t="54594" x="5334000" y="2640013"/>
          <p14:tracePt t="54603" x="5318125" y="2640013"/>
          <p14:tracePt t="54609" x="5300663" y="2647950"/>
          <p14:tracePt t="54617" x="5284788" y="2647950"/>
          <p14:tracePt t="54626" x="5276850" y="2647950"/>
          <p14:tracePt t="54634" x="5268913" y="2647950"/>
          <p14:tracePt t="54639" x="5260975" y="2647950"/>
          <p14:tracePt t="54647" x="5253038" y="2647950"/>
          <p14:tracePt t="54662" x="5237163" y="2647950"/>
          <p14:tracePt t="54677" x="5229225" y="2647950"/>
          <p14:tracePt t="54687" x="5213350" y="2647950"/>
          <p14:tracePt t="54692" x="5189538" y="2647950"/>
          <p14:tracePt t="54700" x="5157788" y="2647950"/>
          <p14:tracePt t="54707" x="5126038" y="2640013"/>
          <p14:tracePt t="54715" x="5094288" y="2632075"/>
          <p14:tracePt t="54722" x="5054600" y="2624138"/>
          <p14:tracePt t="54729" x="5022850" y="2624138"/>
          <p14:tracePt t="54737" x="4983163" y="2616200"/>
          <p14:tracePt t="54744" x="4967288" y="2616200"/>
          <p14:tracePt t="54752" x="4943475" y="2616200"/>
          <p14:tracePt t="54759" x="4902200" y="2616200"/>
          <p14:tracePt t="54774" x="4894263" y="2616200"/>
          <p14:tracePt t="54879" x="4910138" y="2608263"/>
          <p14:tracePt t="54886" x="4926013" y="2608263"/>
          <p14:tracePt t="54894" x="4933950" y="2600325"/>
          <p14:tracePt t="54902" x="4951413" y="2600325"/>
          <p14:tracePt t="54909" x="4967288" y="2592388"/>
          <p14:tracePt t="54916" x="4983163" y="2592388"/>
          <p14:tracePt t="54924" x="4999038" y="2592388"/>
          <p14:tracePt t="54933" x="5006975" y="2592388"/>
          <p14:tracePt t="54939" x="5014913" y="2592388"/>
          <p14:tracePt t="54947" x="5030788" y="2592388"/>
          <p14:tracePt t="54970" x="5054600" y="2584450"/>
          <p14:tracePt t="54986" x="5070475" y="2584450"/>
          <p14:tracePt t="54992" x="5078413" y="2584450"/>
          <p14:tracePt t="55001" x="5086350" y="2584450"/>
          <p14:tracePt t="55007" x="5094288" y="2584450"/>
          <p14:tracePt t="55014" x="5102225" y="2584450"/>
          <p14:tracePt t="55022" x="5118100" y="2584450"/>
          <p14:tracePt t="55031" x="5126038" y="2584450"/>
          <p14:tracePt t="55037" x="5141913" y="2584450"/>
          <p14:tracePt t="55044" x="5157788" y="2584450"/>
          <p14:tracePt t="55053" x="5173663" y="2576513"/>
          <p14:tracePt t="55061" x="5181600" y="2576513"/>
          <p14:tracePt t="55067" x="5189538" y="2576513"/>
          <p14:tracePt t="55074" x="5213350" y="2576513"/>
          <p14:tracePt t="55083" x="5237163" y="2576513"/>
          <p14:tracePt t="55089" x="5260975" y="2576513"/>
          <p14:tracePt t="55097" x="5292725" y="2566988"/>
          <p14:tracePt t="55104" x="5310188" y="2566988"/>
          <p14:tracePt t="55112" x="5326063" y="2566988"/>
          <p14:tracePt t="55119" x="5341938" y="2566988"/>
          <p14:tracePt t="55127" x="5349875" y="2559050"/>
          <p14:tracePt t="55135" x="5357813" y="2559050"/>
          <p14:tracePt t="55142" x="5365750" y="2559050"/>
          <p14:tracePt t="55150" x="5373688" y="2559050"/>
          <p14:tracePt t="55194" x="5381625" y="2559050"/>
          <p14:tracePt t="55227" x="5381625" y="2551113"/>
          <p14:tracePt t="55243" x="5381625" y="2543175"/>
          <p14:tracePt t="55256" x="5373688" y="2535238"/>
          <p14:tracePt t="55267" x="5365750" y="2527300"/>
          <p14:tracePt t="55275" x="5341938" y="2519363"/>
          <p14:tracePt t="55279" x="5318125" y="2503488"/>
          <p14:tracePt t="55287" x="5284788" y="2503488"/>
          <p14:tracePt t="55296" x="5245100" y="2495550"/>
          <p14:tracePt t="55302" x="5205413" y="2495550"/>
          <p14:tracePt t="55319" x="5118100" y="2487613"/>
          <p14:tracePt t="55324" x="5054600" y="2479675"/>
          <p14:tracePt t="55330" x="4999038" y="2479675"/>
          <p14:tracePt t="55337" x="4933950" y="2471738"/>
          <p14:tracePt t="55344" x="4878388" y="2471738"/>
          <p14:tracePt t="55352" x="4814888" y="2471738"/>
          <p14:tracePt t="55359" x="4775200" y="2471738"/>
          <p14:tracePt t="55367" x="4719638" y="2471738"/>
          <p14:tracePt t="55374" x="4656138" y="2471738"/>
          <p14:tracePt t="55383" x="4608513" y="2471738"/>
          <p14:tracePt t="55389" x="4551363" y="2479675"/>
          <p14:tracePt t="55400" x="4511675" y="2479675"/>
          <p14:tracePt t="55409" x="4464050" y="2479675"/>
          <p14:tracePt t="55414" x="4432300" y="2479675"/>
          <p14:tracePt t="55426" x="4400550" y="2479675"/>
          <p14:tracePt t="55430" x="4384675" y="2479675"/>
          <p14:tracePt t="55441" x="4344988" y="2479675"/>
          <p14:tracePt t="55447" x="4313238" y="2479675"/>
          <p14:tracePt t="55454" x="4265613" y="2479675"/>
          <p14:tracePt t="55461" x="4184650" y="2479675"/>
          <p14:tracePt t="55469" x="4137025" y="2479675"/>
          <p14:tracePt t="55477" x="4081463" y="2471738"/>
          <p14:tracePt t="55483" x="4025900" y="2463800"/>
          <p14:tracePt t="55488" x="3978275" y="2455863"/>
          <p14:tracePt t="55500" x="3906838" y="2447925"/>
          <p14:tracePt t="55504" x="3843338" y="2439988"/>
          <p14:tracePt t="55510" x="3810000" y="2432050"/>
          <p14:tracePt t="55518" x="3762375" y="2432050"/>
          <p14:tracePt t="55524" x="3730625" y="2432050"/>
          <p14:tracePt t="55534" x="3698875" y="2424113"/>
          <p14:tracePt t="55539" x="3675063" y="2416175"/>
          <p14:tracePt t="55547" x="3659188" y="2416175"/>
          <p14:tracePt t="55554" x="3643313" y="2408238"/>
          <p14:tracePt t="55561" x="3627438" y="2408238"/>
          <p14:tracePt t="55570" x="3611563" y="2400300"/>
          <p14:tracePt t="55577" x="3595688" y="2400300"/>
          <p14:tracePt t="55584" x="3579813" y="2400300"/>
          <p14:tracePt t="55592" x="3563938" y="2400300"/>
          <p14:tracePt t="55599" x="3548063" y="2400300"/>
          <p14:tracePt t="55607" x="3532188" y="2400300"/>
          <p14:tracePt t="55622" x="3516313" y="2400300"/>
          <p14:tracePt t="55629" x="3500438" y="2400300"/>
          <p14:tracePt t="55647" x="3484563" y="2400300"/>
          <p14:tracePt t="55659" x="3476625" y="2400300"/>
          <p14:tracePt t="55669" x="3459163" y="2400300"/>
          <p14:tracePt t="55674" x="3451225" y="2400300"/>
          <p14:tracePt t="55689" x="3435350" y="2400300"/>
          <p14:tracePt t="55691" x="3427413" y="2400300"/>
          <p14:tracePt t="56139" x="3435350" y="2400300"/>
          <p14:tracePt t="56176" x="3443288" y="2400300"/>
          <p14:tracePt t="56191" x="3443288" y="2392363"/>
          <p14:tracePt t="56199" x="3443288" y="2384425"/>
          <p14:tracePt t="56207" x="3451225" y="2376488"/>
          <p14:tracePt t="56215" x="3451225" y="2368550"/>
          <p14:tracePt t="56222" x="3451225" y="2352675"/>
          <p14:tracePt t="56229" x="3451225" y="2344738"/>
          <p14:tracePt t="56237" x="3443288" y="2336800"/>
          <p14:tracePt t="56244" x="3443288" y="2320925"/>
          <p14:tracePt t="56252" x="3427413" y="2320925"/>
          <p14:tracePt t="56259" x="3427413" y="2312988"/>
          <p14:tracePt t="56268" x="3411538" y="2305050"/>
          <p14:tracePt t="56274" x="3395663" y="2297113"/>
          <p14:tracePt t="56282" x="3371850" y="2289175"/>
          <p14:tracePt t="56290" x="3332163" y="2273300"/>
          <p14:tracePt t="56299" x="3300413" y="2265363"/>
          <p14:tracePt t="56304" x="3268663" y="2257425"/>
          <p14:tracePt t="56312" x="3236913" y="2233613"/>
          <p14:tracePt t="56319" x="3189288" y="2224088"/>
          <p14:tracePt t="56327" x="3141663" y="2208213"/>
          <p14:tracePt t="56335" x="3100388" y="2208213"/>
          <p14:tracePt t="56342" x="3052763" y="2200275"/>
          <p14:tracePt t="56349" x="3013075" y="2192338"/>
          <p14:tracePt t="56357" x="2989263" y="2184400"/>
          <p14:tracePt t="56365" x="2941638" y="2184400"/>
          <p14:tracePt t="56375" x="2909888" y="2176463"/>
          <p14:tracePt t="56380" x="2862263" y="2176463"/>
          <p14:tracePt t="56387" x="2822575" y="2168525"/>
          <p14:tracePt t="56394" x="2774950" y="2168525"/>
          <p14:tracePt t="56402" x="2741613" y="2168525"/>
          <p14:tracePt t="56412" x="2709863" y="2168525"/>
          <p14:tracePt t="56417" x="2678113" y="2168525"/>
          <p14:tracePt t="56424" x="2646363" y="2168525"/>
          <p14:tracePt t="56432" x="2630488" y="2168525"/>
          <p14:tracePt t="56439" x="2606675" y="2168525"/>
          <p14:tracePt t="56449" x="2574925" y="2168525"/>
          <p14:tracePt t="56454" x="2551113" y="2168525"/>
          <p14:tracePt t="56462" x="2527300" y="2168525"/>
          <p14:tracePt t="56470" x="2487613" y="2168525"/>
          <p14:tracePt t="56477" x="2463800" y="2168525"/>
          <p14:tracePt t="56484" x="2432050" y="2184400"/>
          <p14:tracePt t="56492" x="2408238" y="2192338"/>
          <p14:tracePt t="56500" x="2392363" y="2200275"/>
          <p14:tracePt t="56507" x="2374900" y="2208213"/>
          <p14:tracePt t="56515" x="2351088" y="2216150"/>
          <p14:tracePt t="56522" x="2319338" y="2233613"/>
          <p14:tracePt t="56529" x="2295525" y="2233613"/>
          <p14:tracePt t="56537" x="2271713" y="2249488"/>
          <p14:tracePt t="56544" x="2247900" y="2249488"/>
          <p14:tracePt t="56552" x="2224088" y="2257425"/>
          <p14:tracePt t="56559" x="2216150" y="2257425"/>
          <p14:tracePt t="56568" x="2192338" y="2257425"/>
          <p14:tracePt t="56574" x="2176463" y="2265363"/>
          <p14:tracePt t="56582" x="2168525" y="2273300"/>
          <p14:tracePt t="56589" x="2152650" y="2273300"/>
          <p14:tracePt t="56598" x="2152650" y="2281238"/>
          <p14:tracePt t="56604" x="2144713" y="2281238"/>
          <p14:tracePt t="56612" x="2144713" y="2289175"/>
          <p14:tracePt t="56619" x="2136775" y="2289175"/>
          <p14:tracePt t="56634" x="2128838" y="2297113"/>
          <p14:tracePt t="56642" x="2120900" y="2297113"/>
          <p14:tracePt t="56650" x="2120900" y="2305050"/>
          <p14:tracePt t="56657" x="2112963" y="2312988"/>
          <p14:tracePt t="56690" x="2112963" y="2320925"/>
          <p14:tracePt t="56702" x="2112963" y="2328863"/>
          <p14:tracePt t="56750" x="2112963" y="2336800"/>
          <p14:tracePt t="57301" x="2105025" y="2336800"/>
          <p14:tracePt t="57309" x="2097088" y="2328863"/>
          <p14:tracePt t="57317" x="2089150" y="2312988"/>
          <p14:tracePt t="57324" x="2073275" y="2305050"/>
          <p14:tracePt t="57332" x="2057400" y="2289175"/>
          <p14:tracePt t="57339" x="2025650" y="2281238"/>
          <p14:tracePt t="57348" x="2008188" y="2281238"/>
          <p14:tracePt t="57354" x="2000250" y="2281238"/>
          <p14:tracePt t="57362" x="1976438" y="2273300"/>
          <p14:tracePt t="57369" x="1968500" y="2273300"/>
          <p14:tracePt t="57377" x="1952625" y="2273300"/>
          <p14:tracePt t="57384" x="1944688" y="2273300"/>
          <p14:tracePt t="57392" x="1936750" y="2273300"/>
          <p14:tracePt t="57400" x="1928813" y="2273300"/>
          <p14:tracePt t="57416" x="1912938" y="2273300"/>
          <p14:tracePt t="57422" x="1905000" y="2273300"/>
          <p14:tracePt t="57430" x="1897063" y="2273300"/>
          <p14:tracePt t="57440" x="1889125" y="2273300"/>
          <p14:tracePt t="57444" x="1865313" y="2273300"/>
          <p14:tracePt t="57452" x="1841500" y="2273300"/>
          <p14:tracePt t="57459" x="1825625" y="2281238"/>
          <p14:tracePt t="57475" x="1770063" y="2305050"/>
          <p14:tracePt t="57484" x="1730375" y="2305050"/>
          <p14:tracePt t="57489" x="1698625" y="2312988"/>
          <p14:tracePt t="57499" x="1682750" y="2320925"/>
          <p14:tracePt t="57504" x="1658938" y="2336800"/>
          <p14:tracePt t="57512" x="1633538" y="2336800"/>
          <p14:tracePt t="57519" x="1625600" y="2344738"/>
          <p14:tracePt t="57527" x="1625600" y="2352675"/>
          <p14:tracePt t="57534" x="1609725" y="2352675"/>
          <p14:tracePt t="57542" x="1609725" y="2360613"/>
          <p14:tracePt t="57565" x="1601788" y="2368550"/>
          <p14:tracePt t="57572" x="1601788" y="2376488"/>
          <p14:tracePt t="57594" x="1601788" y="2384425"/>
          <p14:tracePt t="57609" x="1601788" y="2392363"/>
          <p14:tracePt t="57625" x="1601788" y="2408238"/>
          <p14:tracePt t="57639" x="1601788" y="2416175"/>
          <p14:tracePt t="57654" x="1601788" y="2424113"/>
          <p14:tracePt t="57661" x="1601788" y="2432050"/>
          <p14:tracePt t="57669" x="1601788" y="2439988"/>
          <p14:tracePt t="57684" x="1601788" y="2447925"/>
          <p14:tracePt t="57707" x="1601788" y="2455863"/>
          <p14:tracePt t="57714" x="1601788" y="2463800"/>
          <p14:tracePt t="57730" x="1609725" y="2471738"/>
          <p14:tracePt t="57737" x="1625600" y="2487613"/>
          <p14:tracePt t="57744" x="1633538" y="2487613"/>
          <p14:tracePt t="57752" x="1651000" y="2503488"/>
          <p14:tracePt t="57759" x="1666875" y="2503488"/>
          <p14:tracePt t="57767" x="1682750" y="2519363"/>
          <p14:tracePt t="57774" x="1714500" y="2527300"/>
          <p14:tracePt t="57782" x="1746250" y="2535238"/>
          <p14:tracePt t="57789" x="1762125" y="2535238"/>
          <p14:tracePt t="57798" x="1793875" y="2543175"/>
          <p14:tracePt t="57804" x="1825625" y="2551113"/>
          <p14:tracePt t="57813" x="1857375" y="2559050"/>
          <p14:tracePt t="57819" x="1897063" y="2566988"/>
          <p14:tracePt t="57827" x="1936750" y="2566988"/>
          <p14:tracePt t="57835" x="1968500" y="2566988"/>
          <p14:tracePt t="57842" x="1984375" y="2576513"/>
          <p14:tracePt t="57849" x="2008188" y="2576513"/>
          <p14:tracePt t="57857" x="2049463" y="2576513"/>
          <p14:tracePt t="57864" x="2065338" y="2576513"/>
          <p14:tracePt t="57872" x="2073275" y="2576513"/>
          <p14:tracePt t="57880" x="2089150" y="2559050"/>
          <p14:tracePt t="57887" x="2097088" y="2559050"/>
          <p14:tracePt t="57894" x="2105025" y="2551113"/>
          <p14:tracePt t="57909" x="2105025" y="2543175"/>
          <p14:tracePt t="57917" x="2112963" y="2535238"/>
          <p14:tracePt t="57932" x="2112963" y="2527300"/>
          <p14:tracePt t="57951" x="2112963" y="2511425"/>
          <p14:tracePt t="57954" x="2112963" y="2503488"/>
          <p14:tracePt t="57962" x="2112963" y="2495550"/>
          <p14:tracePt t="57969" x="2112963" y="2487613"/>
          <p14:tracePt t="57977" x="2112963" y="2471738"/>
          <p14:tracePt t="57984" x="2112963" y="2447925"/>
          <p14:tracePt t="57992" x="2112963" y="2424113"/>
          <p14:tracePt t="58000" x="2105025" y="2408238"/>
          <p14:tracePt t="58007" x="2089150" y="2400300"/>
          <p14:tracePt t="58014" x="2081213" y="2376488"/>
          <p14:tracePt t="58031" x="2033588" y="2360613"/>
          <p14:tracePt t="58036" x="2017713" y="2352675"/>
          <p14:tracePt t="58044" x="2000250" y="2352675"/>
          <p14:tracePt t="58052" x="1984375" y="2344738"/>
          <p14:tracePt t="58059" x="1960563" y="2344738"/>
          <p14:tracePt t="58067" x="1936750" y="2344738"/>
          <p14:tracePt t="58074" x="1912938" y="2344738"/>
          <p14:tracePt t="58083" x="1897063" y="2344738"/>
          <p14:tracePt t="58089" x="1889125" y="2344738"/>
          <p14:tracePt t="58097" x="1865313" y="2344738"/>
          <p14:tracePt t="58104" x="1841500" y="2344738"/>
          <p14:tracePt t="58112" x="1817688" y="2344738"/>
          <p14:tracePt t="58119" x="1785938" y="2352675"/>
          <p14:tracePt t="58135" x="1738313" y="2360613"/>
          <p14:tracePt t="58142" x="1714500" y="2376488"/>
          <p14:tracePt t="58151" x="1698625" y="2376488"/>
          <p14:tracePt t="58157" x="1674813" y="2392363"/>
          <p14:tracePt t="58164" x="1658938" y="2400300"/>
          <p14:tracePt t="58172" x="1641475" y="2408238"/>
          <p14:tracePt t="58182" x="1633538" y="2416175"/>
          <p14:tracePt t="58189" x="1625600" y="2416175"/>
          <p14:tracePt t="58195" x="1625600" y="2424113"/>
          <p14:tracePt t="58202" x="1609725" y="2432050"/>
          <p14:tracePt t="58209" x="1609725" y="2439988"/>
          <p14:tracePt t="58218" x="1601788" y="2447925"/>
          <p14:tracePt t="58234" x="1593850" y="2455863"/>
          <p14:tracePt t="58239" x="1593850" y="2463800"/>
          <p14:tracePt t="58255" x="1585913" y="2471738"/>
          <p14:tracePt t="58264" x="1585913" y="2479675"/>
          <p14:tracePt t="58269" x="1585913" y="2487613"/>
          <p14:tracePt t="58277" x="1585913" y="2495550"/>
          <p14:tracePt t="58285" x="1585913" y="2503488"/>
          <p14:tracePt t="58292" x="1585913" y="2519363"/>
          <p14:tracePt t="58307" x="1577975" y="2535238"/>
          <p14:tracePt t="58315" x="1577975" y="2543175"/>
          <p14:tracePt t="58322" x="1577975" y="2559050"/>
          <p14:tracePt t="58332" x="1577975" y="2576513"/>
          <p14:tracePt t="58337" x="1577975" y="2584450"/>
          <p14:tracePt t="58345" x="1577975" y="2592388"/>
          <p14:tracePt t="58352" x="1577975" y="2608263"/>
          <p14:tracePt t="58360" x="1577975" y="2632075"/>
          <p14:tracePt t="58367" x="1577975" y="2647950"/>
          <p14:tracePt t="58374" x="1585913" y="2671763"/>
          <p14:tracePt t="58383" x="1585913" y="2687638"/>
          <p14:tracePt t="58389" x="1585913" y="2703513"/>
          <p14:tracePt t="58398" x="1601788" y="2719388"/>
          <p14:tracePt t="58405" x="1609725" y="2743200"/>
          <p14:tracePt t="58413" x="1617663" y="2767013"/>
          <p14:tracePt t="58420" x="1625600" y="2774950"/>
          <p14:tracePt t="58427" x="1641475" y="2798763"/>
          <p14:tracePt t="58434" x="1666875" y="2830513"/>
          <p14:tracePt t="58442" x="1674813" y="2846388"/>
          <p14:tracePt t="58451" x="1698625" y="2870200"/>
          <p14:tracePt t="58457" x="1714500" y="2878138"/>
          <p14:tracePt t="58465" x="1722438" y="2894013"/>
          <p14:tracePt t="58472" x="1746250" y="2909888"/>
          <p14:tracePt t="58481" x="1762125" y="2919413"/>
          <p14:tracePt t="58487" x="1770063" y="2927350"/>
          <p14:tracePt t="58495" x="1801813" y="2943225"/>
          <p14:tracePt t="58503" x="1817688" y="2959100"/>
          <p14:tracePt t="58510" x="1841500" y="2967038"/>
          <p14:tracePt t="58519" x="1865313" y="2982913"/>
          <p14:tracePt t="58525" x="1889125" y="2998788"/>
          <p14:tracePt t="58533" x="1905000" y="3006725"/>
          <p14:tracePt t="58540" x="1928813" y="3022600"/>
          <p14:tracePt t="58548" x="1952625" y="3030538"/>
          <p14:tracePt t="58555" x="1984375" y="3038475"/>
          <p14:tracePt t="58564" x="2008188" y="3054350"/>
          <p14:tracePt t="58570" x="2025650" y="3062288"/>
          <p14:tracePt t="58585" x="2049463" y="3062288"/>
          <p14:tracePt t="58596" x="2065338" y="3070225"/>
          <p14:tracePt t="58600" x="2073275" y="3070225"/>
          <p14:tracePt t="58607" x="2089150" y="3070225"/>
          <p14:tracePt t="58614" x="2105025" y="3078163"/>
          <p14:tracePt t="58622" x="2128838" y="3078163"/>
          <p14:tracePt t="58631" x="2136775" y="3078163"/>
          <p14:tracePt t="58637" x="2152650" y="3078163"/>
          <p14:tracePt t="58644" x="2176463" y="3086100"/>
          <p14:tracePt t="58652" x="2184400" y="3086100"/>
          <p14:tracePt t="58659" x="2208213" y="3086100"/>
          <p14:tracePt t="58669" x="2232025" y="3094038"/>
          <p14:tracePt t="58674" x="2255838" y="3094038"/>
          <p14:tracePt t="58683" x="2279650" y="3094038"/>
          <p14:tracePt t="58690" x="2311400" y="3094038"/>
          <p14:tracePt t="58698" x="2335213" y="3094038"/>
          <p14:tracePt t="58706" x="2359025" y="3094038"/>
          <p14:tracePt t="58712" x="2384425" y="3094038"/>
          <p14:tracePt t="58720" x="2416175" y="3094038"/>
          <p14:tracePt t="58727" x="2447925" y="3094038"/>
          <p14:tracePt t="58735" x="2463800" y="3094038"/>
          <p14:tracePt t="58743" x="2495550" y="3094038"/>
          <p14:tracePt t="58751" x="2519363" y="3094038"/>
          <p14:tracePt t="58757" x="2582863" y="3094038"/>
          <p14:tracePt t="58765" x="2638425" y="3094038"/>
          <p14:tracePt t="58772" x="2693988" y="3094038"/>
          <p14:tracePt t="58784" x="2725738" y="3094038"/>
          <p14:tracePt t="58787" x="2767013" y="3094038"/>
          <p14:tracePt t="58796" x="2814638" y="3094038"/>
          <p14:tracePt t="58802" x="2846388" y="3094038"/>
          <p14:tracePt t="58810" x="2886075" y="3094038"/>
          <p14:tracePt t="58818" x="2909888" y="3094038"/>
          <p14:tracePt t="58825" x="2933700" y="3094038"/>
          <p14:tracePt t="58833" x="2941638" y="3094038"/>
          <p14:tracePt t="58840" x="2965450" y="3086100"/>
          <p14:tracePt t="58848" x="2989263" y="3086100"/>
          <p14:tracePt t="58855" x="3013075" y="3086100"/>
          <p14:tracePt t="58863" x="3036888" y="3086100"/>
          <p14:tracePt t="58870" x="3052763" y="3086100"/>
          <p14:tracePt t="58877" x="3076575" y="3078163"/>
          <p14:tracePt t="58885" x="3084513" y="3078163"/>
          <p14:tracePt t="58893" x="3109913" y="3078163"/>
          <p14:tracePt t="58900" x="3133725" y="3078163"/>
          <p14:tracePt t="58907" x="3157538" y="3070225"/>
          <p14:tracePt t="58915" x="3181350" y="3070225"/>
          <p14:tracePt t="58922" x="3197225" y="3070225"/>
          <p14:tracePt t="58932" x="3213100" y="3070225"/>
          <p14:tracePt t="58938" x="3244850" y="3070225"/>
          <p14:tracePt t="58945" x="3268663" y="3070225"/>
          <p14:tracePt t="58969" x="3340100" y="3062288"/>
          <p14:tracePt t="58975" x="3363913" y="3062288"/>
          <p14:tracePt t="58985" x="3387725" y="3062288"/>
          <p14:tracePt t="58989" x="3419475" y="3062288"/>
          <p14:tracePt t="58998" x="3443288" y="3062288"/>
          <p14:tracePt t="59005" x="3476625" y="3062288"/>
          <p14:tracePt t="59014" x="3500438" y="3062288"/>
          <p14:tracePt t="59020" x="3516313" y="3062288"/>
          <p14:tracePt t="59028" x="3540125" y="3062288"/>
          <p14:tracePt t="59035" x="3548063" y="3062288"/>
          <p14:tracePt t="59043" x="3563938" y="3062288"/>
          <p14:tracePt t="59050" x="3571875" y="3062288"/>
          <p14:tracePt t="59058" x="3587750" y="3062288"/>
          <p14:tracePt t="59067" x="3595688" y="3062288"/>
          <p14:tracePt t="59072" x="3603625" y="3062288"/>
          <p14:tracePt t="59081" x="3619500" y="3062288"/>
          <p14:tracePt t="59087" x="3635375" y="3062288"/>
          <p14:tracePt t="59096" x="3651250" y="3062288"/>
          <p14:tracePt t="59109" x="3667125" y="3062288"/>
          <p14:tracePt t="59117" x="3675063" y="3062288"/>
          <p14:tracePt t="59125" x="3690938" y="3062288"/>
          <p14:tracePt t="59133" x="3706813" y="3062288"/>
          <p14:tracePt t="59140" x="3714750" y="3062288"/>
          <p14:tracePt t="59147" x="3738563" y="3062288"/>
          <p14:tracePt t="59156" x="3754438" y="3062288"/>
          <p14:tracePt t="59164" x="3770313" y="3062288"/>
          <p14:tracePt t="59170" x="3786188" y="3062288"/>
          <p14:tracePt t="59178" x="3794125" y="3062288"/>
          <p14:tracePt t="59185" x="3810000" y="3062288"/>
          <p14:tracePt t="59192" x="3825875" y="3062288"/>
          <p14:tracePt t="59200" x="3851275" y="3062288"/>
          <p14:tracePt t="59207" x="3859213" y="3062288"/>
          <p14:tracePt t="59216" x="3875088" y="3062288"/>
          <p14:tracePt t="59222" x="3883025" y="3062288"/>
          <p14:tracePt t="59233" x="3898900" y="3062288"/>
          <p14:tracePt t="59237" x="3946525" y="3062288"/>
          <p14:tracePt t="59245" x="3954463" y="3062288"/>
          <p14:tracePt t="59252" x="3970338" y="3062288"/>
          <p14:tracePt t="59259" x="3978275" y="3062288"/>
          <p14:tracePt t="59269" x="4002088" y="3062288"/>
          <p14:tracePt t="59274" x="4010025" y="3062288"/>
          <p14:tracePt t="59283" x="4025900" y="3062288"/>
          <p14:tracePt t="59290" x="4033838" y="3062288"/>
          <p14:tracePt t="59297" x="4041775" y="3062288"/>
          <p14:tracePt t="59304" x="4057650" y="3062288"/>
          <p14:tracePt t="59316" x="4073525" y="3062288"/>
          <p14:tracePt t="59327" x="4097338" y="3062288"/>
          <p14:tracePt t="59335" x="4105275" y="3062288"/>
          <p14:tracePt t="59342" x="4113213" y="3062288"/>
          <p14:tracePt t="59350" x="4129088" y="3062288"/>
          <p14:tracePt t="59357" x="4137025" y="3062288"/>
          <p14:tracePt t="59366" x="4144963" y="3062288"/>
          <p14:tracePt t="59372" x="4160838" y="3062288"/>
          <p14:tracePt t="59382" x="4176713" y="3062288"/>
          <p14:tracePt t="59387" x="4184650" y="3062288"/>
          <p14:tracePt t="59395" x="4192588" y="3062288"/>
          <p14:tracePt t="59402" x="4200525" y="3062288"/>
          <p14:tracePt t="59425" x="4210050" y="3062288"/>
          <p14:tracePt t="59440" x="4217988" y="3062288"/>
          <p14:tracePt t="59463" x="4217988" y="3054350"/>
          <p14:tracePt t="59470" x="4225925" y="3054350"/>
          <p14:tracePt t="59477" x="4225925" y="3046413"/>
          <p14:tracePt t="59485" x="4225925" y="3038475"/>
          <p14:tracePt t="59492" x="4233863" y="3030538"/>
          <p14:tracePt t="59500" x="4233863" y="3022600"/>
          <p14:tracePt t="59507" x="4241800" y="3006725"/>
          <p14:tracePt t="59515" x="4241800" y="2998788"/>
          <p14:tracePt t="59522" x="4241800" y="2982913"/>
          <p14:tracePt t="59531" x="4241800" y="2967038"/>
          <p14:tracePt t="59538" x="4241800" y="2951163"/>
          <p14:tracePt t="59545" x="4241800" y="2943225"/>
          <p14:tracePt t="59553" x="4241800" y="2935288"/>
          <p14:tracePt t="59560" x="4241800" y="2927350"/>
          <p14:tracePt t="59567" x="4233863" y="2927350"/>
          <p14:tracePt t="59575" x="4225925" y="2919413"/>
          <p14:tracePt t="59583" x="4217988" y="2909888"/>
          <p14:tracePt t="59589" x="4200525" y="2894013"/>
          <p14:tracePt t="59598" x="4176713" y="2886075"/>
          <p14:tracePt t="59605" x="4160838" y="2878138"/>
          <p14:tracePt t="59613" x="4129088" y="2870200"/>
          <p14:tracePt t="59619" x="4097338" y="2862263"/>
          <p14:tracePt t="59629" x="4057650" y="2846388"/>
          <p14:tracePt t="59635" x="4033838" y="2838450"/>
          <p14:tracePt t="59642" x="3978275" y="2830513"/>
          <p14:tracePt t="59652" x="3930650" y="2822575"/>
          <p14:tracePt t="59657" x="3898900" y="2814638"/>
          <p14:tracePt t="59666" x="3875088" y="2814638"/>
          <p14:tracePt t="59672" x="3833813" y="2814638"/>
          <p14:tracePt t="59680" x="3786188" y="2806700"/>
          <p14:tracePt t="59687" x="3738563" y="2798763"/>
          <p14:tracePt t="59695" x="3698875" y="2798763"/>
          <p14:tracePt t="59702" x="3651250" y="2790825"/>
          <p14:tracePt t="59710" x="3627438" y="2790825"/>
          <p14:tracePt t="59717" x="3587750" y="2790825"/>
          <p14:tracePt t="59725" x="3556000" y="2790825"/>
          <p14:tracePt t="59733" x="3540125" y="2790825"/>
          <p14:tracePt t="59739" x="3500438" y="2790825"/>
          <p14:tracePt t="59747" x="3451225" y="2790825"/>
          <p14:tracePt t="59755" x="3411538" y="2790825"/>
          <p14:tracePt t="59763" x="3387725" y="2790825"/>
          <p14:tracePt t="59770" x="3348038" y="2790825"/>
          <p14:tracePt t="59779" x="3300413" y="2790825"/>
          <p14:tracePt t="59785" x="3268663" y="2798763"/>
          <p14:tracePt t="59792" x="3213100" y="2806700"/>
          <p14:tracePt t="59800" x="3165475" y="2814638"/>
          <p14:tracePt t="59807" x="3125788" y="2814638"/>
          <p14:tracePt t="59816" x="3084513" y="2822575"/>
          <p14:tracePt t="59822" x="3028950" y="2830513"/>
          <p14:tracePt t="59830" x="2981325" y="2838450"/>
          <p14:tracePt t="59837" x="2925763" y="2846388"/>
          <p14:tracePt t="59847" x="2870200" y="2846388"/>
          <p14:tracePt t="59852" x="2814638" y="2854325"/>
          <p14:tracePt t="59860" x="2782888" y="2854325"/>
          <p14:tracePt t="59868" x="2725738" y="2862263"/>
          <p14:tracePt t="59874" x="2678113" y="2870200"/>
          <p14:tracePt t="59883" x="2638425" y="2870200"/>
          <p14:tracePt t="59890" x="2606675" y="2870200"/>
          <p14:tracePt t="59898" x="2551113" y="2878138"/>
          <p14:tracePt t="59904" x="2543175" y="2886075"/>
          <p14:tracePt t="59913" x="2527300" y="2886075"/>
          <p14:tracePt t="59920" x="2519363" y="2886075"/>
          <p14:tracePt t="59927" x="2511425" y="2886075"/>
          <p14:tracePt t="59934" x="2503488" y="2894013"/>
          <p14:tracePt t="59951" x="2495550" y="2894013"/>
          <p14:tracePt t="59966" x="2487613" y="2894013"/>
          <p14:tracePt t="59972" x="2487613" y="2901950"/>
          <p14:tracePt t="59980" x="2487613" y="2909888"/>
          <p14:tracePt t="59996" x="2479675" y="2909888"/>
          <p14:tracePt t="60002" x="2479675" y="2919413"/>
          <p14:tracePt t="60018" x="2479675" y="2927350"/>
          <p14:tracePt t="60025" x="2471738" y="2927350"/>
          <p14:tracePt t="60033" x="2471738" y="2935288"/>
          <p14:tracePt t="60054" x="2471738" y="2943225"/>
          <p14:tracePt t="60066" x="2471738" y="2951163"/>
          <p14:tracePt t="60093" x="2471738" y="2959100"/>
          <p14:tracePt t="60117" x="2471738" y="2967038"/>
          <p14:tracePt t="60132" x="2487613" y="2967038"/>
          <p14:tracePt t="60139" x="2495550" y="2974975"/>
          <p14:tracePt t="60150" x="2519363" y="2982913"/>
          <p14:tracePt t="60155" x="2527300" y="2990850"/>
          <p14:tracePt t="60170" x="2574925" y="2990850"/>
          <p14:tracePt t="60177" x="2598738" y="2990850"/>
          <p14:tracePt t="60184" x="2646363" y="2990850"/>
          <p14:tracePt t="60198" x="2693988" y="2990850"/>
          <p14:tracePt t="60205" x="2759075" y="2990850"/>
          <p14:tracePt t="60208" x="2790825" y="2990850"/>
          <p14:tracePt t="60213" x="2846388" y="2990850"/>
          <p14:tracePt t="60222" x="2878138" y="2982913"/>
          <p14:tracePt t="60227" x="2901950" y="2982913"/>
          <p14:tracePt t="60235" x="2925763" y="2982913"/>
          <p14:tracePt t="60242" x="2933700" y="2982913"/>
          <p14:tracePt t="60251" x="2957513" y="2982913"/>
          <p14:tracePt t="60257" x="2957513" y="2974975"/>
          <p14:tracePt t="60325" x="2973388" y="2974975"/>
          <p14:tracePt t="60332" x="3005138" y="2974975"/>
          <p14:tracePt t="60339" x="3044825" y="2974975"/>
          <p14:tracePt t="60349" x="3117850" y="2982913"/>
          <p14:tracePt t="60354" x="3149600" y="2982913"/>
          <p14:tracePt t="60362" x="3236913" y="3014663"/>
          <p14:tracePt t="60369" x="3371850" y="3030538"/>
          <p14:tracePt t="60377" x="3516313" y="3054350"/>
          <p14:tracePt t="60385" x="3698875" y="3086100"/>
          <p14:tracePt t="60392" x="3930650" y="3109913"/>
          <p14:tracePt t="60399" x="4152900" y="3125788"/>
          <p14:tracePt t="60407" x="4305300" y="3133725"/>
          <p14:tracePt t="60415" x="4543425" y="3133725"/>
          <p14:tracePt t="60423" x="4727575" y="3141663"/>
          <p14:tracePt t="60430" x="4870450" y="3165475"/>
          <p14:tracePt t="60439" x="4975225" y="3173413"/>
          <p14:tracePt t="60446" x="5078413" y="3189288"/>
          <p14:tracePt t="60453" x="5126038" y="3197225"/>
          <p14:tracePt t="60461" x="5229225" y="3205163"/>
          <p14:tracePt t="60469" x="5326063" y="3213100"/>
          <p14:tracePt t="60475" x="5413375" y="3221038"/>
          <p14:tracePt t="60484" x="5468938" y="3221038"/>
          <p14:tracePt t="60490" x="5508625" y="3221038"/>
          <p14:tracePt t="60499" x="5524500" y="3221038"/>
          <p14:tracePt t="60504" x="5548313" y="3221038"/>
          <p14:tracePt t="60515" x="5572125" y="3221038"/>
          <p14:tracePt t="60520" x="5588000" y="3221038"/>
          <p14:tracePt t="60530" x="5595938" y="3213100"/>
          <p14:tracePt t="60535" x="5619750" y="3197225"/>
          <p14:tracePt t="60543" x="5635625" y="3189288"/>
          <p14:tracePt t="60550" x="5643563" y="3189288"/>
          <p14:tracePt t="60557" x="5651500" y="3173413"/>
          <p14:tracePt t="60566" x="5659438" y="3173413"/>
          <p14:tracePt t="60573" x="5667375" y="3173413"/>
          <p14:tracePt t="60580" x="5684838" y="3173413"/>
          <p14:tracePt t="60588" x="5700713" y="3165475"/>
          <p14:tracePt t="60596" x="5716588" y="3165475"/>
          <p14:tracePt t="60602" x="5724525" y="3165475"/>
          <p14:tracePt t="60610" x="5740400" y="3157538"/>
          <p14:tracePt t="60625" x="5748338" y="3157538"/>
          <p14:tracePt t="60633" x="5756275" y="3157538"/>
          <p14:tracePt t="60640" x="5764213" y="3149600"/>
          <p14:tracePt t="60663" x="5764213" y="3141663"/>
          <p14:tracePt t="60700" x="5772150" y="3133725"/>
          <p14:tracePt t="60733" x="5772150" y="3125788"/>
          <p14:tracePt t="60737" x="5780088" y="3125788"/>
          <p14:tracePt t="60746" x="5780088" y="3117850"/>
          <p14:tracePt t="60752" x="5788025" y="3117850"/>
          <p14:tracePt t="60760" x="5788025" y="3109913"/>
          <p14:tracePt t="60768" x="5795963" y="3109913"/>
          <p14:tracePt t="60775" x="5811838" y="3101975"/>
          <p14:tracePt t="60784" x="5835650" y="3094038"/>
          <p14:tracePt t="60790" x="5851525" y="3078163"/>
          <p14:tracePt t="60798" x="5859463" y="3070225"/>
          <p14:tracePt t="60805" x="5883275" y="3062288"/>
          <p14:tracePt t="60813" x="5915025" y="3038475"/>
          <p14:tracePt t="60820" x="5938838" y="3022600"/>
          <p14:tracePt t="60829" x="5978525" y="2998788"/>
          <p14:tracePt t="60835" x="6018213" y="2982913"/>
          <p14:tracePt t="60842" x="6034088" y="2974975"/>
          <p14:tracePt t="60850" x="6059488" y="2951163"/>
          <p14:tracePt t="60859" x="6075363" y="2943225"/>
          <p14:tracePt t="60865" x="6107113" y="2919413"/>
          <p14:tracePt t="60873" x="6130925" y="2894013"/>
          <p14:tracePt t="60881" x="6138863" y="2886075"/>
          <p14:tracePt t="60888" x="6138863" y="2878138"/>
          <p14:tracePt t="60903" x="6138863" y="2870200"/>
          <p14:tracePt t="60911" x="6138863" y="2854325"/>
          <p14:tracePt t="60918" x="6138863" y="2846388"/>
          <p14:tracePt t="60925" x="6138863" y="2838450"/>
          <p14:tracePt t="60933" x="6138863" y="2822575"/>
          <p14:tracePt t="60940" x="6122988" y="2822575"/>
          <p14:tracePt t="60969" x="6059488" y="2798763"/>
          <p14:tracePt t="60970" x="6034088" y="2798763"/>
          <p14:tracePt t="60980" x="6010275" y="2798763"/>
          <p14:tracePt t="60985" x="5970588" y="2798763"/>
          <p14:tracePt t="60993" x="5930900" y="2798763"/>
          <p14:tracePt t="61001" x="5875338" y="2798763"/>
          <p14:tracePt t="61007" x="5803900" y="2798763"/>
          <p14:tracePt t="61016" x="5732463" y="2798763"/>
          <p14:tracePt t="61022" x="5651500" y="2798763"/>
          <p14:tracePt t="61034" x="5588000" y="2798763"/>
          <p14:tracePt t="61038" x="5548313" y="2798763"/>
          <p14:tracePt t="61046" x="5492750" y="2806700"/>
          <p14:tracePt t="61052" x="5445125" y="2814638"/>
          <p14:tracePt t="61062" x="5413375" y="2822575"/>
          <p14:tracePt t="61067" x="5389563" y="2830513"/>
          <p14:tracePt t="61075" x="5373688" y="2830513"/>
          <p14:tracePt t="61105" x="5373688" y="2838450"/>
          <p14:tracePt t="61132" x="5373688" y="2846388"/>
          <p14:tracePt t="61142" x="5373688" y="2854325"/>
          <p14:tracePt t="61158" x="5373688" y="2862263"/>
          <p14:tracePt t="61172" x="5373688" y="2878138"/>
          <p14:tracePt t="61181" x="5373688" y="2886075"/>
          <p14:tracePt t="61187" x="5373688" y="2894013"/>
          <p14:tracePt t="61196" x="5373688" y="2901950"/>
          <p14:tracePt t="61202" x="5381625" y="2909888"/>
          <p14:tracePt t="61210" x="5397500" y="2927350"/>
          <p14:tracePt t="61217" x="5413375" y="2935288"/>
          <p14:tracePt t="61224" x="5437188" y="2951163"/>
          <p14:tracePt t="61233" x="5461000" y="2951163"/>
          <p14:tracePt t="61240" x="5516563" y="2974975"/>
          <p14:tracePt t="61248" x="5572125" y="2982913"/>
          <p14:tracePt t="61255" x="5635625" y="2998788"/>
          <p14:tracePt t="61262" x="5692775" y="2998788"/>
          <p14:tracePt t="61270" x="5764213" y="3006725"/>
          <p14:tracePt t="61280" x="5819775" y="3014663"/>
          <p14:tracePt t="61285" x="5867400" y="3014663"/>
          <p14:tracePt t="61293" x="5930900" y="3014663"/>
          <p14:tracePt t="61300" x="5970588" y="3014663"/>
          <p14:tracePt t="61307" x="6026150" y="3014663"/>
          <p14:tracePt t="61316" x="6059488" y="3014663"/>
          <p14:tracePt t="61323" x="6091238" y="3006725"/>
          <p14:tracePt t="61332" x="6115050" y="3006725"/>
          <p14:tracePt t="61338" x="6130925" y="2998788"/>
          <p14:tracePt t="61347" x="6154738" y="2998788"/>
          <p14:tracePt t="61353" x="6154738" y="2990850"/>
          <p14:tracePt t="61360" x="6170613" y="2990850"/>
          <p14:tracePt t="61367" x="6178550" y="2990850"/>
          <p14:tracePt t="61382" x="6186488" y="2990850"/>
          <p14:tracePt t="61390" x="6194425" y="2982913"/>
          <p14:tracePt t="61405" x="6202363" y="2982913"/>
          <p14:tracePt t="61420" x="6202363" y="2974975"/>
          <p14:tracePt t="61431" x="6210300" y="2974975"/>
          <p14:tracePt t="61450" x="6226175" y="2974975"/>
          <p14:tracePt t="61458" x="6226175" y="2967038"/>
          <p14:tracePt t="61481" x="6226175" y="2959100"/>
          <p14:tracePt t="61488" x="6234113" y="2959100"/>
          <p14:tracePt t="61824" x="6234113" y="2951163"/>
          <p14:tracePt t="61847" x="6242050" y="2951163"/>
          <p14:tracePt t="61854" x="6242050" y="2943225"/>
          <p14:tracePt t="61881" x="6242050" y="2935288"/>
          <p14:tracePt t="61884" x="6249988" y="2927350"/>
          <p14:tracePt t="61892" x="6249988" y="2919413"/>
          <p14:tracePt t="61899" x="6257925" y="2909888"/>
          <p14:tracePt t="61907" x="6257925" y="2894013"/>
          <p14:tracePt t="61915" x="6265863" y="2870200"/>
          <p14:tracePt t="61922" x="6273800" y="2846388"/>
          <p14:tracePt t="61930" x="6273800" y="2822575"/>
          <p14:tracePt t="61937" x="6281738" y="2790825"/>
          <p14:tracePt t="61944" x="6281738" y="2759075"/>
          <p14:tracePt t="61952" x="6289675" y="2727325"/>
          <p14:tracePt t="61964" x="6289675" y="2679700"/>
          <p14:tracePt t="61967" x="6289675" y="2632075"/>
          <p14:tracePt t="61974" x="6289675" y="2576513"/>
          <p14:tracePt t="61982" x="6281738" y="2535238"/>
          <p14:tracePt t="61990" x="6265863" y="2511425"/>
          <p14:tracePt t="61997" x="6257925" y="2503488"/>
          <p14:tracePt t="62004" x="6242050" y="2495550"/>
          <p14:tracePt t="62012" x="6242050" y="2487613"/>
          <p14:tracePt t="62311" x="6249988" y="2487613"/>
          <p14:tracePt t="62319" x="6257925" y="2487613"/>
          <p14:tracePt t="62326" x="6273800" y="2487613"/>
          <p14:tracePt t="62334" x="6289675" y="2487613"/>
          <p14:tracePt t="62344" x="6313488" y="2487613"/>
          <p14:tracePt t="62349" x="6345238" y="2487613"/>
          <p14:tracePt t="62357" x="6369050" y="2487613"/>
          <p14:tracePt t="62364" x="6392863" y="2487613"/>
          <p14:tracePt t="62372" x="6418263" y="2487613"/>
          <p14:tracePt t="62380" x="6457950" y="2487613"/>
          <p14:tracePt t="62387" x="6505575" y="2487613"/>
          <p14:tracePt t="62394" x="6537325" y="2487613"/>
          <p14:tracePt t="62402" x="6577013" y="2487613"/>
          <p14:tracePt t="62410" x="6608763" y="2487613"/>
          <p14:tracePt t="62417" x="6624638" y="2487613"/>
          <p14:tracePt t="62424" x="6656388" y="2487613"/>
          <p14:tracePt t="62432" x="6680200" y="2487613"/>
          <p14:tracePt t="62440" x="6704013" y="2487613"/>
          <p14:tracePt t="62447" x="6727825" y="2487613"/>
          <p14:tracePt t="62456" x="6759575" y="2487613"/>
          <p14:tracePt t="62462" x="6777038" y="2487613"/>
          <p14:tracePt t="62471" x="6800850" y="2487613"/>
          <p14:tracePt t="62477" x="6824663" y="2487613"/>
          <p14:tracePt t="62484" x="6856413" y="2487613"/>
          <p14:tracePt t="62492" x="6880225" y="2487613"/>
          <p14:tracePt t="62499" x="6911975" y="2487613"/>
          <p14:tracePt t="62507" x="6935788" y="2487613"/>
          <p14:tracePt t="62514" x="6967538" y="2487613"/>
          <p14:tracePt t="62522" x="6991350" y="2487613"/>
          <p14:tracePt t="62530" x="7023100" y="2487613"/>
          <p14:tracePt t="62537" x="7054850" y="2487613"/>
          <p14:tracePt t="62545" x="7078663" y="2487613"/>
          <p14:tracePt t="62552" x="7102475" y="2487613"/>
          <p14:tracePt t="62562" x="7143750" y="2487613"/>
          <p14:tracePt t="62567" x="7151688" y="2487613"/>
          <p14:tracePt t="62574" x="7167563" y="2487613"/>
          <p14:tracePt t="62582" x="7183438" y="2487613"/>
          <p14:tracePt t="62589" x="7207250" y="2487613"/>
          <p14:tracePt t="62597" x="7223125" y="2487613"/>
          <p14:tracePt t="62604" x="7239000" y="2487613"/>
          <p14:tracePt t="62612" x="7246938" y="2487613"/>
          <p14:tracePt t="62619" x="7270750" y="2487613"/>
          <p14:tracePt t="62628" x="7294563" y="2487613"/>
          <p14:tracePt t="62634" x="7310438" y="2479675"/>
          <p14:tracePt t="62642" x="7334250" y="2471738"/>
          <p14:tracePt t="62649" x="7358063" y="2471738"/>
          <p14:tracePt t="62656" x="7381875" y="2471738"/>
          <p14:tracePt t="62664" x="7397750" y="2463800"/>
          <p14:tracePt t="62672" x="7413625" y="2463800"/>
          <p14:tracePt t="62679" x="7421563" y="2455863"/>
          <p14:tracePt t="62690" x="7437438" y="2455863"/>
          <p14:tracePt t="62799" x="7429500" y="2455863"/>
          <p14:tracePt t="62807" x="7421563" y="2455863"/>
          <p14:tracePt t="62814" x="7405688" y="2447925"/>
          <p14:tracePt t="62821" x="7373938" y="2439988"/>
          <p14:tracePt t="62829" x="7350125" y="2432050"/>
          <p14:tracePt t="62837" x="7302500" y="2424113"/>
          <p14:tracePt t="62845" x="7262813" y="2424113"/>
          <p14:tracePt t="62852" x="7199313" y="2424113"/>
          <p14:tracePt t="62861" x="7143750" y="2424113"/>
          <p14:tracePt t="62867" x="7086600" y="2424113"/>
          <p14:tracePt t="62876" x="7007225" y="2424113"/>
          <p14:tracePt t="62882" x="6919913" y="2424113"/>
          <p14:tracePt t="62891" x="6832600" y="2424113"/>
          <p14:tracePt t="62897" x="6759575" y="2424113"/>
          <p14:tracePt t="62906" x="6704013" y="2424113"/>
          <p14:tracePt t="62912" x="6640513" y="2424113"/>
          <p14:tracePt t="62919" x="6600825" y="2424113"/>
          <p14:tracePt t="62927" x="6569075" y="2424113"/>
          <p14:tracePt t="62934" x="6545263" y="2424113"/>
          <p14:tracePt t="62943" x="6521450" y="2424113"/>
          <p14:tracePt t="62949" x="6505575" y="2432050"/>
          <p14:tracePt t="62962" x="6497638" y="2432050"/>
          <p14:tracePt t="62967" x="6489700" y="2432050"/>
          <p14:tracePt t="62972" x="6473825" y="2439988"/>
          <p14:tracePt t="62980" x="6457950" y="2439988"/>
          <p14:tracePt t="62987" x="6450013" y="2439988"/>
          <p14:tracePt t="62996" x="6434138" y="2439988"/>
          <p14:tracePt t="63002" x="6426200" y="2439988"/>
          <p14:tracePt t="63010" x="6410325" y="2439988"/>
          <p14:tracePt t="63017" x="6392863" y="2439988"/>
          <p14:tracePt t="63024" x="6376988" y="2439988"/>
          <p14:tracePt t="63032" x="6361113" y="2439988"/>
          <p14:tracePt t="63039" x="6345238" y="2447925"/>
          <p14:tracePt t="63047" x="6329363" y="2447925"/>
          <p14:tracePt t="63054" x="6313488" y="2447925"/>
          <p14:tracePt t="63062" x="6297613" y="2447925"/>
          <p14:tracePt t="63069" x="6273800" y="2447925"/>
          <p14:tracePt t="63078" x="6257925" y="2447925"/>
          <p14:tracePt t="63084" x="6242050" y="2447925"/>
          <p14:tracePt t="63093" x="6218238" y="2447925"/>
          <p14:tracePt t="63099" x="6210300" y="2447925"/>
          <p14:tracePt t="63109" x="6194425" y="2447925"/>
          <p14:tracePt t="63114" x="6186488" y="2447925"/>
          <p14:tracePt t="63125" x="6178550" y="2447925"/>
          <p14:tracePt t="63369" x="6170613" y="2447925"/>
          <p14:tracePt t="63384" x="6162675" y="2455863"/>
          <p14:tracePt t="63392" x="6154738" y="2455863"/>
          <p14:tracePt t="63399" x="6138863" y="2455863"/>
          <p14:tracePt t="63410" x="6107113" y="2463800"/>
          <p14:tracePt t="63414" x="6059488" y="2487613"/>
          <p14:tracePt t="63422" x="6002338" y="2519363"/>
          <p14:tracePt t="63429" x="5930900" y="2543175"/>
          <p14:tracePt t="63437" x="5851525" y="2576513"/>
          <p14:tracePt t="63446" x="5788025" y="2600325"/>
          <p14:tracePt t="63452" x="5732463" y="2616200"/>
          <p14:tracePt t="63460" x="5651500" y="2655888"/>
          <p14:tracePt t="63467" x="5588000" y="2671763"/>
          <p14:tracePt t="63474" x="5532438" y="2695575"/>
          <p14:tracePt t="63483" x="5476875" y="2711450"/>
          <p14:tracePt t="63490" x="5453063" y="2719388"/>
          <p14:tracePt t="63496" x="5437188" y="2719388"/>
          <p14:tracePt t="63504" x="5405438" y="2727325"/>
          <p14:tracePt t="63512" x="5397500" y="2727325"/>
          <p14:tracePt t="63520" x="5381625" y="2735263"/>
          <p14:tracePt t="63526" x="5373688" y="2735263"/>
          <p14:tracePt t="63534" x="5357813" y="2735263"/>
          <p14:tracePt t="63543" x="5349875" y="2743200"/>
          <p14:tracePt t="63549" x="5341938" y="2743200"/>
          <p14:tracePt t="63560" x="5318125" y="2751138"/>
          <p14:tracePt t="63572" x="5310188" y="2751138"/>
          <p14:tracePt t="63579" x="5300663" y="2759075"/>
          <p14:tracePt t="63587" x="5284788" y="2767013"/>
          <p14:tracePt t="63602" x="5276850" y="2774950"/>
          <p14:tracePt t="63610" x="5260975" y="2774950"/>
          <p14:tracePt t="63619" x="5260975" y="2782888"/>
          <p14:tracePt t="63626" x="5237163" y="2790825"/>
          <p14:tracePt t="63632" x="5221288" y="2798763"/>
          <p14:tracePt t="63640" x="5213350" y="2806700"/>
          <p14:tracePt t="63647" x="5205413" y="2806700"/>
          <p14:tracePt t="63654" x="5197475" y="2822575"/>
          <p14:tracePt t="63663" x="5181600" y="2830513"/>
          <p14:tracePt t="63669" x="5165725" y="2838450"/>
          <p14:tracePt t="63677" x="5157788" y="2846388"/>
          <p14:tracePt t="63684" x="5141913" y="2862263"/>
          <p14:tracePt t="63692" x="5118100" y="2870200"/>
          <p14:tracePt t="63699" x="5102225" y="2894013"/>
          <p14:tracePt t="63714" x="5094288" y="2901950"/>
          <p14:tracePt t="63722" x="5086350" y="2901950"/>
          <p14:tracePt t="63768" x="5086350" y="2909888"/>
          <p14:tracePt t="63790" x="5086350" y="2919413"/>
          <p14:tracePt t="63805" x="5086350" y="2927350"/>
          <p14:tracePt t="63820" x="5078413" y="2935288"/>
          <p14:tracePt t="63844" x="5078413" y="2943225"/>
          <p14:tracePt t="63880" x="5078413" y="2951163"/>
          <p14:tracePt t="63932" x="5078413" y="2959100"/>
          <p14:tracePt t="64013" x="5078413" y="2967038"/>
          <p14:tracePt t="64041" x="5078413" y="2974975"/>
          <p14:tracePt t="64055" x="5078413" y="2982913"/>
          <p14:tracePt t="64071" x="5078413" y="2990850"/>
          <p14:tracePt t="64090" x="5078413" y="2998788"/>
          <p14:tracePt t="64114" x="5086350" y="3006725"/>
          <p14:tracePt t="64120" x="5110163" y="3014663"/>
          <p14:tracePt t="64127" x="5126038" y="3014663"/>
          <p14:tracePt t="64135" x="5157788" y="3022600"/>
          <p14:tracePt t="64145" x="5189538" y="3022600"/>
          <p14:tracePt t="64150" x="5213350" y="3022600"/>
          <p14:tracePt t="64160" x="5245100" y="3022600"/>
          <p14:tracePt t="64165" x="5284788" y="3022600"/>
          <p14:tracePt t="64173" x="5318125" y="3022600"/>
          <p14:tracePt t="64180" x="5373688" y="3022600"/>
          <p14:tracePt t="64188" x="5405438" y="3022600"/>
          <p14:tracePt t="64195" x="5445125" y="3022600"/>
          <p14:tracePt t="64203" x="5492750" y="3022600"/>
          <p14:tracePt t="64211" x="5540375" y="3022600"/>
          <p14:tracePt t="64217" x="5572125" y="3022600"/>
          <p14:tracePt t="64227" x="5595938" y="3014663"/>
          <p14:tracePt t="64232" x="5619750" y="3006725"/>
          <p14:tracePt t="64241" x="5635625" y="3006725"/>
          <p14:tracePt t="64248" x="5659438" y="2998788"/>
          <p14:tracePt t="64255" x="5676900" y="2998788"/>
          <p14:tracePt t="64263" x="5700713" y="2998788"/>
          <p14:tracePt t="64270" x="5716588" y="2998788"/>
          <p14:tracePt t="64279" x="5732463" y="2998788"/>
          <p14:tracePt t="64286" x="5756275" y="2998788"/>
          <p14:tracePt t="64294" x="5772150" y="2998788"/>
          <p14:tracePt t="64300" x="5795963" y="2998788"/>
          <p14:tracePt t="64308" x="5811838" y="2998788"/>
          <p14:tracePt t="64316" x="5843588" y="2998788"/>
          <p14:tracePt t="64323" x="5867400" y="2998788"/>
          <p14:tracePt t="64330" x="5899150" y="2998788"/>
          <p14:tracePt t="64338" x="5907088" y="2998788"/>
          <p14:tracePt t="64347" x="5946775" y="2998788"/>
          <p14:tracePt t="64353" x="5978525" y="2998788"/>
          <p14:tracePt t="64362" x="6026150" y="2998788"/>
          <p14:tracePt t="64368" x="6075363" y="2998788"/>
          <p14:tracePt t="64379" x="6122988" y="2998788"/>
          <p14:tracePt t="64383" x="6154738" y="2998788"/>
          <p14:tracePt t="64390" x="6186488" y="2998788"/>
          <p14:tracePt t="64398" x="6218238" y="2998788"/>
          <p14:tracePt t="64406" x="6242050" y="2998788"/>
          <p14:tracePt t="64414" x="6257925" y="2998788"/>
          <p14:tracePt t="64420" x="6289675" y="2998788"/>
          <p14:tracePt t="64427" x="6305550" y="2998788"/>
          <p14:tracePt t="64435" x="6337300" y="2998788"/>
          <p14:tracePt t="64444" x="6353175" y="2998788"/>
          <p14:tracePt t="64451" x="6376988" y="2998788"/>
          <p14:tracePt t="64459" x="6392863" y="2998788"/>
          <p14:tracePt t="64465" x="6410325" y="3006725"/>
          <p14:tracePt t="64473" x="6418263" y="3006725"/>
          <p14:tracePt t="64577" x="6402388" y="3006725"/>
          <p14:tracePt t="64584" x="6384925" y="3006725"/>
          <p14:tracePt t="64593" x="6361113" y="2998788"/>
          <p14:tracePt t="64600" x="6329363" y="2998788"/>
          <p14:tracePt t="64609" x="6281738" y="2990850"/>
          <p14:tracePt t="64614" x="6218238" y="2990850"/>
          <p14:tracePt t="64622" x="6162675" y="2982913"/>
          <p14:tracePt t="64630" x="6115050" y="2982913"/>
          <p14:tracePt t="64637" x="6051550" y="2982913"/>
          <p14:tracePt t="64645" x="5962650" y="2982913"/>
          <p14:tracePt t="64652" x="5875338" y="2982913"/>
          <p14:tracePt t="64661" x="5795963" y="2982913"/>
          <p14:tracePt t="64667" x="5700713" y="2982913"/>
          <p14:tracePt t="64676" x="5611813" y="2982913"/>
          <p14:tracePt t="64682" x="5548313" y="2982913"/>
          <p14:tracePt t="64692" x="5476875" y="2982913"/>
          <p14:tracePt t="64697" x="5413375" y="2982913"/>
          <p14:tracePt t="64705" x="5357813" y="2982913"/>
          <p14:tracePt t="64714" x="5318125" y="2982913"/>
          <p14:tracePt t="64721" x="5268913" y="2982913"/>
          <p14:tracePt t="64729" x="5237163" y="2982913"/>
          <p14:tracePt t="64736" x="5213350" y="2982913"/>
          <p14:tracePt t="64744" x="5165725" y="2990850"/>
          <p14:tracePt t="64754" x="5133975" y="2990850"/>
          <p14:tracePt t="64761" x="5086350" y="2998788"/>
          <p14:tracePt t="64766" x="5046663" y="2998788"/>
          <p14:tracePt t="64773" x="5006975" y="3006725"/>
          <p14:tracePt t="64781" x="4983163" y="3006725"/>
          <p14:tracePt t="64789" x="4959350" y="3014663"/>
          <p14:tracePt t="64796" x="4926013" y="3022600"/>
          <p14:tracePt t="64803" x="4894263" y="3022600"/>
          <p14:tracePt t="64812" x="4870450" y="3030538"/>
          <p14:tracePt t="64819" x="4846638" y="3030538"/>
          <p14:tracePt t="64829" x="4830763" y="3030538"/>
          <p14:tracePt t="64833" x="4806950" y="3038475"/>
          <p14:tracePt t="64844" x="4791075" y="3038475"/>
          <p14:tracePt t="64849" x="4767263" y="3046413"/>
          <p14:tracePt t="64856" x="4759325" y="3046413"/>
          <p14:tracePt t="64867" x="4735513" y="3046413"/>
          <p14:tracePt t="64871" x="4727575" y="3046413"/>
          <p14:tracePt t="65007" x="4735513" y="3046413"/>
          <p14:tracePt t="65017" x="4759325" y="3046413"/>
          <p14:tracePt t="65021" x="4783138" y="3038475"/>
          <p14:tracePt t="65028" x="4806950" y="3038475"/>
          <p14:tracePt t="65036" x="4838700" y="3038475"/>
          <p14:tracePt t="65044" x="4870450" y="3038475"/>
          <p14:tracePt t="65052" x="4926013" y="3038475"/>
          <p14:tracePt t="65062" x="4967288" y="3038475"/>
          <p14:tracePt t="65068" x="5030788" y="3038475"/>
          <p14:tracePt t="65074" x="5086350" y="3038475"/>
          <p14:tracePt t="65082" x="5126038" y="3038475"/>
          <p14:tracePt t="65090" x="5181600" y="3038475"/>
          <p14:tracePt t="65096" x="5221288" y="3038475"/>
          <p14:tracePt t="65103" x="5276850" y="3046413"/>
          <p14:tracePt t="65113" x="5334000" y="3046413"/>
          <p14:tracePt t="65118" x="5381625" y="3046413"/>
          <p14:tracePt t="65131" x="5429250" y="3046413"/>
          <p14:tracePt t="65134" x="5461000" y="3046413"/>
          <p14:tracePt t="65143" x="5516563" y="3046413"/>
          <p14:tracePt t="65149" x="5564188" y="3046413"/>
          <p14:tracePt t="65156" x="5603875" y="3046413"/>
          <p14:tracePt t="65165" x="5627688" y="3046413"/>
          <p14:tracePt t="65171" x="5659438" y="3046413"/>
          <p14:tracePt t="65179" x="5676900" y="3046413"/>
          <p14:tracePt t="65189" x="5700713" y="3046413"/>
          <p14:tracePt t="65195" x="5724525" y="3046413"/>
          <p14:tracePt t="65200" x="5732463" y="3046413"/>
          <p14:tracePt t="65208" x="5756275" y="3046413"/>
          <p14:tracePt t="65215" x="5764213" y="3046413"/>
          <p14:tracePt t="65222" x="5772150" y="3038475"/>
          <p14:tracePt t="65230" x="5788025" y="3038475"/>
          <p14:tracePt t="65237" x="5795963" y="3038475"/>
          <p14:tracePt t="65245" x="5811838" y="3038475"/>
          <p14:tracePt t="65261" x="5827713" y="3038475"/>
          <p14:tracePt t="65267" x="5835650" y="3038475"/>
          <p14:tracePt t="65277" x="5843588" y="3038475"/>
          <p14:tracePt t="65290" x="5851525" y="3038475"/>
          <p14:tracePt t="65297" x="5867400" y="3038475"/>
          <p14:tracePt t="65316" x="5875338" y="3038475"/>
          <p14:tracePt t="65320" x="5891213" y="3038475"/>
          <p14:tracePt t="65328" x="5907088" y="3038475"/>
          <p14:tracePt t="65334" x="5930900" y="3038475"/>
          <p14:tracePt t="65343" x="5938838" y="3038475"/>
          <p14:tracePt t="65350" x="5954713" y="3038475"/>
          <p14:tracePt t="65359" x="5962650" y="3038475"/>
          <p14:tracePt t="65365" x="5978525" y="3038475"/>
          <p14:tracePt t="65379" x="5986463" y="3038475"/>
          <p14:tracePt t="65390" x="5994400" y="3038475"/>
          <p14:tracePt t="65395" x="6002338" y="3038475"/>
          <p14:tracePt t="65402" x="6018213" y="3038475"/>
          <p14:tracePt t="65411" x="6026150" y="3038475"/>
          <p14:tracePt t="65417" x="6034088" y="3038475"/>
          <p14:tracePt t="65426" x="6051550" y="3046413"/>
          <p14:tracePt t="65432" x="6067425" y="3046413"/>
          <p14:tracePt t="65440" x="6075363" y="3046413"/>
          <p14:tracePt t="65447" x="6083300" y="3046413"/>
          <p14:tracePt t="65455" x="6099175" y="3046413"/>
          <p14:tracePt t="65469" x="6107113" y="3046413"/>
          <p14:tracePt t="65485" x="6115050" y="3046413"/>
          <p14:tracePt t="65509" x="6122988" y="3046413"/>
          <p14:tracePt t="65607" x="6130925" y="3046413"/>
          <p14:tracePt t="70258" x="6107113" y="3046413"/>
          <p14:tracePt t="70259" x="6043613" y="3046413"/>
          <p14:tracePt t="70261" x="6002338" y="3046413"/>
          <p14:tracePt t="70262" x="5954713" y="3046413"/>
          <p14:tracePt t="70263" x="5915025" y="3046413"/>
          <p14:tracePt t="70277" x="5708650" y="3030538"/>
          <p14:tracePt t="70285" x="5684838" y="3030538"/>
          <p14:tracePt t="70292" x="5651500" y="3030538"/>
          <p14:tracePt t="70300" x="5635625" y="3030538"/>
          <p14:tracePt t="70307" x="5611813" y="3030538"/>
          <p14:tracePt t="70317" x="5580063" y="3030538"/>
          <p14:tracePt t="70323" x="5540375" y="3030538"/>
          <p14:tracePt t="70330" x="5516563" y="3030538"/>
          <p14:tracePt t="70337" x="5484813" y="3030538"/>
          <p14:tracePt t="70345" x="5461000" y="3030538"/>
          <p14:tracePt t="70352" x="5437188" y="3030538"/>
          <p14:tracePt t="70360" x="5421313" y="3030538"/>
          <p14:tracePt t="70367" x="5405438" y="3030538"/>
          <p14:tracePt t="70375" x="5397500" y="3030538"/>
          <p14:tracePt t="70382" x="5389563" y="3030538"/>
          <p14:tracePt t="70397" x="5381625" y="3030538"/>
          <p14:tracePt t="70412" x="5373688" y="3030538"/>
          <p14:tracePt t="70421" x="5365750" y="3030538"/>
          <p14:tracePt t="70435" x="5357813" y="3030538"/>
          <p14:tracePt t="70450" x="5349875" y="3030538"/>
          <p14:tracePt t="70465" x="5334000" y="3030538"/>
          <p14:tracePt t="70480" x="5326063" y="3030538"/>
          <p14:tracePt t="70487" x="5318125" y="3030538"/>
          <p14:tracePt t="70494" x="5310188" y="3030538"/>
          <p14:tracePt t="70502" x="5292725" y="3038475"/>
          <p14:tracePt t="70517" x="5284788" y="3038475"/>
          <p14:tracePt t="70525" x="5276850" y="3038475"/>
          <p14:tracePt t="70541" x="5260975" y="3038475"/>
          <p14:tracePt t="70548" x="5245100" y="3038475"/>
          <p14:tracePt t="70555" x="5237163" y="3046413"/>
          <p14:tracePt t="70563" x="5221288" y="3054350"/>
          <p14:tracePt t="70570" x="5205413" y="3054350"/>
          <p14:tracePt t="70577" x="5181600" y="3054350"/>
          <p14:tracePt t="70585" x="5126038" y="3070225"/>
          <p14:tracePt t="70592" x="5070475" y="3086100"/>
          <p14:tracePt t="70600" x="5006975" y="3117850"/>
          <p14:tracePt t="70607" x="4967288" y="3117850"/>
          <p14:tracePt t="70614" x="4910138" y="3141663"/>
          <p14:tracePt t="70623" x="4862513" y="3157538"/>
          <p14:tracePt t="70630" x="4814888" y="3173413"/>
          <p14:tracePt t="70637" x="4767263" y="3189288"/>
          <p14:tracePt t="70645" x="4727575" y="3205163"/>
          <p14:tracePt t="70653" x="4703763" y="3205163"/>
          <p14:tracePt t="70660" x="4664075" y="3213100"/>
          <p14:tracePt t="70668" x="4632325" y="3221038"/>
          <p14:tracePt t="70675" x="4600575" y="3221038"/>
          <p14:tracePt t="70682" x="4567238" y="3221038"/>
          <p14:tracePt t="70690" x="4535488" y="3221038"/>
          <p14:tracePt t="70697" x="4511675" y="3228975"/>
          <p14:tracePt t="70706" x="4479925" y="3228975"/>
          <p14:tracePt t="70712" x="4440238" y="3228975"/>
          <p14:tracePt t="70721" x="4400550" y="3228975"/>
          <p14:tracePt t="70727" x="4352925" y="3228975"/>
          <p14:tracePt t="70736" x="4305300" y="3228975"/>
          <p14:tracePt t="70742" x="4265613" y="3228975"/>
          <p14:tracePt t="70750" x="4233863" y="3221038"/>
          <p14:tracePt t="70757" x="4184650" y="3213100"/>
          <p14:tracePt t="70765" x="4144963" y="3205163"/>
          <p14:tracePt t="70773" x="4097338" y="3205163"/>
          <p14:tracePt t="70780" x="4010025" y="3197225"/>
          <p14:tracePt t="70787" x="3978275" y="3197225"/>
          <p14:tracePt t="70795" x="3946525" y="3189288"/>
          <p14:tracePt t="70803" x="3930650" y="3189288"/>
          <p14:tracePt t="70810" x="3898900" y="3181350"/>
          <p14:tracePt t="70817" x="3875088" y="3181350"/>
          <p14:tracePt t="70825" x="3851275" y="3173413"/>
          <p14:tracePt t="70832" x="3810000" y="3173413"/>
          <p14:tracePt t="70840" x="3786188" y="3173413"/>
          <p14:tracePt t="70847" x="3770313" y="3173413"/>
          <p14:tracePt t="70855" x="3754438" y="3173413"/>
          <p14:tracePt t="70862" x="3730625" y="3165475"/>
          <p14:tracePt t="70870" x="3706813" y="3165475"/>
          <p14:tracePt t="70877" x="3675063" y="3165475"/>
          <p14:tracePt t="70885" x="3651250" y="3165475"/>
          <p14:tracePt t="70892" x="3635375" y="3157538"/>
          <p14:tracePt t="70900" x="3556000" y="3157538"/>
          <p14:tracePt t="70907" x="3516313" y="3157538"/>
          <p14:tracePt t="70915" x="3459163" y="3157538"/>
          <p14:tracePt t="70923" x="3411538" y="3157538"/>
          <p14:tracePt t="70930" x="3355975" y="3157538"/>
          <p14:tracePt t="70939" x="3284538" y="3157538"/>
          <p14:tracePt t="70945" x="3197225" y="3157538"/>
          <p14:tracePt t="70953" x="3133725" y="3157538"/>
          <p14:tracePt t="70975" x="2870200" y="3157538"/>
          <p14:tracePt t="70982" x="2790825" y="3157538"/>
          <p14:tracePt t="70990" x="2709863" y="3157538"/>
          <p14:tracePt t="70997" x="2654300" y="3157538"/>
          <p14:tracePt t="71005" x="2582863" y="3157538"/>
          <p14:tracePt t="71012" x="2503488" y="3157538"/>
          <p14:tracePt t="71021" x="2439988" y="3157538"/>
          <p14:tracePt t="71027" x="2392363" y="3157538"/>
          <p14:tracePt t="71036" x="2343150" y="3157538"/>
          <p14:tracePt t="71042" x="2311400" y="3157538"/>
          <p14:tracePt t="71050" x="2287588" y="3157538"/>
          <p14:tracePt t="71063" x="2263775" y="3157538"/>
          <p14:tracePt t="71065" x="2255838" y="3157538"/>
          <p14:tracePt t="71074" x="2239963" y="3157538"/>
          <p14:tracePt t="71081" x="2224088" y="3157538"/>
          <p14:tracePt t="71088" x="2216150" y="3157538"/>
          <p14:tracePt t="71104" x="2208213" y="3157538"/>
          <p14:tracePt t="71110" x="2200275" y="3157538"/>
          <p14:tracePt t="71141" x="2192338" y="3157538"/>
          <p14:tracePt t="71163" x="2184400" y="3157538"/>
          <p14:tracePt t="71396" x="2192338" y="3157538"/>
          <p14:tracePt t="71410" x="2208213" y="3157538"/>
          <p14:tracePt t="71417" x="2216150" y="3157538"/>
          <p14:tracePt t="71425" x="2224088" y="3157538"/>
          <p14:tracePt t="71433" x="2239963" y="3157538"/>
          <p14:tracePt t="71440" x="2255838" y="3157538"/>
          <p14:tracePt t="71447" x="2279650" y="3157538"/>
          <p14:tracePt t="71455" x="2311400" y="3157538"/>
          <p14:tracePt t="71462" x="2343150" y="3157538"/>
          <p14:tracePt t="71470" x="2359025" y="3157538"/>
          <p14:tracePt t="71477" x="2408238" y="3157538"/>
          <p14:tracePt t="71485" x="2439988" y="3157538"/>
          <p14:tracePt t="71492" x="2495550" y="3157538"/>
          <p14:tracePt t="71499" x="2559050" y="3157538"/>
          <p14:tracePt t="71507" x="2622550" y="3165475"/>
          <p14:tracePt t="71515" x="2686050" y="3165475"/>
          <p14:tracePt t="71522" x="2741613" y="3173413"/>
          <p14:tracePt t="71532" x="2806700" y="3173413"/>
          <p14:tracePt t="71538" x="2846388" y="3173413"/>
          <p14:tracePt t="71545" x="2901950" y="3173413"/>
          <p14:tracePt t="71553" x="2965450" y="3173413"/>
          <p14:tracePt t="71561" x="3044825" y="3173413"/>
          <p14:tracePt t="71567" x="3109913" y="3173413"/>
          <p14:tracePt t="71575" x="3173413" y="3173413"/>
          <p14:tracePt t="71582" x="3236913" y="3173413"/>
          <p14:tracePt t="71590" x="3276600" y="3165475"/>
          <p14:tracePt t="71597" x="3332163" y="3157538"/>
          <p14:tracePt t="71605" x="3427413" y="3149600"/>
          <p14:tracePt t="71612" x="3476625" y="3141663"/>
          <p14:tracePt t="71621" x="3524250" y="3133725"/>
          <p14:tracePt t="71627" x="3563938" y="3125788"/>
          <p14:tracePt t="71636" x="3587750" y="3125788"/>
          <p14:tracePt t="71642" x="3619500" y="3117850"/>
          <p14:tracePt t="71650" x="3651250" y="3117850"/>
          <p14:tracePt t="71657" x="3690938" y="3109913"/>
          <p14:tracePt t="71665" x="3722688" y="3109913"/>
          <p14:tracePt t="71672" x="3754438" y="3109913"/>
          <p14:tracePt t="71680" x="3770313" y="3101975"/>
          <p14:tracePt t="71688" x="3786188" y="3101975"/>
          <p14:tracePt t="71694" x="3817938" y="3101975"/>
          <p14:tracePt t="71703" x="3843338" y="3101975"/>
          <p14:tracePt t="71710" x="3875088" y="3101975"/>
          <p14:tracePt t="71717" x="3906838" y="3101975"/>
          <p14:tracePt t="71724" x="3938588" y="3101975"/>
          <p14:tracePt t="71732" x="3962400" y="3101975"/>
          <p14:tracePt t="71740" x="3994150" y="3101975"/>
          <p14:tracePt t="71747" x="4025900" y="3101975"/>
          <p14:tracePt t="71755" x="4057650" y="3101975"/>
          <p14:tracePt t="71762" x="4081463" y="3101975"/>
          <p14:tracePt t="71770" x="4113213" y="3101975"/>
          <p14:tracePt t="71778" x="4144963" y="3101975"/>
          <p14:tracePt t="71786" x="4168775" y="3101975"/>
          <p14:tracePt t="71793" x="4200525" y="3101975"/>
          <p14:tracePt t="71800" x="4225925" y="3101975"/>
          <p14:tracePt t="71807" x="4265613" y="3101975"/>
          <p14:tracePt t="71815" x="4289425" y="3101975"/>
          <p14:tracePt t="71822" x="4313238" y="3101975"/>
          <p14:tracePt t="71830" x="4337050" y="3094038"/>
          <p14:tracePt t="71838" x="4368800" y="3094038"/>
          <p14:tracePt t="71845" x="4416425" y="3094038"/>
          <p14:tracePt t="71853" x="4456113" y="3094038"/>
          <p14:tracePt t="71860" x="4487863" y="3094038"/>
          <p14:tracePt t="71868" x="4519613" y="3094038"/>
          <p14:tracePt t="71875" x="4559300" y="3094038"/>
          <p14:tracePt t="71882" x="4592638" y="3094038"/>
          <p14:tracePt t="71890" x="4632325" y="3094038"/>
          <p14:tracePt t="71897" x="4672013" y="3094038"/>
          <p14:tracePt t="71906" x="4711700" y="3094038"/>
          <p14:tracePt t="71912" x="4735513" y="3094038"/>
          <p14:tracePt t="71922" x="4775200" y="3094038"/>
          <p14:tracePt t="71927" x="4806950" y="3094038"/>
          <p14:tracePt t="71939" x="4870450" y="3094038"/>
          <p14:tracePt t="71943" x="4918075" y="3101975"/>
          <p14:tracePt t="71958" x="4999038" y="3101975"/>
          <p14:tracePt t="71965" x="5038725" y="3101975"/>
          <p14:tracePt t="71973" x="5070475" y="3101975"/>
          <p14:tracePt t="71980" x="5102225" y="3101975"/>
          <p14:tracePt t="71988" x="5141913" y="3101975"/>
          <p14:tracePt t="71995" x="5197475" y="3101975"/>
          <p14:tracePt t="72005" x="5237163" y="3101975"/>
          <p14:tracePt t="72010" x="5268913" y="3101975"/>
          <p14:tracePt t="72019" x="5310188" y="3101975"/>
          <p14:tracePt t="72025" x="5334000" y="3101975"/>
          <p14:tracePt t="72032" x="5373688" y="3101975"/>
          <p14:tracePt t="72040" x="5437188" y="3101975"/>
          <p14:tracePt t="72048" x="5492750" y="3094038"/>
          <p14:tracePt t="72055" x="5556250" y="3094038"/>
          <p14:tracePt t="72063" x="5627688" y="3086100"/>
          <p14:tracePt t="72072" x="5684838" y="3078163"/>
          <p14:tracePt t="72077" x="5740400" y="3070225"/>
          <p14:tracePt t="72086" x="5803900" y="3070225"/>
          <p14:tracePt t="72093" x="5867400" y="3070225"/>
          <p14:tracePt t="72100" x="5922963" y="3062288"/>
          <p14:tracePt t="72107" x="5962650" y="3062288"/>
          <p14:tracePt t="72115" x="6010275" y="3062288"/>
          <p14:tracePt t="72123" x="6051550" y="3062288"/>
          <p14:tracePt t="72130" x="6075363" y="3062288"/>
          <p14:tracePt t="72139" x="6107113" y="3062288"/>
          <p14:tracePt t="72145" x="6130925" y="3062288"/>
          <p14:tracePt t="72153" x="6146800" y="3062288"/>
          <p14:tracePt t="72160" x="6170613" y="3062288"/>
          <p14:tracePt t="72168" x="6178550" y="3062288"/>
          <p14:tracePt t="72175" x="6186488" y="3062288"/>
          <p14:tracePt t="72182" x="6202363" y="3062288"/>
          <p14:tracePt t="72191" x="6210300" y="3062288"/>
          <p14:tracePt t="72197" x="6226175" y="3062288"/>
          <p14:tracePt t="72206" x="6234113" y="3062288"/>
          <p14:tracePt t="72213" x="6242050" y="3062288"/>
          <p14:tracePt t="72220" x="6249988" y="3062288"/>
          <p14:tracePt t="72236" x="6257925" y="3062288"/>
          <p14:tracePt t="72243" x="6265863" y="3062288"/>
          <p14:tracePt t="72265" x="6273800" y="3062288"/>
          <p14:tracePt t="72280" x="6281738" y="3062288"/>
          <p14:tracePt t="72288" x="6289675" y="3062288"/>
          <p14:tracePt t="72295" x="6297613" y="3062288"/>
          <p14:tracePt t="72303" x="6313488" y="3062288"/>
          <p14:tracePt t="72613" x="6305550" y="3062288"/>
          <p14:tracePt t="72620" x="6289675" y="3062288"/>
          <p14:tracePt t="72630" x="6281738" y="3062288"/>
          <p14:tracePt t="72633" x="6265863" y="3062288"/>
          <p14:tracePt t="72643" x="6249988" y="3062288"/>
          <p14:tracePt t="72648" x="6226175" y="3062288"/>
          <p14:tracePt t="72656" x="6194425" y="3062288"/>
          <p14:tracePt t="72664" x="6170613" y="3062288"/>
          <p14:tracePt t="72671" x="6154738" y="3070225"/>
          <p14:tracePt t="72678" x="6122988" y="3078163"/>
          <p14:tracePt t="72689" x="6099175" y="3078163"/>
          <p14:tracePt t="72693" x="6075363" y="3086100"/>
          <p14:tracePt t="72704" x="6034088" y="3094038"/>
          <p14:tracePt t="72708" x="5946775" y="3101975"/>
          <p14:tracePt t="72715" x="5907088" y="3109913"/>
          <p14:tracePt t="72723" x="5867400" y="3117850"/>
          <p14:tracePt t="72730" x="5811838" y="3117850"/>
          <p14:tracePt t="72740" x="5780088" y="3117850"/>
          <p14:tracePt t="72745" x="5740400" y="3117850"/>
          <p14:tracePt t="72756" x="5692775" y="3117850"/>
          <p14:tracePt t="72760" x="5651500" y="3117850"/>
          <p14:tracePt t="72770" x="5595938" y="3117850"/>
          <p14:tracePt t="72776" x="5564188" y="3117850"/>
          <p14:tracePt t="72783" x="5516563" y="3117850"/>
          <p14:tracePt t="72790" x="5468938" y="3117850"/>
          <p14:tracePt t="72798" x="5413375" y="3125788"/>
          <p14:tracePt t="72806" x="5365750" y="3133725"/>
          <p14:tracePt t="72818" x="5326063" y="3133725"/>
          <p14:tracePt t="72823" x="5300663" y="3141663"/>
          <p14:tracePt t="72828" x="5260975" y="3141663"/>
          <p14:tracePt t="72836" x="5229225" y="3149600"/>
          <p14:tracePt t="72843" x="5205413" y="3149600"/>
          <p14:tracePt t="72854" x="5181600" y="3149600"/>
          <p14:tracePt t="72859" x="5157788" y="3149600"/>
          <p14:tracePt t="72865" x="5141913" y="3157538"/>
          <p14:tracePt t="72873" x="5126038" y="3157538"/>
          <p14:tracePt t="72880" x="5110163" y="3157538"/>
          <p14:tracePt t="72891" x="5086350" y="3157538"/>
          <p14:tracePt t="72895" x="5062538" y="3157538"/>
          <p14:tracePt t="72903" x="5038725" y="3165475"/>
          <p14:tracePt t="72911" x="5030788" y="3165475"/>
          <p14:tracePt t="72920" x="5006975" y="3165475"/>
          <p14:tracePt t="72926" x="4983163" y="3165475"/>
          <p14:tracePt t="72933" x="4967288" y="3165475"/>
          <p14:tracePt t="72941" x="4943475" y="3165475"/>
          <p14:tracePt t="72948" x="4918075" y="3165475"/>
          <p14:tracePt t="72975" x="4838700" y="3165475"/>
          <p14:tracePt t="72978" x="4814888" y="3165475"/>
          <p14:tracePt t="72987" x="4783138" y="3165475"/>
          <p14:tracePt t="72993" x="4759325" y="3165475"/>
          <p14:tracePt t="73006" x="4727575" y="3165475"/>
          <p14:tracePt t="73008" x="4695825" y="3165475"/>
          <p14:tracePt t="73015" x="4679950" y="3165475"/>
          <p14:tracePt t="73024" x="4648200" y="3165475"/>
          <p14:tracePt t="73031" x="4608513" y="3165475"/>
          <p14:tracePt t="73040" x="4576763" y="3165475"/>
          <p14:tracePt t="73045" x="4527550" y="3165475"/>
          <p14:tracePt t="73053" x="4479925" y="3165475"/>
          <p14:tracePt t="73061" x="4456113" y="3165475"/>
          <p14:tracePt t="73069" x="4416425" y="3165475"/>
          <p14:tracePt t="73076" x="4376738" y="3165475"/>
          <p14:tracePt t="73084" x="4313238" y="3165475"/>
          <p14:tracePt t="73091" x="4265613" y="3165475"/>
          <p14:tracePt t="73098" x="4225925" y="3165475"/>
          <p14:tracePt t="73106" x="4176713" y="3165475"/>
          <p14:tracePt t="73113" x="4137025" y="3165475"/>
          <p14:tracePt t="73121" x="4081463" y="3165475"/>
          <p14:tracePt t="73128" x="4010025" y="3165475"/>
          <p14:tracePt t="73137" x="3978275" y="3165475"/>
          <p14:tracePt t="73143" x="3946525" y="3165475"/>
          <p14:tracePt t="73153" x="3906838" y="3165475"/>
          <p14:tracePt t="73158" x="3890963" y="3165475"/>
          <p14:tracePt t="73166" x="3859213" y="3173413"/>
          <p14:tracePt t="73173" x="3833813" y="3173413"/>
          <p14:tracePt t="73180" x="3810000" y="3181350"/>
          <p14:tracePt t="73190" x="3802063" y="3181350"/>
          <p14:tracePt t="73196" x="3786188" y="3181350"/>
          <p14:tracePt t="73397" x="3778250" y="3181350"/>
          <p14:tracePt t="73405" x="3762375" y="3181350"/>
          <p14:tracePt t="73412" x="3738563" y="3181350"/>
          <p14:tracePt t="73420" x="3714750" y="3173413"/>
          <p14:tracePt t="73427" x="3683000" y="3165475"/>
          <p14:tracePt t="73435" x="3627438" y="3149600"/>
          <p14:tracePt t="73442" x="3563938" y="3141663"/>
          <p14:tracePt t="73450" x="3492500" y="3133725"/>
          <p14:tracePt t="73457" x="3427413" y="3133725"/>
          <p14:tracePt t="73465" x="3363913" y="3125788"/>
          <p14:tracePt t="73472" x="3292475" y="3125788"/>
          <p14:tracePt t="73480" x="3228975" y="3125788"/>
          <p14:tracePt t="73487" x="3157538" y="3125788"/>
          <p14:tracePt t="73498" x="3092450" y="3125788"/>
          <p14:tracePt t="73503" x="3036888" y="3125788"/>
          <p14:tracePt t="73510" x="3005138" y="3125788"/>
          <p14:tracePt t="73519" x="2989263" y="3125788"/>
          <p14:tracePt t="73524" x="2981325" y="3125788"/>
          <p14:tracePt t="73533" x="2973388" y="3125788"/>
          <p14:tracePt t="73711" x="2965450" y="3125788"/>
          <p14:tracePt t="73719" x="2957513" y="3125788"/>
          <p14:tracePt t="73734" x="2941638" y="3125788"/>
          <p14:tracePt t="73742" x="2933700" y="3125788"/>
          <p14:tracePt t="73750" x="2917825" y="3125788"/>
          <p14:tracePt t="73756" x="2901950" y="3125788"/>
          <p14:tracePt t="73764" x="2886075" y="3125788"/>
          <p14:tracePt t="73772" x="2862263" y="3125788"/>
          <p14:tracePt t="73780" x="2838450" y="3125788"/>
          <p14:tracePt t="73788" x="2814638" y="3125788"/>
          <p14:tracePt t="73795" x="2790825" y="3125788"/>
          <p14:tracePt t="73803" x="2767013" y="3125788"/>
          <p14:tracePt t="73810" x="2733675" y="3133725"/>
          <p14:tracePt t="73818" x="2709863" y="3133725"/>
          <p14:tracePt t="73825" x="2686050" y="3141663"/>
          <p14:tracePt t="73833" x="2678113" y="3141663"/>
          <p14:tracePt t="73839" x="2662238" y="3141663"/>
          <p14:tracePt t="73847" x="2646363" y="3141663"/>
          <p14:tracePt t="73854" x="2630488" y="3141663"/>
          <p14:tracePt t="73862" x="2614613" y="3141663"/>
          <p14:tracePt t="73870" x="2606675" y="3149600"/>
          <p14:tracePt t="73877" x="2590800" y="3149600"/>
          <p14:tracePt t="73885" x="2574925" y="3157538"/>
          <p14:tracePt t="73892" x="2559050" y="3157538"/>
          <p14:tracePt t="73900" x="2543175" y="3157538"/>
          <p14:tracePt t="73907" x="2535238" y="3157538"/>
          <p14:tracePt t="73915" x="2519363" y="3157538"/>
          <p14:tracePt t="73922" x="2511425" y="3165475"/>
          <p14:tracePt t="73930" x="2503488" y="3165475"/>
          <p14:tracePt t="73939" x="2495550" y="3165475"/>
          <p14:tracePt t="73953" x="2479675" y="3173413"/>
          <p14:tracePt t="74146" x="2487613" y="3173413"/>
          <p14:tracePt t="74154" x="2495550" y="3173413"/>
          <p14:tracePt t="74162" x="2511425" y="3173413"/>
          <p14:tracePt t="74170" x="2519363" y="3173413"/>
          <p14:tracePt t="74177" x="2535238" y="3173413"/>
          <p14:tracePt t="74187" x="2551113" y="3173413"/>
          <p14:tracePt t="74192" x="2566988" y="3173413"/>
          <p14:tracePt t="74200" x="2590800" y="3173413"/>
          <p14:tracePt t="74207" x="2606675" y="3173413"/>
          <p14:tracePt t="74214" x="2622550" y="3173413"/>
          <p14:tracePt t="74230" x="2638425" y="3173413"/>
          <p14:tracePt t="74237" x="2654300" y="3173413"/>
          <p14:tracePt t="74244" x="2662238" y="3173413"/>
          <p14:tracePt t="74253" x="2670175" y="3173413"/>
          <p14:tracePt t="74260" x="2678113" y="3173413"/>
          <p14:tracePt t="74275" x="2686050" y="3173413"/>
          <p14:tracePt t="74336" x="2693988" y="3173413"/>
          <p14:tracePt t="74343" x="2701925" y="3173413"/>
          <p14:tracePt t="74357" x="2709863" y="3173413"/>
          <p14:tracePt t="74365" x="2717800" y="3173413"/>
          <p14:tracePt t="74373" x="2725738" y="3173413"/>
          <p14:tracePt t="74381" x="2741613" y="3173413"/>
          <p14:tracePt t="74388" x="2751138" y="3173413"/>
          <p14:tracePt t="74395" x="2759075" y="3173413"/>
          <p14:tracePt t="74404" x="2782888" y="3173413"/>
          <p14:tracePt t="74410" x="2798763" y="3173413"/>
          <p14:tracePt t="74419" x="2822575" y="3173413"/>
          <p14:tracePt t="74425" x="2838450" y="3173413"/>
          <p14:tracePt t="74433" x="2870200" y="3173413"/>
          <p14:tracePt t="74440" x="2901950" y="3173413"/>
          <p14:tracePt t="74447" x="2925763" y="3173413"/>
          <p14:tracePt t="74456" x="2957513" y="3173413"/>
          <p14:tracePt t="74462" x="2989263" y="3173413"/>
          <p14:tracePt t="74471" x="3021013" y="3173413"/>
          <p14:tracePt t="74477" x="3052763" y="3173413"/>
          <p14:tracePt t="74485" x="3084513" y="3173413"/>
          <p14:tracePt t="74494" x="3109913" y="3173413"/>
          <p14:tracePt t="74503" x="3133725" y="3173413"/>
          <p14:tracePt t="74508" x="3165475" y="3165475"/>
          <p14:tracePt t="74515" x="3189288" y="3165475"/>
          <p14:tracePt t="74522" x="3213100" y="3165475"/>
          <p14:tracePt t="74533" x="3228975" y="3165475"/>
          <p14:tracePt t="74539" x="3252788" y="3165475"/>
          <p14:tracePt t="74545" x="3268663" y="3157538"/>
          <p14:tracePt t="74554" x="3276600" y="3157538"/>
          <p14:tracePt t="74564" x="3292475" y="3157538"/>
          <p14:tracePt t="74568" x="3308350" y="3149600"/>
          <p14:tracePt t="74575" x="3316288" y="3149600"/>
          <p14:tracePt t="74590" x="3324225" y="3149600"/>
          <p14:tracePt t="74597" x="3332163" y="3149600"/>
          <p14:tracePt t="74613" x="3340100" y="3149600"/>
          <p14:tracePt t="74627" x="3348038" y="3149600"/>
          <p14:tracePt t="74651" x="3355975" y="3149600"/>
          <p14:tracePt t="74657" x="3363913" y="3149600"/>
          <p14:tracePt t="74673" x="3371850" y="3149600"/>
          <p14:tracePt t="74680" x="3387725" y="3149600"/>
          <p14:tracePt t="74688" x="3395663" y="3149600"/>
          <p14:tracePt t="74695" x="3403600" y="3149600"/>
          <p14:tracePt t="74703" x="3411538" y="3149600"/>
          <p14:tracePt t="74711" x="3419475" y="3149600"/>
          <p14:tracePt t="74720" x="3435350" y="3149600"/>
          <p14:tracePt t="74725" x="3443288" y="3149600"/>
          <p14:tracePt t="74734" x="3451225" y="3149600"/>
          <p14:tracePt t="74741" x="3467100" y="3149600"/>
          <p14:tracePt t="74748" x="3476625" y="3149600"/>
          <p14:tracePt t="74755" x="3500438" y="3141663"/>
          <p14:tracePt t="74762" x="3524250" y="3141663"/>
          <p14:tracePt t="74771" x="3548063" y="3133725"/>
          <p14:tracePt t="74778" x="3563938" y="3133725"/>
          <p14:tracePt t="74786" x="3587750" y="3125788"/>
          <p14:tracePt t="74792" x="3611563" y="3125788"/>
          <p14:tracePt t="74800" x="3635375" y="3125788"/>
          <p14:tracePt t="74807" x="3643313" y="3125788"/>
          <p14:tracePt t="74822" x="3651250" y="3125788"/>
          <p14:tracePt t="74830" x="3659188" y="3117850"/>
          <p14:tracePt t="74845" x="3667125" y="3117850"/>
          <p14:tracePt t="74860" x="3675063" y="3117850"/>
          <p14:tracePt t="74870" x="3675063" y="3109913"/>
          <p14:tracePt t="74875" x="3683000" y="3101975"/>
          <p14:tracePt t="74890" x="3690938" y="3101975"/>
          <p14:tracePt t="74906" x="3690938" y="3094038"/>
          <p14:tracePt t="74913" x="3698875" y="3094038"/>
          <p14:tracePt t="74927" x="3714750" y="3086100"/>
          <p14:tracePt t="74938" x="3714750" y="3078163"/>
          <p14:tracePt t="74942" x="3730625" y="3062288"/>
          <p14:tracePt t="74951" x="3738563" y="3054350"/>
          <p14:tracePt t="74957" x="3754438" y="3038475"/>
          <p14:tracePt t="74972" x="3770313" y="3014663"/>
          <p14:tracePt t="74973" x="3786188" y="2990850"/>
          <p14:tracePt t="74979" x="3810000" y="2974975"/>
          <p14:tracePt t="74987" x="3817938" y="2959100"/>
          <p14:tracePt t="74994" x="3833813" y="2951163"/>
          <p14:tracePt t="75003" x="3843338" y="2935288"/>
          <p14:tracePt t="75009" x="3851275" y="2927350"/>
          <p14:tracePt t="75018" x="3859213" y="2919413"/>
          <p14:tracePt t="75024" x="3859213" y="2909888"/>
          <p14:tracePt t="75034" x="3867150" y="2901950"/>
          <p14:tracePt t="75039" x="3867150" y="2894013"/>
          <p14:tracePt t="75055" x="3883025" y="2878138"/>
          <p14:tracePt t="75062" x="3883025" y="2870200"/>
          <p14:tracePt t="75070" x="3883025" y="2862263"/>
          <p14:tracePt t="75077" x="3890963" y="2846388"/>
          <p14:tracePt t="75092" x="3898900" y="2838450"/>
          <p14:tracePt t="75100" x="3898900" y="2830513"/>
          <p14:tracePt t="75107" x="3898900" y="2822575"/>
          <p14:tracePt t="75115" x="3898900" y="2814638"/>
          <p14:tracePt t="75129" x="3898900" y="2806700"/>
          <p14:tracePt t="75137" x="3898900" y="2798763"/>
          <p14:tracePt t="75145" x="3898900" y="2790825"/>
          <p14:tracePt t="75152" x="3898900" y="2774950"/>
          <p14:tracePt t="75168" x="3898900" y="2759075"/>
          <p14:tracePt t="75174" x="3898900" y="2743200"/>
          <p14:tracePt t="75183" x="3890963" y="2743200"/>
          <p14:tracePt t="75189" x="3875088" y="2735263"/>
          <p14:tracePt t="75197" x="3875088" y="2727325"/>
          <p14:tracePt t="75205" x="3843338" y="2719388"/>
          <p14:tracePt t="75212" x="3810000" y="2711450"/>
          <p14:tracePt t="75221" x="3770313" y="2711450"/>
          <p14:tracePt t="75227" x="3754438" y="2703513"/>
          <p14:tracePt t="75236" x="3714750" y="2695575"/>
          <p14:tracePt t="75242" x="3675063" y="2695575"/>
          <p14:tracePt t="75250" x="3611563" y="2687638"/>
          <p14:tracePt t="75257" x="3563938" y="2679700"/>
          <p14:tracePt t="75265" x="3500438" y="2671763"/>
          <p14:tracePt t="75272" x="3451225" y="2671763"/>
          <p14:tracePt t="75279" x="3419475" y="2663825"/>
          <p14:tracePt t="75287" x="3363913" y="2663825"/>
          <p14:tracePt t="75294" x="3300413" y="2663825"/>
          <p14:tracePt t="75301" x="3252788" y="2663825"/>
          <p14:tracePt t="75309" x="3205163" y="2663825"/>
          <p14:tracePt t="75318" x="3149600" y="2663825"/>
          <p14:tracePt t="75324" x="3125788" y="2663825"/>
          <p14:tracePt t="75333" x="3076575" y="2663825"/>
          <p14:tracePt t="75340" x="3036888" y="2663825"/>
          <p14:tracePt t="75347" x="2989263" y="2663825"/>
          <p14:tracePt t="75355" x="2949575" y="2663825"/>
          <p14:tracePt t="75363" x="2901950" y="2671763"/>
          <p14:tracePt t="75370" x="2878138" y="2679700"/>
          <p14:tracePt t="75379" x="2862263" y="2679700"/>
          <p14:tracePt t="75385" x="2822575" y="2687638"/>
          <p14:tracePt t="75393" x="2782888" y="2695575"/>
          <p14:tracePt t="75400" x="2751138" y="2695575"/>
          <p14:tracePt t="75407" x="2717800" y="2703513"/>
          <p14:tracePt t="75416" x="2693988" y="2711450"/>
          <p14:tracePt t="75422" x="2654300" y="2719388"/>
          <p14:tracePt t="75430" x="2638425" y="2727325"/>
          <p14:tracePt t="75437" x="2606675" y="2735263"/>
          <p14:tracePt t="75445" x="2574925" y="2743200"/>
          <p14:tracePt t="75453" x="2543175" y="2751138"/>
          <p14:tracePt t="75460" x="2519363" y="2759075"/>
          <p14:tracePt t="75467" x="2487613" y="2774950"/>
          <p14:tracePt t="75475" x="2455863" y="2774950"/>
          <p14:tracePt t="75483" x="2416175" y="2782888"/>
          <p14:tracePt t="75490" x="2392363" y="2790825"/>
          <p14:tracePt t="75497" x="2374900" y="2798763"/>
          <p14:tracePt t="75504" x="2351088" y="2806700"/>
          <p14:tracePt t="75512" x="2327275" y="2806700"/>
          <p14:tracePt t="75520" x="2311400" y="2806700"/>
          <p14:tracePt t="75528" x="2295525" y="2814638"/>
          <p14:tracePt t="75537" x="2279650" y="2822575"/>
          <p14:tracePt t="75543" x="2263775" y="2830513"/>
          <p14:tracePt t="75551" x="2239963" y="2830513"/>
          <p14:tracePt t="75557" x="2224088" y="2838450"/>
          <p14:tracePt t="75567" x="2200275" y="2854325"/>
          <p14:tracePt t="75574" x="2192338" y="2854325"/>
          <p14:tracePt t="75580" x="2168525" y="2862263"/>
          <p14:tracePt t="75587" x="2152650" y="2870200"/>
          <p14:tracePt t="75598" x="2136775" y="2878138"/>
          <p14:tracePt t="75604" x="2128838" y="2886075"/>
          <p14:tracePt t="75612" x="2120900" y="2894013"/>
          <p14:tracePt t="75618" x="2120900" y="2901950"/>
          <p14:tracePt t="75625" x="2112963" y="2901950"/>
          <p14:tracePt t="75634" x="2112963" y="2909888"/>
          <p14:tracePt t="75648" x="2105025" y="2919413"/>
          <p14:tracePt t="75656" x="2105025" y="2927350"/>
          <p14:tracePt t="75663" x="2105025" y="2943225"/>
          <p14:tracePt t="75678" x="2105025" y="2951163"/>
          <p14:tracePt t="75689" x="2105025" y="2967038"/>
          <p14:tracePt t="75692" x="2105025" y="2982913"/>
          <p14:tracePt t="75701" x="2105025" y="2990850"/>
          <p14:tracePt t="75707" x="2105025" y="3006725"/>
          <p14:tracePt t="75717" x="2112963" y="3022600"/>
          <p14:tracePt t="75723" x="2120900" y="3022600"/>
          <p14:tracePt t="75730" x="2120900" y="3030538"/>
          <p14:tracePt t="75738" x="2128838" y="3046413"/>
          <p14:tracePt t="75745" x="2136775" y="3054350"/>
          <p14:tracePt t="75755" x="2152650" y="3070225"/>
          <p14:tracePt t="75761" x="2152650" y="3078163"/>
          <p14:tracePt t="75769" x="2160588" y="3086100"/>
          <p14:tracePt t="75775" x="2168525" y="3086100"/>
          <p14:tracePt t="75784" x="2176463" y="3094038"/>
          <p14:tracePt t="75790" x="2184400" y="3094038"/>
          <p14:tracePt t="75798" x="2192338" y="3109913"/>
          <p14:tracePt t="75806" x="2208213" y="3125788"/>
          <p14:tracePt t="75812" x="2239963" y="3149600"/>
          <p14:tracePt t="75821" x="2255838" y="3157538"/>
          <p14:tracePt t="75827" x="2279650" y="3173413"/>
          <p14:tracePt t="75837" x="2303463" y="3189288"/>
          <p14:tracePt t="75842" x="2351088" y="3197225"/>
          <p14:tracePt t="75850" x="2392363" y="3221038"/>
          <p14:tracePt t="75857" x="2424113" y="3236913"/>
          <p14:tracePt t="75866" x="2463800" y="3244850"/>
          <p14:tracePt t="75873" x="2503488" y="3262313"/>
          <p14:tracePt t="75880" x="2543175" y="3262313"/>
          <p14:tracePt t="75887" x="2574925" y="3262313"/>
          <p14:tracePt t="75895" x="2630488" y="3270250"/>
          <p14:tracePt t="75903" x="2678113" y="3270250"/>
          <p14:tracePt t="75910" x="2725738" y="3270250"/>
          <p14:tracePt t="75919" x="2767013" y="3270250"/>
          <p14:tracePt t="75925" x="2814638" y="3270250"/>
          <p14:tracePt t="75933" x="2854325" y="3262313"/>
          <p14:tracePt t="75940" x="2909888" y="3244850"/>
          <p14:tracePt t="75950" x="2957513" y="3236913"/>
          <p14:tracePt t="75972" x="3092450" y="3197225"/>
          <p14:tracePt t="75978" x="3149600" y="3173413"/>
          <p14:tracePt t="75988" x="3197225" y="3157538"/>
          <p14:tracePt t="75993" x="3236913" y="3133725"/>
          <p14:tracePt t="76000" x="3268663" y="3125788"/>
          <p14:tracePt t="76007" x="3308350" y="3101975"/>
          <p14:tracePt t="76017" x="3332163" y="3086100"/>
          <p14:tracePt t="76024" x="3371850" y="3062288"/>
          <p14:tracePt t="76030" x="3395663" y="3046413"/>
          <p14:tracePt t="76038" x="3419475" y="3030538"/>
          <p14:tracePt t="76045" x="3435350" y="3022600"/>
          <p14:tracePt t="76053" x="3451225" y="3006725"/>
          <p14:tracePt t="76066" x="3467100" y="2998788"/>
          <p14:tracePt t="76070" x="3492500" y="2982913"/>
          <p14:tracePt t="76075" x="3508375" y="2974975"/>
          <p14:tracePt t="76083" x="3524250" y="2959100"/>
          <p14:tracePt t="76090" x="3532188" y="2951163"/>
          <p14:tracePt t="76100" x="3556000" y="2935288"/>
          <p14:tracePt t="76105" x="3563938" y="2935288"/>
          <p14:tracePt t="76112" x="3571875" y="2927350"/>
          <p14:tracePt t="76120" x="3571875" y="2919413"/>
          <p14:tracePt t="76127" x="3587750" y="2909888"/>
          <p14:tracePt t="76138" x="3603625" y="2901950"/>
          <p14:tracePt t="76142" x="3603625" y="2894013"/>
          <p14:tracePt t="76150" x="3619500" y="2886075"/>
          <p14:tracePt t="76157" x="3627438" y="2870200"/>
          <p14:tracePt t="76166" x="3643313" y="2862263"/>
          <p14:tracePt t="76173" x="3659188" y="2838450"/>
          <p14:tracePt t="76180" x="3667125" y="2830513"/>
          <p14:tracePt t="76189" x="3667125" y="2822575"/>
          <p14:tracePt t="76195" x="3667125" y="2814638"/>
          <p14:tracePt t="76203" x="3667125" y="2798763"/>
          <p14:tracePt t="76211" x="3667125" y="2790825"/>
          <p14:tracePt t="76219" x="3667125" y="2774950"/>
          <p14:tracePt t="76225" x="3667125" y="2759075"/>
          <p14:tracePt t="76233" x="3667125" y="2743200"/>
          <p14:tracePt t="76240" x="3667125" y="2735263"/>
          <p14:tracePt t="76255" x="3667125" y="2727325"/>
          <p14:tracePt t="76277" x="3651250" y="2719388"/>
          <p14:tracePt t="76287" x="3643313" y="2719388"/>
          <p14:tracePt t="76293" x="3627438" y="2719388"/>
          <p14:tracePt t="76301" x="3611563" y="2711450"/>
          <p14:tracePt t="76309" x="3587750" y="2711450"/>
          <p14:tracePt t="76317" x="3563938" y="2711450"/>
          <p14:tracePt t="76322" x="3532188" y="2711450"/>
          <p14:tracePt t="76331" x="3492500" y="2711450"/>
          <p14:tracePt t="76337" x="3427413" y="2711450"/>
          <p14:tracePt t="76345" x="3355975" y="2711450"/>
          <p14:tracePt t="76353" x="3276600" y="2711450"/>
          <p14:tracePt t="76360" x="3213100" y="2711450"/>
          <p14:tracePt t="76369" x="3141663" y="2719388"/>
          <p14:tracePt t="76375" x="3044825" y="2735263"/>
          <p14:tracePt t="76383" x="2949575" y="2743200"/>
          <p14:tracePt t="76390" x="2838450" y="2751138"/>
          <p14:tracePt t="76398" x="2759075" y="2751138"/>
          <p14:tracePt t="76405" x="2693988" y="2759075"/>
          <p14:tracePt t="76413" x="2614613" y="2767013"/>
          <p14:tracePt t="76420" x="2559050" y="2774950"/>
          <p14:tracePt t="76428" x="2527300" y="2790825"/>
          <p14:tracePt t="76439" x="2503488" y="2790825"/>
          <p14:tracePt t="76442" x="2471738" y="2798763"/>
          <p14:tracePt t="76450" x="2439988" y="2806700"/>
          <p14:tracePt t="76457" x="2432050" y="2814638"/>
          <p14:tracePt t="76466" x="2416175" y="2814638"/>
          <p14:tracePt t="76472" x="2400300" y="2830513"/>
          <p14:tracePt t="76480" x="2374900" y="2830513"/>
          <p14:tracePt t="76487" x="2366963" y="2846388"/>
          <p14:tracePt t="76496" x="2351088" y="2854325"/>
          <p14:tracePt t="76503" x="2327275" y="2878138"/>
          <p14:tracePt t="76510" x="2319338" y="2878138"/>
          <p14:tracePt t="76518" x="2303463" y="2894013"/>
          <p14:tracePt t="76525" x="2287588" y="2901950"/>
          <p14:tracePt t="76534" x="2279650" y="2909888"/>
          <p14:tracePt t="76541" x="2271713" y="2919413"/>
          <p14:tracePt t="76548" x="2263775" y="2927350"/>
          <p14:tracePt t="76556" x="2255838" y="2935288"/>
          <p14:tracePt t="76563" x="2247900" y="2935288"/>
          <p14:tracePt t="76570" x="2247900" y="2943225"/>
          <p14:tracePt t="76586" x="2247900" y="2959100"/>
          <p14:tracePt t="76600" x="2239963" y="2967038"/>
          <p14:tracePt t="76616" x="2239963" y="2982913"/>
          <p14:tracePt t="76623" x="2239963" y="2990850"/>
          <p14:tracePt t="76630" x="2239963" y="2998788"/>
          <p14:tracePt t="76637" x="2239963" y="3006725"/>
          <p14:tracePt t="76645" x="2239963" y="3030538"/>
          <p14:tracePt t="76660" x="2255838" y="3038475"/>
          <p14:tracePt t="76669" x="2263775" y="3062288"/>
          <p14:tracePt t="76675" x="2279650" y="3062288"/>
          <p14:tracePt t="76683" x="2295525" y="3078163"/>
          <p14:tracePt t="76691" x="2311400" y="3086100"/>
          <p14:tracePt t="76699" x="2343150" y="3101975"/>
          <p14:tracePt t="76705" x="2366963" y="3109913"/>
          <p14:tracePt t="76713" x="2424113" y="3117850"/>
          <p14:tracePt t="76721" x="2487613" y="3125788"/>
          <p14:tracePt t="76727" x="2559050" y="3133725"/>
          <p14:tracePt t="76736" x="2638425" y="3133725"/>
          <p14:tracePt t="76743" x="2709863" y="3133725"/>
          <p14:tracePt t="76750" x="2790825" y="3133725"/>
          <p14:tracePt t="76757" x="2870200" y="3133725"/>
          <p14:tracePt t="76766" x="2965450" y="3133725"/>
          <p14:tracePt t="76773" x="3060700" y="3133725"/>
          <p14:tracePt t="76783" x="3173413" y="3133725"/>
          <p14:tracePt t="76788" x="3268663" y="3125788"/>
          <p14:tracePt t="76795" x="3332163" y="3117850"/>
          <p14:tracePt t="76804" x="3419475" y="3101975"/>
          <p14:tracePt t="76810" x="3484563" y="3086100"/>
          <p14:tracePt t="76820" x="3524250" y="3078163"/>
          <p14:tracePt t="76825" x="3563938" y="3070225"/>
          <p14:tracePt t="76833" x="3587750" y="3062288"/>
          <p14:tracePt t="76840" x="3603625" y="3054350"/>
          <p14:tracePt t="76850" x="3619500" y="3046413"/>
          <p14:tracePt t="76855" x="3627438" y="3038475"/>
          <p14:tracePt t="76863" x="3635375" y="3030538"/>
          <p14:tracePt t="76871" x="3651250" y="3022600"/>
          <p14:tracePt t="76878" x="3651250" y="3014663"/>
          <p14:tracePt t="76885" x="3659188" y="3014663"/>
          <p14:tracePt t="76893" x="3667125" y="3006725"/>
          <p14:tracePt t="76901" x="3675063" y="3006725"/>
          <p14:tracePt t="76907" x="3675063" y="2998788"/>
          <p14:tracePt t="76916" x="3690938" y="2998788"/>
          <p14:tracePt t="76923" x="3690938" y="2990850"/>
          <p14:tracePt t="76931" x="3698875" y="2990850"/>
          <p14:tracePt t="76952" x="3706813" y="2982913"/>
          <p14:tracePt t="76969" x="3706813" y="2974975"/>
          <p14:tracePt t="76983" x="3706813" y="2967038"/>
          <p14:tracePt t="76990" x="3706813" y="2959100"/>
          <p14:tracePt t="77000" x="3706813" y="2951163"/>
          <p14:tracePt t="77005" x="3706813" y="2935288"/>
          <p14:tracePt t="77013" x="3698875" y="2909888"/>
          <p14:tracePt t="77020" x="3675063" y="2886075"/>
          <p14:tracePt t="77028" x="3635375" y="2846388"/>
          <p14:tracePt t="77036" x="3595688" y="2822575"/>
          <p14:tracePt t="77043" x="3556000" y="2798763"/>
          <p14:tracePt t="77053" x="3492500" y="2767013"/>
          <p14:tracePt t="77057" x="3435350" y="2751138"/>
          <p14:tracePt t="77068" x="3371850" y="2727325"/>
          <p14:tracePt t="77073" x="3316288" y="2711450"/>
          <p14:tracePt t="77081" x="3244850" y="2703513"/>
          <p14:tracePt t="77087" x="3197225" y="2703513"/>
          <p14:tracePt t="77095" x="3141663" y="2703513"/>
          <p14:tracePt t="77102" x="3076575" y="2695575"/>
          <p14:tracePt t="77110" x="3013075" y="2695575"/>
          <p14:tracePt t="77119" x="2933700" y="2695575"/>
          <p14:tracePt t="77125" x="2894013" y="2695575"/>
          <p14:tracePt t="77133" x="2870200" y="2695575"/>
          <p14:tracePt t="77143" x="2846388" y="2695575"/>
          <p14:tracePt t="77149" x="2830513" y="2695575"/>
          <p14:tracePt t="77155" x="2822575" y="2703513"/>
          <p14:tracePt t="77162" x="2814638" y="2703513"/>
          <p14:tracePt t="77170" x="2806700" y="2703513"/>
          <p14:tracePt t="77188" x="2806700" y="2711450"/>
          <p14:tracePt t="77201" x="2798763" y="2711450"/>
          <p14:tracePt t="77207" x="2798763" y="2719388"/>
          <p14:tracePt t="77222" x="2790825" y="2727325"/>
          <p14:tracePt t="77237" x="2782888" y="2735263"/>
          <p14:tracePt t="77252" x="2782888" y="2743200"/>
          <p14:tracePt t="77260" x="2774950" y="2743200"/>
          <p14:tracePt t="77269" x="2774950" y="2751138"/>
          <p14:tracePt t="77275" x="2759075" y="2759075"/>
          <p14:tracePt t="77283" x="2759075" y="2774950"/>
          <p14:tracePt t="77290" x="2751138" y="2774950"/>
          <p14:tracePt t="77299" x="2741613" y="2782888"/>
          <p14:tracePt t="77305" x="2733675" y="2790825"/>
          <p14:tracePt t="77314" x="2717800" y="2798763"/>
          <p14:tracePt t="77321" x="2709863" y="2814638"/>
          <p14:tracePt t="77328" x="2693988" y="2830513"/>
          <p14:tracePt t="77336" x="2670175" y="2838450"/>
          <p14:tracePt t="77343" x="2654300" y="2846388"/>
          <p14:tracePt t="77351" x="2622550" y="2862263"/>
          <p14:tracePt t="77358" x="2606675" y="2870200"/>
          <p14:tracePt t="77366" x="2566988" y="2886075"/>
          <p14:tracePt t="77374" x="2551113" y="2901950"/>
          <p14:tracePt t="77382" x="2527300" y="2901950"/>
          <p14:tracePt t="77388" x="2519363" y="2909888"/>
          <p14:tracePt t="77395" x="2503488" y="2919413"/>
          <p14:tracePt t="77405" x="2479675" y="2927350"/>
          <p14:tracePt t="77419" x="2471738" y="2935288"/>
          <p14:tracePt t="77436" x="2463800" y="2935288"/>
          <p14:tracePt t="77463" x="2463800" y="2943225"/>
          <p14:tracePt t="77485" x="2463800" y="2951163"/>
          <p14:tracePt t="77501" x="2455863" y="2951163"/>
          <p14:tracePt t="77507" x="2455863" y="2959100"/>
          <p14:tracePt t="77523" x="2455863" y="2967038"/>
          <p14:tracePt t="77545" x="2455863" y="2974975"/>
          <p14:tracePt t="77554" x="2463800" y="2974975"/>
          <p14:tracePt t="77564" x="2487613" y="2982913"/>
          <p14:tracePt t="77572" x="2511425" y="2990850"/>
          <p14:tracePt t="77580" x="2543175" y="2998788"/>
          <p14:tracePt t="77587" x="2566988" y="2998788"/>
          <p14:tracePt t="77599" x="2678113" y="3006725"/>
          <p14:tracePt t="77610" x="2741613" y="3006725"/>
          <p14:tracePt t="77616" x="2806700" y="3006725"/>
          <p14:tracePt t="77623" x="2870200" y="3006725"/>
          <p14:tracePt t="77630" x="2949575" y="3006725"/>
          <p14:tracePt t="77640" x="3005138" y="3006725"/>
          <p14:tracePt t="77647" x="3068638" y="3006725"/>
          <p14:tracePt t="77651" x="3141663" y="2990850"/>
          <p14:tracePt t="77658" x="3197225" y="2990850"/>
          <p14:tracePt t="77665" x="3268663" y="2967038"/>
          <p14:tracePt t="77672" x="3348038" y="2959100"/>
          <p14:tracePt t="77682" x="3419475" y="2943225"/>
          <p14:tracePt t="77687" x="3476625" y="2935288"/>
          <p14:tracePt t="77695" x="3540125" y="2927350"/>
          <p14:tracePt t="77703" x="3611563" y="2919413"/>
          <p14:tracePt t="77710" x="3675063" y="2901950"/>
          <p14:tracePt t="77718" x="3722688" y="2894013"/>
          <p14:tracePt t="77725" x="3754438" y="2886075"/>
          <p14:tracePt t="77733" x="3786188" y="2878138"/>
          <p14:tracePt t="77741" x="3810000" y="2862263"/>
          <p14:tracePt t="77750" x="3843338" y="2854325"/>
          <p14:tracePt t="77755" x="3867150" y="2838450"/>
          <p14:tracePt t="77764" x="3890963" y="2830513"/>
          <p14:tracePt t="77770" x="3922713" y="2814638"/>
          <p14:tracePt t="77778" x="3938588" y="2806700"/>
          <p14:tracePt t="77784" x="3946525" y="2806700"/>
          <p14:tracePt t="77793" x="3962400" y="2790825"/>
          <p14:tracePt t="77801" x="3970338" y="2790825"/>
          <p14:tracePt t="77807" x="3986213" y="2782888"/>
          <p14:tracePt t="77819" x="4002088" y="2774950"/>
          <p14:tracePt t="77823" x="4010025" y="2774950"/>
          <p14:tracePt t="77838" x="4017963" y="2767013"/>
          <p14:tracePt t="77845" x="4025900" y="2759075"/>
          <p14:tracePt t="77875" x="4033838" y="2751138"/>
          <p14:tracePt t="77891" x="4033838" y="2743200"/>
          <p14:tracePt t="77915" x="4033838" y="2727325"/>
          <p14:tracePt t="77920" x="4033838" y="2711450"/>
          <p14:tracePt t="77928" x="4033838" y="2703513"/>
          <p14:tracePt t="77935" x="4033838" y="2695575"/>
          <p14:tracePt t="77943" x="4017963" y="2671763"/>
          <p14:tracePt t="77954" x="3978275" y="2655888"/>
          <p14:tracePt t="77957" x="3938588" y="2640013"/>
          <p14:tracePt t="77969" x="3875088" y="2624138"/>
          <p14:tracePt t="77972" x="3817938" y="2608263"/>
          <p14:tracePt t="77981" x="3778250" y="2608263"/>
          <p14:tracePt t="77987" x="3706813" y="2600325"/>
          <p14:tracePt t="77995" x="3643313" y="2600325"/>
          <p14:tracePt t="78006" x="3579813" y="2600325"/>
          <p14:tracePt t="78010" x="3508375" y="2600325"/>
          <p14:tracePt t="78018" x="3435350" y="2600325"/>
          <p14:tracePt t="78026" x="3371850" y="2600325"/>
          <p14:tracePt t="78033" x="3316288" y="2600325"/>
          <p14:tracePt t="78040" x="3252788" y="2608263"/>
          <p14:tracePt t="78049" x="3205163" y="2616200"/>
          <p14:tracePt t="78056" x="3157538" y="2624138"/>
          <p14:tracePt t="78065" x="3125788" y="2624138"/>
          <p14:tracePt t="78071" x="3076575" y="2640013"/>
          <p14:tracePt t="78078" x="3060700" y="2647950"/>
          <p14:tracePt t="78086" x="3028950" y="2655888"/>
          <p14:tracePt t="78093" x="3013075" y="2663825"/>
          <p14:tracePt t="78101" x="2989263" y="2671763"/>
          <p14:tracePt t="78108" x="2949575" y="2679700"/>
          <p14:tracePt t="78118" x="2925763" y="2695575"/>
          <p14:tracePt t="78122" x="2909888" y="2695575"/>
          <p14:tracePt t="78132" x="2878138" y="2711450"/>
          <p14:tracePt t="78138" x="2846388" y="2727325"/>
          <p14:tracePt t="78146" x="2814638" y="2743200"/>
          <p14:tracePt t="78153" x="2790825" y="2751138"/>
          <p14:tracePt t="78160" x="2759075" y="2767013"/>
          <p14:tracePt t="78170" x="2725738" y="2782888"/>
          <p14:tracePt t="78175" x="2709863" y="2790825"/>
          <p14:tracePt t="78184" x="2662238" y="2814638"/>
          <p14:tracePt t="78190" x="2646363" y="2822575"/>
          <p14:tracePt t="78199" x="2638425" y="2830513"/>
          <p14:tracePt t="78205" x="2622550" y="2838450"/>
          <p14:tracePt t="78213" x="2614613" y="2838450"/>
          <p14:tracePt t="78220" x="2606675" y="2846388"/>
          <p14:tracePt t="78235" x="2598738" y="2854325"/>
          <p14:tracePt t="78242" x="2598738" y="2862263"/>
          <p14:tracePt t="78251" x="2598738" y="2870200"/>
          <p14:tracePt t="78258" x="2590800" y="2870200"/>
          <p14:tracePt t="78267" x="2590800" y="2878138"/>
          <p14:tracePt t="78273" x="2590800" y="2886075"/>
          <p14:tracePt t="78296" x="2582863" y="2886075"/>
          <p14:tracePt t="78303" x="2582863" y="2894013"/>
          <p14:tracePt t="78310" x="2582863" y="2901950"/>
          <p14:tracePt t="78319" x="2582863" y="2909888"/>
          <p14:tracePt t="78334" x="2582863" y="2919413"/>
          <p14:tracePt t="78340" x="2582863" y="2927350"/>
          <p14:tracePt t="78349" x="2582863" y="2935288"/>
          <p14:tracePt t="78355" x="2582863" y="2943225"/>
          <p14:tracePt t="78370" x="2590800" y="2951163"/>
          <p14:tracePt t="78385" x="2598738" y="2959100"/>
          <p14:tracePt t="78393" x="2598738" y="2967038"/>
          <p14:tracePt t="78408" x="2606675" y="2967038"/>
          <p14:tracePt t="78506" x="2614613" y="2967038"/>
          <p14:tracePt t="78583" x="2622550" y="2967038"/>
          <p14:tracePt t="78697" x="2630488" y="2967038"/>
          <p14:tracePt t="78708" x="2638425" y="2967038"/>
          <p14:tracePt t="78723" x="2654300" y="2967038"/>
          <p14:tracePt t="78732" x="2662238" y="2967038"/>
          <p14:tracePt t="78738" x="2686050" y="2967038"/>
          <p14:tracePt t="78747" x="2701925" y="2967038"/>
          <p14:tracePt t="78752" x="2725738" y="2967038"/>
          <p14:tracePt t="78761" x="2751138" y="2967038"/>
          <p14:tracePt t="78769" x="2790825" y="2967038"/>
          <p14:tracePt t="78776" x="2838450" y="2967038"/>
          <p14:tracePt t="78784" x="2933700" y="2974975"/>
          <p14:tracePt t="78791" x="2997200" y="2990850"/>
          <p14:tracePt t="78799" x="3060700" y="2990850"/>
          <p14:tracePt t="78805" x="3100388" y="2998788"/>
          <p14:tracePt t="78815" x="3157538" y="2998788"/>
          <p14:tracePt t="78823" x="3221038" y="3006725"/>
          <p14:tracePt t="78828" x="3284538" y="3006725"/>
          <p14:tracePt t="78835" x="3348038" y="3006725"/>
          <p14:tracePt t="78846" x="3403600" y="3006725"/>
          <p14:tracePt t="78852" x="3451225" y="3006725"/>
          <p14:tracePt t="78859" x="3492500" y="3006725"/>
          <p14:tracePt t="78866" x="3508375" y="3006725"/>
          <p14:tracePt t="78873" x="3532188" y="3006725"/>
          <p14:tracePt t="78882" x="3548063" y="3006725"/>
          <p14:tracePt t="78888" x="3556000" y="3006725"/>
          <p14:tracePt t="78896" x="3563938" y="3006725"/>
          <p14:tracePt t="78903" x="3571875" y="2998788"/>
          <p14:tracePt t="78939" x="3579813" y="2998788"/>
          <p14:tracePt t="79877" x="3579813" y="3006725"/>
          <p14:tracePt t="79884" x="3579813" y="3022600"/>
          <p14:tracePt t="79892" x="3579813" y="3030538"/>
          <p14:tracePt t="79900" x="3579813" y="3038475"/>
          <p14:tracePt t="79907" x="3579813" y="3046413"/>
          <p14:tracePt t="79915" x="3579813" y="3054350"/>
          <p14:tracePt t="79922" x="3579813" y="3062288"/>
          <p14:tracePt t="80079" x="3587750" y="3062288"/>
          <p14:tracePt t="80087" x="3595688" y="3062288"/>
          <p14:tracePt t="80102" x="3603625" y="3062288"/>
          <p14:tracePt t="80110" x="3619500" y="3062288"/>
          <p14:tracePt t="80117" x="3627438" y="3062288"/>
          <p14:tracePt t="80127" x="3643313" y="3062288"/>
          <p14:tracePt t="80132" x="3659188" y="3062288"/>
          <p14:tracePt t="80141" x="3675063" y="3062288"/>
          <p14:tracePt t="80147" x="3690938" y="3062288"/>
          <p14:tracePt t="80156" x="3714750" y="3062288"/>
          <p14:tracePt t="80163" x="3730625" y="3062288"/>
          <p14:tracePt t="80170" x="3754438" y="3070225"/>
          <p14:tracePt t="80178" x="3786188" y="3078163"/>
          <p14:tracePt t="80185" x="3817938" y="3086100"/>
          <p14:tracePt t="80192" x="3843338" y="3086100"/>
          <p14:tracePt t="80200" x="3867150" y="3086100"/>
          <p14:tracePt t="80207" x="3906838" y="3101975"/>
          <p14:tracePt t="80215" x="3938588" y="3109913"/>
          <p14:tracePt t="80222" x="4017963" y="3117850"/>
          <p14:tracePt t="80230" x="4057650" y="3125788"/>
          <p14:tracePt t="80237" x="4105275" y="3133725"/>
          <p14:tracePt t="80246" x="4129088" y="3133725"/>
          <p14:tracePt t="80252" x="4160838" y="3133725"/>
          <p14:tracePt t="80260" x="4210050" y="3141663"/>
          <p14:tracePt t="80267" x="4249738" y="3141663"/>
          <p14:tracePt t="80275" x="4281488" y="3141663"/>
          <p14:tracePt t="80283" x="4305300" y="3141663"/>
          <p14:tracePt t="80290" x="4329113" y="3141663"/>
          <p14:tracePt t="80298" x="4337050" y="3141663"/>
          <p14:tracePt t="80305" x="4352925" y="3141663"/>
          <p14:tracePt t="80312" x="4368800" y="3141663"/>
          <p14:tracePt t="80320" x="4376738" y="3141663"/>
          <p14:tracePt t="80328" x="4384675" y="3141663"/>
          <p14:tracePt t="80335" x="4400550" y="3141663"/>
          <p14:tracePt t="80342" x="4408488" y="3141663"/>
          <p14:tracePt t="80357" x="4424363" y="3141663"/>
          <p14:tracePt t="80374" x="4432300" y="3141663"/>
          <p14:tracePt t="80381" x="4448175" y="3141663"/>
          <p14:tracePt t="80396" x="4456113" y="3141663"/>
          <p14:tracePt t="80405" x="4479925" y="3141663"/>
          <p14:tracePt t="80410" x="4495800" y="3141663"/>
          <p14:tracePt t="80418" x="4519613" y="3141663"/>
          <p14:tracePt t="80425" x="4551363" y="3141663"/>
          <p14:tracePt t="80432" x="4576763" y="3141663"/>
          <p14:tracePt t="80439" x="4600575" y="3141663"/>
          <p14:tracePt t="80448" x="4624388" y="3141663"/>
          <p14:tracePt t="80455" x="4656138" y="3141663"/>
          <p14:tracePt t="80462" x="4687888" y="3141663"/>
          <p14:tracePt t="80470" x="4711700" y="3141663"/>
          <p14:tracePt t="80478" x="4743450" y="3141663"/>
          <p14:tracePt t="80485" x="4783138" y="3141663"/>
          <p14:tracePt t="80492" x="4806950" y="3141663"/>
          <p14:tracePt t="80501" x="4846638" y="3141663"/>
          <p14:tracePt t="80507" x="4878388" y="3141663"/>
          <p14:tracePt t="80515" x="4902200" y="3141663"/>
          <p14:tracePt t="80522" x="4926013" y="3141663"/>
          <p14:tracePt t="80533" x="4951413" y="3141663"/>
          <p14:tracePt t="80537" x="4959350" y="3141663"/>
          <p14:tracePt t="80545" x="4967288" y="3141663"/>
          <p14:tracePt t="80600" x="4975225" y="3141663"/>
          <p14:tracePt t="80614" x="4983163" y="3141663"/>
          <p14:tracePt t="80629" x="4991100" y="3141663"/>
          <p14:tracePt t="80636" x="4999038" y="3141663"/>
          <p14:tracePt t="80644" x="5006975" y="3141663"/>
          <p14:tracePt t="80667" x="5014913" y="3141663"/>
          <p14:tracePt t="80994" x="4967288" y="3173413"/>
          <p14:tracePt t="81001" x="4926013" y="3205163"/>
          <p14:tracePt t="81009" x="4878388" y="3236913"/>
          <p14:tracePt t="81017" x="4822825" y="3270250"/>
          <p14:tracePt t="81024" x="4759325" y="3294063"/>
          <p14:tracePt t="81032" x="4687888" y="3325813"/>
          <p14:tracePt t="81039" x="4632325" y="3357563"/>
          <p14:tracePt t="81047" x="4551363" y="3381375"/>
          <p14:tracePt t="81055" x="4464050" y="3413125"/>
          <p14:tracePt t="81064" x="4392613" y="3452813"/>
          <p14:tracePt t="81070" x="4305300" y="3476625"/>
          <p14:tracePt t="81078" x="4225925" y="3508375"/>
          <p14:tracePt t="81085" x="4168775" y="3524250"/>
          <p14:tracePt t="81092" x="4113213" y="3548063"/>
          <p14:tracePt t="81099" x="4033838" y="3563938"/>
          <p14:tracePt t="81107" x="3978275" y="3579813"/>
          <p14:tracePt t="81115" x="3946525" y="3595688"/>
          <p14:tracePt t="81122" x="3914775" y="3595688"/>
          <p14:tracePt t="81132" x="3890963" y="3605213"/>
          <p14:tracePt t="81137" x="3875088" y="3613150"/>
          <p14:tracePt t="81146" x="3867150" y="3613150"/>
          <p14:tracePt t="81161" x="3859213" y="3613150"/>
          <p14:tracePt t="81288" x="3851275" y="3613150"/>
          <p14:tracePt t="81303" x="3825875" y="3613150"/>
          <p14:tracePt t="81313" x="3810000" y="3613150"/>
          <p14:tracePt t="81318" x="3770313" y="3613150"/>
          <p14:tracePt t="81325" x="3722688" y="3613150"/>
          <p14:tracePt t="81333" x="3690938" y="3613150"/>
          <p14:tracePt t="81340" x="3635375" y="3613150"/>
          <p14:tracePt t="81348" x="3571875" y="3613150"/>
          <p14:tracePt t="81355" x="3516313" y="3605213"/>
          <p14:tracePt t="81363" x="3451225" y="3605213"/>
          <p14:tracePt t="81370" x="3411538" y="3605213"/>
          <p14:tracePt t="81379" x="3387725" y="3605213"/>
          <p14:tracePt t="81385" x="3340100" y="3613150"/>
          <p14:tracePt t="81393" x="3300413" y="3621088"/>
          <p14:tracePt t="81400" x="3260725" y="3636963"/>
          <p14:tracePt t="81408" x="3244850" y="3636963"/>
          <p14:tracePt t="81415" x="3221038" y="3644900"/>
          <p14:tracePt t="81423" x="3197225" y="3644900"/>
          <p14:tracePt t="81431" x="3181350" y="3652838"/>
          <p14:tracePt t="81439" x="3149600" y="3668713"/>
          <p14:tracePt t="81446" x="3125788" y="3668713"/>
          <p14:tracePt t="81452" x="3100388" y="3676650"/>
          <p14:tracePt t="81462" x="3092450" y="3676650"/>
          <p14:tracePt t="81467" x="3060700" y="3692525"/>
          <p14:tracePt t="81475" x="3028950" y="3692525"/>
          <p14:tracePt t="81482" x="2997200" y="3700463"/>
          <p14:tracePt t="81490" x="2965450" y="3708400"/>
          <p14:tracePt t="81499" x="2925763" y="3708400"/>
          <p14:tracePt t="81505" x="2886075" y="3716338"/>
          <p14:tracePt t="81515" x="2846388" y="3716338"/>
          <p14:tracePt t="81520" x="2806700" y="3724275"/>
          <p14:tracePt t="81529" x="2782888" y="3724275"/>
          <p14:tracePt t="81535" x="2751138" y="3724275"/>
          <p14:tracePt t="81543" x="2717800" y="3732213"/>
          <p14:tracePt t="81550" x="2686050" y="3732213"/>
          <p14:tracePt t="81558" x="2662238" y="3732213"/>
          <p14:tracePt t="81566" x="2646363" y="3732213"/>
          <p14:tracePt t="81573" x="2622550" y="3732213"/>
          <p14:tracePt t="81581" x="2606675" y="3732213"/>
          <p14:tracePt t="81587" x="2590800" y="3732213"/>
          <p14:tracePt t="81596" x="2566988" y="3740150"/>
          <p14:tracePt t="81603" x="2559050" y="3740150"/>
          <p14:tracePt t="81612" x="2543175" y="3748088"/>
          <p14:tracePt t="81617" x="2527300" y="3748088"/>
          <p14:tracePt t="81625" x="2495550" y="3748088"/>
          <p14:tracePt t="81632" x="2479675" y="3748088"/>
          <p14:tracePt t="81641" x="2455863" y="3756025"/>
          <p14:tracePt t="81648" x="2439988" y="3756025"/>
          <p14:tracePt t="81656" x="2424113" y="3763963"/>
          <p14:tracePt t="81663" x="2408238" y="3763963"/>
          <p14:tracePt t="81671" x="2384425" y="3771900"/>
          <p14:tracePt t="81679" x="2366963" y="3771900"/>
          <p14:tracePt t="81686" x="2351088" y="3771900"/>
          <p14:tracePt t="81693" x="2319338" y="3771900"/>
          <p14:tracePt t="81701" x="2295525" y="3771900"/>
          <p14:tracePt t="81707" x="2271713" y="3771900"/>
          <p14:tracePt t="81715" x="2263775" y="3771900"/>
          <p14:tracePt t="81722" x="2255838" y="3771900"/>
          <p14:tracePt t="81733" x="2239963" y="3771900"/>
          <p14:tracePt t="81737" x="2232025" y="3771900"/>
          <p14:tracePt t="81745" x="2216150" y="3771900"/>
          <p14:tracePt t="81760" x="2200275" y="3771900"/>
          <p14:tracePt t="81767" x="2192338" y="3771900"/>
          <p14:tracePt t="81775" x="2184400" y="3771900"/>
          <p14:tracePt t="81783" x="2176463" y="3771900"/>
          <p14:tracePt t="81798" x="2168525" y="3771900"/>
          <p14:tracePt t="81814" x="2160588" y="3771900"/>
          <p14:tracePt t="81820" x="2152650" y="3771900"/>
          <p14:tracePt t="81829" x="2144713" y="3771900"/>
          <p14:tracePt t="81835" x="2136775" y="3771900"/>
          <p14:tracePt t="81850" x="2120900" y="3771900"/>
          <p14:tracePt t="81865" x="2112963" y="3771900"/>
          <p14:tracePt t="81872" x="2097088" y="3771900"/>
          <p14:tracePt t="81888" x="2089150" y="3771900"/>
          <p14:tracePt t="81914" x="2081213" y="3771900"/>
          <p14:tracePt t="81934" x="2073275" y="3771900"/>
          <p14:tracePt t="81969" x="2065338" y="3771900"/>
          <p14:tracePt t="82069" x="2073275" y="3771900"/>
          <p14:tracePt t="82078" x="2073275" y="3763963"/>
          <p14:tracePt t="82084" x="2081213" y="3763963"/>
          <p14:tracePt t="82091" x="2097088" y="3763963"/>
          <p14:tracePt t="82099" x="2105025" y="3756025"/>
          <p14:tracePt t="82106" x="2128838" y="3748088"/>
          <p14:tracePt t="82113" x="2152650" y="3740150"/>
          <p14:tracePt t="82121" x="2176463" y="3740150"/>
          <p14:tracePt t="82129" x="2208213" y="3740150"/>
          <p14:tracePt t="82136" x="2255838" y="3732213"/>
          <p14:tracePt t="82144" x="2303463" y="3724275"/>
          <p14:tracePt t="82150" x="2335213" y="3724275"/>
          <p14:tracePt t="82158" x="2374900" y="3716338"/>
          <p14:tracePt t="82167" x="2408238" y="3716338"/>
          <p14:tracePt t="82173" x="2447925" y="3716338"/>
          <p14:tracePt t="82184" x="2471738" y="3716338"/>
          <p14:tracePt t="82188" x="2495550" y="3716338"/>
          <p14:tracePt t="82197" x="2519363" y="3716338"/>
          <p14:tracePt t="82213" x="2543175" y="3716338"/>
          <p14:tracePt t="82222" x="2551113" y="3716338"/>
          <p14:tracePt t="82226" x="2559050" y="3716338"/>
          <p14:tracePt t="82233" x="2574925" y="3716338"/>
          <p14:tracePt t="82241" x="2590800" y="3716338"/>
          <p14:tracePt t="82249" x="2598738" y="3716338"/>
          <p14:tracePt t="82258" x="2606675" y="3716338"/>
          <p14:tracePt t="82264" x="2622550" y="3716338"/>
          <p14:tracePt t="82271" x="2638425" y="3716338"/>
          <p14:tracePt t="82280" x="2646363" y="3716338"/>
          <p14:tracePt t="82286" x="2678113" y="3716338"/>
          <p14:tracePt t="82297" x="2709863" y="3716338"/>
          <p14:tracePt t="82300" x="2741613" y="3716338"/>
          <p14:tracePt t="82309" x="2767013" y="3716338"/>
          <p14:tracePt t="82316" x="2790825" y="3716338"/>
          <p14:tracePt t="82323" x="2822575" y="3716338"/>
          <p14:tracePt t="82333" x="2854325" y="3716338"/>
          <p14:tracePt t="82338" x="2878138" y="3716338"/>
          <p14:tracePt t="82347" x="2894013" y="3716338"/>
          <p14:tracePt t="82353" x="2917825" y="3716338"/>
          <p14:tracePt t="82365" x="2925763" y="3716338"/>
          <p14:tracePt t="82369" x="2941638" y="3716338"/>
          <p14:tracePt t="82378" x="2957513" y="3716338"/>
          <p14:tracePt t="82384" x="2973388" y="3716338"/>
          <p14:tracePt t="82391" x="2989263" y="3716338"/>
          <p14:tracePt t="82399" x="3005138" y="3716338"/>
          <p14:tracePt t="82410" x="3013075" y="3716338"/>
          <p14:tracePt t="82414" x="3021013" y="3716338"/>
          <p14:tracePt t="82421" x="3028950" y="3716338"/>
          <p14:tracePt t="82429" x="3044825" y="3708400"/>
          <p14:tracePt t="82435" x="3060700" y="3708400"/>
          <p14:tracePt t="82446" x="3084513" y="3708400"/>
          <p14:tracePt t="82451" x="3100388" y="3708400"/>
          <p14:tracePt t="82458" x="3125788" y="3708400"/>
          <p14:tracePt t="82466" x="3141663" y="3708400"/>
          <p14:tracePt t="82473" x="3173413" y="3708400"/>
          <p14:tracePt t="82481" x="3205163" y="3708400"/>
          <p14:tracePt t="82489" x="3221038" y="3708400"/>
          <p14:tracePt t="82496" x="3252788" y="3708400"/>
          <p14:tracePt t="82503" x="3276600" y="3708400"/>
          <p14:tracePt t="82512" x="3292475" y="3708400"/>
          <p14:tracePt t="82519" x="3300413" y="3708400"/>
          <p14:tracePt t="82526" x="3308350" y="3708400"/>
          <p14:tracePt t="82541" x="3316288" y="3708400"/>
          <p14:tracePt t="82556" x="3324225" y="3708400"/>
          <p14:tracePt t="82571" x="3332163" y="3708400"/>
          <p14:tracePt t="82579" x="3340100" y="3708400"/>
          <p14:tracePt t="82586" x="3340100" y="3700463"/>
          <p14:tracePt t="82597" x="3348038" y="3700463"/>
          <p14:tracePt t="82601" x="3363913" y="3700463"/>
          <p14:tracePt t="82608" x="3387725" y="3700463"/>
          <p14:tracePt t="82616" x="3411538" y="3700463"/>
          <p14:tracePt t="82623" x="3443288" y="3700463"/>
          <p14:tracePt t="82631" x="3492500" y="3700463"/>
          <p14:tracePt t="82638" x="3524250" y="3700463"/>
          <p14:tracePt t="82646" x="3579813" y="3700463"/>
          <p14:tracePt t="82653" x="3619500" y="3692525"/>
          <p14:tracePt t="82663" x="3659188" y="3692525"/>
          <p14:tracePt t="82669" x="3698875" y="3692525"/>
          <p14:tracePt t="82676" x="3738563" y="3692525"/>
          <p14:tracePt t="82683" x="3762375" y="3692525"/>
          <p14:tracePt t="82691" x="3786188" y="3684588"/>
          <p14:tracePt t="82699" x="3810000" y="3684588"/>
          <p14:tracePt t="82706" x="3833813" y="3684588"/>
          <p14:tracePt t="82714" x="3859213" y="3676650"/>
          <p14:tracePt t="82721" x="3883025" y="3676650"/>
          <p14:tracePt t="82730" x="3906838" y="3676650"/>
          <p14:tracePt t="82737" x="3946525" y="3668713"/>
          <p14:tracePt t="82745" x="3962400" y="3668713"/>
          <p14:tracePt t="82752" x="3986213" y="3660775"/>
          <p14:tracePt t="82758" x="4010025" y="3660775"/>
          <p14:tracePt t="82766" x="4033838" y="3660775"/>
          <p14:tracePt t="82773" x="4065588" y="3660775"/>
          <p14:tracePt t="82786" x="4089400" y="3660775"/>
          <p14:tracePt t="82788" x="4113213" y="3652838"/>
          <p14:tracePt t="82796" x="4137025" y="3652838"/>
          <p14:tracePt t="82803" x="4152900" y="3644900"/>
          <p14:tracePt t="82817" x="4160838" y="3644900"/>
          <p14:tracePt t="82820" x="4168775" y="3644900"/>
          <p14:tracePt t="82827" x="4184650" y="3644900"/>
          <p14:tracePt t="82834" x="4200525" y="3636963"/>
          <p14:tracePt t="82841" x="4217988" y="3636963"/>
          <p14:tracePt t="82850" x="4241800" y="3629025"/>
          <p14:tracePt t="82857" x="4249738" y="3629025"/>
          <p14:tracePt t="82864" x="4265613" y="3629025"/>
          <p14:tracePt t="82870" x="4281488" y="3621088"/>
          <p14:tracePt t="82879" x="4297363" y="3621088"/>
          <p14:tracePt t="82886" x="4313238" y="3621088"/>
          <p14:tracePt t="82894" x="4329113" y="3613150"/>
          <p14:tracePt t="82901" x="4344988" y="3613150"/>
          <p14:tracePt t="82911" x="4368800" y="3605213"/>
          <p14:tracePt t="82917" x="4408488" y="3605213"/>
          <p14:tracePt t="82924" x="4440238" y="3595688"/>
          <p14:tracePt t="82931" x="4464050" y="3595688"/>
          <p14:tracePt t="82941" x="4487863" y="3595688"/>
          <p14:tracePt t="82945" x="4511675" y="3595688"/>
          <p14:tracePt t="82954" x="4535488" y="3595688"/>
          <p14:tracePt t="82970" x="4567238" y="3595688"/>
          <p14:tracePt t="82977" x="4576763" y="3595688"/>
          <p14:tracePt t="82983" x="4584700" y="3595688"/>
          <p14:tracePt t="82991" x="4592638" y="3595688"/>
          <p14:tracePt t="83006" x="4600575" y="3595688"/>
          <p14:tracePt t="83029" x="4608513" y="3595688"/>
          <p14:tracePt t="83047" x="4616450" y="3595688"/>
          <p14:tracePt t="83051" x="4624388" y="3595688"/>
          <p14:tracePt t="83067" x="4632325" y="3595688"/>
          <p14:tracePt t="83082" x="4640263" y="3595688"/>
          <p14:tracePt t="83088" x="4648200" y="3595688"/>
          <p14:tracePt t="83096" x="4656138" y="3595688"/>
          <p14:tracePt t="83113" x="4664075" y="3595688"/>
          <p14:tracePt t="83118" x="4703763" y="3595688"/>
          <p14:tracePt t="83127" x="4751388" y="3595688"/>
          <p14:tracePt t="83133" x="4806950" y="3595688"/>
          <p14:tracePt t="83141" x="4838700" y="3595688"/>
          <p14:tracePt t="83148" x="4878388" y="3595688"/>
          <p14:tracePt t="83156" x="4926013" y="3595688"/>
          <p14:tracePt t="83164" x="4967288" y="3595688"/>
          <p14:tracePt t="83171" x="4999038" y="3595688"/>
          <p14:tracePt t="83178" x="5030788" y="3595688"/>
          <p14:tracePt t="83189" x="5062538" y="3595688"/>
          <p14:tracePt t="83196" x="5078413" y="3595688"/>
          <p14:tracePt t="83201" x="5094288" y="3595688"/>
          <p14:tracePt t="83209" x="5118100" y="3595688"/>
          <p14:tracePt t="83216" x="5133975" y="3595688"/>
          <p14:tracePt t="83224" x="5157788" y="3595688"/>
          <p14:tracePt t="83235" x="5173663" y="3595688"/>
          <p14:tracePt t="83238" x="5189538" y="3595688"/>
          <p14:tracePt t="83246" x="5197475" y="3595688"/>
          <p14:tracePt t="83253" x="5221288" y="3595688"/>
          <p14:tracePt t="83263" x="5229225" y="3595688"/>
          <p14:tracePt t="83268" x="5237163" y="3595688"/>
          <p14:tracePt t="83276" x="5245100" y="3595688"/>
          <p14:tracePt t="83284" x="5260975" y="3595688"/>
          <p14:tracePt t="83291" x="5268913" y="3595688"/>
          <p14:tracePt t="83298" x="5276850" y="3595688"/>
          <p14:tracePt t="83306" x="5284788" y="3595688"/>
          <p14:tracePt t="83313" x="5300663" y="3595688"/>
          <p14:tracePt t="83321" x="5310188" y="3595688"/>
          <p14:tracePt t="83330" x="5326063" y="3595688"/>
          <p14:tracePt t="83336" x="5334000" y="3595688"/>
          <p14:tracePt t="83346" x="5341938" y="3595688"/>
          <p14:tracePt t="83351" x="5357813" y="3595688"/>
          <p14:tracePt t="83359" x="5373688" y="3595688"/>
          <p14:tracePt t="83366" x="5397500" y="3595688"/>
          <p14:tracePt t="83382" x="5405438" y="3595688"/>
          <p14:tracePt t="83390" x="5421313" y="3595688"/>
          <p14:tracePt t="83413" x="5429250" y="3595688"/>
          <p14:tracePt t="83861" x="5413375" y="3595688"/>
          <p14:tracePt t="83867" x="5381625" y="3595688"/>
          <p14:tracePt t="83876" x="5341938" y="3595688"/>
          <p14:tracePt t="83883" x="5292725" y="3595688"/>
          <p14:tracePt t="83890" x="5229225" y="3595688"/>
          <p14:tracePt t="83898" x="5157788" y="3595688"/>
          <p14:tracePt t="83904" x="5086350" y="3595688"/>
          <p14:tracePt t="83912" x="4999038" y="3595688"/>
          <p14:tracePt t="83919" x="4902200" y="3595688"/>
          <p14:tracePt t="83928" x="4806950" y="3595688"/>
          <p14:tracePt t="83939" x="4703763" y="3605213"/>
          <p14:tracePt t="83943" x="4608513" y="3621088"/>
          <p14:tracePt t="83963" x="4432300" y="3636963"/>
          <p14:tracePt t="83965" x="4352925" y="3644900"/>
          <p14:tracePt t="83973" x="4273550" y="3652838"/>
          <p14:tracePt t="83980" x="4176713" y="3652838"/>
          <p14:tracePt t="83987" x="4089400" y="3660775"/>
          <p14:tracePt t="83996" x="4025900" y="3668713"/>
          <p14:tracePt t="84002" x="3962400" y="3668713"/>
          <p14:tracePt t="84010" x="3890963" y="3668713"/>
          <p14:tracePt t="84017" x="3833813" y="3668713"/>
          <p14:tracePt t="84026" x="3762375" y="3676650"/>
          <p14:tracePt t="84032" x="3698875" y="3676650"/>
          <p14:tracePt t="84040" x="3651250" y="3684588"/>
          <p14:tracePt t="84047" x="3595688" y="3692525"/>
          <p14:tracePt t="84054" x="3532188" y="3700463"/>
          <p14:tracePt t="84063" x="3484563" y="3708400"/>
          <p14:tracePt t="84070" x="3419475" y="3708400"/>
          <p14:tracePt t="84078" x="3355975" y="3708400"/>
          <p14:tracePt t="84085" x="3292475" y="3716338"/>
          <p14:tracePt t="84093" x="3244850" y="3716338"/>
          <p14:tracePt t="84100" x="3165475" y="3724275"/>
          <p14:tracePt t="84108" x="3092450" y="3724275"/>
          <p14:tracePt t="84115" x="3028950" y="3724275"/>
          <p14:tracePt t="84124" x="2981325" y="3732213"/>
          <p14:tracePt t="84129" x="2925763" y="3732213"/>
          <p14:tracePt t="84137" x="2862263" y="3740150"/>
          <p14:tracePt t="84146" x="2806700" y="3748088"/>
          <p14:tracePt t="84152" x="2767013" y="3748088"/>
          <p14:tracePt t="84160" x="2733675" y="3756025"/>
          <p14:tracePt t="84167" x="2670175" y="3756025"/>
          <p14:tracePt t="84176" x="2614613" y="3756025"/>
          <p14:tracePt t="84182" x="2582863" y="3756025"/>
          <p14:tracePt t="84190" x="2527300" y="3756025"/>
          <p14:tracePt t="84197" x="2471738" y="3756025"/>
          <p14:tracePt t="84205" x="2424113" y="3756025"/>
          <p14:tracePt t="84212" x="2384425" y="3756025"/>
          <p14:tracePt t="84220" x="2351088" y="3756025"/>
          <p14:tracePt t="84228" x="2327275" y="3756025"/>
          <p14:tracePt t="84234" x="2287588" y="3756025"/>
          <p14:tracePt t="84243" x="2263775" y="3756025"/>
          <p14:tracePt t="84250" x="2232025" y="3756025"/>
          <p14:tracePt t="84258" x="2200275" y="3756025"/>
          <p14:tracePt t="84265" x="2176463" y="3756025"/>
          <p14:tracePt t="84272" x="2160588" y="3756025"/>
          <p14:tracePt t="84280" x="2144713" y="3756025"/>
          <p14:tracePt t="84287" x="2128838" y="3756025"/>
          <p14:tracePt t="84295" x="2112963" y="3756025"/>
          <p14:tracePt t="84302" x="2097088" y="3756025"/>
          <p14:tracePt t="84313" x="2081213" y="3756025"/>
          <p14:tracePt t="84317" x="2073275" y="3756025"/>
          <p14:tracePt t="84326" x="2065338" y="3756025"/>
          <p14:tracePt t="84332" x="2049463" y="3756025"/>
          <p14:tracePt t="84347" x="2025650" y="3756025"/>
          <p14:tracePt t="84355" x="2008188" y="3756025"/>
          <p14:tracePt t="84362" x="1984375" y="3756025"/>
          <p14:tracePt t="84370" x="1968500" y="3756025"/>
          <p14:tracePt t="84378" x="1960563" y="3756025"/>
          <p14:tracePt t="84385" x="1944688" y="3756025"/>
          <p14:tracePt t="84393" x="1936750" y="3756025"/>
          <p14:tracePt t="86042" x="1944688" y="3756025"/>
          <p14:tracePt t="86050" x="1960563" y="3748088"/>
          <p14:tracePt t="86057" x="1968500" y="3732213"/>
          <p14:tracePt t="86067" x="1984375" y="3732213"/>
          <p14:tracePt t="86073" x="2000250" y="3732213"/>
          <p14:tracePt t="86080" x="2025650" y="3724275"/>
          <p14:tracePt t="86087" x="2049463" y="3716338"/>
          <p14:tracePt t="86094" x="2073275" y="3708400"/>
          <p14:tracePt t="86102" x="2097088" y="3708400"/>
          <p14:tracePt t="86111" x="2120900" y="3708400"/>
          <p14:tracePt t="86117" x="2144713" y="3700463"/>
          <p14:tracePt t="86125" x="2168525" y="3692525"/>
          <p14:tracePt t="86132" x="2192338" y="3692525"/>
          <p14:tracePt t="86140" x="2216150" y="3692525"/>
          <p14:tracePt t="86147" x="2239963" y="3684588"/>
          <p14:tracePt t="86155" x="2255838" y="3684588"/>
          <p14:tracePt t="86162" x="2279650" y="3684588"/>
          <p14:tracePt t="86170" x="2303463" y="3684588"/>
          <p14:tracePt t="86177" x="2319338" y="3684588"/>
          <p14:tracePt t="86185" x="2335213" y="3684588"/>
          <p14:tracePt t="86194" x="2359025" y="3684588"/>
          <p14:tracePt t="86200" x="2384425" y="3684588"/>
          <p14:tracePt t="86207" x="2408238" y="3684588"/>
          <p14:tracePt t="86215" x="2424113" y="3684588"/>
          <p14:tracePt t="86223" x="2439988" y="3684588"/>
          <p14:tracePt t="86230" x="2463800" y="3684588"/>
          <p14:tracePt t="86238" x="2487613" y="3684588"/>
          <p14:tracePt t="86245" x="2495550" y="3692525"/>
          <p14:tracePt t="86252" x="2511425" y="3692525"/>
          <p14:tracePt t="86269" x="2519363" y="3692525"/>
          <p14:tracePt t="86283" x="2527300" y="3692525"/>
          <p14:tracePt t="86297" x="2535238" y="3692525"/>
          <p14:tracePt t="86305" x="2543175" y="3692525"/>
          <p14:tracePt t="86312" x="2551113" y="3692525"/>
          <p14:tracePt t="86320" x="2566988" y="3692525"/>
          <p14:tracePt t="86327" x="2590800" y="3692525"/>
          <p14:tracePt t="86335" x="2614613" y="3692525"/>
          <p14:tracePt t="86343" x="2638425" y="3692525"/>
          <p14:tracePt t="86350" x="2654300" y="3692525"/>
          <p14:tracePt t="86358" x="2686050" y="3692525"/>
          <p14:tracePt t="86364" x="2717800" y="3692525"/>
          <p14:tracePt t="86375" x="2759075" y="3692525"/>
          <p14:tracePt t="86380" x="2806700" y="3692525"/>
          <p14:tracePt t="86387" x="2838450" y="3692525"/>
          <p14:tracePt t="86395" x="2870200" y="3692525"/>
          <p14:tracePt t="86402" x="2901950" y="3692525"/>
          <p14:tracePt t="86410" x="2949575" y="3692525"/>
          <p14:tracePt t="86417" x="2973388" y="3692525"/>
          <p14:tracePt t="86425" x="2997200" y="3692525"/>
          <p14:tracePt t="86432" x="3005138" y="3692525"/>
          <p14:tracePt t="86441" x="3021013" y="3692525"/>
          <p14:tracePt t="86447" x="3028950" y="3692525"/>
          <p14:tracePt t="86455" x="3036888" y="3692525"/>
          <p14:tracePt t="86462" x="3044825" y="3692525"/>
          <p14:tracePt t="86477" x="3052763" y="3692525"/>
          <p14:tracePt t="86484" x="3060700" y="3692525"/>
          <p14:tracePt t="86493" x="3060700" y="3684588"/>
          <p14:tracePt t="86501" x="3076575" y="3684588"/>
          <p14:tracePt t="86507" x="3084513" y="3684588"/>
          <p14:tracePt t="86515" x="3092450" y="3684588"/>
          <p14:tracePt t="86524" x="3109913" y="3684588"/>
          <p14:tracePt t="86532" x="3141663" y="3676650"/>
          <p14:tracePt t="86537" x="3157538" y="3676650"/>
          <p14:tracePt t="86545" x="3173413" y="3676650"/>
          <p14:tracePt t="86552" x="3197225" y="3676650"/>
          <p14:tracePt t="86562" x="3213100" y="3676650"/>
          <p14:tracePt t="86567" x="3244850" y="3676650"/>
          <p14:tracePt t="86576" x="3260725" y="3676650"/>
          <p14:tracePt t="86582" x="3284538" y="3668713"/>
          <p14:tracePt t="86591" x="3308350" y="3668713"/>
          <p14:tracePt t="86597" x="3332163" y="3660775"/>
          <p14:tracePt t="86605" x="3340100" y="3660775"/>
          <p14:tracePt t="86612" x="3348038" y="3660775"/>
          <p14:tracePt t="86620" x="3379788" y="3652838"/>
          <p14:tracePt t="86627" x="3395663" y="3652838"/>
          <p14:tracePt t="86635" x="3403600" y="3652838"/>
          <p14:tracePt t="86643" x="3411538" y="3652838"/>
          <p14:tracePt t="86650" x="3419475" y="3652838"/>
          <p14:tracePt t="86657" x="3435350" y="3652838"/>
          <p14:tracePt t="86665" x="3443288" y="3652838"/>
          <p14:tracePt t="86673" x="3451225" y="3652838"/>
          <p14:tracePt t="86680" x="3467100" y="3652838"/>
          <p14:tracePt t="86687" x="3492500" y="3652838"/>
          <p14:tracePt t="86695" x="3508375" y="3652838"/>
          <p14:tracePt t="86702" x="3524250" y="3652838"/>
          <p14:tracePt t="86710" x="3548063" y="3652838"/>
          <p14:tracePt t="86717" x="3571875" y="3652838"/>
          <p14:tracePt t="86725" x="3603625" y="3652838"/>
          <p14:tracePt t="86732" x="3635375" y="3652838"/>
          <p14:tracePt t="86740" x="3659188" y="3652838"/>
          <p14:tracePt t="86748" x="3683000" y="3652838"/>
          <p14:tracePt t="86755" x="3706813" y="3652838"/>
          <p14:tracePt t="86762" x="3730625" y="3652838"/>
          <p14:tracePt t="86770" x="3762375" y="3652838"/>
          <p14:tracePt t="86779" x="3802063" y="3652838"/>
          <p14:tracePt t="86785" x="3817938" y="3652838"/>
          <p14:tracePt t="86793" x="3833813" y="3652838"/>
          <p14:tracePt t="86799" x="3843338" y="3652838"/>
          <p14:tracePt t="86807" x="3859213" y="3652838"/>
          <p14:tracePt t="86814" x="3875088" y="3652838"/>
          <p14:tracePt t="86824" x="3890963" y="3652838"/>
          <p14:tracePt t="86830" x="3922713" y="3652838"/>
          <p14:tracePt t="86837" x="3938588" y="3652838"/>
          <p14:tracePt t="86846" x="3954463" y="3652838"/>
          <p14:tracePt t="86852" x="3986213" y="3652838"/>
          <p14:tracePt t="86861" x="4017963" y="3652838"/>
          <p14:tracePt t="86868" x="4049713" y="3652838"/>
          <p14:tracePt t="86875" x="4089400" y="3652838"/>
          <p14:tracePt t="86883" x="4137025" y="3652838"/>
          <p14:tracePt t="86891" x="4192588" y="3660775"/>
          <p14:tracePt t="86898" x="4249738" y="3660775"/>
          <p14:tracePt t="86905" x="4313238" y="3668713"/>
          <p14:tracePt t="86912" x="4360863" y="3668713"/>
          <p14:tracePt t="86921" x="4416425" y="3668713"/>
          <p14:tracePt t="86928" x="4464050" y="3668713"/>
          <p14:tracePt t="86935" x="4495800" y="3668713"/>
          <p14:tracePt t="86943" x="4559300" y="3676650"/>
          <p14:tracePt t="86960" x="4656138" y="3676650"/>
          <p14:tracePt t="86965" x="4711700" y="3676650"/>
          <p14:tracePt t="86974" x="4751388" y="3676650"/>
          <p14:tracePt t="86980" x="4783138" y="3676650"/>
          <p14:tracePt t="86988" x="4799013" y="3676650"/>
          <p14:tracePt t="87000" x="4822825" y="3676650"/>
          <p14:tracePt t="87002" x="4846638" y="3676650"/>
          <p14:tracePt t="87011" x="4870450" y="3676650"/>
          <p14:tracePt t="87017" x="4886325" y="3676650"/>
          <p14:tracePt t="87027" x="4902200" y="3676650"/>
          <p14:tracePt t="87041" x="4918075" y="3676650"/>
          <p14:tracePt t="87047" x="4926013" y="3676650"/>
          <p14:tracePt t="87056" x="4943475" y="3668713"/>
          <p14:tracePt t="87063" x="4951413" y="3668713"/>
          <p14:tracePt t="87071" x="4959350" y="3668713"/>
          <p14:tracePt t="87078" x="4975225" y="3668713"/>
          <p14:tracePt t="87085" x="4983163" y="3668713"/>
          <p14:tracePt t="87093" x="4991100" y="3668713"/>
          <p14:tracePt t="87100" x="5006975" y="3668713"/>
          <p14:tracePt t="87108" x="5014913" y="3668713"/>
          <p14:tracePt t="87115" x="5030788" y="3668713"/>
          <p14:tracePt t="87123" x="5038725" y="3660775"/>
          <p14:tracePt t="87130" x="5054600" y="3660775"/>
          <p14:tracePt t="87138" x="5070475" y="3660775"/>
          <p14:tracePt t="87146" x="5086350" y="3660775"/>
          <p14:tracePt t="87153" x="5110163" y="3660775"/>
          <p14:tracePt t="87160" x="5118100" y="3660775"/>
          <p14:tracePt t="87168" x="5141913" y="3660775"/>
          <p14:tracePt t="87176" x="5165725" y="3660775"/>
          <p14:tracePt t="87184" x="5189538" y="3660775"/>
          <p14:tracePt t="87191" x="5213350" y="3660775"/>
          <p14:tracePt t="87197" x="5229225" y="3660775"/>
          <p14:tracePt t="87206" x="5260975" y="3660775"/>
          <p14:tracePt t="87213" x="5284788" y="3660775"/>
          <p14:tracePt t="87222" x="5310188" y="3660775"/>
          <p14:tracePt t="87228" x="5326063" y="3660775"/>
          <p14:tracePt t="87235" x="5341938" y="3660775"/>
          <p14:tracePt t="87244" x="5365750" y="3660775"/>
          <p14:tracePt t="87250" x="5389563" y="3660775"/>
          <p14:tracePt t="87258" x="5413375" y="3660775"/>
          <p14:tracePt t="87265" x="5437188" y="3660775"/>
          <p14:tracePt t="87274" x="5453063" y="3660775"/>
          <p14:tracePt t="87280" x="5476875" y="3660775"/>
          <p14:tracePt t="87288" x="5500688" y="3668713"/>
          <p14:tracePt t="87295" x="5524500" y="3668713"/>
          <p14:tracePt t="87303" x="5540375" y="3668713"/>
          <p14:tracePt t="87311" x="5556250" y="3668713"/>
          <p14:tracePt t="87318" x="5572125" y="3668713"/>
          <p14:tracePt t="87326" x="5588000" y="3668713"/>
          <p14:tracePt t="87333" x="5603875" y="3668713"/>
          <p14:tracePt t="87341" x="5619750" y="3668713"/>
          <p14:tracePt t="87347" x="5635625" y="3668713"/>
          <p14:tracePt t="87355" x="5643563" y="3668713"/>
          <p14:tracePt t="87362" x="5659438" y="3668713"/>
          <p14:tracePt t="87370" x="5667375" y="3668713"/>
          <p14:tracePt t="87377" x="5676900" y="3668713"/>
          <p14:tracePt t="87385" x="5692775" y="3668713"/>
          <p14:tracePt t="87393" x="5708650" y="3668713"/>
          <p14:tracePt t="87401" x="5716588" y="3676650"/>
          <p14:tracePt t="87410" x="5724525" y="3676650"/>
          <p14:tracePt t="87415" x="5748338" y="3676650"/>
          <p14:tracePt t="87424" x="5764213" y="3684588"/>
          <p14:tracePt t="87431" x="5772150" y="3684588"/>
          <p14:tracePt t="87438" x="5795963" y="3684588"/>
          <p14:tracePt t="87446" x="5811838" y="3684588"/>
          <p14:tracePt t="87452" x="5867400" y="3692525"/>
          <p14:tracePt t="87461" x="5891213" y="3692525"/>
          <p14:tracePt t="87468" x="5915025" y="3692525"/>
          <p14:tracePt t="87476" x="5930900" y="3692525"/>
          <p14:tracePt t="87483" x="5946775" y="3692525"/>
          <p14:tracePt t="87491" x="5978525" y="3692525"/>
          <p14:tracePt t="87497" x="6002338" y="3692525"/>
          <p14:tracePt t="87506" x="6026150" y="3692525"/>
          <p14:tracePt t="87512" x="6043613" y="3692525"/>
          <p14:tracePt t="87520" x="6067425" y="3692525"/>
          <p14:tracePt t="87535" x="6075363" y="3692525"/>
          <p14:tracePt t="87543" x="6091238" y="3692525"/>
          <p14:tracePt t="87550" x="6099175" y="3692525"/>
          <p14:tracePt t="87559" x="6107113" y="3692525"/>
          <p14:tracePt t="87574" x="6115050" y="3692525"/>
          <p14:tracePt t="87580" x="6122988" y="3692525"/>
          <p14:tracePt t="87587" x="6130925" y="3692525"/>
          <p14:tracePt t="87603" x="6138863" y="3692525"/>
          <p14:tracePt t="87610" x="6146800" y="3692525"/>
          <p14:tracePt t="87617" x="6154738" y="3692525"/>
          <p14:tracePt t="87627" x="6170613" y="3692525"/>
          <p14:tracePt t="87633" x="6178550" y="3692525"/>
          <p14:tracePt t="87641" x="6194425" y="3692525"/>
          <p14:tracePt t="87648" x="6202363" y="3692525"/>
          <p14:tracePt t="87657" x="6218238" y="3692525"/>
          <p14:tracePt t="87663" x="6226175" y="3692525"/>
          <p14:tracePt t="87678" x="6242050" y="3692525"/>
          <p14:tracePt t="87694" x="6249988" y="3692525"/>
          <p14:tracePt t="87700" x="6257925" y="3692525"/>
          <p14:tracePt t="87715" x="6265863" y="3692525"/>
          <p14:tracePt t="87724" x="6273800" y="3692525"/>
          <p14:tracePt t="87738" x="6281738" y="3692525"/>
          <p14:tracePt t="90215" x="6289675" y="3692525"/>
          <p14:tracePt t="90294" x="6289675" y="3684588"/>
          <p14:tracePt t="90317" x="6289675" y="3676650"/>
          <p14:tracePt t="90332" x="6289675" y="3668713"/>
          <p14:tracePt t="90646" x="6281738" y="3668713"/>
          <p14:tracePt t="90655" x="6265863" y="3668713"/>
          <p14:tracePt t="90662" x="6249988" y="3660775"/>
          <p14:tracePt t="90671" x="6242050" y="3660775"/>
          <p14:tracePt t="90841" x="6242050" y="3652838"/>
          <p14:tracePt t="90864" x="6249988" y="3644900"/>
          <p14:tracePt t="90880" x="6257925" y="3644900"/>
          <p14:tracePt t="90887" x="6257925" y="3636963"/>
          <p14:tracePt t="90895" x="6265863" y="3629025"/>
          <p14:tracePt t="90904" x="6281738" y="3629025"/>
          <p14:tracePt t="90917" x="6305550" y="3621088"/>
          <p14:tracePt t="90925" x="6313488" y="3613150"/>
          <p14:tracePt t="90933" x="6337300" y="3613150"/>
          <p14:tracePt t="90940" x="6369050" y="3613150"/>
          <p14:tracePt t="90947" x="6392863" y="3613150"/>
          <p14:tracePt t="90956" x="6442075" y="3613150"/>
          <p14:tracePt t="90974" x="6521450" y="3613150"/>
          <p14:tracePt t="90977" x="6561138" y="3613150"/>
          <p14:tracePt t="90985" x="6608763" y="3613150"/>
          <p14:tracePt t="90992" x="6664325" y="3613150"/>
          <p14:tracePt t="91000" x="6727825" y="3613150"/>
          <p14:tracePt t="91007" x="6792913" y="3621088"/>
          <p14:tracePt t="91015" x="6872288" y="3629025"/>
          <p14:tracePt t="91023" x="6959600" y="3644900"/>
          <p14:tracePt t="91030" x="7007225" y="3644900"/>
          <p14:tracePt t="91037" x="7094538" y="3652838"/>
          <p14:tracePt t="91045" x="7159625" y="3652838"/>
          <p14:tracePt t="91054" x="7223125" y="3652838"/>
          <p14:tracePt t="91060" x="7286625" y="3652838"/>
          <p14:tracePt t="91067" x="7342188" y="3652838"/>
          <p14:tracePt t="91075" x="7373938" y="3652838"/>
          <p14:tracePt t="91082" x="7421563" y="3652838"/>
          <p14:tracePt t="91090" x="7453313" y="3652838"/>
          <p14:tracePt t="91097" x="7485063" y="3652838"/>
          <p14:tracePt t="91105" x="7510463" y="3652838"/>
          <p14:tracePt t="91113" x="7526338" y="3652838"/>
          <p14:tracePt t="91120" x="7542213" y="3652838"/>
          <p14:tracePt t="91128" x="7566025" y="3652838"/>
          <p14:tracePt t="91135" x="7589838" y="3652838"/>
          <p14:tracePt t="91142" x="7597775" y="3652838"/>
          <p14:tracePt t="91150" x="7613650" y="3652838"/>
          <p14:tracePt t="91157" x="7621588" y="3652838"/>
          <p14:tracePt t="91165" x="7629525" y="3652838"/>
          <p14:tracePt t="91173" x="7637463" y="3652838"/>
          <p14:tracePt t="91187" x="7653338" y="3652838"/>
          <p14:tracePt t="91203" x="7661275" y="3652838"/>
          <p14:tracePt t="91225" x="7669213" y="3652838"/>
          <p14:tracePt t="91272" x="7669213" y="3660775"/>
          <p14:tracePt t="91287" x="7669213" y="3676650"/>
          <p14:tracePt t="91293" x="7661275" y="3716338"/>
          <p14:tracePt t="91301" x="7629525" y="3748088"/>
          <p14:tracePt t="91309" x="7573963" y="3756025"/>
          <p14:tracePt t="91316" x="7534275" y="3756025"/>
          <p14:tracePt t="91326" x="7518400" y="3756025"/>
          <p14:tracePt t="91734" x="7518400" y="3748088"/>
          <p14:tracePt t="91765" x="7518400" y="3740150"/>
          <p14:tracePt t="91779" x="7518400" y="3732213"/>
          <p14:tracePt t="91787" x="7518400" y="3724275"/>
          <p14:tracePt t="91803" x="7518400" y="3716338"/>
          <p14:tracePt t="91815" x="7510463" y="3708400"/>
          <p14:tracePt t="91817" x="7493000" y="3692525"/>
          <p14:tracePt t="91825" x="7477125" y="3676650"/>
          <p14:tracePt t="91832" x="7453313" y="3652838"/>
          <p14:tracePt t="91839" x="7413625" y="3636963"/>
          <p14:tracePt t="91848" x="7373938" y="3613150"/>
          <p14:tracePt t="91856" x="7334250" y="3587750"/>
          <p14:tracePt t="91862" x="7294563" y="3579813"/>
          <p14:tracePt t="91870" x="7246938" y="3571875"/>
          <p14:tracePt t="91877" x="7199313" y="3563938"/>
          <p14:tracePt t="91887" x="7159625" y="3563938"/>
          <p14:tracePt t="91892" x="7135813" y="3556000"/>
          <p14:tracePt t="91900" x="7102475" y="3556000"/>
          <p14:tracePt t="91907" x="7070725" y="3556000"/>
          <p14:tracePt t="91915" x="7054850" y="3556000"/>
          <p14:tracePt t="91923" x="7023100" y="3556000"/>
          <p14:tracePt t="91930" x="7007225" y="3556000"/>
          <p14:tracePt t="91939" x="6991350" y="3556000"/>
          <p14:tracePt t="91945" x="6975475" y="3556000"/>
          <p14:tracePt t="92281" x="6983413" y="3556000"/>
          <p14:tracePt t="92686" x="6983413" y="3563938"/>
          <p14:tracePt t="92702" x="6991350" y="3563938"/>
          <p14:tracePt t="92710" x="6991350" y="3571875"/>
          <p14:tracePt t="92719" x="6999288" y="3571875"/>
          <p14:tracePt t="92732" x="7007225" y="3571875"/>
          <p14:tracePt t="92741" x="7015163" y="3579813"/>
          <p14:tracePt t="92755" x="7031038" y="3579813"/>
          <p14:tracePt t="92765" x="7038975" y="3579813"/>
          <p14:tracePt t="92770" x="7062788" y="3579813"/>
          <p14:tracePt t="92777" x="7070725" y="3587750"/>
          <p14:tracePt t="92786" x="7086600" y="3587750"/>
          <p14:tracePt t="92792" x="7110413" y="3587750"/>
          <p14:tracePt t="92800" x="7135813" y="3587750"/>
          <p14:tracePt t="92807" x="7159625" y="3587750"/>
          <p14:tracePt t="92815" x="7167563" y="3587750"/>
          <p14:tracePt t="92822" x="7183438" y="3587750"/>
          <p14:tracePt t="92830" x="7207250" y="3587750"/>
          <p14:tracePt t="92838" x="7223125" y="3587750"/>
          <p14:tracePt t="92845" x="7246938" y="3587750"/>
          <p14:tracePt t="92852" x="7254875" y="3587750"/>
          <p14:tracePt t="92860" x="7262813" y="3587750"/>
          <p14:tracePt t="92869" x="7278688" y="3587750"/>
          <p14:tracePt t="92875" x="7294563" y="3587750"/>
          <p14:tracePt t="92882" x="7318375" y="3587750"/>
          <p14:tracePt t="92890" x="7326313" y="3587750"/>
          <p14:tracePt t="92897" x="7342188" y="3587750"/>
          <p14:tracePt t="92905" x="7350125" y="3587750"/>
          <p14:tracePt t="92912" x="7366000" y="3587750"/>
          <p14:tracePt t="92920" x="7373938" y="3587750"/>
          <p14:tracePt t="92927" x="7381875" y="3587750"/>
          <p14:tracePt t="92937" x="7389813" y="3587750"/>
          <p14:tracePt t="92950" x="7397750" y="3587750"/>
          <p14:tracePt t="92972" x="7421563" y="3621088"/>
          <p14:tracePt t="92980" x="7421563" y="3652838"/>
          <p14:tracePt t="92989" x="7421563" y="3692525"/>
          <p14:tracePt t="92995" x="7429500" y="3724275"/>
          <p14:tracePt t="93004" x="7429500" y="3732213"/>
          <p14:tracePt t="93256" x="7437438" y="3732213"/>
          <p14:tracePt t="93265" x="7445375" y="3732213"/>
          <p14:tracePt t="93272" x="7453313" y="3724275"/>
          <p14:tracePt t="93288" x="7453313" y="3708400"/>
          <p14:tracePt t="93304" x="7453313" y="3700463"/>
          <p14:tracePt t="93318" x="7453313" y="3692525"/>
          <p14:tracePt t="93325" x="7453313" y="3684588"/>
          <p14:tracePt t="93333" x="7453313" y="3676650"/>
          <p14:tracePt t="93344" x="7453313" y="3668713"/>
          <p14:tracePt t="93354" x="7445375" y="3660775"/>
          <p14:tracePt t="93362" x="7445375" y="3652838"/>
          <p14:tracePt t="93371" x="7437438" y="3652838"/>
          <p14:tracePt t="93378" x="7429500" y="3652838"/>
          <p14:tracePt t="93385" x="7429500" y="3644900"/>
          <p14:tracePt t="93392" x="7421563" y="3644900"/>
          <p14:tracePt t="93400" x="7413625" y="3644900"/>
          <p14:tracePt t="93407" x="7405688" y="3644900"/>
          <p14:tracePt t="93416" x="7397750" y="3636963"/>
          <p14:tracePt t="93422" x="7373938" y="3629025"/>
          <p14:tracePt t="93430" x="7358063" y="3629025"/>
          <p14:tracePt t="93438" x="7334250" y="3621088"/>
          <p14:tracePt t="93445" x="7318375" y="3613150"/>
          <p14:tracePt t="93452" x="7302500" y="3605213"/>
          <p14:tracePt t="93460" x="7278688" y="3605213"/>
          <p14:tracePt t="93469" x="7254875" y="3595688"/>
          <p14:tracePt t="93475" x="7231063" y="3579813"/>
          <p14:tracePt t="93482" x="7215188" y="3579813"/>
          <p14:tracePt t="93491" x="7199313" y="3579813"/>
          <p14:tracePt t="93497" x="7191375" y="3579813"/>
          <p14:tracePt t="93504" x="7175500" y="3571875"/>
          <p14:tracePt t="93521" x="7167563" y="3571875"/>
          <p14:tracePt t="95581" x="7175500" y="3571875"/>
          <p14:tracePt t="95642" x="7183438" y="3571875"/>
          <p14:tracePt t="95672" x="7191375" y="3571875"/>
          <p14:tracePt t="95695" x="7199313" y="3571875"/>
          <p14:tracePt t="95719" x="7207250" y="3571875"/>
          <p14:tracePt t="95734" x="7215188" y="3571875"/>
          <p14:tracePt t="95740" x="7223125" y="3571875"/>
          <p14:tracePt t="95754" x="7231063" y="3571875"/>
          <p14:tracePt t="95762" x="7239000" y="3571875"/>
          <p14:tracePt t="95777" x="7254875" y="3571875"/>
          <p14:tracePt t="95785" x="7270750" y="3571875"/>
          <p14:tracePt t="95792" x="7286625" y="3571875"/>
          <p14:tracePt t="95807" x="7302500" y="3571875"/>
          <p14:tracePt t="95817" x="7310438" y="3571875"/>
          <p14:tracePt t="95822" x="7342188" y="3579813"/>
          <p14:tracePt t="95830" x="7366000" y="3579813"/>
          <p14:tracePt t="95837" x="7381875" y="3579813"/>
          <p14:tracePt t="95844" x="7405688" y="3579813"/>
          <p14:tracePt t="95853" x="7429500" y="3579813"/>
          <p14:tracePt t="95860" x="7461250" y="3579813"/>
          <p14:tracePt t="95868" x="7477125" y="3579813"/>
          <p14:tracePt t="95875" x="7493000" y="3579813"/>
          <p14:tracePt t="95883" x="7526338" y="3579813"/>
          <p14:tracePt t="95890" x="7558088" y="3571875"/>
          <p14:tracePt t="95897" x="7589838" y="3563938"/>
          <p14:tracePt t="95907" x="7629525" y="3556000"/>
          <p14:tracePt t="95912" x="7677150" y="3548063"/>
          <p14:tracePt t="95920" x="7732713" y="3548063"/>
          <p14:tracePt t="95927" x="7756525" y="3532188"/>
          <p14:tracePt t="95935" x="7788275" y="3532188"/>
          <p14:tracePt t="95942" x="7812088" y="3524250"/>
          <p14:tracePt t="95952" x="7835900" y="3516313"/>
          <p14:tracePt t="95957" x="7869238" y="3516313"/>
          <p14:tracePt t="95966" x="7893050" y="3516313"/>
          <p14:tracePt t="95972" x="7924800" y="3508375"/>
          <p14:tracePt t="95980" x="7980363" y="3500438"/>
          <p14:tracePt t="95987" x="8035925" y="3500438"/>
          <p14:tracePt t="95995" x="8099425" y="3492500"/>
          <p14:tracePt t="96003" x="8131175" y="3484563"/>
          <p14:tracePt t="96010" x="8178800" y="3484563"/>
          <p14:tracePt t="96018" x="8235950" y="3476625"/>
          <p14:tracePt t="96025" x="8283575" y="3476625"/>
          <p14:tracePt t="96033" x="8347075" y="3476625"/>
          <p14:tracePt t="96040" x="8394700" y="3476625"/>
          <p14:tracePt t="96047" x="8434388" y="3476625"/>
          <p14:tracePt t="96055" x="8458200" y="3476625"/>
          <p14:tracePt t="96062" x="8466138" y="3476625"/>
          <p14:tracePt t="96070" x="8489950" y="3476625"/>
          <p14:tracePt t="96077" x="8505825" y="3476625"/>
          <p14:tracePt t="96085" x="8529638" y="3476625"/>
          <p14:tracePt t="96092" x="8545513" y="3476625"/>
          <p14:tracePt t="96100" x="8569325" y="3476625"/>
          <p14:tracePt t="96107" x="8577263" y="3476625"/>
          <p14:tracePt t="96116" x="8585200" y="3476625"/>
          <p14:tracePt t="96122" x="8602663" y="3476625"/>
          <p14:tracePt t="96130" x="8610600" y="3476625"/>
          <p14:tracePt t="96137" x="8626475" y="3476625"/>
          <p14:tracePt t="96145" x="8642350" y="3484563"/>
          <p14:tracePt t="96153" x="8666163" y="3484563"/>
          <p14:tracePt t="96160" x="8682038" y="3484563"/>
          <p14:tracePt t="96168" x="8705850" y="3484563"/>
          <p14:tracePt t="96175" x="8761413" y="3500438"/>
          <p14:tracePt t="96183" x="8801100" y="3508375"/>
          <p14:tracePt t="96190" x="8856663" y="3516313"/>
          <p14:tracePt t="96197" x="8896350" y="3524250"/>
          <p14:tracePt t="96205" x="8928100" y="3532188"/>
          <p14:tracePt t="96212" x="8959850" y="3532188"/>
          <p14:tracePt t="96220" x="9001125" y="3532188"/>
          <p14:tracePt t="96227" x="9024938" y="3532188"/>
          <p14:tracePt t="96235" x="9040813" y="3540125"/>
          <p14:tracePt t="96242" x="9048750" y="3540125"/>
          <p14:tracePt t="96251" x="9056688" y="3540125"/>
          <p14:tracePt t="96257" x="9064625" y="3540125"/>
          <p14:tracePt t="96417" x="9048750" y="3540125"/>
          <p14:tracePt t="96422" x="9040813" y="3540125"/>
          <p14:tracePt t="96430" x="9024938" y="3540125"/>
          <p14:tracePt t="96442" x="9009063" y="3540125"/>
          <p14:tracePt t="96445" x="8985250" y="3540125"/>
          <p14:tracePt t="96452" x="8959850" y="3540125"/>
          <p14:tracePt t="96460" x="8936038" y="3540125"/>
          <p14:tracePt t="96469" x="8904288" y="3540125"/>
          <p14:tracePt t="96476" x="8896350" y="3540125"/>
          <p14:tracePt t="96483" x="8856663" y="3540125"/>
          <p14:tracePt t="96490" x="8824913" y="3540125"/>
          <p14:tracePt t="96499" x="8777288" y="3540125"/>
          <p14:tracePt t="96506" x="8753475" y="3540125"/>
          <p14:tracePt t="96516" x="8713788" y="3540125"/>
          <p14:tracePt t="96520" x="8666163" y="3540125"/>
          <p14:tracePt t="96527" x="8618538" y="3540125"/>
          <p14:tracePt t="96535" x="8521700" y="3540125"/>
          <p14:tracePt t="96542" x="8458200" y="3548063"/>
          <p14:tracePt t="96550" x="8410575" y="3556000"/>
          <p14:tracePt t="96557" x="8362950" y="3563938"/>
          <p14:tracePt t="96568" x="8299450" y="3579813"/>
          <p14:tracePt t="96573" x="8243888" y="3595688"/>
          <p14:tracePt t="96580" x="8178800" y="3613150"/>
          <p14:tracePt t="96588" x="8131175" y="3629025"/>
          <p14:tracePt t="96595" x="8083550" y="3636963"/>
          <p14:tracePt t="96602" x="8035925" y="3652838"/>
          <p14:tracePt t="96610" x="8012113" y="3660775"/>
          <p14:tracePt t="96618" x="7964488" y="3676650"/>
          <p14:tracePt t="96628" x="7924800" y="3684588"/>
          <p14:tracePt t="96632" x="7885113" y="3692525"/>
          <p14:tracePt t="96640" x="7835900" y="3708400"/>
          <p14:tracePt t="96649" x="7780338" y="3716338"/>
          <p14:tracePt t="96655" x="7748588" y="3724275"/>
          <p14:tracePt t="96662" x="7708900" y="3732213"/>
          <p14:tracePt t="96670" x="7669213" y="3740150"/>
          <p14:tracePt t="96677" x="7621588" y="3748088"/>
          <p14:tracePt t="96685" x="7566025" y="3756025"/>
          <p14:tracePt t="96693" x="7526338" y="3763963"/>
          <p14:tracePt t="96700" x="7502525" y="3763963"/>
          <p14:tracePt t="96708" x="7461250" y="3771900"/>
          <p14:tracePt t="96716" x="7413625" y="3771900"/>
          <p14:tracePt t="96722" x="7381875" y="3779838"/>
          <p14:tracePt t="96730" x="7358063" y="3779838"/>
          <p14:tracePt t="96738" x="7318375" y="3779838"/>
          <p14:tracePt t="96745" x="7254875" y="3787775"/>
          <p14:tracePt t="96753" x="7231063" y="3787775"/>
          <p14:tracePt t="96760" x="7199313" y="3787775"/>
          <p14:tracePt t="96769" x="7175500" y="3787775"/>
          <p14:tracePt t="96775" x="7135813" y="3787775"/>
          <p14:tracePt t="96784" x="7110413" y="3787775"/>
          <p14:tracePt t="96790" x="7078663" y="3787775"/>
          <p14:tracePt t="96799" x="7054850" y="3787775"/>
          <p14:tracePt t="96805" x="7038975" y="3787775"/>
          <p14:tracePt t="96815" x="7015163" y="3787775"/>
          <p14:tracePt t="96828" x="6999288" y="3787775"/>
          <p14:tracePt t="96836" x="6991350" y="3787775"/>
          <p14:tracePt t="96843" x="6983413" y="3787775"/>
          <p14:tracePt t="96852" x="6975475" y="3787775"/>
          <p14:tracePt t="96866" x="6967538" y="3787775"/>
          <p14:tracePt t="96943" x="6967538" y="3779838"/>
          <p14:tracePt t="96980" x="6967538" y="3756025"/>
          <p14:tracePt t="96987" x="6967538" y="3748088"/>
          <p14:tracePt t="96996" x="6967538" y="3740150"/>
          <p14:tracePt t="97009" x="6975475" y="3732213"/>
          <p14:tracePt t="97012" x="6991350" y="3716338"/>
          <p14:tracePt t="97020" x="6991350" y="3700463"/>
          <p14:tracePt t="97024" x="6999288" y="3692525"/>
          <p14:tracePt t="97033" x="7015163" y="3676650"/>
          <p14:tracePt t="97039" x="7023100" y="3660775"/>
          <p14:tracePt t="97045" x="7031038" y="3652838"/>
          <p14:tracePt t="97053" x="7038975" y="3636963"/>
          <p14:tracePt t="97060" x="7046913" y="3629025"/>
          <p14:tracePt t="97068" x="7062788" y="3621088"/>
          <p14:tracePt t="97075" x="7062788" y="3613150"/>
          <p14:tracePt t="97083" x="7070725" y="3605213"/>
          <p14:tracePt t="97090" x="7078663" y="3605213"/>
          <p14:tracePt t="97099" x="7078663" y="3595688"/>
          <p14:tracePt t="97105" x="7086600" y="3595688"/>
          <p14:tracePt t="97120" x="7102475" y="3579813"/>
          <p14:tracePt t="97136" x="7110413" y="3579813"/>
          <p14:tracePt t="97151" x="7118350" y="3571875"/>
          <p14:tracePt t="97158" x="7126288" y="3563938"/>
          <p14:tracePt t="97166" x="7135813" y="3556000"/>
          <p14:tracePt t="97181" x="7143750" y="3556000"/>
          <p14:tracePt t="97190" x="7151688" y="3548063"/>
          <p14:tracePt t="97203" x="7159625" y="3548063"/>
          <p14:tracePt t="97225" x="7159625" y="3540125"/>
          <p14:tracePt t="97233" x="7167563" y="3540125"/>
          <p14:tracePt t="97251" x="7167563" y="3532188"/>
          <p14:tracePt t="97756" x="7167563" y="3548063"/>
          <p14:tracePt t="97765" x="7167563" y="3563938"/>
          <p14:tracePt t="97773" x="7167563" y="3571875"/>
          <p14:tracePt t="97795" x="7175500" y="3571875"/>
          <p14:tracePt t="97818" x="7183438" y="3571875"/>
          <p14:tracePt t="97825" x="7199313" y="3571875"/>
          <p14:tracePt t="97842" x="7215188" y="3571875"/>
          <p14:tracePt t="97856" x="7215188" y="3563938"/>
          <p14:tracePt t="97863" x="7223125" y="3563938"/>
          <p14:tracePt t="97877" x="7231063" y="3563938"/>
          <p14:tracePt t="97893" x="7246938" y="3556000"/>
          <p14:tracePt t="97900" x="7254875" y="3548063"/>
          <p14:tracePt t="97907" x="7262813" y="3548063"/>
          <p14:tracePt t="97922" x="7270750" y="3548063"/>
          <p14:tracePt t="97931" x="7278688" y="3540125"/>
          <p14:tracePt t="97945" x="7286625" y="3540125"/>
          <p14:tracePt t="97990" x="7294563" y="3540125"/>
          <p14:tracePt t="98065" x="7302500" y="3540125"/>
          <p14:tracePt t="98073" x="7302500" y="3532188"/>
          <p14:tracePt t="98095" x="7310438" y="3532188"/>
          <p14:tracePt t="98110" x="7318375" y="3524250"/>
          <p14:tracePt t="98149" x="7326313" y="3524250"/>
          <p14:tracePt t="98170" x="7334250" y="3524250"/>
          <p14:tracePt t="98208" x="7342188" y="3524250"/>
          <p14:tracePt t="98223" x="7350125" y="3524250"/>
          <p14:tracePt t="98238" x="7350125" y="3516313"/>
          <p14:tracePt t="99744" x="7358063" y="3508375"/>
          <p14:tracePt t="99752" x="7366000" y="3500438"/>
          <p14:tracePt t="99767" x="7373938" y="3492500"/>
          <p14:tracePt t="99775" x="7381875" y="3492500"/>
          <p14:tracePt t="99783" x="7381875" y="3484563"/>
          <p14:tracePt t="99790" x="7389813" y="3484563"/>
          <p14:tracePt t="99797" x="7389813" y="3476625"/>
          <p14:tracePt t="99806" x="7397750" y="3476625"/>
          <p14:tracePt t="99814" x="7397750" y="3468688"/>
          <p14:tracePt t="99820" x="7397750" y="3460750"/>
          <p14:tracePt t="99827" x="7405688" y="3460750"/>
          <p14:tracePt t="100066" x="7413625" y="3460750"/>
          <p14:tracePt t="100074" x="7421563" y="3460750"/>
          <p14:tracePt t="100082" x="7437438" y="3460750"/>
          <p14:tracePt t="100090" x="7453313" y="3460750"/>
          <p14:tracePt t="100098" x="7485063" y="3460750"/>
          <p14:tracePt t="100104" x="7526338" y="3468688"/>
          <p14:tracePt t="100112" x="7566025" y="3476625"/>
          <p14:tracePt t="100119" x="7613650" y="3476625"/>
          <p14:tracePt t="100127" x="7637463" y="3484563"/>
          <p14:tracePt t="100134" x="7693025" y="3492500"/>
          <p14:tracePt t="100142" x="7724775" y="3492500"/>
          <p14:tracePt t="100149" x="7764463" y="3492500"/>
          <p14:tracePt t="100157" x="7796213" y="3492500"/>
          <p14:tracePt t="100165" x="7820025" y="3492500"/>
          <p14:tracePt t="100172" x="7835900" y="3492500"/>
          <p14:tracePt t="100187" x="7843838" y="3492500"/>
          <p14:tracePt t="100202" x="7851775" y="3492500"/>
          <p14:tracePt t="102016" x="7869238" y="3492500"/>
          <p14:tracePt t="102025" x="7877175" y="3492500"/>
          <p14:tracePt t="102032" x="7885113" y="3492500"/>
          <p14:tracePt t="102040" x="7900988" y="3492500"/>
          <p14:tracePt t="102047" x="7908925" y="3492500"/>
          <p14:tracePt t="102055" x="7924800" y="3484563"/>
          <p14:tracePt t="102063" x="7948613" y="3484563"/>
          <p14:tracePt t="102071" x="7964488" y="3484563"/>
          <p14:tracePt t="102078" x="7980363" y="3476625"/>
          <p14:tracePt t="102085" x="8004175" y="3476625"/>
          <p14:tracePt t="102094" x="8012113" y="3476625"/>
          <p14:tracePt t="102100" x="8027988" y="3468688"/>
          <p14:tracePt t="102107" x="8035925" y="3468688"/>
          <p14:tracePt t="102114" x="8051800" y="3468688"/>
          <p14:tracePt t="102131" x="8059738" y="3468688"/>
          <p14:tracePt t="102145" x="8059738" y="3460750"/>
          <p14:tracePt t="102152" x="8067675" y="3460750"/>
          <p14:tracePt t="102167" x="8075613" y="3460750"/>
          <p14:tracePt t="102190" x="8083550" y="3460750"/>
          <p14:tracePt t="102205" x="8083550" y="3452813"/>
          <p14:tracePt t="102213" x="8091488" y="3452813"/>
          <p14:tracePt t="102235" x="8099425" y="3452813"/>
          <p14:tracePt t="102250" x="8107363" y="3452813"/>
          <p14:tracePt t="102317" x="8115300" y="3452813"/>
          <p14:tracePt t="102362" x="8123238" y="3452813"/>
          <p14:tracePt t="102631" x="8131175" y="3452813"/>
          <p14:tracePt t="104906" x="8170863" y="3460750"/>
          <p14:tracePt t="104907" x="8339138" y="3548063"/>
          <p14:tracePt t="104908" x="8410575" y="3571875"/>
          <p14:tracePt t="104911" x="8489950" y="3595688"/>
          <p14:tracePt t="104912" x="8577263" y="3621088"/>
          <p14:tracePt t="104912" x="8626475" y="3644900"/>
          <p14:tracePt t="104913" x="8689975" y="3660775"/>
          <p14:tracePt t="104928" x="9096375" y="3740150"/>
          <p14:tracePt t="104950" x="9104313" y="3740150"/>
          <p14:tracePt t="104965" x="9104313" y="3732213"/>
          <p14:tracePt t="104972" x="9112250" y="3724275"/>
          <p14:tracePt t="104980" x="9120188" y="3716338"/>
          <p14:tracePt t="104987" x="9120188" y="3700463"/>
          <p14:tracePt t="104995" x="9136063" y="3684588"/>
          <p14:tracePt t="105227" x="9112250" y="3236913"/>
          <p14:tracePt t="105234" x="9080500" y="3228975"/>
          <p14:tracePt t="105242" x="9032875" y="3205163"/>
          <p14:tracePt t="105250" x="8969375" y="3181350"/>
          <p14:tracePt t="105259" x="8912225" y="3157538"/>
          <p14:tracePt t="105265" x="8856663" y="3141663"/>
          <p14:tracePt t="105272" x="8809038" y="3117850"/>
          <p14:tracePt t="105280" x="8777288" y="3101975"/>
          <p14:tracePt t="105287" x="8737600" y="3078163"/>
          <p14:tracePt t="105295" x="8705850" y="3062288"/>
          <p14:tracePt t="105302" x="8682038" y="3054350"/>
          <p14:tracePt t="105312" x="8666163" y="3038475"/>
          <p14:tracePt t="105317" x="8650288" y="3030538"/>
          <p14:tracePt t="105325" x="8634413" y="3022600"/>
          <p14:tracePt t="105332" x="8618538" y="3014663"/>
          <p14:tracePt t="105347" x="8610600" y="3006725"/>
          <p14:tracePt t="105355" x="8602663" y="3006725"/>
          <p14:tracePt t="105362" x="8593138" y="3006725"/>
          <p14:tracePt t="105373" x="8593138" y="2998788"/>
          <p14:tracePt t="105385" x="8585200" y="2990850"/>
          <p14:tracePt t="105400" x="8585200" y="2982913"/>
          <p14:tracePt t="105415" x="8577263" y="2974975"/>
          <p14:tracePt t="105430" x="8577263" y="2967038"/>
          <p14:tracePt t="105437" x="8577263" y="2959100"/>
          <p14:tracePt t="105499" x="8569325" y="2959100"/>
          <p14:tracePt t="105513" x="8561388" y="2959100"/>
          <p14:tracePt t="105520" x="8553450" y="2959100"/>
          <p14:tracePt t="105528" x="8545513" y="2959100"/>
          <p14:tracePt t="105535" x="8537575" y="2959100"/>
          <p14:tracePt t="105544" x="8513763" y="2959100"/>
          <p14:tracePt t="105550" x="8489950" y="2959100"/>
          <p14:tracePt t="105559" x="8466138" y="2967038"/>
          <p14:tracePt t="105565" x="8442325" y="2974975"/>
          <p14:tracePt t="105573" x="8402638" y="2982913"/>
          <p14:tracePt t="105580" x="8362950" y="2990850"/>
          <p14:tracePt t="105588" x="8315325" y="3014663"/>
          <p14:tracePt t="105596" x="8275638" y="3030538"/>
          <p14:tracePt t="105602" x="8226425" y="3046413"/>
          <p14:tracePt t="105610" x="8202613" y="3054350"/>
          <p14:tracePt t="105617" x="8170863" y="3070225"/>
          <p14:tracePt t="105626" x="8162925" y="3078163"/>
          <p14:tracePt t="105632" x="8154988" y="3078163"/>
          <p14:tracePt t="105640" x="8131175" y="3086100"/>
          <p14:tracePt t="105647" x="8131175" y="3094038"/>
          <p14:tracePt t="105655" x="8123238" y="3101975"/>
          <p14:tracePt t="105662" x="8115300" y="3101975"/>
          <p14:tracePt t="105670" x="8107363" y="3117850"/>
          <p14:tracePt t="105685" x="8107363" y="3125788"/>
          <p14:tracePt t="105694" x="8099425" y="3133725"/>
          <p14:tracePt t="105700" x="8099425" y="3141663"/>
          <p14:tracePt t="105708" x="8099425" y="3149600"/>
          <p14:tracePt t="105715" x="8099425" y="3165475"/>
          <p14:tracePt t="105731" x="8099425" y="3173413"/>
          <p14:tracePt t="105737" x="8099425" y="3189288"/>
          <p14:tracePt t="105752" x="8099425" y="3205163"/>
          <p14:tracePt t="105762" x="8099425" y="3213100"/>
          <p14:tracePt t="105768" x="8099425" y="3228975"/>
          <p14:tracePt t="105775" x="8099425" y="3244850"/>
          <p14:tracePt t="105782" x="8107363" y="3262313"/>
          <p14:tracePt t="105790" x="8107363" y="3286125"/>
          <p14:tracePt t="105797" x="8115300" y="3302000"/>
          <p14:tracePt t="105805" x="8131175" y="3317875"/>
          <p14:tracePt t="105812" x="8131175" y="3333750"/>
          <p14:tracePt t="105820" x="8147050" y="3349625"/>
          <p14:tracePt t="105828" x="8162925" y="3373438"/>
          <p14:tracePt t="105835" x="8178800" y="3381375"/>
          <p14:tracePt t="105845" x="8194675" y="3397250"/>
          <p14:tracePt t="105850" x="8210550" y="3405188"/>
          <p14:tracePt t="105858" x="8226425" y="3405188"/>
          <p14:tracePt t="105865" x="8243888" y="3413125"/>
          <p14:tracePt t="105872" x="8251825" y="3421063"/>
          <p14:tracePt t="105881" x="8267700" y="3421063"/>
          <p14:tracePt t="105887" x="8275638" y="3421063"/>
          <p14:tracePt t="105894" x="8291513" y="3421063"/>
          <p14:tracePt t="105902" x="8315325" y="3429000"/>
          <p14:tracePt t="105910" x="8331200" y="3429000"/>
          <p14:tracePt t="105919" x="8339138" y="3429000"/>
          <p14:tracePt t="105925" x="8347075" y="3429000"/>
          <p14:tracePt t="105932" x="8386763" y="3429000"/>
          <p14:tracePt t="105943" x="8410575" y="3429000"/>
          <p14:tracePt t="105962" x="8489950" y="3405188"/>
          <p14:tracePt t="105970" x="8513763" y="3397250"/>
          <p14:tracePt t="105978" x="8529638" y="3389313"/>
          <p14:tracePt t="105985" x="8553450" y="3381375"/>
          <p14:tracePt t="105994" x="8577263" y="3373438"/>
          <p14:tracePt t="106000" x="8610600" y="3365500"/>
          <p14:tracePt t="106008" x="8626475" y="3349625"/>
          <p14:tracePt t="106015" x="8634413" y="3341688"/>
          <p14:tracePt t="106022" x="8650288" y="3333750"/>
          <p14:tracePt t="106033" x="8658225" y="3325813"/>
          <p14:tracePt t="106037" x="8666163" y="3325813"/>
          <p14:tracePt t="106045" x="8666163" y="3317875"/>
          <p14:tracePt t="106052" x="8666163" y="3309938"/>
          <p14:tracePt t="106060" x="8666163" y="3302000"/>
          <p14:tracePt t="106068" x="8666163" y="3294063"/>
          <p14:tracePt t="106074" x="8674100" y="3278188"/>
          <p14:tracePt t="106082" x="8674100" y="3270250"/>
          <p14:tracePt t="106091" x="8674100" y="3252788"/>
          <p14:tracePt t="106097" x="8674100" y="3228975"/>
          <p14:tracePt t="106105" x="8666163" y="3205163"/>
          <p14:tracePt t="106112" x="8650288" y="3173413"/>
          <p14:tracePt t="106120" x="8626475" y="3149600"/>
          <p14:tracePt t="106127" x="8610600" y="3125788"/>
          <p14:tracePt t="106135" x="8593138" y="3109913"/>
          <p14:tracePt t="106142" x="8569325" y="3094038"/>
          <p14:tracePt t="106150" x="8553450" y="3070225"/>
          <p14:tracePt t="106158" x="8529638" y="3062288"/>
          <p14:tracePt t="106166" x="8513763" y="3054350"/>
          <p14:tracePt t="106173" x="8505825" y="3046413"/>
          <p14:tracePt t="106181" x="8497888" y="3046413"/>
          <p14:tracePt t="106187" x="8474075" y="3038475"/>
          <p14:tracePt t="106203" x="8466138" y="3030538"/>
          <p14:tracePt t="106212" x="8458200" y="3030538"/>
          <p14:tracePt t="106219" x="8450263" y="3030538"/>
          <p14:tracePt t="106233" x="8442325" y="3030538"/>
          <p14:tracePt t="106242" x="8426450" y="3030538"/>
          <p14:tracePt t="106247" x="8410575" y="3030538"/>
          <p14:tracePt t="106255" x="8402638" y="3030538"/>
          <p14:tracePt t="106262" x="8394700" y="3038475"/>
          <p14:tracePt t="106270" x="8370888" y="3046413"/>
          <p14:tracePt t="106278" x="8355013" y="3054350"/>
          <p14:tracePt t="106285" x="8347075" y="3062288"/>
          <p14:tracePt t="106293" x="8323263" y="3078163"/>
          <p14:tracePt t="106300" x="8315325" y="3086100"/>
          <p14:tracePt t="106308" x="8307388" y="3101975"/>
          <p14:tracePt t="106315" x="8299450" y="3109913"/>
          <p14:tracePt t="106323" x="8283575" y="3125788"/>
          <p14:tracePt t="106330" x="8283575" y="3141663"/>
          <p14:tracePt t="106338" x="8275638" y="3157538"/>
          <p14:tracePt t="106345" x="8259763" y="3173413"/>
          <p14:tracePt t="106353" x="8259763" y="3197225"/>
          <p14:tracePt t="106361" x="8251825" y="3213100"/>
          <p14:tracePt t="106369" x="8251825" y="3236913"/>
          <p14:tracePt t="106376" x="8243888" y="3262313"/>
          <p14:tracePt t="106383" x="8243888" y="3286125"/>
          <p14:tracePt t="106392" x="8243888" y="3309938"/>
          <p14:tracePt t="106398" x="8243888" y="3325813"/>
          <p14:tracePt t="106407" x="8243888" y="3333750"/>
          <p14:tracePt t="106413" x="8243888" y="3357563"/>
          <p14:tracePt t="106420" x="8243888" y="3365500"/>
          <p14:tracePt t="106428" x="8243888" y="3381375"/>
          <p14:tracePt t="106435" x="8243888" y="3389313"/>
          <p14:tracePt t="106443" x="8243888" y="3397250"/>
          <p14:tracePt t="106450" x="8243888" y="3405188"/>
          <p14:tracePt t="106465" x="8243888" y="3421063"/>
          <p14:tracePt t="106480" x="8243888" y="3429000"/>
          <p14:tracePt t="106488" x="8243888" y="3436938"/>
          <p14:tracePt t="106511" x="8243888" y="3444875"/>
          <p14:tracePt t="106569" x="8243888" y="3452813"/>
          <p14:tracePt t="106751" x="8251825" y="3452813"/>
          <p14:tracePt t="106774" x="8259763" y="3444875"/>
          <p14:tracePt t="106815" x="8259763" y="3436938"/>
          <p14:tracePt t="106820" x="8267700" y="3436938"/>
          <p14:tracePt t="107176" x="8267700" y="3429000"/>
          <p14:tracePt t="107522" x="8267700" y="3421063"/>
          <p14:tracePt t="107658" x="8275638" y="3421063"/>
          <p14:tracePt t="107664" x="8291513" y="3413125"/>
          <p14:tracePt t="107673" x="8299450" y="3413125"/>
          <p14:tracePt t="107680" x="8323263" y="3413125"/>
          <p14:tracePt t="107687" x="8339138" y="3413125"/>
          <p14:tracePt t="107695" x="8355013" y="3413125"/>
          <p14:tracePt t="107702" x="8370888" y="3413125"/>
          <p14:tracePt t="107710" x="8402638" y="3413125"/>
          <p14:tracePt t="107717" x="8426450" y="3413125"/>
          <p14:tracePt t="107725" x="8450263" y="3413125"/>
          <p14:tracePt t="107733" x="8474075" y="3413125"/>
          <p14:tracePt t="107741" x="8497888" y="3413125"/>
          <p14:tracePt t="107750" x="8513763" y="3413125"/>
          <p14:tracePt t="107755" x="8529638" y="3413125"/>
          <p14:tracePt t="107765" x="8545513" y="3413125"/>
          <p14:tracePt t="107770" x="8553450" y="3413125"/>
          <p14:tracePt t="107779" x="8569325" y="3413125"/>
          <p14:tracePt t="107793" x="8577263" y="3413125"/>
          <p14:tracePt t="107815" x="8585200" y="3413125"/>
          <p14:tracePt t="107830" x="8593138" y="3413125"/>
          <p14:tracePt t="107838" x="8602663" y="3413125"/>
          <p14:tracePt t="107845" x="8610600" y="3421063"/>
          <p14:tracePt t="107860" x="8618538" y="3421063"/>
          <p14:tracePt t="107867" x="8626475" y="3421063"/>
          <p14:tracePt t="107875" x="8642350" y="3429000"/>
          <p14:tracePt t="111065" x="8642350" y="3436938"/>
          <p14:tracePt t="111067" x="8569325" y="3484563"/>
          <p14:tracePt t="111068" x="8553450" y="3492500"/>
          <p14:tracePt t="111070" x="8521700" y="3516313"/>
          <p14:tracePt t="111071" x="8497888" y="3524250"/>
          <p14:tracePt t="111072" x="8474075" y="3540125"/>
          <p14:tracePt t="111085" x="8347075" y="3652838"/>
          <p14:tracePt t="111093" x="8323263" y="3660775"/>
          <p14:tracePt t="111100" x="8299450" y="3676650"/>
          <p14:tracePt t="111107" x="8275638" y="3684588"/>
          <p14:tracePt t="111115" x="8235950" y="3700463"/>
          <p14:tracePt t="111123" x="8202613" y="3716338"/>
          <p14:tracePt t="111130" x="8154988" y="3724275"/>
          <p14:tracePt t="111137" x="8115300" y="3740150"/>
          <p14:tracePt t="111145" x="8083550" y="3748088"/>
          <p14:tracePt t="111154" x="8043863" y="3763963"/>
          <p14:tracePt t="111160" x="8004175" y="3779838"/>
          <p14:tracePt t="111167" x="7980363" y="3787775"/>
          <p14:tracePt t="111175" x="7956550" y="3795713"/>
          <p14:tracePt t="111182" x="7932738" y="3811588"/>
          <p14:tracePt t="111190" x="7900988" y="3819525"/>
          <p14:tracePt t="111197" x="7869238" y="3819525"/>
          <p14:tracePt t="111206" x="7843838" y="3827463"/>
          <p14:tracePt t="111212" x="7804150" y="3827463"/>
          <p14:tracePt t="111220" x="7772400" y="3827463"/>
          <p14:tracePt t="111227" x="7748588" y="3835400"/>
          <p14:tracePt t="111235" x="7700963" y="3843338"/>
          <p14:tracePt t="111242" x="7669213" y="3843338"/>
          <p14:tracePt t="111250" x="7629525" y="3859213"/>
          <p14:tracePt t="111257" x="7581900" y="3867150"/>
          <p14:tracePt t="111265" x="7526338" y="3875088"/>
          <p14:tracePt t="111273" x="7469188" y="3890963"/>
          <p14:tracePt t="111280" x="7413625" y="3898900"/>
          <p14:tracePt t="111287" x="7358063" y="3914775"/>
          <p14:tracePt t="111295" x="7286625" y="3930650"/>
          <p14:tracePt t="111303" x="7215188" y="3948113"/>
          <p14:tracePt t="111311" x="7143750" y="3971925"/>
          <p14:tracePt t="111317" x="7054850" y="3995738"/>
          <p14:tracePt t="111325" x="6999288" y="4011613"/>
          <p14:tracePt t="111332" x="6904038" y="4027488"/>
          <p14:tracePt t="111340" x="6816725" y="4035425"/>
          <p14:tracePt t="111347" x="6751638" y="4051300"/>
          <p14:tracePt t="111356" x="6672263" y="4059238"/>
          <p14:tracePt t="111362" x="6584950" y="4067175"/>
          <p14:tracePt t="111370" x="6537325" y="4067175"/>
          <p14:tracePt t="111377" x="6457950" y="4067175"/>
          <p14:tracePt t="111385" x="6392863" y="4067175"/>
          <p14:tracePt t="111392" x="6321425" y="4067175"/>
          <p14:tracePt t="111400" x="6265863" y="4067175"/>
          <p14:tracePt t="111407" x="6178550" y="4067175"/>
          <p14:tracePt t="111415" x="6115050" y="4059238"/>
          <p14:tracePt t="111423" x="6075363" y="4051300"/>
          <p14:tracePt t="111430" x="6010275" y="4043363"/>
          <p14:tracePt t="111439" x="5938838" y="4035425"/>
          <p14:tracePt t="111445" x="5891213" y="4035425"/>
          <p14:tracePt t="111454" x="5827713" y="4027488"/>
          <p14:tracePt t="111460" x="5764213" y="4011613"/>
          <p14:tracePt t="111468" x="5708650" y="3995738"/>
          <p14:tracePt t="111475" x="5667375" y="3987800"/>
          <p14:tracePt t="111482" x="5603875" y="3971925"/>
          <p14:tracePt t="111490" x="5532438" y="3963988"/>
          <p14:tracePt t="111497" x="5468938" y="3948113"/>
          <p14:tracePt t="111506" x="5405438" y="3938588"/>
          <p14:tracePt t="111512" x="5326063" y="3922713"/>
          <p14:tracePt t="111520" x="5284788" y="3922713"/>
          <p14:tracePt t="111527" x="5229225" y="3914775"/>
          <p14:tracePt t="111535" x="5173663" y="3906838"/>
          <p14:tracePt t="111542" x="5118100" y="3906838"/>
          <p14:tracePt t="111550" x="5078413" y="3898900"/>
          <p14:tracePt t="111557" x="5030788" y="3898900"/>
          <p14:tracePt t="111565" x="4999038" y="3898900"/>
          <p14:tracePt t="111573" x="4959350" y="3890963"/>
          <p14:tracePt t="111580" x="4910138" y="3890963"/>
          <p14:tracePt t="111589" x="4878388" y="3890963"/>
          <p14:tracePt t="111595" x="4838700" y="3890963"/>
          <p14:tracePt t="111603" x="4822825" y="3890963"/>
          <p14:tracePt t="111610" x="4791075" y="3890963"/>
          <p14:tracePt t="111617" x="4751388" y="3890963"/>
          <p14:tracePt t="111625" x="4727575" y="3890963"/>
          <p14:tracePt t="111633" x="4703763" y="3890963"/>
          <p14:tracePt t="111640" x="4656138" y="3890963"/>
          <p14:tracePt t="111647" x="4616450" y="3890963"/>
          <p14:tracePt t="111655" x="4584700" y="3890963"/>
          <p14:tracePt t="111662" x="4535488" y="3883025"/>
          <p14:tracePt t="111670" x="4511675" y="3883025"/>
          <p14:tracePt t="111677" x="4471988" y="3883025"/>
          <p14:tracePt t="111686" x="4440238" y="3875088"/>
          <p14:tracePt t="111692" x="4400550" y="3875088"/>
          <p14:tracePt t="111700" x="4376738" y="3875088"/>
          <p14:tracePt t="111707" x="4329113" y="3875088"/>
          <p14:tracePt t="111715" x="4313238" y="3875088"/>
          <p14:tracePt t="111722" x="4289425" y="3867150"/>
          <p14:tracePt t="111730" x="4265613" y="3867150"/>
          <p14:tracePt t="111739" x="4241800" y="3867150"/>
          <p14:tracePt t="111746" x="4210050" y="3859213"/>
          <p14:tracePt t="111753" x="4160838" y="3851275"/>
          <p14:tracePt t="111760" x="4129088" y="3843338"/>
          <p14:tracePt t="111767" x="4073525" y="3835400"/>
          <p14:tracePt t="111775" x="4010025" y="3819525"/>
          <p14:tracePt t="111782" x="3962400" y="3803650"/>
          <p14:tracePt t="111790" x="3906838" y="3795713"/>
          <p14:tracePt t="111797" x="3843338" y="3779838"/>
          <p14:tracePt t="111806" x="3770313" y="3771900"/>
          <p14:tracePt t="111813" x="3730625" y="3756025"/>
          <p14:tracePt t="111819" x="3690938" y="3748088"/>
          <p14:tracePt t="111827" x="3651250" y="3740150"/>
          <p14:tracePt t="111836" x="3603625" y="3724275"/>
          <p14:tracePt t="111842" x="3556000" y="3716338"/>
          <p14:tracePt t="111850" x="3516313" y="3700463"/>
          <p14:tracePt t="111857" x="3476625" y="3700463"/>
          <p14:tracePt t="111865" x="3451225" y="3692525"/>
          <p14:tracePt t="111873" x="3427413" y="3676650"/>
          <p14:tracePt t="111880" x="3419475" y="3668713"/>
          <p14:tracePt t="111889" x="3387725" y="3668713"/>
          <p14:tracePt t="111895" x="3371850" y="3668713"/>
          <p14:tracePt t="112127" x="3371850" y="3660775"/>
          <p14:tracePt t="112157" x="3363913" y="3660775"/>
          <p14:tracePt t="112165" x="3355975" y="3660775"/>
          <p14:tracePt t="112172" x="3324225" y="3644900"/>
          <p14:tracePt t="112180" x="3284538" y="3636963"/>
          <p14:tracePt t="112189" x="3252788" y="3636963"/>
          <p14:tracePt t="112195" x="3197225" y="3629025"/>
          <p14:tracePt t="112203" x="3133725" y="3621088"/>
          <p14:tracePt t="112210" x="3092450" y="3621088"/>
          <p14:tracePt t="112218" x="3028950" y="3621088"/>
          <p14:tracePt t="112225" x="2949575" y="3613150"/>
          <p14:tracePt t="112233" x="2901950" y="3613150"/>
          <p14:tracePt t="112240" x="2838450" y="3613150"/>
          <p14:tracePt t="112247" x="2790825" y="3613150"/>
          <p14:tracePt t="112255" x="2759075" y="3613150"/>
          <p14:tracePt t="112263" x="2733675" y="3613150"/>
          <p14:tracePt t="112270" x="2725738" y="3613150"/>
          <p14:tracePt t="112412" x="2733675" y="3613150"/>
          <p14:tracePt t="112422" x="2759075" y="3605213"/>
          <p14:tracePt t="112431" x="2782888" y="3595688"/>
          <p14:tracePt t="112440" x="2830513" y="3587750"/>
          <p14:tracePt t="112445" x="2886075" y="3579813"/>
          <p14:tracePt t="112451" x="2957513" y="3563938"/>
          <p14:tracePt t="112457" x="3028950" y="3556000"/>
          <p14:tracePt t="112465" x="3109913" y="3548063"/>
          <p14:tracePt t="112473" x="3189288" y="3532188"/>
          <p14:tracePt t="112480" x="3284538" y="3524250"/>
          <p14:tracePt t="112490" x="3371850" y="3500438"/>
          <p14:tracePt t="112495" x="3443288" y="3492500"/>
          <p14:tracePt t="112504" x="3524250" y="3476625"/>
          <p14:tracePt t="112510" x="3579813" y="3468688"/>
          <p14:tracePt t="112518" x="3651250" y="3452813"/>
          <p14:tracePt t="112525" x="3738563" y="3444875"/>
          <p14:tracePt t="112533" x="3817938" y="3429000"/>
          <p14:tracePt t="112540" x="3890963" y="3421063"/>
          <p14:tracePt t="112547" x="3954463" y="3413125"/>
          <p14:tracePt t="112555" x="3994150" y="3405188"/>
          <p14:tracePt t="112564" x="4033838" y="3397250"/>
          <p14:tracePt t="112571" x="4089400" y="3389313"/>
          <p14:tracePt t="112577" x="4137025" y="3381375"/>
          <p14:tracePt t="112586" x="4176713" y="3373438"/>
          <p14:tracePt t="112593" x="4225925" y="3373438"/>
          <p14:tracePt t="112600" x="4257675" y="3365500"/>
          <p14:tracePt t="112607" x="4297363" y="3365500"/>
          <p14:tracePt t="112615" x="4344988" y="3365500"/>
          <p14:tracePt t="112625" x="4376738" y="3365500"/>
          <p14:tracePt t="112630" x="4416425" y="3365500"/>
          <p14:tracePt t="112641" x="4456113" y="3365500"/>
          <p14:tracePt t="112645" x="4479925" y="3365500"/>
          <p14:tracePt t="112653" x="4519613" y="3365500"/>
          <p14:tracePt t="112660" x="4567238" y="3365500"/>
          <p14:tracePt t="112670" x="4624388" y="3365500"/>
          <p14:tracePt t="112675" x="4679950" y="3365500"/>
          <p14:tracePt t="112683" x="4719638" y="3365500"/>
          <p14:tracePt t="112691" x="4783138" y="3365500"/>
          <p14:tracePt t="112698" x="4838700" y="3365500"/>
          <p14:tracePt t="112706" x="4870450" y="3365500"/>
          <p14:tracePt t="112713" x="4926013" y="3365500"/>
          <p14:tracePt t="112720" x="4967288" y="3365500"/>
          <p14:tracePt t="112728" x="5022850" y="3365500"/>
          <p14:tracePt t="112736" x="5070475" y="3373438"/>
          <p14:tracePt t="112743" x="5110163" y="3373438"/>
          <p14:tracePt t="112751" x="5141913" y="3381375"/>
          <p14:tracePt t="112758" x="5197475" y="3381375"/>
          <p14:tracePt t="112765" x="5253038" y="3389313"/>
          <p14:tracePt t="112773" x="5300663" y="3389313"/>
          <p14:tracePt t="112780" x="5381625" y="3389313"/>
          <p14:tracePt t="112788" x="5429250" y="3389313"/>
          <p14:tracePt t="112796" x="5461000" y="3389313"/>
          <p14:tracePt t="112804" x="5492750" y="3389313"/>
          <p14:tracePt t="112812" x="5516563" y="3389313"/>
          <p14:tracePt t="112820" x="5548313" y="3397250"/>
          <p14:tracePt t="112826" x="5572125" y="3397250"/>
          <p14:tracePt t="112833" x="5588000" y="3397250"/>
          <p14:tracePt t="112842" x="5603875" y="3397250"/>
          <p14:tracePt t="112848" x="5611813" y="3397250"/>
          <p14:tracePt t="112856" x="5619750" y="3397250"/>
          <p14:tracePt t="112863" x="5627688" y="3397250"/>
          <p14:tracePt t="112878" x="5635625" y="3397250"/>
          <p14:tracePt t="112887" x="5643563" y="3397250"/>
          <p14:tracePt t="112893" x="5651500" y="3397250"/>
          <p14:tracePt t="112902" x="5659438" y="3397250"/>
          <p14:tracePt t="112908" x="5684838" y="3397250"/>
          <p14:tracePt t="112915" x="5700713" y="3397250"/>
          <p14:tracePt t="112923" x="5724525" y="3397250"/>
          <p14:tracePt t="112930" x="5740400" y="3397250"/>
          <p14:tracePt t="112941" x="5764213" y="3397250"/>
          <p14:tracePt t="112945" x="5780088" y="3397250"/>
          <p14:tracePt t="112958" x="5788025" y="3397250"/>
          <p14:tracePt t="112960" x="5795963" y="3397250"/>
          <p14:tracePt t="112971" x="5811838" y="3405188"/>
          <p14:tracePt t="112975" x="5819775" y="3405188"/>
          <p14:tracePt t="112983" x="5827713" y="3405188"/>
          <p14:tracePt t="112990" x="5843588" y="3421063"/>
          <p14:tracePt t="112998" x="5851525" y="3429000"/>
          <p14:tracePt t="113007" x="5867400" y="3436938"/>
          <p14:tracePt t="113013" x="5875338" y="3444875"/>
          <p14:tracePt t="113020" x="5883275" y="3452813"/>
          <p14:tracePt t="113028" x="5891213" y="3460750"/>
          <p14:tracePt t="113037" x="5899150" y="3460750"/>
          <p14:tracePt t="113043" x="5899150" y="3468688"/>
          <p14:tracePt t="113058" x="5907088" y="3468688"/>
          <p14:tracePt t="113065" x="5907088" y="3476625"/>
          <p14:tracePt t="113074" x="5907088" y="3484563"/>
          <p14:tracePt t="113081" x="5907088" y="3492500"/>
          <p14:tracePt t="113089" x="5915025" y="3508375"/>
          <p14:tracePt t="113095" x="5915025" y="3516313"/>
          <p14:tracePt t="113103" x="5922963" y="3524250"/>
          <p14:tracePt t="113110" x="5922963" y="3532188"/>
          <p14:tracePt t="113120" x="5922963" y="3556000"/>
          <p14:tracePt t="113133" x="5922963" y="3563938"/>
          <p14:tracePt t="113142" x="5922963" y="3571875"/>
          <p14:tracePt t="113156" x="5922963" y="3579813"/>
          <p14:tracePt t="113163" x="5930900" y="3579813"/>
          <p14:tracePt t="113217" x="5930900" y="3587750"/>
          <p14:tracePt t="113246" x="5930900" y="3595688"/>
          <p14:tracePt t="113276" x="5930900" y="3613150"/>
          <p14:tracePt t="113283" x="5922963" y="3613150"/>
          <p14:tracePt t="113290" x="5915025" y="3613150"/>
          <p14:tracePt t="113298" x="5915025" y="3621088"/>
          <p14:tracePt t="113307" x="5907088" y="3629025"/>
          <p14:tracePt t="113313" x="5883275" y="3636963"/>
          <p14:tracePt t="113322" x="5859463" y="3636963"/>
          <p14:tracePt t="113328" x="5843588" y="3644900"/>
          <p14:tracePt t="113336" x="5819775" y="3644900"/>
          <p14:tracePt t="113344" x="5788025" y="3652838"/>
          <p14:tracePt t="113351" x="5772150" y="3660775"/>
          <p14:tracePt t="113358" x="5748338" y="3660775"/>
          <p14:tracePt t="113366" x="5716588" y="3660775"/>
          <p14:tracePt t="113373" x="5676900" y="3668713"/>
          <p14:tracePt t="113381" x="5635625" y="3676650"/>
          <p14:tracePt t="113390" x="5572125" y="3676650"/>
          <p14:tracePt t="113396" x="5524500" y="3684588"/>
          <p14:tracePt t="113403" x="5468938" y="3684588"/>
          <p14:tracePt t="113410" x="5413375" y="3692525"/>
          <p14:tracePt t="113420" x="5365750" y="3692525"/>
          <p14:tracePt t="113426" x="5284788" y="3700463"/>
          <p14:tracePt t="113434" x="5221288" y="3708400"/>
          <p14:tracePt t="113440" x="5181600" y="3716338"/>
          <p14:tracePt t="113448" x="5126038" y="3716338"/>
          <p14:tracePt t="113457" x="5070475" y="3724275"/>
          <p14:tracePt t="113463" x="5014913" y="3724275"/>
          <p14:tracePt t="113471" x="4959350" y="3732213"/>
          <p14:tracePt t="113478" x="4918075" y="3740150"/>
          <p14:tracePt t="113486" x="4870450" y="3748088"/>
          <p14:tracePt t="113493" x="4846638" y="3748088"/>
          <p14:tracePt t="113502" x="4814888" y="3748088"/>
          <p14:tracePt t="113508" x="4799013" y="3756025"/>
          <p14:tracePt t="113516" x="4783138" y="3756025"/>
          <p14:tracePt t="113523" x="4775200" y="3756025"/>
          <p14:tracePt t="113534" x="4759325" y="3763963"/>
          <p14:tracePt t="113539" x="4751388" y="3763963"/>
          <p14:tracePt t="113545" x="4743450" y="3763963"/>
          <p14:tracePt t="113553" x="4727575" y="3763963"/>
          <p14:tracePt t="113573" x="4719638" y="3763963"/>
          <p14:tracePt t="113575" x="4711700" y="3763963"/>
          <p14:tracePt t="113584" x="4703763" y="3763963"/>
          <p14:tracePt t="113606" x="4695825" y="3763963"/>
          <p14:tracePt t="113621" x="4687888" y="3763963"/>
          <p14:tracePt t="113636" x="4679950" y="3763963"/>
          <p14:tracePt t="113644" x="4672013" y="3763963"/>
          <p14:tracePt t="113651" x="4656138" y="3763963"/>
          <p14:tracePt t="113658" x="4632325" y="3763963"/>
          <p14:tracePt t="113665" x="4600575" y="3763963"/>
          <p14:tracePt t="113673" x="4567238" y="3763963"/>
          <p14:tracePt t="113681" x="4535488" y="3771900"/>
          <p14:tracePt t="113689" x="4511675" y="3771900"/>
          <p14:tracePt t="113695" x="4471988" y="3779838"/>
          <p14:tracePt t="113703" x="4440238" y="3779838"/>
          <p14:tracePt t="113710" x="4392613" y="3787775"/>
          <p14:tracePt t="113721" x="4337050" y="3787775"/>
          <p14:tracePt t="113726" x="4289425" y="3787775"/>
          <p14:tracePt t="113735" x="4233863" y="3795713"/>
          <p14:tracePt t="113741" x="4200525" y="3795713"/>
          <p14:tracePt t="113748" x="4144963" y="3795713"/>
          <p14:tracePt t="113757" x="4105275" y="3795713"/>
          <p14:tracePt t="113763" x="4057650" y="3795713"/>
          <p14:tracePt t="113772" x="4017963" y="3795713"/>
          <p14:tracePt t="113778" x="3994150" y="3795713"/>
          <p14:tracePt t="113786" x="3962400" y="3795713"/>
          <p14:tracePt t="113793" x="3946525" y="3795713"/>
          <p14:tracePt t="113808" x="3938588" y="3795713"/>
          <p14:tracePt t="113981" x="3946525" y="3795713"/>
          <p14:tracePt t="113988" x="3954463" y="3795713"/>
          <p14:tracePt t="113995" x="3962400" y="3795713"/>
          <p14:tracePt t="114004" x="3970338" y="3795713"/>
          <p14:tracePt t="114011" x="3978275" y="3787775"/>
          <p14:tracePt t="114020" x="3994150" y="3787775"/>
          <p14:tracePt t="114025" x="4010025" y="3787775"/>
          <p14:tracePt t="114034" x="4017963" y="3787775"/>
          <p14:tracePt t="114041" x="4025900" y="3787775"/>
          <p14:tracePt t="114048" x="4049713" y="3787775"/>
          <p14:tracePt t="114056" x="4081463" y="3779838"/>
          <p14:tracePt t="114063" x="4097338" y="3779838"/>
          <p14:tracePt t="114071" x="4113213" y="3771900"/>
          <p14:tracePt t="114078" x="4129088" y="3763963"/>
          <p14:tracePt t="114086" x="4144963" y="3763963"/>
          <p14:tracePt t="114094" x="4160838" y="3756025"/>
          <p14:tracePt t="114103" x="4184650" y="3748088"/>
          <p14:tracePt t="114108" x="4200525" y="3740150"/>
          <p14:tracePt t="114116" x="4217988" y="3740150"/>
          <p14:tracePt t="114123" x="4233863" y="3740150"/>
          <p14:tracePt t="114130" x="4241800" y="3740150"/>
          <p14:tracePt t="114139" x="4265613" y="3740150"/>
          <p14:tracePt t="114145" x="4273550" y="3740150"/>
          <p14:tracePt t="114154" x="4281488" y="3740150"/>
          <p14:tracePt t="114160" x="4297363" y="3740150"/>
          <p14:tracePt t="114169" x="4313238" y="3740150"/>
          <p14:tracePt t="114175" x="4337050" y="3740150"/>
          <p14:tracePt t="114183" x="4344988" y="3740150"/>
          <p14:tracePt t="114190" x="4352925" y="3740150"/>
          <p14:tracePt t="114198" x="4360863" y="3740150"/>
          <p14:tracePt t="114320" x="4360863" y="3732213"/>
          <p14:tracePt t="114327" x="4344988" y="3724275"/>
          <p14:tracePt t="114334" x="4329113" y="3724275"/>
          <p14:tracePt t="114342" x="4289425" y="3708400"/>
          <p14:tracePt t="114349" x="4257675" y="3700463"/>
          <p14:tracePt t="114362" x="4184650" y="3692525"/>
          <p14:tracePt t="114364" x="4105275" y="3676650"/>
          <p14:tracePt t="114372" x="4002088" y="3668713"/>
          <p14:tracePt t="114379" x="3906838" y="3660775"/>
          <p14:tracePt t="114387" x="3802063" y="3652838"/>
          <p14:tracePt t="114397" x="3730625" y="3652838"/>
          <p14:tracePt t="114404" x="3651250" y="3644900"/>
          <p14:tracePt t="114409" x="3548063" y="3644900"/>
          <p14:tracePt t="114416" x="3467100" y="3644900"/>
          <p14:tracePt t="114424" x="3379788" y="3644900"/>
          <p14:tracePt t="114430" x="3308350" y="3644900"/>
          <p14:tracePt t="114439" x="3284538" y="3644900"/>
          <p14:tracePt t="114445" x="3260725" y="3644900"/>
          <p14:tracePt t="114670" x="3276600" y="3644900"/>
          <p14:tracePt t="114677" x="3284538" y="3644900"/>
          <p14:tracePt t="114688" x="3300413" y="3644900"/>
          <p14:tracePt t="114692" x="3324225" y="3644900"/>
          <p14:tracePt t="114701" x="3348038" y="3644900"/>
          <p14:tracePt t="114707" x="3395663" y="3644900"/>
          <p14:tracePt t="114715" x="3459163" y="3644900"/>
          <p14:tracePt t="114722" x="3540125" y="3644900"/>
          <p14:tracePt t="114730" x="3611563" y="3644900"/>
          <p14:tracePt t="114737" x="3730625" y="3644900"/>
          <p14:tracePt t="114745" x="3810000" y="3644900"/>
          <p14:tracePt t="114753" x="3922713" y="3629025"/>
          <p14:tracePt t="114760" x="4049713" y="3621088"/>
          <p14:tracePt t="114767" x="4184650" y="3621088"/>
          <p14:tracePt t="114775" x="4337050" y="3621088"/>
          <p14:tracePt t="114784" x="4511675" y="3621088"/>
          <p14:tracePt t="114790" x="4616450" y="3621088"/>
          <p14:tracePt t="114797" x="4767263" y="3636963"/>
          <p14:tracePt t="114805" x="4918075" y="3644900"/>
          <p14:tracePt t="114814" x="5086350" y="3668713"/>
          <p14:tracePt t="114820" x="5245100" y="3676650"/>
          <p14:tracePt t="114827" x="5405438" y="3684588"/>
          <p14:tracePt t="114836" x="5500688" y="3708400"/>
          <p14:tracePt t="114843" x="5548313" y="3716338"/>
          <p14:tracePt t="114851" x="5588000" y="3724275"/>
          <p14:tracePt t="114859" x="5611813" y="3724275"/>
          <p14:tracePt t="114865" x="5627688" y="3724275"/>
          <p14:tracePt t="114876" x="5635625" y="3732213"/>
          <p14:tracePt t="115037" x="5643563" y="3732213"/>
          <p14:tracePt t="115045" x="5651500" y="3740150"/>
          <p14:tracePt t="115053" x="5659438" y="3740150"/>
          <p14:tracePt t="115063" x="5667375" y="3748088"/>
          <p14:tracePt t="115067" x="5676900" y="3748088"/>
          <p14:tracePt t="115075" x="5684838" y="3756025"/>
          <p14:tracePt t="115083" x="5700713" y="3763963"/>
          <p14:tracePt t="115090" x="5716588" y="3763963"/>
          <p14:tracePt t="115098" x="5748338" y="3779838"/>
          <p14:tracePt t="115105" x="5772150" y="3779838"/>
          <p14:tracePt t="115112" x="5803900" y="3787775"/>
          <p14:tracePt t="115120" x="5843588" y="3795713"/>
          <p14:tracePt t="115127" x="5899150" y="3803650"/>
          <p14:tracePt t="115139" x="5946775" y="3803650"/>
          <p14:tracePt t="115142" x="5970588" y="3811588"/>
          <p14:tracePt t="115150" x="5994400" y="3811588"/>
          <p14:tracePt t="115157" x="6026150" y="3819525"/>
          <p14:tracePt t="115165" x="6043613" y="3819525"/>
          <p14:tracePt t="115173" x="6059488" y="3827463"/>
          <p14:tracePt t="115195" x="6067425" y="3827463"/>
          <p14:tracePt t="115907" x="6067425" y="3835400"/>
          <p14:tracePt t="115916" x="6034088" y="3867150"/>
          <p14:tracePt t="115922" x="6010275" y="3898900"/>
          <p14:tracePt t="115930" x="5986463" y="3906838"/>
          <p14:tracePt t="115937" x="5962650" y="3922713"/>
          <p14:tracePt t="115946" x="5954713" y="3922713"/>
          <p14:tracePt t="115953" x="5954713" y="3930650"/>
          <p14:tracePt t="116769" x="5946775" y="3930650"/>
          <p14:tracePt t="116779" x="5938838" y="3930650"/>
          <p14:tracePt t="116786" x="5867400" y="3898900"/>
          <p14:tracePt t="116793" x="5811838" y="3875088"/>
          <p14:tracePt t="116801" x="5732463" y="3835400"/>
          <p14:tracePt t="116807" x="5643563" y="3803650"/>
          <p14:tracePt t="116818" x="5580063" y="3771900"/>
          <p14:tracePt t="116822" x="5516563" y="3748088"/>
          <p14:tracePt t="116830" x="5453063" y="3724275"/>
          <p14:tracePt t="116837" x="5381625" y="3684588"/>
          <p14:tracePt t="116845" x="5318125" y="3652838"/>
          <p14:tracePt t="116853" x="5253038" y="3613150"/>
          <p14:tracePt t="116860" x="5197475" y="3579813"/>
          <p14:tracePt t="116868" x="5141913" y="3548063"/>
          <p14:tracePt t="116875" x="5118100" y="3524250"/>
          <p14:tracePt t="116882" x="5094288" y="3508375"/>
          <p14:tracePt t="116893" x="5070475" y="3492500"/>
          <p14:tracePt t="116899" x="5070475" y="3484563"/>
          <p14:tracePt t="117032" x="5070475" y="3476625"/>
          <p14:tracePt t="117039" x="5062538" y="3476625"/>
          <p14:tracePt t="117050" x="5062538" y="3468688"/>
          <p14:tracePt t="117055" x="5054600" y="3468688"/>
          <p14:tracePt t="117070" x="5038725" y="3460750"/>
          <p14:tracePt t="117078" x="5022850" y="3452813"/>
          <p14:tracePt t="117085" x="5014913" y="3452813"/>
          <p14:tracePt t="117092" x="4999038" y="3452813"/>
          <p14:tracePt t="117101" x="4991100" y="3452813"/>
          <p14:tracePt t="117107" x="4983163" y="3452813"/>
          <p14:tracePt t="117116" x="4975225" y="3452813"/>
          <p14:tracePt t="117130" x="4967288" y="3452813"/>
          <p14:tracePt t="117317" x="4959350" y="3452813"/>
          <p14:tracePt t="117325" x="4951413" y="3452813"/>
          <p14:tracePt t="117333" x="4943475" y="3444875"/>
          <p14:tracePt t="117340" x="4933950" y="3444875"/>
          <p14:tracePt t="117349" x="4926013" y="3436938"/>
          <p14:tracePt t="117355" x="4918075" y="3436938"/>
          <p14:tracePt t="117362" x="4910138" y="3436938"/>
          <p14:tracePt t="117377" x="4910138" y="3429000"/>
          <p14:tracePt t="117385" x="4902200" y="3429000"/>
          <p14:tracePt t="117587" x="4902200" y="3436938"/>
          <p14:tracePt t="117594" x="4902200" y="3444875"/>
          <p14:tracePt t="117602" x="4894263" y="3460750"/>
          <p14:tracePt t="117610" x="4886325" y="3484563"/>
          <p14:tracePt t="117618" x="4870450" y="3524250"/>
          <p14:tracePt t="117625" x="4870450" y="3548063"/>
          <p14:tracePt t="117633" x="4854575" y="3605213"/>
          <p14:tracePt t="117640" x="4838700" y="3652838"/>
          <p14:tracePt t="117648" x="4814888" y="3676650"/>
          <p14:tracePt t="117656" x="4783138" y="3708400"/>
          <p14:tracePt t="117663" x="4775200" y="3724275"/>
          <p14:tracePt t="117670" x="4767263" y="3732213"/>
          <p14:tracePt t="117677" x="4767263" y="3740150"/>
          <p14:tracePt t="117977" x="4759325" y="3740150"/>
          <p14:tracePt t="117999" x="4751388" y="3740150"/>
          <p14:tracePt t="118007" x="4727575" y="3748088"/>
          <p14:tracePt t="118014" x="4711700" y="3763963"/>
          <p14:tracePt t="118022" x="4695825" y="3763963"/>
          <p14:tracePt t="118031" x="4672013" y="3771900"/>
          <p14:tracePt t="118037" x="4632325" y="3795713"/>
          <p14:tracePt t="118045" x="4576763" y="3827463"/>
          <p14:tracePt t="118052" x="4511675" y="3867150"/>
          <p14:tracePt t="118061" x="4448175" y="3906838"/>
          <p14:tracePt t="118068" x="4400550" y="3938588"/>
          <p14:tracePt t="118075" x="4352925" y="3956050"/>
          <p14:tracePt t="118083" x="4321175" y="3971925"/>
          <p14:tracePt t="118091" x="4273550" y="3987800"/>
          <p14:tracePt t="118098" x="4225925" y="4003675"/>
          <p14:tracePt t="118105" x="4184650" y="4019550"/>
          <p14:tracePt t="118113" x="4152900" y="4027488"/>
          <p14:tracePt t="118120" x="4121150" y="4043363"/>
          <p14:tracePt t="118127" x="4081463" y="4043363"/>
          <p14:tracePt t="118135" x="4057650" y="4051300"/>
          <p14:tracePt t="118143" x="4033838" y="4051300"/>
          <p14:tracePt t="118150" x="4010025" y="4059238"/>
          <p14:tracePt t="118157" x="3994150" y="4067175"/>
          <p14:tracePt t="118165" x="3970338" y="4075113"/>
          <p14:tracePt t="118172" x="3954463" y="4075113"/>
          <p14:tracePt t="118181" x="3922713" y="4075113"/>
          <p14:tracePt t="118187" x="3883025" y="4083050"/>
          <p14:tracePt t="118195" x="3859213" y="4090988"/>
          <p14:tracePt t="118202" x="3833813" y="4098925"/>
          <p14:tracePt t="118210" x="3810000" y="4106863"/>
          <p14:tracePt t="118219" x="3786188" y="4106863"/>
          <p14:tracePt t="118225" x="3770313" y="4106863"/>
          <p14:tracePt t="118236" x="3762375" y="4106863"/>
          <p14:tracePt t="118240" x="3738563" y="4114800"/>
          <p14:tracePt t="118249" x="3730625" y="4114800"/>
          <p14:tracePt t="118255" x="3714750" y="4122738"/>
          <p14:tracePt t="118263" x="3706813" y="4122738"/>
          <p14:tracePt t="118271" x="3690938" y="4122738"/>
          <p14:tracePt t="118285" x="3675063" y="4130675"/>
          <p14:tracePt t="118300" x="3659188" y="4138613"/>
          <p14:tracePt t="118308" x="3635375" y="4146550"/>
          <p14:tracePt t="118314" x="3619500" y="4146550"/>
          <p14:tracePt t="118323" x="3595688" y="4146550"/>
          <p14:tracePt t="118331" x="3571875" y="4146550"/>
          <p14:tracePt t="118337" x="3548063" y="4154488"/>
          <p14:tracePt t="118346" x="3524250" y="4154488"/>
          <p14:tracePt t="118352" x="3500438" y="4154488"/>
          <p14:tracePt t="118360" x="3484563" y="4162425"/>
          <p14:tracePt t="118367" x="3467100" y="4162425"/>
          <p14:tracePt t="118375" x="3459163" y="4162425"/>
          <p14:tracePt t="118384" x="3443288" y="4170363"/>
          <p14:tracePt t="118390" x="3427413" y="4170363"/>
          <p14:tracePt t="118398" x="3411538" y="4170363"/>
          <p14:tracePt t="118413" x="3395663" y="4170363"/>
          <p14:tracePt t="118421" x="3387725" y="4170363"/>
          <p14:tracePt t="118427" x="3387725" y="4178300"/>
          <p14:tracePt t="118436" x="3379788" y="4178300"/>
          <p14:tracePt t="118468" x="3371850" y="4178300"/>
          <p14:tracePt t="118667" x="3371850" y="4186238"/>
          <p14:tracePt t="118989" x="3355975" y="4194175"/>
          <p14:tracePt t="118998" x="3340100" y="4202113"/>
          <p14:tracePt t="119005" x="3332163" y="4202113"/>
          <p14:tracePt t="119013" x="3316288" y="4210050"/>
          <p14:tracePt t="119020" x="3308350" y="4217988"/>
          <p14:tracePt t="119027" x="3292475" y="4217988"/>
          <p14:tracePt t="119035" x="3284538" y="4225925"/>
          <p14:tracePt t="119042" x="3276600" y="4225925"/>
          <p14:tracePt t="119050" x="3260725" y="4225925"/>
          <p14:tracePt t="119066" x="3252788" y="4225925"/>
          <p14:tracePt t="119073" x="3244850" y="4233863"/>
          <p14:tracePt t="119080" x="3236913" y="4233863"/>
          <p14:tracePt t="119095" x="3228975" y="4233863"/>
          <p14:tracePt t="119118" x="3221038" y="4233863"/>
          <p14:tracePt t="119133" x="3221038" y="4241800"/>
          <p14:tracePt t="119166" x="3213100" y="4241800"/>
          <p14:tracePt t="119216" x="3213100" y="4249738"/>
          <p14:tracePt t="119297" x="3221038" y="4257675"/>
          <p14:tracePt t="119320" x="3228975" y="4257675"/>
          <p14:tracePt t="119336" x="3236913" y="4257675"/>
          <p14:tracePt t="119374" x="3244850" y="4257675"/>
          <p14:tracePt t="119410" x="3252788" y="4257675"/>
          <p14:tracePt t="119432" x="3260725" y="4257675"/>
          <p14:tracePt t="119447" x="3268663" y="4257675"/>
          <p14:tracePt t="119455" x="3276600" y="4257675"/>
          <p14:tracePt t="119463" x="3284538" y="4257675"/>
          <p14:tracePt t="119477" x="3292475" y="4257675"/>
          <p14:tracePt t="119485" x="3308350" y="4257675"/>
          <p14:tracePt t="119500" x="3324225" y="4257675"/>
          <p14:tracePt t="119508" x="3340100" y="4257675"/>
          <p14:tracePt t="119516" x="3355975" y="4257675"/>
          <p14:tracePt t="119522" x="3371850" y="4257675"/>
          <p14:tracePt t="119531" x="3379788" y="4257675"/>
          <p14:tracePt t="119537" x="3395663" y="4257675"/>
          <p14:tracePt t="119545" x="3411538" y="4257675"/>
          <p14:tracePt t="119553" x="3427413" y="4257675"/>
          <p14:tracePt t="119560" x="3435350" y="4257675"/>
          <p14:tracePt t="119568" x="3451225" y="4257675"/>
          <p14:tracePt t="119575" x="3459163" y="4257675"/>
          <p14:tracePt t="119590" x="3476625" y="4257675"/>
          <p14:tracePt t="119597" x="3484563" y="4257675"/>
          <p14:tracePt t="119605" x="3508375" y="4257675"/>
          <p14:tracePt t="119614" x="3516313" y="4257675"/>
          <p14:tracePt t="119628" x="3532188" y="4257675"/>
          <p14:tracePt t="119635" x="3556000" y="4257675"/>
          <p14:tracePt t="119643" x="3571875" y="4257675"/>
          <p14:tracePt t="119650" x="3579813" y="4257675"/>
          <p14:tracePt t="119666" x="3587750" y="4257675"/>
          <p14:tracePt t="119673" x="3595688" y="4257675"/>
          <p14:tracePt t="119689" x="3611563" y="4257675"/>
          <p14:tracePt t="119696" x="3619500" y="4257675"/>
          <p14:tracePt t="119703" x="3635375" y="4257675"/>
          <p14:tracePt t="119710" x="3643313" y="4257675"/>
          <p14:tracePt t="119718" x="3659188" y="4257675"/>
          <p14:tracePt t="119726" x="3667125" y="4257675"/>
          <p14:tracePt t="119733" x="3675063" y="4257675"/>
          <p14:tracePt t="119747" x="3683000" y="4257675"/>
          <p14:tracePt t="119755" x="3690938" y="4257675"/>
          <p14:tracePt t="119770" x="3698875" y="4257675"/>
          <p14:tracePt t="119786" x="3706813" y="4257675"/>
          <p14:tracePt t="119802" x="3714750" y="4257675"/>
          <p14:tracePt t="119808" x="3722688" y="4257675"/>
          <p14:tracePt t="119816" x="3730625" y="4257675"/>
          <p14:tracePt t="119823" x="3738563" y="4257675"/>
          <p14:tracePt t="119831" x="3746500" y="4257675"/>
          <p14:tracePt t="119839" x="3762375" y="4257675"/>
          <p14:tracePt t="119847" x="3778250" y="4257675"/>
          <p14:tracePt t="119853" x="3802063" y="4257675"/>
          <p14:tracePt t="119860" x="3810000" y="4257675"/>
          <p14:tracePt t="119868" x="3825875" y="4257675"/>
          <p14:tracePt t="119878" x="3833813" y="4257675"/>
          <p14:tracePt t="119884" x="3843338" y="4257675"/>
          <p14:tracePt t="119892" x="3851275" y="4257675"/>
          <p14:tracePt t="119899" x="3867150" y="4257675"/>
          <p14:tracePt t="119905" x="3883025" y="4257675"/>
          <p14:tracePt t="119916" x="3898900" y="4257675"/>
          <p14:tracePt t="119920" x="3906838" y="4257675"/>
          <p14:tracePt t="119928" x="3922713" y="4257675"/>
          <p14:tracePt t="119935" x="3930650" y="4257675"/>
          <p14:tracePt t="119943" x="3970338" y="4257675"/>
          <p14:tracePt t="119951" x="3994150" y="4257675"/>
          <p14:tracePt t="119968" x="4025900" y="4257675"/>
          <p14:tracePt t="119973" x="4049713" y="4257675"/>
          <p14:tracePt t="119981" x="4065588" y="4257675"/>
          <p14:tracePt t="119990" x="4089400" y="4257675"/>
          <p14:tracePt t="119996" x="4105275" y="4257675"/>
          <p14:tracePt t="120003" x="4129088" y="4257675"/>
          <p14:tracePt t="120010" x="4160838" y="4257675"/>
          <p14:tracePt t="120019" x="4176713" y="4257675"/>
          <p14:tracePt t="120026" x="4192588" y="4257675"/>
          <p14:tracePt t="120033" x="4225925" y="4257675"/>
          <p14:tracePt t="120040" x="4249738" y="4257675"/>
          <p14:tracePt t="120048" x="4289425" y="4257675"/>
          <p14:tracePt t="120055" x="4313238" y="4257675"/>
          <p14:tracePt t="120067" x="4329113" y="4257675"/>
          <p14:tracePt t="120070" x="4344988" y="4257675"/>
          <p14:tracePt t="120078" x="4360863" y="4257675"/>
          <p14:tracePt t="120085" x="4376738" y="4257675"/>
          <p14:tracePt t="120093" x="4392613" y="4257675"/>
          <p14:tracePt t="120101" x="4408488" y="4257675"/>
          <p14:tracePt t="120108" x="4432300" y="4257675"/>
          <p14:tracePt t="120117" x="4456113" y="4257675"/>
          <p14:tracePt t="120123" x="4464050" y="4257675"/>
          <p14:tracePt t="120130" x="4479925" y="4257675"/>
          <p14:tracePt t="120139" x="4487863" y="4257675"/>
          <p14:tracePt t="120147" x="4511675" y="4257675"/>
          <p14:tracePt t="120153" x="4519613" y="4257675"/>
          <p14:tracePt t="120161" x="4543425" y="4257675"/>
          <p14:tracePt t="120168" x="4559300" y="4257675"/>
          <p14:tracePt t="120175" x="4567238" y="4257675"/>
          <p14:tracePt t="120184" x="4584700" y="4257675"/>
          <p14:tracePt t="120190" x="4600575" y="4257675"/>
          <p14:tracePt t="120199" x="4616450" y="4257675"/>
          <p14:tracePt t="120205" x="4632325" y="4257675"/>
          <p14:tracePt t="120214" x="4640263" y="4257675"/>
          <p14:tracePt t="120220" x="4656138" y="4257675"/>
          <p14:tracePt t="120228" x="4672013" y="4257675"/>
          <p14:tracePt t="120235" x="4687888" y="4257675"/>
          <p14:tracePt t="120243" x="4711700" y="4257675"/>
          <p14:tracePt t="120251" x="4735513" y="4257675"/>
          <p14:tracePt t="120257" x="4759325" y="4257675"/>
          <p14:tracePt t="120266" x="4775200" y="4257675"/>
          <p14:tracePt t="120273" x="4799013" y="4257675"/>
          <p14:tracePt t="120281" x="4814888" y="4257675"/>
          <p14:tracePt t="120288" x="4838700" y="4265613"/>
          <p14:tracePt t="120297" x="4870450" y="4273550"/>
          <p14:tracePt t="120303" x="4894263" y="4281488"/>
          <p14:tracePt t="120311" x="4918075" y="4291013"/>
          <p14:tracePt t="120318" x="4959350" y="4291013"/>
          <p14:tracePt t="120325" x="4999038" y="4298950"/>
          <p14:tracePt t="120334" x="5030788" y="4298950"/>
          <p14:tracePt t="120341" x="5070475" y="4306888"/>
          <p14:tracePt t="120349" x="5110163" y="4314825"/>
          <p14:tracePt t="120355" x="5149850" y="4322763"/>
          <p14:tracePt t="120364" x="5173663" y="4322763"/>
          <p14:tracePt t="120370" x="5197475" y="4322763"/>
          <p14:tracePt t="120379" x="5229225" y="4322763"/>
          <p14:tracePt t="120385" x="5260975" y="4330700"/>
          <p14:tracePt t="120393" x="5292725" y="4330700"/>
          <p14:tracePt t="120401" x="5326063" y="4330700"/>
          <p14:tracePt t="120409" x="5373688" y="4330700"/>
          <p14:tracePt t="120416" x="5397500" y="4330700"/>
          <p14:tracePt t="120423" x="5421313" y="4330700"/>
          <p14:tracePt t="120431" x="5453063" y="4330700"/>
          <p14:tracePt t="120439" x="5484813" y="4330700"/>
          <p14:tracePt t="120447" x="5508625" y="4330700"/>
          <p14:tracePt t="120452" x="5532438" y="4330700"/>
          <p14:tracePt t="120460" x="5556250" y="4330700"/>
          <p14:tracePt t="120468" x="5588000" y="4330700"/>
          <p14:tracePt t="120475" x="5611813" y="4330700"/>
          <p14:tracePt t="120483" x="5635625" y="4330700"/>
          <p14:tracePt t="120490" x="5659438" y="4330700"/>
          <p14:tracePt t="120500" x="5684838" y="4330700"/>
          <p14:tracePt t="120506" x="5708650" y="4330700"/>
          <p14:tracePt t="120513" x="5724525" y="4330700"/>
          <p14:tracePt t="120520" x="5748338" y="4330700"/>
          <p14:tracePt t="120529" x="5764213" y="4330700"/>
          <p14:tracePt t="120535" x="5788025" y="4330700"/>
          <p14:tracePt t="120543" x="5811838" y="4330700"/>
          <p14:tracePt t="120550" x="5835650" y="4330700"/>
          <p14:tracePt t="120558" x="5851525" y="4330700"/>
          <p14:tracePt t="120566" x="5867400" y="4330700"/>
          <p14:tracePt t="120573" x="5891213" y="4330700"/>
          <p14:tracePt t="120580" x="5907088" y="4330700"/>
          <p14:tracePt t="120588" x="5938838" y="4322763"/>
          <p14:tracePt t="120597" x="5954713" y="4322763"/>
          <p14:tracePt t="120603" x="5978525" y="4322763"/>
          <p14:tracePt t="120610" x="6010275" y="4322763"/>
          <p14:tracePt t="120617" x="6026150" y="4322763"/>
          <p14:tracePt t="120625" x="6051550" y="4314825"/>
          <p14:tracePt t="120633" x="6075363" y="4314825"/>
          <p14:tracePt t="120640" x="6099175" y="4306888"/>
          <p14:tracePt t="120649" x="6115050" y="4298950"/>
          <p14:tracePt t="120655" x="6130925" y="4298950"/>
          <p14:tracePt t="120663" x="6154738" y="4291013"/>
          <p14:tracePt t="120670" x="6162675" y="4291013"/>
          <p14:tracePt t="120679" x="6170613" y="4281488"/>
          <p14:tracePt t="120685" x="6178550" y="4281488"/>
          <p14:tracePt t="120693" x="6186488" y="4281488"/>
          <p14:tracePt t="120700" x="6194425" y="4273550"/>
          <p14:tracePt t="120709" x="6194425" y="4265613"/>
          <p14:tracePt t="120716" x="6202363" y="4265613"/>
          <p14:tracePt t="120731" x="6218238" y="4257675"/>
          <p14:tracePt t="120738" x="6218238" y="4249738"/>
          <p14:tracePt t="120746" x="6226175" y="4241800"/>
          <p14:tracePt t="120753" x="6242050" y="4233863"/>
          <p14:tracePt t="120760" x="6242050" y="4225925"/>
          <p14:tracePt t="120768" x="6257925" y="4225925"/>
          <p14:tracePt t="120775" x="6257925" y="4210050"/>
          <p14:tracePt t="120783" x="6273800" y="4210050"/>
          <p14:tracePt t="120790" x="6281738" y="4194175"/>
          <p14:tracePt t="120799" x="6297613" y="4178300"/>
          <p14:tracePt t="120805" x="6313488" y="4170363"/>
          <p14:tracePt t="120814" x="6321425" y="4154488"/>
          <p14:tracePt t="120820" x="6337300" y="4146550"/>
          <p14:tracePt t="120828" x="6345238" y="4130675"/>
          <p14:tracePt t="120835" x="6353175" y="4130675"/>
          <p14:tracePt t="120843" x="6353175" y="4114800"/>
          <p14:tracePt t="120851" x="6361113" y="4114800"/>
          <p14:tracePt t="120858" x="6369050" y="4106863"/>
          <p14:tracePt t="120873" x="6369050" y="4098925"/>
          <p14:tracePt t="120881" x="6376988" y="4090988"/>
          <p14:tracePt t="120896" x="6376988" y="4083050"/>
          <p14:tracePt t="120911" x="6376988" y="4075113"/>
          <p14:tracePt t="120925" x="6376988" y="4067175"/>
          <p14:tracePt t="120933" x="6376988" y="4059238"/>
          <p14:tracePt t="120966" x="6376988" y="4051300"/>
          <p14:tracePt t="120985" x="6369050" y="4051300"/>
          <p14:tracePt t="120993" x="6361113" y="4043363"/>
          <p14:tracePt t="121007" x="6353175" y="4043363"/>
          <p14:tracePt t="121016" x="6329363" y="4035425"/>
          <p14:tracePt t="121023" x="6305550" y="4035425"/>
          <p14:tracePt t="121031" x="6281738" y="4035425"/>
          <p14:tracePt t="121038" x="6242050" y="4035425"/>
          <p14:tracePt t="121046" x="6194425" y="4027488"/>
          <p14:tracePt t="121053" x="6138863" y="4019550"/>
          <p14:tracePt t="121063" x="6099175" y="4019550"/>
          <p14:tracePt t="121068" x="6026150" y="4011613"/>
          <p14:tracePt t="121075" x="5970588" y="4011613"/>
          <p14:tracePt t="121083" x="5907088" y="4011613"/>
          <p14:tracePt t="121090" x="5851525" y="4011613"/>
          <p14:tracePt t="121099" x="5788025" y="4011613"/>
          <p14:tracePt t="121105" x="5756275" y="4011613"/>
          <p14:tracePt t="121113" x="5716588" y="4011613"/>
          <p14:tracePt t="121120" x="5659438" y="4011613"/>
          <p14:tracePt t="121129" x="5627688" y="4011613"/>
          <p14:tracePt t="121135" x="5580063" y="4011613"/>
          <p14:tracePt t="121145" x="5548313" y="4011613"/>
          <p14:tracePt t="121152" x="5516563" y="4011613"/>
          <p14:tracePt t="121158" x="5468938" y="4011613"/>
          <p14:tracePt t="121167" x="5429250" y="4027488"/>
          <p14:tracePt t="121174" x="5381625" y="4035425"/>
          <p14:tracePt t="121182" x="5334000" y="4035425"/>
          <p14:tracePt t="121191" x="5300663" y="4043363"/>
          <p14:tracePt t="121197" x="5245100" y="4067175"/>
          <p14:tracePt t="121204" x="5221288" y="4075113"/>
          <p14:tracePt t="121212" x="5189538" y="4083050"/>
          <p14:tracePt t="121219" x="5157788" y="4090988"/>
          <p14:tracePt t="121226" x="5133975" y="4098925"/>
          <p14:tracePt t="121235" x="5102225" y="4106863"/>
          <p14:tracePt t="121241" x="5078413" y="4106863"/>
          <p14:tracePt t="121250" x="5054600" y="4114800"/>
          <p14:tracePt t="121257" x="5038725" y="4114800"/>
          <p14:tracePt t="121264" x="5014913" y="4122738"/>
          <p14:tracePt t="121271" x="4991100" y="4122738"/>
          <p14:tracePt t="121282" x="4967288" y="4122738"/>
          <p14:tracePt t="121286" x="4933950" y="4122738"/>
          <p14:tracePt t="121299" x="4894263" y="4122738"/>
          <p14:tracePt t="121302" x="4878388" y="4122738"/>
          <p14:tracePt t="121308" x="4846638" y="4122738"/>
          <p14:tracePt t="121317" x="4806950" y="4122738"/>
          <p14:tracePt t="121323" x="4767263" y="4122738"/>
          <p14:tracePt t="121333" x="4719638" y="4122738"/>
          <p14:tracePt t="121338" x="4672013" y="4122738"/>
          <p14:tracePt t="121348" x="4608513" y="4114800"/>
          <p14:tracePt t="121353" x="4535488" y="4114800"/>
          <p14:tracePt t="121361" x="4487863" y="4106863"/>
          <p14:tracePt t="121370" x="4424363" y="4106863"/>
          <p14:tracePt t="121377" x="4376738" y="4106863"/>
          <p14:tracePt t="121386" x="4313238" y="4106863"/>
          <p14:tracePt t="121391" x="4233863" y="4106863"/>
          <p14:tracePt t="121399" x="4184650" y="4106863"/>
          <p14:tracePt t="121410" x="4097338" y="4106863"/>
          <p14:tracePt t="121414" x="4010025" y="4106863"/>
          <p14:tracePt t="121421" x="3930650" y="4106863"/>
          <p14:tracePt t="121430" x="3843338" y="4106863"/>
          <p14:tracePt t="121440" x="3738563" y="4106863"/>
          <p14:tracePt t="121448" x="3667125" y="4106863"/>
          <p14:tracePt t="121452" x="3556000" y="4106863"/>
          <p14:tracePt t="121458" x="3459163" y="4090988"/>
          <p14:tracePt t="121469" x="3387725" y="4083050"/>
          <p14:tracePt t="121473" x="3292475" y="4075113"/>
          <p14:tracePt t="121482" x="3197225" y="4067175"/>
          <p14:tracePt t="121488" x="3117850" y="4059238"/>
          <p14:tracePt t="121498" x="3052763" y="4059238"/>
          <p14:tracePt t="121504" x="2989263" y="4051300"/>
          <p14:tracePt t="121512" x="2941638" y="4043363"/>
          <p14:tracePt t="121520" x="2901950" y="4035425"/>
          <p14:tracePt t="121526" x="2870200" y="4035425"/>
          <p14:tracePt t="121533" x="2846388" y="4027488"/>
          <p14:tracePt t="121541" x="2830513" y="4027488"/>
          <p14:tracePt t="121549" x="2822575" y="4027488"/>
          <p14:tracePt t="121556" x="2814638" y="4027488"/>
          <p14:tracePt t="121564" x="2798763" y="4027488"/>
          <p14:tracePt t="121571" x="2790825" y="4027488"/>
          <p14:tracePt t="121586" x="2774950" y="4027488"/>
          <p14:tracePt t="121601" x="2767013" y="4027488"/>
          <p14:tracePt t="121608" x="2767013" y="4035425"/>
          <p14:tracePt t="121623" x="2759075" y="4035425"/>
          <p14:tracePt t="121638" x="2759075" y="4043363"/>
          <p14:tracePt t="121653" x="2751138" y="4043363"/>
          <p14:tracePt t="121662" x="2751138" y="4051300"/>
          <p14:tracePt t="121671" x="2741613" y="4051300"/>
          <p14:tracePt t="121676" x="2741613" y="4059238"/>
          <p14:tracePt t="121691" x="2741613" y="4067175"/>
          <p14:tracePt t="121753" x="2741613" y="4075113"/>
          <p14:tracePt t="121760" x="2751138" y="4075113"/>
          <p14:tracePt t="121774" x="2759075" y="4075113"/>
          <p14:tracePt t="121789" x="2759075" y="4083050"/>
          <p14:tracePt t="121797" x="2767013" y="4083050"/>
          <p14:tracePt t="121817" x="2774950" y="4090988"/>
          <p14:tracePt t="121820" x="2782888" y="4098925"/>
          <p14:tracePt t="121826" x="2790825" y="4098925"/>
          <p14:tracePt t="121835" x="2814638" y="4114800"/>
          <p14:tracePt t="121841" x="2830513" y="4122738"/>
          <p14:tracePt t="121849" x="2854325" y="4130675"/>
          <p14:tracePt t="121856" x="2894013" y="4146550"/>
          <p14:tracePt t="121863" x="2949575" y="4162425"/>
          <p14:tracePt t="121871" x="2989263" y="4170363"/>
          <p14:tracePt t="121881" x="3044825" y="4178300"/>
          <p14:tracePt t="121887" x="3092450" y="4186238"/>
          <p14:tracePt t="121894" x="3125788" y="4202113"/>
          <p14:tracePt t="121902" x="3181350" y="4210050"/>
          <p14:tracePt t="121908" x="3228975" y="4210050"/>
          <p14:tracePt t="121916" x="3284538" y="4217988"/>
          <p14:tracePt t="121923" x="3316288" y="4217988"/>
          <p14:tracePt t="121932" x="3355975" y="4217988"/>
          <p14:tracePt t="121939" x="3379788" y="4225925"/>
          <p14:tracePt t="121947" x="3419475" y="4225925"/>
          <p14:tracePt t="121954" x="3451225" y="4225925"/>
          <p14:tracePt t="121964" x="3467100" y="4225925"/>
          <p14:tracePt t="121971" x="3492500" y="4225925"/>
          <p14:tracePt t="121977" x="3524250" y="4225925"/>
          <p14:tracePt t="121984" x="3563938" y="4233863"/>
          <p14:tracePt t="121991" x="3603625" y="4233863"/>
          <p14:tracePt t="122001" x="3635375" y="4233863"/>
          <p14:tracePt t="122006" x="3675063" y="4241800"/>
          <p14:tracePt t="122014" x="3730625" y="4249738"/>
          <p14:tracePt t="122021" x="3786188" y="4249738"/>
          <p14:tracePt t="122030" x="3825875" y="4257675"/>
          <p14:tracePt t="122036" x="3898900" y="4265613"/>
          <p14:tracePt t="122044" x="3930650" y="4273550"/>
          <p14:tracePt t="122052" x="3986213" y="4273550"/>
          <p14:tracePt t="122058" x="4041775" y="4281488"/>
          <p14:tracePt t="122067" x="4081463" y="4281488"/>
          <p14:tracePt t="122073" x="4144963" y="4291013"/>
          <p14:tracePt t="122081" x="4200525" y="4291013"/>
          <p14:tracePt t="122088" x="4241800" y="4291013"/>
          <p14:tracePt t="122098" x="4305300" y="4291013"/>
          <p14:tracePt t="122103" x="4360863" y="4291013"/>
          <p14:tracePt t="122111" x="4424363" y="4298950"/>
          <p14:tracePt t="122120" x="4487863" y="4298950"/>
          <p14:tracePt t="122126" x="4567238" y="4298950"/>
          <p14:tracePt t="122135" x="4616450" y="4298950"/>
          <p14:tracePt t="122141" x="4727575" y="4298950"/>
          <p14:tracePt t="122149" x="4775200" y="4298950"/>
          <p14:tracePt t="122156" x="4830763" y="4306888"/>
          <p14:tracePt t="122163" x="4886325" y="4306888"/>
          <p14:tracePt t="122171" x="4926013" y="4306888"/>
          <p14:tracePt t="122180" x="4983163" y="4306888"/>
          <p14:tracePt t="122186" x="5014913" y="4306888"/>
          <p14:tracePt t="122196" x="5046663" y="4306888"/>
          <p14:tracePt t="122201" x="5102225" y="4306888"/>
          <p14:tracePt t="122209" x="5157788" y="4306888"/>
          <p14:tracePt t="122216" x="5213350" y="4306888"/>
          <p14:tracePt t="122224" x="5245100" y="4306888"/>
          <p14:tracePt t="122232" x="5276850" y="4298950"/>
          <p14:tracePt t="122239" x="5300663" y="4298950"/>
          <p14:tracePt t="122247" x="5341938" y="4291013"/>
          <p14:tracePt t="122254" x="5365750" y="4291013"/>
          <p14:tracePt t="122265" x="5405438" y="4291013"/>
          <p14:tracePt t="122270" x="5445125" y="4281488"/>
          <p14:tracePt t="122277" x="5453063" y="4281488"/>
          <p14:tracePt t="122283" x="5484813" y="4281488"/>
          <p14:tracePt t="122291" x="5508625" y="4281488"/>
          <p14:tracePt t="122300" x="5540375" y="4281488"/>
          <p14:tracePt t="122306" x="5572125" y="4273550"/>
          <p14:tracePt t="122316" x="5619750" y="4273550"/>
          <p14:tracePt t="122321" x="5659438" y="4265613"/>
          <p14:tracePt t="122330" x="5692775" y="4265613"/>
          <p14:tracePt t="122336" x="5732463" y="4265613"/>
          <p14:tracePt t="122344" x="5756275" y="4265613"/>
          <p14:tracePt t="122351" x="5788025" y="4257675"/>
          <p14:tracePt t="122359" x="5811838" y="4257675"/>
          <p14:tracePt t="122368" x="5851525" y="4257675"/>
          <p14:tracePt t="122373" x="5867400" y="4257675"/>
          <p14:tracePt t="122381" x="5891213" y="4257675"/>
          <p14:tracePt t="122388" x="5899150" y="4257675"/>
          <p14:tracePt t="122397" x="5922963" y="4257675"/>
          <p14:tracePt t="122403" x="5938838" y="4257675"/>
          <p14:tracePt t="122414" x="5962650" y="4257675"/>
          <p14:tracePt t="122418" x="5986463" y="4257675"/>
          <p14:tracePt t="122427" x="6018213" y="4257675"/>
          <p14:tracePt t="122434" x="6043613" y="4257675"/>
          <p14:tracePt t="122441" x="6067425" y="4257675"/>
          <p14:tracePt t="122449" x="6091238" y="4257675"/>
          <p14:tracePt t="122457" x="6130925" y="4257675"/>
          <p14:tracePt t="122465" x="6162675" y="4257675"/>
          <p14:tracePt t="122471" x="6202363" y="4257675"/>
          <p14:tracePt t="122480" x="6242050" y="4257675"/>
          <p14:tracePt t="122486" x="6249988" y="4249738"/>
          <p14:tracePt t="122494" x="6265863" y="4249738"/>
          <p14:tracePt t="122504" x="6273800" y="4249738"/>
          <p14:tracePt t="122508" x="6281738" y="4249738"/>
          <p14:tracePt t="123879" x="6273800" y="4249738"/>
          <p14:tracePt t="123896" x="6265863" y="4257675"/>
          <p14:tracePt t="123903" x="6242050" y="4257675"/>
          <p14:tracePt t="123910" x="6234113" y="4265613"/>
          <p14:tracePt t="123917" x="6218238" y="4273550"/>
          <p14:tracePt t="123926" x="6210300" y="4273550"/>
          <p14:tracePt t="123932" x="6194425" y="4273550"/>
          <p14:tracePt t="123940" x="6186488" y="4281488"/>
          <p14:tracePt t="123964" x="6162675" y="4291013"/>
          <p14:tracePt t="123970" x="6154738" y="4291013"/>
          <p14:tracePt t="123978" x="6146800" y="4291013"/>
          <p14:tracePt t="123985" x="6138863" y="4291013"/>
          <p14:tracePt t="123993" x="6130925" y="4291013"/>
          <p14:tracePt t="124009" x="6122988" y="4291013"/>
          <p14:tracePt t="124015" x="6115050" y="4298950"/>
          <p14:tracePt t="124023" x="6107113" y="4298950"/>
          <p14:tracePt t="124030" x="6099175" y="4298950"/>
          <p14:tracePt t="124037" x="6091238" y="4298950"/>
          <p14:tracePt t="124045" x="6075363" y="4306888"/>
          <p14:tracePt t="124060" x="6067425" y="4306888"/>
          <p14:tracePt t="124068" x="6059488" y="4306888"/>
          <p14:tracePt t="124076" x="6051550" y="4306888"/>
          <p14:tracePt t="124090" x="6043613" y="4306888"/>
          <p14:tracePt t="124097" x="6018213" y="4306888"/>
          <p14:tracePt t="124105" x="6002338" y="4306888"/>
          <p14:tracePt t="124112" x="5986463" y="4306888"/>
          <p14:tracePt t="124120" x="5970588" y="4306888"/>
          <p14:tracePt t="124128" x="5954713" y="4306888"/>
          <p14:tracePt t="124135" x="5930900" y="4306888"/>
          <p14:tracePt t="124143" x="5907088" y="4306888"/>
          <p14:tracePt t="124150" x="5883275" y="4314825"/>
          <p14:tracePt t="124159" x="5875338" y="4314825"/>
          <p14:tracePt t="124165" x="5851525" y="4314825"/>
          <p14:tracePt t="124172" x="5835650" y="4314825"/>
          <p14:tracePt t="124180" x="5827713" y="4322763"/>
          <p14:tracePt t="124188" x="5819775" y="4322763"/>
          <p14:tracePt t="124196" x="5803900" y="4322763"/>
          <p14:tracePt t="124209" x="5795963" y="4322763"/>
          <p14:tracePt t="124217" x="5795963" y="4330700"/>
          <p14:tracePt t="124226" x="5788025" y="4330700"/>
          <p14:tracePt t="124233" x="5772150" y="4338638"/>
          <p14:tracePt t="124240" x="5764213" y="4338638"/>
          <p14:tracePt t="124247" x="5748338" y="4338638"/>
          <p14:tracePt t="124255" x="5716588" y="4338638"/>
          <p14:tracePt t="124262" x="5676900" y="4346575"/>
          <p14:tracePt t="124270" x="5635625" y="4346575"/>
          <p14:tracePt t="124279" x="5595938" y="4354513"/>
          <p14:tracePt t="124285" x="5548313" y="4354513"/>
          <p14:tracePt t="124293" x="5484813" y="4354513"/>
          <p14:tracePt t="124300" x="5421313" y="4354513"/>
          <p14:tracePt t="124308" x="5365750" y="4354513"/>
          <p14:tracePt t="124315" x="5284788" y="4346575"/>
          <p14:tracePt t="124323" x="5229225" y="4338638"/>
          <p14:tracePt t="124330" x="5157788" y="4338638"/>
          <p14:tracePt t="124337" x="5086350" y="4330700"/>
          <p14:tracePt t="124345" x="4999038" y="4322763"/>
          <p14:tracePt t="124352" x="4926013" y="4322763"/>
          <p14:tracePt t="124360" x="4846638" y="4322763"/>
          <p14:tracePt t="124367" x="4806950" y="4322763"/>
          <p14:tracePt t="124377" x="4751388" y="4322763"/>
          <p14:tracePt t="124382" x="4687888" y="4322763"/>
          <p14:tracePt t="124390" x="4632325" y="4322763"/>
          <p14:tracePt t="124397" x="4584700" y="4322763"/>
          <p14:tracePt t="124405" x="4535488" y="4322763"/>
          <p14:tracePt t="124412" x="4495800" y="4322763"/>
          <p14:tracePt t="124420" x="4464050" y="4322763"/>
          <p14:tracePt t="124429" x="4432300" y="4322763"/>
          <p14:tracePt t="124435" x="4392613" y="4322763"/>
          <p14:tracePt t="124443" x="4368800" y="4322763"/>
          <p14:tracePt t="124450" x="4337050" y="4322763"/>
          <p14:tracePt t="124458" x="4297363" y="4322763"/>
          <p14:tracePt t="124469" x="4257675" y="4322763"/>
          <p14:tracePt t="124472" x="4225925" y="4322763"/>
          <p14:tracePt t="124480" x="4176713" y="4322763"/>
          <p14:tracePt t="124487" x="4137025" y="4322763"/>
          <p14:tracePt t="124495" x="4081463" y="4322763"/>
          <p14:tracePt t="124503" x="4017963" y="4322763"/>
          <p14:tracePt t="124510" x="3962400" y="4322763"/>
          <p14:tracePt t="124517" x="3922713" y="4314825"/>
          <p14:tracePt t="124526" x="3859213" y="4314825"/>
          <p14:tracePt t="124532" x="3802063" y="4314825"/>
          <p14:tracePt t="124542" x="3738563" y="4306888"/>
          <p14:tracePt t="124547" x="3675063" y="4306888"/>
          <p14:tracePt t="124555" x="3619500" y="4298950"/>
          <p14:tracePt t="124563" x="3563938" y="4298950"/>
          <p14:tracePt t="124570" x="3492500" y="4291013"/>
          <p14:tracePt t="124580" x="3451225" y="4291013"/>
          <p14:tracePt t="124585" x="3435350" y="4291013"/>
          <p14:tracePt t="124593" x="3419475" y="4291013"/>
          <p14:tracePt t="124600" x="3403600" y="4291013"/>
          <p14:tracePt t="124608" x="3395663" y="4291013"/>
          <p14:tracePt t="124616" x="3379788" y="4291013"/>
          <p14:tracePt t="124623" x="3371850" y="4291013"/>
          <p14:tracePt t="124677" x="3363913" y="4291013"/>
          <p14:tracePt t="124695" x="3355975" y="4291013"/>
          <p14:tracePt t="124699" x="3355975" y="4281488"/>
          <p14:tracePt t="124886" x="3355975" y="4273550"/>
          <p14:tracePt t="124909" x="3355975" y="4265613"/>
          <p14:tracePt t="124924" x="3355975" y="4249738"/>
          <p14:tracePt t="124938" x="3355975" y="4241800"/>
          <p14:tracePt t="124947" x="3355975" y="4225925"/>
          <p14:tracePt t="124966" x="3355975" y="4217988"/>
          <p14:tracePt t="125036" x="3363913" y="4217988"/>
          <p14:tracePt t="125402" x="3371850" y="4210050"/>
          <p14:tracePt t="125417" x="3371850" y="4202113"/>
          <p14:tracePt t="125424" x="3379788" y="4202113"/>
          <p14:tracePt t="125432" x="3387725" y="4202113"/>
          <p14:tracePt t="125439" x="3395663" y="4194175"/>
          <p14:tracePt t="125455" x="3403600" y="4194175"/>
          <p14:tracePt t="125478" x="3411538" y="4194175"/>
          <p14:tracePt t="125485" x="3411538" y="4186238"/>
          <p14:tracePt t="125492" x="3419475" y="4186238"/>
          <p14:tracePt t="125501" x="3427413" y="4178300"/>
          <p14:tracePt t="125508" x="3443288" y="4178300"/>
          <p14:tracePt t="125515" x="3459163" y="4178300"/>
          <p14:tracePt t="125523" x="3476625" y="4178300"/>
          <p14:tracePt t="125530" x="3508375" y="4178300"/>
          <p14:tracePt t="125537" x="3540125" y="4178300"/>
          <p14:tracePt t="125545" x="3587750" y="4178300"/>
          <p14:tracePt t="125553" x="3627438" y="4170363"/>
          <p14:tracePt t="125562" x="3651250" y="4162425"/>
          <p14:tracePt t="125567" x="3683000" y="4162425"/>
          <p14:tracePt t="125575" x="3722688" y="4146550"/>
          <p14:tracePt t="125582" x="3738563" y="4146550"/>
          <p14:tracePt t="125592" x="3746500" y="4146550"/>
          <p14:tracePt t="126662" x="3754438" y="4146550"/>
          <p14:tracePt t="126670" x="3778250" y="4146550"/>
          <p14:tracePt t="126677" x="3817938" y="4146550"/>
          <p14:tracePt t="126685" x="3833813" y="4146550"/>
          <p14:tracePt t="126693" x="3883025" y="4146550"/>
          <p14:tracePt t="126700" x="3922713" y="4146550"/>
          <p14:tracePt t="126708" x="3954463" y="4146550"/>
          <p14:tracePt t="126715" x="3986213" y="4146550"/>
          <p14:tracePt t="126724" x="4017963" y="4146550"/>
          <p14:tracePt t="126730" x="4033838" y="4146550"/>
          <p14:tracePt t="126737" x="4057650" y="4154488"/>
          <p14:tracePt t="126745" x="4081463" y="4154488"/>
          <p14:tracePt t="126753" x="4089400" y="4154488"/>
          <p14:tracePt t="126760" x="4105275" y="4154488"/>
          <p14:tracePt t="126767" x="4121150" y="4154488"/>
          <p14:tracePt t="126775" x="4129088" y="4154488"/>
          <p14:tracePt t="126783" x="4137025" y="4154488"/>
          <p14:tracePt t="127232" x="4144963" y="4154488"/>
          <p14:tracePt t="127246" x="4152900" y="4154488"/>
          <p14:tracePt t="127263" x="4168775" y="4154488"/>
          <p14:tracePt t="127270" x="4176713" y="4154488"/>
          <p14:tracePt t="127277" x="4184650" y="4154488"/>
          <p14:tracePt t="127285" x="4200525" y="4154488"/>
          <p14:tracePt t="127293" x="4225925" y="4154488"/>
          <p14:tracePt t="127300" x="4249738" y="4154488"/>
          <p14:tracePt t="127307" x="4265613" y="4154488"/>
          <p14:tracePt t="127315" x="4289425" y="4154488"/>
          <p14:tracePt t="127324" x="4313238" y="4154488"/>
          <p14:tracePt t="127330" x="4337050" y="4154488"/>
          <p14:tracePt t="127337" x="4360863" y="4154488"/>
          <p14:tracePt t="127345" x="4384675" y="4154488"/>
          <p14:tracePt t="127353" x="4408488" y="4154488"/>
          <p14:tracePt t="127360" x="4424363" y="4154488"/>
          <p14:tracePt t="127367" x="4440238" y="4154488"/>
          <p14:tracePt t="127377" x="4440238" y="4146550"/>
          <p14:tracePt t="127652" x="4440238" y="4162425"/>
          <p14:tracePt t="127659" x="4432300" y="4178300"/>
          <p14:tracePt t="127668" x="4432300" y="4194175"/>
          <p14:tracePt t="127677" x="4408488" y="4217988"/>
          <p14:tracePt t="127683" x="4384675" y="4257675"/>
          <p14:tracePt t="127692" x="4344988" y="4330700"/>
          <p14:tracePt t="127697" x="4297363" y="4386263"/>
          <p14:tracePt t="127705" x="4241800" y="4449763"/>
          <p14:tracePt t="127714" x="4210050" y="4481513"/>
          <p14:tracePt t="127720" x="4176713" y="4513263"/>
          <p14:tracePt t="127729" x="4137025" y="4552950"/>
          <p14:tracePt t="127735" x="4105275" y="4584700"/>
          <p14:tracePt t="127743" x="4081463" y="4608513"/>
          <p14:tracePt t="127755" x="4065588" y="4616450"/>
          <p14:tracePt t="127758" x="4057650" y="4624388"/>
          <p14:tracePt t="127765" x="4049713" y="4633913"/>
          <p14:tracePt t="127773" x="4041775" y="4641850"/>
          <p14:tracePt t="127780" x="4033838" y="4641850"/>
          <p14:tracePt t="127788" x="4017963" y="4649788"/>
          <p14:tracePt t="127795" x="4010025" y="4657725"/>
          <p14:tracePt t="127802" x="4002088" y="4657725"/>
          <p14:tracePt t="127810" x="3994150" y="4665663"/>
          <p14:tracePt t="127817" x="3986213" y="4665663"/>
          <p14:tracePt t="127826" x="3978275" y="4665663"/>
          <p14:tracePt t="127832" x="3978275" y="4673600"/>
          <p14:tracePt t="127841" x="3970338" y="4673600"/>
          <p14:tracePt t="127870" x="3962400" y="4673600"/>
          <p14:tracePt t="127989" x="3970338" y="4673600"/>
          <p14:tracePt t="127997" x="3978275" y="4665663"/>
          <p14:tracePt t="128006" x="4002088" y="4657725"/>
          <p14:tracePt t="128013" x="4025900" y="4649788"/>
          <p14:tracePt t="128020" x="4081463" y="4633913"/>
          <p14:tracePt t="128027" x="4137025" y="4608513"/>
          <p14:tracePt t="128035" x="4192588" y="4584700"/>
          <p14:tracePt t="128043" x="4273550" y="4545013"/>
          <p14:tracePt t="128050" x="4344988" y="4513263"/>
          <p14:tracePt t="128058" x="4392613" y="4497388"/>
          <p14:tracePt t="128065" x="4440238" y="4465638"/>
          <p14:tracePt t="128073" x="4479925" y="4441825"/>
          <p14:tracePt t="128080" x="4495800" y="4433888"/>
          <p14:tracePt t="128087" x="4495800" y="4425950"/>
          <p14:tracePt t="128102" x="4495800" y="4418013"/>
          <p14:tracePt t="128117" x="4495800" y="4402138"/>
          <p14:tracePt t="128132" x="4495800" y="4386263"/>
          <p14:tracePt t="128140" x="4479925" y="4370388"/>
          <p14:tracePt t="128148" x="4448175" y="4346575"/>
          <p14:tracePt t="128156" x="4416425" y="4322763"/>
          <p14:tracePt t="128163" x="4368800" y="4298950"/>
          <p14:tracePt t="128170" x="4297363" y="4273550"/>
          <p14:tracePt t="128178" x="4210050" y="4249738"/>
          <p14:tracePt t="128185" x="4144963" y="4225925"/>
          <p14:tracePt t="128193" x="4049713" y="4217988"/>
          <p14:tracePt t="128200" x="3962400" y="4202113"/>
          <p14:tracePt t="128208" x="3906838" y="4194175"/>
          <p14:tracePt t="128218" x="3825875" y="4194175"/>
          <p14:tracePt t="128224" x="3770313" y="4194175"/>
          <p14:tracePt t="128230" x="3746500" y="4194175"/>
          <p14:tracePt t="128237" x="3722688" y="4194175"/>
          <p14:tracePt t="128245" x="3714750" y="4186238"/>
          <p14:tracePt t="128252" x="3706813" y="4186238"/>
          <p14:tracePt t="128432" x="3706813" y="4178300"/>
          <p14:tracePt t="128440" x="3706813" y="4170363"/>
          <p14:tracePt t="128447" x="3706813" y="4154488"/>
          <p14:tracePt t="128456" x="3706813" y="4138613"/>
          <p14:tracePt t="128462" x="3706813" y="4122738"/>
          <p14:tracePt t="128470" x="3706813" y="4098925"/>
          <p14:tracePt t="128477" x="3730625" y="4059238"/>
          <p14:tracePt t="128485" x="3746500" y="4019550"/>
          <p14:tracePt t="128493" x="3770313" y="3987800"/>
          <p14:tracePt t="128500" x="3810000" y="3948113"/>
          <p14:tracePt t="128508" x="3843338" y="3922713"/>
          <p14:tracePt t="128515" x="3867150" y="3898900"/>
          <p14:tracePt t="128523" x="3906838" y="3875088"/>
          <p14:tracePt t="128530" x="3962400" y="3859213"/>
          <p14:tracePt t="128538" x="4017963" y="3851275"/>
          <p14:tracePt t="128545" x="4081463" y="3851275"/>
          <p14:tracePt t="128552" x="4129088" y="3851275"/>
          <p14:tracePt t="128560" x="4210050" y="3851275"/>
          <p14:tracePt t="128567" x="4305300" y="3851275"/>
          <p14:tracePt t="128575" x="4400550" y="3867150"/>
          <p14:tracePt t="128582" x="4487863" y="3883025"/>
          <p14:tracePt t="128592" x="4576763" y="3898900"/>
          <p14:tracePt t="128597" x="4632325" y="3906838"/>
          <p14:tracePt t="128606" x="4672013" y="3914775"/>
          <p14:tracePt t="128612" x="4727575" y="3922713"/>
          <p14:tracePt t="128620" x="4767263" y="3922713"/>
          <p14:tracePt t="128627" x="4822825" y="3922713"/>
          <p14:tracePt t="128635" x="4878388" y="3922713"/>
          <p14:tracePt t="128642" x="4951413" y="3922713"/>
          <p14:tracePt t="128650" x="5006975" y="3922713"/>
          <p14:tracePt t="128659" x="5046663" y="3922713"/>
          <p14:tracePt t="128665" x="5110163" y="3922713"/>
          <p14:tracePt t="128673" x="5165725" y="3922713"/>
          <p14:tracePt t="128680" x="5221288" y="3922713"/>
          <p14:tracePt t="128687" x="5253038" y="3922713"/>
          <p14:tracePt t="128695" x="5292725" y="3922713"/>
          <p14:tracePt t="128702" x="5334000" y="3922713"/>
          <p14:tracePt t="128710" x="5365750" y="3922713"/>
          <p14:tracePt t="128718" x="5405438" y="3922713"/>
          <p14:tracePt t="128725" x="5453063" y="3930650"/>
          <p14:tracePt t="128733" x="5492750" y="3938588"/>
          <p14:tracePt t="128740" x="5532438" y="3956050"/>
          <p14:tracePt t="128750" x="5564188" y="3963988"/>
          <p14:tracePt t="128756" x="5603875" y="3971925"/>
          <p14:tracePt t="128764" x="5643563" y="3987800"/>
          <p14:tracePt t="128770" x="5692775" y="4003675"/>
          <p14:tracePt t="128777" x="5748338" y="4019550"/>
          <p14:tracePt t="128785" x="5795963" y="4027488"/>
          <p14:tracePt t="128793" x="5851525" y="4043363"/>
          <p14:tracePt t="128800" x="5875338" y="4051300"/>
          <p14:tracePt t="128808" x="5891213" y="4059238"/>
          <p14:tracePt t="128815" x="5899150" y="4059238"/>
          <p14:tracePt t="128822" x="5907088" y="4059238"/>
          <p14:tracePt t="129009" x="5899150" y="4059238"/>
          <p14:tracePt t="129017" x="5875338" y="4067175"/>
          <p14:tracePt t="129025" x="5851525" y="4083050"/>
          <p14:tracePt t="129033" x="5827713" y="4090988"/>
          <p14:tracePt t="129041" x="5780088" y="4098925"/>
          <p14:tracePt t="129047" x="5756275" y="4114800"/>
          <p14:tracePt t="129056" x="5708650" y="4138613"/>
          <p14:tracePt t="129062" x="5651500" y="4154488"/>
          <p14:tracePt t="129070" x="5588000" y="4186238"/>
          <p14:tracePt t="129077" x="5532438" y="4202113"/>
          <p14:tracePt t="129085" x="5453063" y="4233863"/>
          <p14:tracePt t="129094" x="5397500" y="4249738"/>
          <p14:tracePt t="129100" x="5318125" y="4273550"/>
          <p14:tracePt t="129108" x="5245100" y="4298950"/>
          <p14:tracePt t="129115" x="5157788" y="4330700"/>
          <p14:tracePt t="129122" x="5094288" y="4354513"/>
          <p14:tracePt t="129130" x="5038725" y="4386263"/>
          <p14:tracePt t="129139" x="4991100" y="4410075"/>
          <p14:tracePt t="129145" x="4933950" y="4433888"/>
          <p14:tracePt t="129153" x="4910138" y="4457700"/>
          <p14:tracePt t="129160" x="4870450" y="4481513"/>
          <p14:tracePt t="129168" x="4822825" y="4513263"/>
          <p14:tracePt t="129175" x="4775200" y="4552950"/>
          <p14:tracePt t="129183" x="4727575" y="4592638"/>
          <p14:tracePt t="129190" x="4695825" y="4633913"/>
          <p14:tracePt t="129197" x="4679950" y="4641850"/>
          <p14:tracePt t="129206" x="4648200" y="4665663"/>
          <p14:tracePt t="129212" x="4632325" y="4689475"/>
          <p14:tracePt t="129220" x="4616450" y="4697413"/>
          <p14:tracePt t="129227" x="4608513" y="4705350"/>
          <p14:tracePt t="129235" x="4600575" y="4713288"/>
          <p14:tracePt t="129243" x="4600575" y="4721225"/>
          <p14:tracePt t="129265" x="4592638" y="4721225"/>
          <p14:tracePt t="129272" x="4592638" y="4729163"/>
          <p14:tracePt t="129321" x="4592638" y="4737100"/>
          <p14:tracePt t="129371" x="4592638" y="4745038"/>
          <p14:tracePt t="129409" x="4608513" y="4745038"/>
          <p14:tracePt t="129416" x="4616450" y="4745038"/>
          <p14:tracePt t="129422" x="4640263" y="4737100"/>
          <p14:tracePt t="129431" x="4664075" y="4737100"/>
          <p14:tracePt t="129441" x="4703763" y="4721225"/>
          <p14:tracePt t="129445" x="4719638" y="4705350"/>
          <p14:tracePt t="129453" x="4735513" y="4705350"/>
          <p14:tracePt t="129460" x="4751388" y="4689475"/>
          <p14:tracePt t="129470" x="4767263" y="4681538"/>
          <p14:tracePt t="129477" x="4775200" y="4681538"/>
          <p14:tracePt t="130014" x="4775200" y="4673600"/>
          <p14:tracePt t="130031" x="4775200" y="4665663"/>
          <p14:tracePt t="130045" x="4775200" y="4657725"/>
          <p14:tracePt t="130053" x="4775200" y="4649788"/>
          <p14:tracePt t="130060" x="4775200" y="4641850"/>
          <p14:tracePt t="130075" x="4775200" y="4633913"/>
          <p14:tracePt t="130082" x="4775200" y="4624388"/>
          <p14:tracePt t="130106" x="4775200" y="4616450"/>
          <p14:tracePt t="130239" x="4775200" y="4624388"/>
          <p14:tracePt t="130247" x="4775200" y="4633913"/>
          <p14:tracePt t="130255" x="4775200" y="4641850"/>
          <p14:tracePt t="130262" x="4775200" y="4649788"/>
          <p14:tracePt t="130271" x="4775200" y="4657725"/>
          <p14:tracePt t="130285" x="4775200" y="4665663"/>
          <p14:tracePt t="130300" x="4775200" y="4673600"/>
          <p14:tracePt t="130307" x="4775200" y="4681538"/>
          <p14:tracePt t="130323" x="4775200" y="4689475"/>
          <p14:tracePt t="130338" x="4775200" y="4697413"/>
          <p14:tracePt t="130487" x="4775200" y="4689475"/>
          <p14:tracePt t="130510" x="4775200" y="4681538"/>
          <p14:tracePt t="130517" x="4775200" y="4673600"/>
          <p14:tracePt t="130532" x="4775200" y="4665663"/>
          <p14:tracePt t="130854" x="4775200" y="4657725"/>
          <p14:tracePt t="130887" x="4775200" y="4649788"/>
          <p14:tracePt t="130892" x="4783138" y="4641850"/>
          <p14:tracePt t="130907" x="4783138" y="4633913"/>
          <p14:tracePt t="130915" x="4791075" y="4633913"/>
          <p14:tracePt t="130930" x="4799013" y="4624388"/>
          <p14:tracePt t="130945" x="4799013" y="4616450"/>
          <p14:tracePt t="130957" x="4799013" y="4608513"/>
          <p14:tracePt t="131334" x="4799013" y="4600575"/>
          <p14:tracePt t="131656" x="4806950" y="4600575"/>
          <p14:tracePt t="131665" x="4822825" y="4584700"/>
          <p14:tracePt t="131673" x="4830763" y="4584700"/>
          <p14:tracePt t="131680" x="4838700" y="4576763"/>
          <p14:tracePt t="131689" x="4846638" y="4560888"/>
          <p14:tracePt t="131695" x="4862513" y="4552950"/>
          <p14:tracePt t="131703" x="4894263" y="4537075"/>
          <p14:tracePt t="131710" x="4918075" y="4505325"/>
          <p14:tracePt t="131718" x="4959350" y="4481513"/>
          <p14:tracePt t="131725" x="4999038" y="4465638"/>
          <p14:tracePt t="131733" x="5022850" y="4449763"/>
          <p14:tracePt t="131740" x="5046663" y="4433888"/>
          <p14:tracePt t="131747" x="5110163" y="4394200"/>
          <p14:tracePt t="131756" x="5157788" y="4362450"/>
          <p14:tracePt t="131762" x="5205413" y="4330700"/>
          <p14:tracePt t="131770" x="5229225" y="4322763"/>
          <p14:tracePt t="131777" x="5253038" y="4306888"/>
          <p14:tracePt t="131785" x="5268913" y="4298950"/>
          <p14:tracePt t="131792" x="5284788" y="4291013"/>
          <p14:tracePt t="131800" x="5300663" y="4273550"/>
          <p14:tracePt t="131807" x="5318125" y="4273550"/>
          <p14:tracePt t="131815" x="5334000" y="4273550"/>
          <p14:tracePt t="131823" x="5349875" y="4265613"/>
          <p14:tracePt t="131830" x="5365750" y="4257675"/>
          <p14:tracePt t="131838" x="5373688" y="4257675"/>
          <p14:tracePt t="131848" x="5397500" y="4257675"/>
          <p14:tracePt t="131853" x="5421313" y="4249738"/>
          <p14:tracePt t="131860" x="5453063" y="4241800"/>
          <p14:tracePt t="131868" x="5468938" y="4233863"/>
          <p14:tracePt t="131875" x="5508625" y="4217988"/>
          <p14:tracePt t="131882" x="5548313" y="4210050"/>
          <p14:tracePt t="131891" x="5580063" y="4202113"/>
          <p14:tracePt t="131897" x="5635625" y="4178300"/>
          <p14:tracePt t="131906" x="5659438" y="4170363"/>
          <p14:tracePt t="131912" x="5708650" y="4162425"/>
          <p14:tracePt t="131920" x="5740400" y="4154488"/>
          <p14:tracePt t="131927" x="5795963" y="4146550"/>
          <p14:tracePt t="131936" x="5843588" y="4146550"/>
          <p14:tracePt t="131943" x="5883275" y="4146550"/>
          <p14:tracePt t="131949" x="5915025" y="4146550"/>
          <p14:tracePt t="131957" x="5938838" y="4146550"/>
          <p14:tracePt t="131965" x="5978525" y="4146550"/>
          <p14:tracePt t="131973" x="6010275" y="4146550"/>
          <p14:tracePt t="131980" x="6051550" y="4146550"/>
          <p14:tracePt t="131989" x="6067425" y="4146550"/>
          <p14:tracePt t="131995" x="6083300" y="4146550"/>
          <p14:tracePt t="132005" x="6091238" y="4146550"/>
          <p14:tracePt t="132010" x="6107113" y="4146550"/>
          <p14:tracePt t="132017" x="6115050" y="4146550"/>
          <p14:tracePt t="132025" x="6122988" y="4146550"/>
          <p14:tracePt t="132033" x="6130925" y="4146550"/>
          <p14:tracePt t="132040" x="6130925" y="4154488"/>
          <p14:tracePt t="132047" x="6138863" y="4154488"/>
          <p14:tracePt t="132070" x="6146800" y="4154488"/>
          <p14:tracePt t="132124" x="6154738" y="4154488"/>
          <p14:tracePt t="132147" x="6162675" y="4154488"/>
          <p14:tracePt t="132157" x="6170613" y="4154488"/>
          <p14:tracePt t="132165" x="6178550" y="4154488"/>
          <p14:tracePt t="132171" x="6186488" y="4154488"/>
          <p14:tracePt t="132180" x="6194425" y="4154488"/>
          <p14:tracePt t="132185" x="6202363" y="4154488"/>
          <p14:tracePt t="132193" x="6210300" y="4154488"/>
          <p14:tracePt t="132207" x="6226175" y="4154488"/>
          <p14:tracePt t="132258" x="6234113" y="4154488"/>
          <p14:tracePt t="132692" x="6226175" y="4154488"/>
          <p14:tracePt t="132700" x="6210300" y="4154488"/>
          <p14:tracePt t="132707" x="6186488" y="4170363"/>
          <p14:tracePt t="132715" x="6146800" y="4186238"/>
          <p14:tracePt t="132723" x="6099175" y="4202113"/>
          <p14:tracePt t="132730" x="6043613" y="4217988"/>
          <p14:tracePt t="132738" x="6002338" y="4225925"/>
          <p14:tracePt t="132745" x="5954713" y="4241800"/>
          <p14:tracePt t="132753" x="5907088" y="4265613"/>
          <p14:tracePt t="132760" x="5859463" y="4281488"/>
          <p14:tracePt t="132768" x="5795963" y="4291013"/>
          <p14:tracePt t="132775" x="5756275" y="4306888"/>
          <p14:tracePt t="132782" x="5724525" y="4322763"/>
          <p14:tracePt t="132790" x="5708650" y="4322763"/>
          <p14:tracePt t="132797" x="5684838" y="4330700"/>
          <p14:tracePt t="132805" x="5667375" y="4330700"/>
          <p14:tracePt t="132813" x="5659438" y="4330700"/>
          <p14:tracePt t="132827" x="5643563" y="4330700"/>
          <p14:tracePt t="132836" x="5627688" y="4330700"/>
          <p14:tracePt t="132843" x="5603875" y="4330700"/>
          <p14:tracePt t="132850" x="5588000" y="4338638"/>
          <p14:tracePt t="132858" x="5556250" y="4338638"/>
          <p14:tracePt t="132865" x="5524500" y="4346575"/>
          <p14:tracePt t="132874" x="5492750" y="4346575"/>
          <p14:tracePt t="132880" x="5445125" y="4354513"/>
          <p14:tracePt t="132891" x="5413375" y="4362450"/>
          <p14:tracePt t="132895" x="5373688" y="4370388"/>
          <p14:tracePt t="132904" x="5341938" y="4370388"/>
          <p14:tracePt t="132910" x="5318125" y="4378325"/>
          <p14:tracePt t="132918" x="5292725" y="4386263"/>
          <p14:tracePt t="132925" x="5268913" y="4394200"/>
          <p14:tracePt t="132932" x="5245100" y="4394200"/>
          <p14:tracePt t="132940" x="5221288" y="4402138"/>
          <p14:tracePt t="132947" x="5197475" y="4402138"/>
          <p14:tracePt t="132956" x="5165725" y="4418013"/>
          <p14:tracePt t="132962" x="5141913" y="4425950"/>
          <p14:tracePt t="132971" x="5126038" y="4433888"/>
          <p14:tracePt t="132977" x="5094288" y="4449763"/>
          <p14:tracePt t="132986" x="5062538" y="4473575"/>
          <p14:tracePt t="132992" x="5038725" y="4481513"/>
          <p14:tracePt t="133000" x="5014913" y="4497388"/>
          <p14:tracePt t="133007" x="4983163" y="4505325"/>
          <p14:tracePt t="133015" x="4975225" y="4521200"/>
          <p14:tracePt t="133022" x="4959350" y="4529138"/>
          <p14:tracePt t="133030" x="4943475" y="4529138"/>
          <p14:tracePt t="133038" x="4943475" y="4537075"/>
          <p14:tracePt t="133344" x="4933950" y="4537075"/>
          <p14:tracePt t="133359" x="4918075" y="4545013"/>
          <p14:tracePt t="133369" x="4918075" y="4552950"/>
          <p14:tracePt t="133407" x="4918075" y="4560888"/>
          <p14:tracePt t="133413" x="4910138" y="4560888"/>
          <p14:tracePt t="133420" x="4910138" y="4568825"/>
          <p14:tracePt t="133442" x="4910138" y="4576763"/>
          <p14:tracePt t="133539" x="4910138" y="4584700"/>
          <p14:tracePt t="133563" x="4910138" y="4592638"/>
          <p14:tracePt t="133600" x="4910138" y="4600575"/>
          <p14:tracePt t="133615" x="4910138" y="4608513"/>
          <p14:tracePt t="133630" x="4910138" y="4616450"/>
          <p14:tracePt t="133645" x="4910138" y="4624388"/>
          <p14:tracePt t="133654" x="4910138" y="4633913"/>
          <p14:tracePt t="133660" x="4910138" y="4641850"/>
          <p14:tracePt t="133675" x="4910138" y="4649788"/>
          <p14:tracePt t="133690" x="4910138" y="4657725"/>
          <p14:tracePt t="133697" x="4902200" y="4657725"/>
          <p14:tracePt t="133712" x="4902200" y="4665663"/>
          <p14:tracePt t="133727" x="4902200" y="4673600"/>
          <p14:tracePt t="133736" x="4894263" y="4681538"/>
          <p14:tracePt t="133752" x="4894263" y="4689475"/>
          <p14:tracePt t="133773" x="4886325" y="4689475"/>
          <p14:tracePt t="133780" x="4886325" y="4697413"/>
          <p14:tracePt t="133825" x="4878388" y="4697413"/>
          <p14:tracePt t="134184" x="4870450" y="4697413"/>
          <p14:tracePt t="135977" x="4878388" y="4697413"/>
          <p14:tracePt t="135985" x="4886325" y="4697413"/>
          <p14:tracePt t="135992" x="4894263" y="4697413"/>
          <p14:tracePt t="136016" x="4902200" y="4697413"/>
          <p14:tracePt t="136022" x="4910138" y="4697413"/>
          <p14:tracePt t="136037" x="4926013" y="4697413"/>
          <p14:tracePt t="136053" x="4933950" y="4697413"/>
          <p14:tracePt t="136060" x="4943475" y="4697413"/>
          <p14:tracePt t="136068" x="4959350" y="4697413"/>
          <p14:tracePt t="136075" x="4975225" y="4689475"/>
          <p14:tracePt t="136083" x="4991100" y="4689475"/>
          <p14:tracePt t="136090" x="5006975" y="4681538"/>
          <p14:tracePt t="136097" x="5022850" y="4681538"/>
          <p14:tracePt t="136105" x="5030788" y="4673600"/>
          <p14:tracePt t="136112" x="5038725" y="4673600"/>
          <p14:tracePt t="136120" x="5038725" y="4665663"/>
          <p14:tracePt t="136127" x="5054600" y="4657725"/>
          <p14:tracePt t="136135" x="5054600" y="4649788"/>
          <p14:tracePt t="136142" x="5062538" y="4641850"/>
          <p14:tracePt t="136150" x="5070475" y="4641850"/>
          <p14:tracePt t="136157" x="5086350" y="4624388"/>
          <p14:tracePt t="136173" x="5102225" y="4608513"/>
          <p14:tracePt t="136180" x="5110163" y="4600575"/>
          <p14:tracePt t="136190" x="5126038" y="4584700"/>
          <p14:tracePt t="136195" x="5141913" y="4568825"/>
          <p14:tracePt t="136203" x="5149850" y="4552950"/>
          <p14:tracePt t="136210" x="5165725" y="4537075"/>
          <p14:tracePt t="136218" x="5181600" y="4529138"/>
          <p14:tracePt t="136225" x="5181600" y="4521200"/>
          <p14:tracePt t="136233" x="5189538" y="4521200"/>
          <p14:tracePt t="136240" x="5197475" y="4513263"/>
          <p14:tracePt t="136247" x="5197475" y="4505325"/>
          <p14:tracePt t="136255" x="5213350" y="4497388"/>
          <p14:tracePt t="136263" x="5213350" y="4489450"/>
          <p14:tracePt t="136270" x="5221288" y="4489450"/>
          <p14:tracePt t="136278" x="5221288" y="4473575"/>
          <p14:tracePt t="136286" x="5221288" y="4465638"/>
          <p14:tracePt t="136292" x="5221288" y="4457700"/>
          <p14:tracePt t="136301" x="5229225" y="4449763"/>
          <p14:tracePt t="136307" x="5237163" y="4441825"/>
          <p14:tracePt t="136316" x="5237163" y="4433888"/>
          <p14:tracePt t="136330" x="5237163" y="4425950"/>
          <p14:tracePt t="136337" x="5237163" y="4418013"/>
          <p14:tracePt t="136345" x="5237163" y="4410075"/>
          <p14:tracePt t="136352" x="5237163" y="4386263"/>
          <p14:tracePt t="136360" x="5237163" y="4378325"/>
          <p14:tracePt t="136368" x="5237163" y="4370388"/>
          <p14:tracePt t="136375" x="5237163" y="4362450"/>
          <p14:tracePt t="136383" x="5237163" y="4346575"/>
          <p14:tracePt t="136391" x="5237163" y="4330700"/>
          <p14:tracePt t="136406" x="5237163" y="4314825"/>
          <p14:tracePt t="136413" x="5237163" y="4306888"/>
          <p14:tracePt t="136420" x="5229225" y="4306888"/>
          <p14:tracePt t="136427" x="5213350" y="4291013"/>
          <p14:tracePt t="136442" x="5205413" y="4281488"/>
          <p14:tracePt t="136450" x="5189538" y="4273550"/>
          <p14:tracePt t="136457" x="5173663" y="4273550"/>
          <p14:tracePt t="136473" x="5165725" y="4265613"/>
          <p14:tracePt t="136482" x="5149850" y="4265613"/>
          <p14:tracePt t="136489" x="5141913" y="4265613"/>
          <p14:tracePt t="136498" x="5126038" y="4265613"/>
          <p14:tracePt t="136505" x="5110163" y="4265613"/>
          <p14:tracePt t="136511" x="5094288" y="4265613"/>
          <p14:tracePt t="136518" x="5086350" y="4265613"/>
          <p14:tracePt t="136526" x="5062538" y="4273550"/>
          <p14:tracePt t="136537" x="5046663" y="4273550"/>
          <p14:tracePt t="136541" x="5046663" y="4291013"/>
          <p14:tracePt t="136549" x="5038725" y="4306888"/>
          <p14:tracePt t="136556" x="5030788" y="4314825"/>
          <p14:tracePt t="136565" x="5030788" y="4338638"/>
          <p14:tracePt t="136571" x="5030788" y="4354513"/>
          <p14:tracePt t="136579" x="5030788" y="4378325"/>
          <p14:tracePt t="136587" x="5030788" y="4386263"/>
          <p14:tracePt t="136593" x="5030788" y="4402138"/>
          <p14:tracePt t="136601" x="5030788" y="4410075"/>
          <p14:tracePt t="136608" x="5030788" y="4418013"/>
          <p14:tracePt t="136618" x="5030788" y="4425950"/>
          <p14:tracePt t="136624" x="5038725" y="4433888"/>
          <p14:tracePt t="136640" x="5046663" y="4441825"/>
          <p14:tracePt t="136646" x="5046663" y="4449763"/>
          <p14:tracePt t="136655" x="5062538" y="4465638"/>
          <p14:tracePt t="136670" x="5070475" y="4473575"/>
          <p14:tracePt t="136676" x="5086350" y="4489450"/>
          <p14:tracePt t="136685" x="5094288" y="4497388"/>
          <p14:tracePt t="136693" x="5110163" y="4497388"/>
          <p14:tracePt t="136699" x="5126038" y="4497388"/>
          <p14:tracePt t="136708" x="5133975" y="4497388"/>
          <p14:tracePt t="136714" x="5141913" y="4505325"/>
          <p14:tracePt t="136744" x="5149850" y="4505325"/>
          <p14:tracePt t="136758" x="5149850" y="4497388"/>
          <p14:tracePt t="136766" x="5157788" y="4489450"/>
          <p14:tracePt t="136774" x="5165725" y="4473575"/>
          <p14:tracePt t="136784" x="5181600" y="4465638"/>
          <p14:tracePt t="136790" x="5189538" y="4449763"/>
          <p14:tracePt t="136796" x="5197475" y="4433888"/>
          <p14:tracePt t="136804" x="5205413" y="4425950"/>
          <p14:tracePt t="136811" x="5205413" y="4418013"/>
          <p14:tracePt t="136820" x="5205413" y="4410075"/>
          <p14:tracePt t="136826" x="5213350" y="4402138"/>
          <p14:tracePt t="136834" x="5213350" y="4386263"/>
          <p14:tracePt t="136850" x="5213350" y="4378325"/>
          <p14:tracePt t="136895" x="5221288" y="4378325"/>
          <p14:tracePt t="136903" x="5229225" y="4370388"/>
          <p14:tracePt t="136909" x="5237163" y="4370388"/>
          <p14:tracePt t="136919" x="5253038" y="4362450"/>
          <p14:tracePt t="136923" x="5276850" y="4354513"/>
          <p14:tracePt t="136935" x="5326063" y="4346575"/>
          <p14:tracePt t="136940" x="5365750" y="4338638"/>
          <p14:tracePt t="136946" x="5429250" y="4330700"/>
          <p14:tracePt t="136957" x="5484813" y="4322763"/>
          <p14:tracePt t="136961" x="5540375" y="4314825"/>
          <p14:tracePt t="136972" x="5635625" y="4306888"/>
          <p14:tracePt t="136977" x="5732463" y="4298950"/>
          <p14:tracePt t="136986" x="5827713" y="4291013"/>
          <p14:tracePt t="136992" x="5930900" y="4291013"/>
          <p14:tracePt t="137002" x="6026150" y="4281488"/>
          <p14:tracePt t="137007" x="6107113" y="4273550"/>
          <p14:tracePt t="137014" x="6202363" y="4265613"/>
          <p14:tracePt t="137022" x="6289675" y="4257675"/>
          <p14:tracePt t="137028" x="6361113" y="4249738"/>
          <p14:tracePt t="137037" x="6426200" y="4249738"/>
          <p14:tracePt t="137045" x="6481763" y="4249738"/>
          <p14:tracePt t="137051" x="6513513" y="4241800"/>
          <p14:tracePt t="137059" x="6537325" y="4233863"/>
          <p14:tracePt t="137068" x="6553200" y="4225925"/>
          <p14:tracePt t="137084" x="6561138" y="4225925"/>
          <p14:tracePt t="137090" x="6561138" y="4217988"/>
          <p14:tracePt t="137096" x="6569075" y="4210050"/>
          <p14:tracePt t="137104" x="6577013" y="4194175"/>
          <p14:tracePt t="137111" x="6584950" y="4186238"/>
          <p14:tracePt t="137119" x="6600825" y="4170363"/>
          <p14:tracePt t="137127" x="6616700" y="4154488"/>
          <p14:tracePt t="137134" x="6640513" y="4130675"/>
          <p14:tracePt t="137141" x="6672263" y="4106863"/>
          <p14:tracePt t="137151" x="6688138" y="4098925"/>
          <p14:tracePt t="137160" x="6696075" y="4083050"/>
          <p14:tracePt t="137164" x="6711950" y="4075113"/>
          <p14:tracePt t="137171" x="6719888" y="4067175"/>
          <p14:tracePt t="137178" x="6727825" y="4067175"/>
          <p14:tracePt t="137188" x="6727825" y="4059238"/>
          <p14:tracePt t="137208" x="6735763" y="4059238"/>
          <p14:tracePt t="137218" x="6735763" y="4051300"/>
          <p14:tracePt t="137224" x="6743700" y="4051300"/>
          <p14:tracePt t="137233" x="6743700" y="4043363"/>
          <p14:tracePt t="137246" x="6751638" y="4035425"/>
          <p14:tracePt t="137254" x="6759575" y="4019550"/>
          <p14:tracePt t="137261" x="6769100" y="4011613"/>
          <p14:tracePt t="137270" x="6777038" y="3995738"/>
          <p14:tracePt t="137276" x="6777038" y="3987800"/>
          <p14:tracePt t="137284" x="6784975" y="3971925"/>
          <p14:tracePt t="137291" x="6792913" y="3956050"/>
          <p14:tracePt t="137300" x="6792913" y="3938588"/>
          <p14:tracePt t="137307" x="6792913" y="3930650"/>
          <p14:tracePt t="137314" x="6792913" y="3922713"/>
          <p14:tracePt t="137322" x="6792913" y="3906838"/>
          <p14:tracePt t="137329" x="6792913" y="3890963"/>
          <p14:tracePt t="137337" x="6792913" y="3875088"/>
          <p14:tracePt t="137346" x="6792913" y="3859213"/>
          <p14:tracePt t="137353" x="6792913" y="3851275"/>
          <p14:tracePt t="137358" x="6792913" y="3835400"/>
          <p14:tracePt t="137373" x="6792913" y="3827463"/>
          <p14:tracePt t="137382" x="6792913" y="3819525"/>
          <p14:tracePt t="137388" x="6784975" y="3811588"/>
          <p14:tracePt t="137411" x="6784975" y="3803650"/>
          <p14:tracePt t="137420" x="6777038" y="3803650"/>
          <p14:tracePt t="137434" x="6769100" y="3803650"/>
          <p14:tracePt t="137450" x="6759575" y="3803650"/>
          <p14:tracePt t="137456" x="6751638" y="3803650"/>
          <p14:tracePt t="137464" x="6743700" y="3803650"/>
          <p14:tracePt t="137478" x="6727825" y="3803650"/>
          <p14:tracePt t="137493" x="6719888" y="3811588"/>
          <p14:tracePt t="137501" x="6711950" y="3827463"/>
          <p14:tracePt t="137508" x="6704013" y="3843338"/>
          <p14:tracePt t="137518" x="6696075" y="3859213"/>
          <p14:tracePt t="137523" x="6696075" y="3875088"/>
          <p14:tracePt t="137533" x="6696075" y="3883025"/>
          <p14:tracePt t="137538" x="6688138" y="3898900"/>
          <p14:tracePt t="137546" x="6688138" y="3906838"/>
          <p14:tracePt t="137555" x="6688138" y="3922713"/>
          <p14:tracePt t="137561" x="6688138" y="3938588"/>
          <p14:tracePt t="137569" x="6688138" y="3948113"/>
          <p14:tracePt t="137576" x="6688138" y="3956050"/>
          <p14:tracePt t="137584" x="6688138" y="3963988"/>
          <p14:tracePt t="137591" x="6696075" y="3963988"/>
          <p14:tracePt t="137608" x="6704013" y="3963988"/>
          <p14:tracePt t="137621" x="6711950" y="3963988"/>
          <p14:tracePt t="137636" x="6719888" y="3963988"/>
          <p14:tracePt t="137644" x="6727825" y="3963988"/>
          <p14:tracePt t="137659" x="6735763" y="3956050"/>
          <p14:tracePt t="137667" x="6735763" y="3948113"/>
          <p14:tracePt t="137673" x="6743700" y="3930650"/>
          <p14:tracePt t="137688" x="6743700" y="3922713"/>
          <p14:tracePt t="137704" x="6743700" y="3914775"/>
          <p14:tracePt t="137996" x="6743700" y="3922713"/>
          <p14:tracePt t="138003" x="6735763" y="3930650"/>
          <p14:tracePt t="138010" x="6711950" y="3948113"/>
          <p14:tracePt t="138019" x="6696075" y="3963988"/>
          <p14:tracePt t="138025" x="6656388" y="3987800"/>
          <p14:tracePt t="138034" x="6608763" y="4035425"/>
          <p14:tracePt t="138040" x="6529388" y="4090988"/>
          <p14:tracePt t="138049" x="6473825" y="4138613"/>
          <p14:tracePt t="138055" x="6384925" y="4202113"/>
          <p14:tracePt t="138064" x="6265863" y="4265613"/>
          <p14:tracePt t="138070" x="6186488" y="4322763"/>
          <p14:tracePt t="138078" x="6083300" y="4386263"/>
          <p14:tracePt t="138085" x="5978525" y="4441825"/>
          <p14:tracePt t="138095" x="5819775" y="4497388"/>
          <p14:tracePt t="138101" x="5756275" y="4521200"/>
          <p14:tracePt t="138108" x="5667375" y="4529138"/>
          <p14:tracePt t="138115" x="5603875" y="4537075"/>
          <p14:tracePt t="138123" x="5556250" y="4545013"/>
          <p14:tracePt t="138131" x="5516563" y="4552950"/>
          <p14:tracePt t="138137" x="5468938" y="4552950"/>
          <p14:tracePt t="138145" x="5445125" y="4552950"/>
          <p14:tracePt t="138152" x="5421313" y="4560888"/>
          <p14:tracePt t="138160" x="5397500" y="4560888"/>
          <p14:tracePt t="138168" x="5373688" y="4568825"/>
          <p14:tracePt t="138184" x="5357813" y="4568825"/>
          <p14:tracePt t="138190" x="5341938" y="4576763"/>
          <p14:tracePt t="138199" x="5334000" y="4576763"/>
          <p14:tracePt t="138205" x="5318125" y="4584700"/>
          <p14:tracePt t="138213" x="5300663" y="4584700"/>
          <p14:tracePt t="138220" x="5292725" y="4592638"/>
          <p14:tracePt t="138227" x="5276850" y="4592638"/>
          <p14:tracePt t="138235" x="5260975" y="4592638"/>
          <p14:tracePt t="138243" x="5245100" y="4592638"/>
          <p14:tracePt t="138251" x="5229225" y="4600575"/>
          <p14:tracePt t="138258" x="5221288" y="4600575"/>
          <p14:tracePt t="138265" x="5197475" y="4608513"/>
          <p14:tracePt t="138272" x="5181600" y="4608513"/>
          <p14:tracePt t="138282" x="5157788" y="4616450"/>
          <p14:tracePt t="138287" x="5133975" y="4616450"/>
          <p14:tracePt t="138297" x="5118100" y="4616450"/>
          <p14:tracePt t="138304" x="5078413" y="4624388"/>
          <p14:tracePt t="138313" x="5054600" y="4633913"/>
          <p14:tracePt t="138320" x="5030788" y="4641850"/>
          <p14:tracePt t="138326" x="5006975" y="4641850"/>
          <p14:tracePt t="138333" x="4991100" y="4649788"/>
          <p14:tracePt t="138342" x="4975225" y="4649788"/>
          <p14:tracePt t="138350" x="4959350" y="4657725"/>
          <p14:tracePt t="138356" x="4943475" y="4665663"/>
          <p14:tracePt t="138364" x="4933950" y="4665663"/>
          <p14:tracePt t="138371" x="4918075" y="4665663"/>
          <p14:tracePt t="138378" x="4902200" y="4681538"/>
          <p14:tracePt t="138386" x="4886325" y="4689475"/>
          <p14:tracePt t="138393" x="4886325" y="4697413"/>
          <p14:tracePt t="138402" x="4870450" y="4697413"/>
          <p14:tracePt t="138408" x="4862513" y="4713288"/>
          <p14:tracePt t="138417" x="4846638" y="4721225"/>
          <p14:tracePt t="138424" x="4830763" y="4745038"/>
          <p14:tracePt t="138433" x="4814888" y="4760913"/>
          <p14:tracePt t="138439" x="4799013" y="4768850"/>
          <p14:tracePt t="138446" x="4783138" y="4784725"/>
          <p14:tracePt t="138453" x="4767263" y="4792663"/>
          <p14:tracePt t="138461" x="4759325" y="4808538"/>
          <p14:tracePt t="138469" x="4751388" y="4808538"/>
          <p14:tracePt t="138476" x="4743450" y="4808538"/>
          <p14:tracePt t="138650" x="4751388" y="4808538"/>
          <p14:tracePt t="138656" x="4775200" y="4800600"/>
          <p14:tracePt t="138663" x="4791075" y="4800600"/>
          <p14:tracePt t="138671" x="4830763" y="4784725"/>
          <p14:tracePt t="138678" x="4862513" y="4768850"/>
          <p14:tracePt t="138690" x="4878388" y="4760913"/>
          <p14:tracePt t="138693" x="4894263" y="4760913"/>
          <p14:tracePt t="138702" x="4910138" y="4752975"/>
          <p14:tracePt t="138708" x="4918075" y="4745038"/>
          <p14:tracePt t="138716" x="4926013" y="4745038"/>
          <p14:tracePt t="138724" x="4926013" y="4737100"/>
          <p14:tracePt t="138733" x="4943475" y="4729163"/>
          <p14:tracePt t="138746" x="4951413" y="4721225"/>
          <p14:tracePt t="138753" x="4959350" y="4721225"/>
          <p14:tracePt t="138762" x="4975225" y="4705350"/>
          <p14:tracePt t="138777" x="4983163" y="4697413"/>
          <p14:tracePt t="138784" x="4991100" y="4689475"/>
          <p14:tracePt t="138791" x="4999038" y="4689475"/>
          <p14:tracePt t="138801" x="4999038" y="4673600"/>
          <p14:tracePt t="138806" x="5006975" y="4673600"/>
          <p14:tracePt t="138818" x="5014913" y="4665663"/>
          <p14:tracePt t="138821" x="5022850" y="4657725"/>
          <p14:tracePt t="138828" x="5030788" y="4649788"/>
          <p14:tracePt t="138837" x="5038725" y="4641850"/>
          <p14:tracePt t="138852" x="5046663" y="4641850"/>
          <p14:tracePt t="138858" x="5046663" y="4633913"/>
          <p14:tracePt t="138919" x="5046663" y="4624388"/>
          <p14:tracePt t="138926" x="5054600" y="4624388"/>
          <p14:tracePt t="138941" x="5070475" y="4616450"/>
          <p14:tracePt t="138956" x="5086350" y="4608513"/>
          <p14:tracePt t="138964" x="5094288" y="4600575"/>
          <p14:tracePt t="138971" x="5110163" y="4600575"/>
          <p14:tracePt t="138978" x="5118100" y="4592638"/>
          <p14:tracePt t="138987" x="5133975" y="4584700"/>
          <p14:tracePt t="138994" x="5149850" y="4576763"/>
          <p14:tracePt t="139002" x="5157788" y="4568825"/>
          <p14:tracePt t="139008" x="5165725" y="4568825"/>
          <p14:tracePt t="139024" x="5173663" y="4560888"/>
          <p14:tracePt t="139031" x="5181600" y="4552950"/>
          <p14:tracePt t="139069" x="5189538" y="4552950"/>
          <p14:tracePt t="139331" x="5189538" y="4560888"/>
          <p14:tracePt t="139348" x="5181600" y="4568825"/>
          <p14:tracePt t="139353" x="5173663" y="4576763"/>
          <p14:tracePt t="139361" x="5157788" y="4584700"/>
          <p14:tracePt t="139370" x="5126038" y="4608513"/>
          <p14:tracePt t="139376" x="5094288" y="4633913"/>
          <p14:tracePt t="139384" x="5054600" y="4657725"/>
          <p14:tracePt t="139391" x="5006975" y="4673600"/>
          <p14:tracePt t="139399" x="4959350" y="4705350"/>
          <p14:tracePt t="139406" x="4886325" y="4745038"/>
          <p14:tracePt t="139414" x="4822825" y="4776788"/>
          <p14:tracePt t="139421" x="4751388" y="4816475"/>
          <p14:tracePt t="139428" x="4711700" y="4832350"/>
          <p14:tracePt t="139436" x="4664075" y="4856163"/>
          <p14:tracePt t="139443" x="4608513" y="4872038"/>
          <p14:tracePt t="139451" x="4551363" y="4895850"/>
          <p14:tracePt t="139458" x="4503738" y="4903788"/>
          <p14:tracePt t="139467" x="4471988" y="4911725"/>
          <p14:tracePt t="139474" x="4432300" y="4919663"/>
          <p14:tracePt t="139482" x="4408488" y="4927600"/>
          <p14:tracePt t="139488" x="4384675" y="4935538"/>
          <p14:tracePt t="139497" x="4360863" y="4935538"/>
          <p14:tracePt t="139503" x="4344988" y="4943475"/>
          <p14:tracePt t="139510" x="4329113" y="4943475"/>
          <p14:tracePt t="139519" x="4305300" y="4943475"/>
          <p14:tracePt t="139526" x="4289425" y="4943475"/>
          <p14:tracePt t="139534" x="4265613" y="4943475"/>
          <p14:tracePt t="139540" x="4241800" y="4943475"/>
          <p14:tracePt t="139549" x="4225925" y="4943475"/>
          <p14:tracePt t="139555" x="4217988" y="4943475"/>
          <p14:tracePt t="139568" x="4184650" y="4943475"/>
          <p14:tracePt t="139571" x="4160838" y="4943475"/>
          <p14:tracePt t="139578" x="4144963" y="4943475"/>
          <p14:tracePt t="139586" x="4129088" y="4943475"/>
          <p14:tracePt t="139593" x="4105275" y="4935538"/>
          <p14:tracePt t="139602" x="4057650" y="4927600"/>
          <p14:tracePt t="139608" x="4010025" y="4919663"/>
          <p14:tracePt t="139616" x="3970338" y="4911725"/>
          <p14:tracePt t="139623" x="3914775" y="4903788"/>
          <p14:tracePt t="139631" x="3833813" y="4887913"/>
          <p14:tracePt t="139640" x="3778250" y="4879975"/>
          <p14:tracePt t="139646" x="3706813" y="4872038"/>
          <p14:tracePt t="139654" x="3635375" y="4864100"/>
          <p14:tracePt t="139661" x="3556000" y="4864100"/>
          <p14:tracePt t="139668" x="3484563" y="4864100"/>
          <p14:tracePt t="139676" x="3427413" y="4856163"/>
          <p14:tracePt t="139684" x="3371850" y="4856163"/>
          <p14:tracePt t="139691" x="3308350" y="4856163"/>
          <p14:tracePt t="139698" x="3260725" y="4856163"/>
          <p14:tracePt t="139706" x="3189288" y="4864100"/>
          <p14:tracePt t="139715" x="3133725" y="4872038"/>
          <p14:tracePt t="139721" x="3076575" y="4887913"/>
          <p14:tracePt t="139730" x="3021013" y="4903788"/>
          <p14:tracePt t="139736" x="2965450" y="4919663"/>
          <p14:tracePt t="139743" x="2901950" y="4935538"/>
          <p14:tracePt t="139752" x="2838450" y="4959350"/>
          <p14:tracePt t="139758" x="2767013" y="4976813"/>
          <p14:tracePt t="139768" x="2701925" y="4992688"/>
          <p14:tracePt t="139773" x="2670175" y="5000625"/>
          <p14:tracePt t="139783" x="2614613" y="5016500"/>
          <p14:tracePt t="139788" x="2543175" y="5032375"/>
          <p14:tracePt t="139796" x="2479675" y="5032375"/>
          <p14:tracePt t="139803" x="2424113" y="5040313"/>
          <p14:tracePt t="139810" x="2359025" y="5056188"/>
          <p14:tracePt t="139819" x="2319338" y="5056188"/>
          <p14:tracePt t="139826" x="2263775" y="5064125"/>
          <p14:tracePt t="139834" x="2232025" y="5064125"/>
          <p14:tracePt t="139841" x="2184400" y="5064125"/>
          <p14:tracePt t="139850" x="2152650" y="5064125"/>
          <p14:tracePt t="139856" x="2128838" y="5064125"/>
          <p14:tracePt t="139864" x="2120900" y="5064125"/>
          <p14:tracePt t="139871" x="2089150" y="5064125"/>
          <p14:tracePt t="139880" x="2073275" y="5064125"/>
          <p14:tracePt t="139886" x="2041525" y="5064125"/>
          <p14:tracePt t="139893" x="2017713" y="5056188"/>
          <p14:tracePt t="139901" x="1984375" y="5048250"/>
          <p14:tracePt t="139910" x="1960563" y="5040313"/>
          <p14:tracePt t="139918" x="1928813" y="5040313"/>
          <p14:tracePt t="139924" x="1912938" y="5040313"/>
          <p14:tracePt t="139931" x="1881188" y="5032375"/>
          <p14:tracePt t="139941" x="1865313" y="5032375"/>
          <p14:tracePt t="139947" x="1849438" y="5024438"/>
          <p14:tracePt t="139954" x="1825625" y="5024438"/>
          <p14:tracePt t="139969" x="1801813" y="5016500"/>
          <p14:tracePt t="139975" x="1793875" y="5016500"/>
          <p14:tracePt t="139985" x="1785938" y="5016500"/>
          <p14:tracePt t="139998" x="1778000" y="5016500"/>
          <p14:tracePt t="140015" x="1770063" y="5016500"/>
          <p14:tracePt t="140126" x="1770063" y="5008563"/>
          <p14:tracePt t="140149" x="1770063" y="5000625"/>
          <p14:tracePt t="140157" x="1778000" y="5000625"/>
          <p14:tracePt t="140171" x="1785938" y="4992688"/>
          <p14:tracePt t="140181" x="1793875" y="4984750"/>
          <p14:tracePt t="140187" x="1801813" y="4984750"/>
          <p14:tracePt t="140193" x="1809750" y="4984750"/>
          <p14:tracePt t="140202" x="1825625" y="4976813"/>
          <p14:tracePt t="140208" x="1833563" y="4976813"/>
          <p14:tracePt t="140220" x="1857375" y="4976813"/>
          <p14:tracePt t="140223" x="1881188" y="4967288"/>
          <p14:tracePt t="140233" x="1897063" y="4967288"/>
          <p14:tracePt t="140238" x="1928813" y="4967288"/>
          <p14:tracePt t="140248" x="1952625" y="4967288"/>
          <p14:tracePt t="140255" x="1976438" y="4967288"/>
          <p14:tracePt t="140261" x="2017713" y="4967288"/>
          <p14:tracePt t="140268" x="2097088" y="4967288"/>
          <p14:tracePt t="140276" x="2152650" y="4967288"/>
          <p14:tracePt t="140285" x="2216150" y="4967288"/>
          <p14:tracePt t="140291" x="2303463" y="4967288"/>
          <p14:tracePt t="140298" x="2351088" y="4967288"/>
          <p14:tracePt t="140305" x="2408238" y="4967288"/>
          <p14:tracePt t="140317" x="2479675" y="4967288"/>
          <p14:tracePt t="140321" x="2535238" y="4967288"/>
          <p14:tracePt t="140329" x="2590800" y="4967288"/>
          <p14:tracePt t="140335" x="2654300" y="4967288"/>
          <p14:tracePt t="140343" x="2709863" y="4967288"/>
          <p14:tracePt t="140352" x="2774950" y="4967288"/>
          <p14:tracePt t="140358" x="2838450" y="4967288"/>
          <p14:tracePt t="140367" x="2901950" y="4967288"/>
          <p14:tracePt t="140373" x="2973388" y="4967288"/>
          <p14:tracePt t="140381" x="3013075" y="4967288"/>
          <p14:tracePt t="140388" x="3092450" y="4943475"/>
          <p14:tracePt t="140397" x="3181350" y="4935538"/>
          <p14:tracePt t="140407" x="3268663" y="4919663"/>
          <p14:tracePt t="140411" x="3340100" y="4903788"/>
          <p14:tracePt t="140418" x="3419475" y="4887913"/>
          <p14:tracePt t="140426" x="3492500" y="4872038"/>
          <p14:tracePt t="140434" x="3579813" y="4864100"/>
          <p14:tracePt t="140441" x="3667125" y="4856163"/>
          <p14:tracePt t="140450" x="3746500" y="4848225"/>
          <p14:tracePt t="140456" x="3802063" y="4840288"/>
          <p14:tracePt t="140465" x="3890963" y="4840288"/>
          <p14:tracePt t="140470" x="3962400" y="4840288"/>
          <p14:tracePt t="140482" x="4025900" y="4840288"/>
          <p14:tracePt t="140486" x="4105275" y="4840288"/>
          <p14:tracePt t="140493" x="4168775" y="4840288"/>
          <p14:tracePt t="140501" x="4241800" y="4840288"/>
          <p14:tracePt t="140508" x="4289425" y="4848225"/>
          <p14:tracePt t="140516" x="4329113" y="4856163"/>
          <p14:tracePt t="140523" x="4368800" y="4856163"/>
          <p14:tracePt t="140532" x="4392613" y="4864100"/>
          <p14:tracePt t="140538" x="4424363" y="4872038"/>
          <p14:tracePt t="140547" x="4448175" y="4879975"/>
          <p14:tracePt t="140554" x="4471988" y="4887913"/>
          <p14:tracePt t="140561" x="4559300" y="4903788"/>
          <p14:tracePt t="140568" x="4616450" y="4911725"/>
          <p14:tracePt t="140576" x="4664075" y="4919663"/>
          <p14:tracePt t="140585" x="4711700" y="4927600"/>
          <p14:tracePt t="140590" x="4783138" y="4935538"/>
          <p14:tracePt t="140600" x="4854575" y="4943475"/>
          <p14:tracePt t="140606" x="4926013" y="4943475"/>
          <p14:tracePt t="140614" x="4999038" y="4951413"/>
          <p14:tracePt t="140621" x="5046663" y="4951413"/>
          <p14:tracePt t="140629" x="5110163" y="4959350"/>
          <p14:tracePt t="140636" x="5173663" y="4959350"/>
          <p14:tracePt t="140643" x="5221288" y="4959350"/>
          <p14:tracePt t="140651" x="5253038" y="4959350"/>
          <p14:tracePt t="140658" x="5292725" y="4959350"/>
          <p14:tracePt t="140667" x="5318125" y="4959350"/>
          <p14:tracePt t="140673" x="5341938" y="4959350"/>
          <p14:tracePt t="140680" x="5365750" y="4959350"/>
          <p14:tracePt t="140687" x="5389563" y="4959350"/>
          <p14:tracePt t="140696" x="5437188" y="4951413"/>
          <p14:tracePt t="140702" x="5476875" y="4943475"/>
          <p14:tracePt t="140711" x="5524500" y="4927600"/>
          <p14:tracePt t="140717" x="5580063" y="4911725"/>
          <p14:tracePt t="140725" x="5611813" y="4903788"/>
          <p14:tracePt t="140733" x="5635625" y="4903788"/>
          <p14:tracePt t="140741" x="5667375" y="4903788"/>
          <p14:tracePt t="140749" x="5708650" y="4895850"/>
          <p14:tracePt t="140755" x="5732463" y="4895850"/>
          <p14:tracePt t="140763" x="5764213" y="4887913"/>
          <p14:tracePt t="140770" x="5780088" y="4887913"/>
          <p14:tracePt t="140779" x="5803900" y="4879975"/>
          <p14:tracePt t="140786" x="5811838" y="4879975"/>
          <p14:tracePt t="140793" x="5835650" y="4872038"/>
          <p14:tracePt t="140800" x="5843588" y="4872038"/>
          <p14:tracePt t="140924" x="5835650" y="4872038"/>
          <p14:tracePt t="140933" x="5819775" y="4872038"/>
          <p14:tracePt t="140942" x="5811838" y="4872038"/>
          <p14:tracePt t="140956" x="5740400" y="4887913"/>
          <p14:tracePt t="140963" x="5684838" y="4903788"/>
          <p14:tracePt t="140974" x="5508625" y="4967288"/>
          <p14:tracePt t="140980" x="5349875" y="5016500"/>
          <p14:tracePt t="140987" x="5133975" y="5095875"/>
          <p14:tracePt t="140995" x="4870450" y="5191125"/>
          <p14:tracePt t="141002" x="4567238" y="5278438"/>
          <p14:tracePt t="141010" x="4241800" y="5367338"/>
          <p14:tracePt t="141017" x="4025900" y="5430838"/>
          <p14:tracePt t="141025" x="3698875" y="5534025"/>
          <p14:tracePt t="141033" x="3411538" y="5637213"/>
          <p14:tracePt t="141040" x="3149600" y="5718175"/>
          <p14:tracePt t="141049" x="2957513" y="5781675"/>
          <p14:tracePt t="141055" x="2774950" y="5837238"/>
          <p14:tracePt t="141064" x="2622550" y="5892800"/>
          <p14:tracePt t="141070" x="2535238" y="5932488"/>
          <p14:tracePt t="141079" x="2455863" y="5964238"/>
          <p14:tracePt t="141085" x="2408238" y="5995988"/>
          <p14:tracePt t="141093" x="2351088" y="6029325"/>
          <p14:tracePt t="141100" x="2311400" y="6053138"/>
          <p14:tracePt t="141107" x="2279650" y="6084888"/>
          <p14:tracePt t="141116" x="2263775" y="6100763"/>
          <p14:tracePt t="141122" x="2255838" y="6116638"/>
          <p14:tracePt t="141130" x="2239963" y="6132513"/>
          <p14:tracePt t="141137" x="2232025" y="6148388"/>
          <p14:tracePt t="141146" x="2224088" y="6164263"/>
          <p14:tracePt t="141152" x="2216150" y="6180138"/>
          <p14:tracePt t="141160" x="2208213" y="6203950"/>
          <p14:tracePt t="141167" x="2208213" y="6219825"/>
          <p14:tracePt t="141175" x="2200275" y="6235700"/>
          <p14:tracePt t="141182" x="2192338" y="6251575"/>
          <p14:tracePt t="141190" x="2192338" y="6259513"/>
          <p14:tracePt t="141198" x="2184400" y="6267450"/>
          <p14:tracePt t="141205" x="2176463" y="6275388"/>
          <p14:tracePt t="141212" x="2176463" y="6283325"/>
          <p14:tracePt t="141228" x="2168525" y="6283325"/>
          <p14:tracePt t="141258" x="2168525" y="6291263"/>
          <p14:tracePt t="141322" x="2176463" y="6291263"/>
          <p14:tracePt t="141329" x="2208213" y="6291263"/>
          <p14:tracePt t="141338" x="2232025" y="6283325"/>
          <p14:tracePt t="141349" x="2271713" y="6275388"/>
          <p14:tracePt t="141354" x="2311400" y="6267450"/>
          <p14:tracePt t="141361" x="2359025" y="6267450"/>
          <p14:tracePt t="141364" x="2416175" y="6259513"/>
          <p14:tracePt t="141380" x="2479675" y="6251575"/>
          <p14:tracePt t="141386" x="2543175" y="6243638"/>
          <p14:tracePt t="141394" x="2590800" y="6235700"/>
          <p14:tracePt t="141400" x="2630488" y="6227763"/>
          <p14:tracePt t="141407" x="2678113" y="6227763"/>
          <p14:tracePt t="141415" x="2701925" y="6219825"/>
          <p14:tracePt t="141422" x="2733675" y="6211888"/>
          <p14:tracePt t="141431" x="2751138" y="6211888"/>
          <p14:tracePt t="141437" x="2790825" y="6203950"/>
          <p14:tracePt t="141446" x="2822575" y="6203950"/>
          <p14:tracePt t="141452" x="2854325" y="6203950"/>
          <p14:tracePt t="141460" x="2878138" y="6203950"/>
          <p14:tracePt t="141467" x="2901950" y="6203950"/>
          <p14:tracePt t="141475" x="2925763" y="6203950"/>
          <p14:tracePt t="141482" x="2957513" y="6203950"/>
          <p14:tracePt t="141490" x="2989263" y="6196013"/>
          <p14:tracePt t="141499" x="3013075" y="6196013"/>
          <p14:tracePt t="141505" x="3044825" y="6188075"/>
          <p14:tracePt t="141513" x="3076575" y="6180138"/>
          <p14:tracePt t="141521" x="3100388" y="6172200"/>
          <p14:tracePt t="141529" x="3125788" y="6172200"/>
          <p14:tracePt t="141535" x="3141663" y="6172200"/>
          <p14:tracePt t="141543" x="3165475" y="6164263"/>
          <p14:tracePt t="141550" x="3197225" y="6164263"/>
          <p14:tracePt t="141559" x="3221038" y="6164263"/>
          <p14:tracePt t="141566" x="3244850" y="6156325"/>
          <p14:tracePt t="141573" x="3260725" y="6156325"/>
          <p14:tracePt t="141582" x="3276600" y="6156325"/>
          <p14:tracePt t="141589" x="3292475" y="6156325"/>
          <p14:tracePt t="141598" x="3316288" y="6156325"/>
          <p14:tracePt t="141603" x="3332163" y="6156325"/>
          <p14:tracePt t="141612" x="3355975" y="6156325"/>
          <p14:tracePt t="141618" x="3379788" y="6148388"/>
          <p14:tracePt t="141625" x="3395663" y="6148388"/>
          <p14:tracePt t="141635" x="3427413" y="6148388"/>
          <p14:tracePt t="141640" x="3451225" y="6148388"/>
          <p14:tracePt t="141649" x="3484563" y="6148388"/>
          <p14:tracePt t="141655" x="3516313" y="6148388"/>
          <p14:tracePt t="141663" x="3548063" y="6148388"/>
          <p14:tracePt t="141672" x="3571875" y="6148388"/>
          <p14:tracePt t="141680" x="3595688" y="6148388"/>
          <p14:tracePt t="141685" x="3627438" y="6148388"/>
          <p14:tracePt t="141694" x="3659188" y="6148388"/>
          <p14:tracePt t="141700" x="3690938" y="6148388"/>
          <p14:tracePt t="141709" x="3746500" y="6148388"/>
          <p14:tracePt t="141716" x="3778250" y="6148388"/>
          <p14:tracePt t="141723" x="3825875" y="6140450"/>
          <p14:tracePt t="141732" x="3867150" y="6140450"/>
          <p14:tracePt t="141738" x="3914775" y="6140450"/>
          <p14:tracePt t="141747" x="3970338" y="6132513"/>
          <p14:tracePt t="141753" x="4002088" y="6132513"/>
          <p14:tracePt t="141761" x="4033838" y="6132513"/>
          <p14:tracePt t="141768" x="4105275" y="6132513"/>
          <p14:tracePt t="141775" x="4160838" y="6124575"/>
          <p14:tracePt t="141784" x="4225925" y="6124575"/>
          <p14:tracePt t="141790" x="4273550" y="6124575"/>
          <p14:tracePt t="141799" x="4337050" y="6124575"/>
          <p14:tracePt t="141805" x="4368800" y="6124575"/>
          <p14:tracePt t="141815" x="4392613" y="6124575"/>
          <p14:tracePt t="141822" x="4424363" y="6124575"/>
          <p14:tracePt t="141829" x="4440238" y="6124575"/>
          <p14:tracePt t="141836" x="4464050" y="6124575"/>
          <p14:tracePt t="141844" x="4471988" y="6124575"/>
          <p14:tracePt t="141851" x="4495800" y="6124575"/>
          <p14:tracePt t="141860" x="4511675" y="6124575"/>
          <p14:tracePt t="141867" x="4527550" y="6124575"/>
          <p14:tracePt t="141873" x="4551363" y="6124575"/>
          <p14:tracePt t="141882" x="4567238" y="6124575"/>
          <p14:tracePt t="141888" x="4624388" y="6124575"/>
          <p14:tracePt t="141898" x="4656138" y="6124575"/>
          <p14:tracePt t="141903" x="4711700" y="6124575"/>
          <p14:tracePt t="141913" x="4743450" y="6124575"/>
          <p14:tracePt t="141918" x="4775200" y="6124575"/>
          <p14:tracePt t="141925" x="4822825" y="6124575"/>
          <p14:tracePt t="141934" x="4870450" y="6124575"/>
          <p14:tracePt t="141940" x="4926013" y="6124575"/>
          <p14:tracePt t="141968" x="5046663" y="6124575"/>
          <p14:tracePt t="141973" x="5078413" y="6124575"/>
          <p14:tracePt t="141980" x="5133975" y="6124575"/>
          <p14:tracePt t="141985" x="5189538" y="6124575"/>
          <p14:tracePt t="141993" x="5237163" y="6124575"/>
          <p14:tracePt t="142000" x="5292725" y="6124575"/>
          <p14:tracePt t="142009" x="5334000" y="6124575"/>
          <p14:tracePt t="142016" x="5373688" y="6124575"/>
          <p14:tracePt t="142023" x="5405438" y="6124575"/>
          <p14:tracePt t="142033" x="5445125" y="6124575"/>
          <p14:tracePt t="142038" x="5484813" y="6124575"/>
          <p14:tracePt t="142047" x="5532438" y="6124575"/>
          <p14:tracePt t="142053" x="5580063" y="6124575"/>
          <p14:tracePt t="142065" x="5611813" y="6124575"/>
          <p14:tracePt t="142068" x="5643563" y="6124575"/>
          <p14:tracePt t="142075" x="5684838" y="6124575"/>
          <p14:tracePt t="142083" x="5724525" y="6132513"/>
          <p14:tracePt t="142090" x="5740400" y="6132513"/>
          <p14:tracePt t="142099" x="5772150" y="6132513"/>
          <p14:tracePt t="142106" x="5795963" y="6132513"/>
          <p14:tracePt t="142114" x="5819775" y="6132513"/>
          <p14:tracePt t="142120" x="5843588" y="6132513"/>
          <p14:tracePt t="142129" x="5859463" y="6132513"/>
          <p14:tracePt t="142135" x="5907088" y="6140450"/>
          <p14:tracePt t="142145" x="5954713" y="6148388"/>
          <p14:tracePt t="142151" x="5994400" y="6148388"/>
          <p14:tracePt t="142160" x="6026150" y="6148388"/>
          <p14:tracePt t="142166" x="6059488" y="6148388"/>
          <p14:tracePt t="142173" x="6107113" y="6156325"/>
          <p14:tracePt t="142182" x="6146800" y="6156325"/>
          <p14:tracePt t="142188" x="6194425" y="6156325"/>
          <p14:tracePt t="142197" x="6234113" y="6156325"/>
          <p14:tracePt t="142203" x="6289675" y="6156325"/>
          <p14:tracePt t="142211" x="6321425" y="6156325"/>
          <p14:tracePt t="142220" x="6361113" y="6156325"/>
          <p14:tracePt t="142226" x="6426200" y="6156325"/>
          <p14:tracePt t="142233" x="6473825" y="6156325"/>
          <p14:tracePt t="142241" x="6529388" y="6156325"/>
          <p14:tracePt t="142249" x="6553200" y="6156325"/>
          <p14:tracePt t="142256" x="6577013" y="6156325"/>
          <p14:tracePt t="142265" x="6616700" y="6156325"/>
          <p14:tracePt t="142271" x="6640513" y="6156325"/>
          <p14:tracePt t="142280" x="6672263" y="6156325"/>
          <p14:tracePt t="142286" x="6696075" y="6156325"/>
          <p14:tracePt t="142294" x="6719888" y="6156325"/>
          <p14:tracePt t="142300" x="6735763" y="6156325"/>
          <p14:tracePt t="142316" x="6743700" y="6156325"/>
          <p14:tracePt t="142548" x="6743700" y="6148388"/>
          <p14:tracePt t="142555" x="6735763" y="6148388"/>
          <p14:tracePt t="142563" x="6711950" y="6140450"/>
          <p14:tracePt t="142570" x="6696075" y="6132513"/>
          <p14:tracePt t="142579" x="6680200" y="6124575"/>
          <p14:tracePt t="142585" x="6672263" y="6124575"/>
          <p14:tracePt t="142595" x="6648450" y="6124575"/>
          <p14:tracePt t="142600" x="6624638" y="6124575"/>
          <p14:tracePt t="142608" x="6600825" y="6124575"/>
          <p14:tracePt t="142615" x="6577013" y="6124575"/>
          <p14:tracePt t="142623" x="6529388" y="6124575"/>
          <p14:tracePt t="142631" x="6473825" y="6124575"/>
          <p14:tracePt t="142638" x="6426200" y="6116638"/>
          <p14:tracePt t="142646" x="6361113" y="6116638"/>
          <p14:tracePt t="142653" x="6305550" y="6116638"/>
          <p14:tracePt t="142661" x="6249988" y="6116638"/>
          <p14:tracePt t="142668" x="6178550" y="6116638"/>
          <p14:tracePt t="142676" x="6115050" y="6116638"/>
          <p14:tracePt t="142683" x="6034088" y="6132513"/>
          <p14:tracePt t="142692" x="5962650" y="6140450"/>
          <p14:tracePt t="142699" x="5883275" y="6156325"/>
          <p14:tracePt t="142706" x="5827713" y="6164263"/>
          <p14:tracePt t="142714" x="5764213" y="6172200"/>
          <p14:tracePt t="142721" x="5684838" y="6188075"/>
          <p14:tracePt t="142729" x="5635625" y="6188075"/>
          <p14:tracePt t="142738" x="5572125" y="6196013"/>
          <p14:tracePt t="142743" x="5508625" y="6196013"/>
          <p14:tracePt t="142750" x="5437188" y="6196013"/>
          <p14:tracePt t="142758" x="5389563" y="6196013"/>
          <p14:tracePt t="142765" x="5310188" y="6196013"/>
          <p14:tracePt t="142773" x="5229225" y="6196013"/>
          <p14:tracePt t="142782" x="5133975" y="6188075"/>
          <p14:tracePt t="142788" x="5014913" y="6172200"/>
          <p14:tracePt t="142796" x="4886325" y="6148388"/>
          <p14:tracePt t="142803" x="4727575" y="6132513"/>
          <p14:tracePt t="142814" x="4624388" y="6116638"/>
          <p14:tracePt t="142818" x="4456113" y="6116638"/>
          <p14:tracePt t="142826" x="4297363" y="6108700"/>
          <p14:tracePt t="142833" x="4144963" y="6108700"/>
          <p14:tracePt t="142841" x="4017963" y="6108700"/>
          <p14:tracePt t="142849" x="3867150" y="6108700"/>
          <p14:tracePt t="142855" x="3778250" y="6108700"/>
          <p14:tracePt t="142865" x="3651250" y="6108700"/>
          <p14:tracePt t="142871" x="3548063" y="6108700"/>
          <p14:tracePt t="142879" x="3435350" y="6108700"/>
          <p14:tracePt t="142885" x="3340100" y="6108700"/>
          <p14:tracePt t="142894" x="3260725" y="6100763"/>
          <p14:tracePt t="142900" x="3197225" y="6100763"/>
          <p14:tracePt t="142908" x="3165475" y="6100763"/>
          <p14:tracePt t="142915" x="3117850" y="6100763"/>
          <p14:tracePt t="142923" x="3092450" y="6100763"/>
          <p14:tracePt t="142931" x="3068638" y="6100763"/>
          <p14:tracePt t="142940" x="3052763" y="6100763"/>
          <p14:tracePt t="142946" x="3044825" y="6100763"/>
          <p14:tracePt t="142967" x="3021013" y="6100763"/>
          <p14:tracePt t="142971" x="3013075" y="6100763"/>
          <p14:tracePt t="142977" x="2997200" y="6100763"/>
          <p14:tracePt t="142983" x="2973388" y="6100763"/>
          <p14:tracePt t="142991" x="2949575" y="6092825"/>
          <p14:tracePt t="143002" x="2909888" y="6084888"/>
          <p14:tracePt t="143005" x="2886075" y="6084888"/>
          <p14:tracePt t="143016" x="2862263" y="6084888"/>
          <p14:tracePt t="143021" x="2838450" y="6084888"/>
          <p14:tracePt t="143029" x="2806700" y="6076950"/>
          <p14:tracePt t="143035" x="2782888" y="6076950"/>
          <p14:tracePt t="143045" x="2751138" y="6076950"/>
          <p14:tracePt t="143051" x="2725738" y="6069013"/>
          <p14:tracePt t="143058" x="2717800" y="6069013"/>
          <p14:tracePt t="143066" x="2701925" y="6069013"/>
          <p14:tracePt t="143073" x="2678113" y="6069013"/>
          <p14:tracePt t="143082" x="2662238" y="6069013"/>
          <p14:tracePt t="143089" x="2646363" y="6069013"/>
          <p14:tracePt t="143103" x="2638425" y="6069013"/>
          <p14:tracePt t="143112" x="2630488" y="6069013"/>
          <p14:tracePt t="143126" x="2622550" y="6069013"/>
          <p14:tracePt t="143269" x="2622550" y="6061075"/>
          <p14:tracePt t="143292" x="2622550" y="6053138"/>
          <p14:tracePt t="143300" x="2630488" y="6053138"/>
          <p14:tracePt t="143306" x="2630488" y="6045200"/>
          <p14:tracePt t="143354" x="2630488" y="6037263"/>
          <p14:tracePt t="143398" x="2638425" y="6029325"/>
          <p14:tracePt t="143532" x="2646363" y="6029325"/>
          <p14:tracePt t="143568" x="2662238" y="6029325"/>
          <p14:tracePt t="143584" x="2670175" y="6029325"/>
          <p14:tracePt t="143599" x="2678113" y="6029325"/>
          <p14:tracePt t="143606" x="2693988" y="6029325"/>
          <p14:tracePt t="143615" x="2709863" y="6029325"/>
          <p14:tracePt t="143626" x="2725738" y="6021388"/>
          <p14:tracePt t="143630" x="2733675" y="6021388"/>
          <p14:tracePt t="143636" x="2741613" y="6021388"/>
          <p14:tracePt t="143646" x="2751138" y="6021388"/>
          <p14:tracePt t="143653" x="2759075" y="6021388"/>
          <p14:tracePt t="143683" x="2767013" y="6021388"/>
          <p14:tracePt t="145089" x="2798763" y="6013450"/>
          <p14:tracePt t="145097" x="2870200" y="6005513"/>
          <p14:tracePt t="145105" x="2965450" y="5995988"/>
          <p14:tracePt t="145112" x="3084513" y="5995988"/>
          <p14:tracePt t="145120" x="3213100" y="5988050"/>
          <p14:tracePt t="145128" x="3355975" y="5988050"/>
          <p14:tracePt t="145135" x="3532188" y="5988050"/>
          <p14:tracePt t="145143" x="3746500" y="5988050"/>
          <p14:tracePt t="145150" x="3962400" y="5988050"/>
          <p14:tracePt t="145158" x="4081463" y="5995988"/>
          <p14:tracePt t="145165" x="4210050" y="6005513"/>
          <p14:tracePt t="145172" x="4392613" y="6021388"/>
          <p14:tracePt t="145180" x="4551363" y="6029325"/>
          <p14:tracePt t="145187" x="4672013" y="6045200"/>
          <p14:tracePt t="145195" x="4743450" y="6045200"/>
          <p14:tracePt t="145202" x="4806950" y="6053138"/>
          <p14:tracePt t="145211" x="4838700" y="6061075"/>
          <p14:tracePt t="145218" x="4862513" y="6069013"/>
          <p14:tracePt t="145226" x="4878388" y="6069013"/>
          <p14:tracePt t="145232" x="4894263" y="6069013"/>
          <p14:tracePt t="145240" x="4910138" y="6069013"/>
          <p14:tracePt t="145247" x="4918075" y="6069013"/>
          <p14:tracePt t="145262" x="4926013" y="6069013"/>
          <p14:tracePt t="145278" x="4943475" y="6069013"/>
          <p14:tracePt t="145285" x="4967288" y="6069013"/>
          <p14:tracePt t="145293" x="4999038" y="6069013"/>
          <p14:tracePt t="145300" x="5062538" y="6069013"/>
          <p14:tracePt t="145309" x="5126038" y="6069013"/>
          <p14:tracePt t="145315" x="5205413" y="6069013"/>
          <p14:tracePt t="145323" x="5276850" y="6069013"/>
          <p14:tracePt t="145330" x="5373688" y="6084888"/>
          <p14:tracePt t="145338" x="5461000" y="6084888"/>
          <p14:tracePt t="145345" x="5524500" y="6084888"/>
          <p14:tracePt t="145353" x="5588000" y="6084888"/>
          <p14:tracePt t="145361" x="5627688" y="6084888"/>
          <p14:tracePt t="145367" x="5684838" y="6084888"/>
          <p14:tracePt t="145377" x="5708650" y="6084888"/>
          <p14:tracePt t="145382" x="5740400" y="6084888"/>
          <p14:tracePt t="145390" x="5764213" y="6084888"/>
          <p14:tracePt t="145397" x="5772150" y="6084888"/>
          <p14:tracePt t="145405" x="5795963" y="6084888"/>
          <p14:tracePt t="145412" x="5803900" y="6084888"/>
          <p14:tracePt t="145420" x="5827713" y="6084888"/>
          <p14:tracePt t="145428" x="5859463" y="6084888"/>
          <p14:tracePt t="145435" x="5907088" y="6092825"/>
          <p14:tracePt t="145442" x="5954713" y="6100763"/>
          <p14:tracePt t="145450" x="5994400" y="6108700"/>
          <p14:tracePt t="145458" x="6043613" y="6116638"/>
          <p14:tracePt t="145465" x="6083300" y="6116638"/>
          <p14:tracePt t="145473" x="6107113" y="6124575"/>
          <p14:tracePt t="145480" x="6146800" y="6132513"/>
          <p14:tracePt t="145487" x="6178550" y="6132513"/>
          <p14:tracePt t="145495" x="6194425" y="6132513"/>
          <p14:tracePt t="145503" x="6202363" y="6132513"/>
          <p14:tracePt t="145511" x="6226175" y="6132513"/>
          <p14:tracePt t="145517" x="6242050" y="6132513"/>
          <p14:tracePt t="145526" x="6249988" y="6132513"/>
          <p14:tracePt t="145533" x="6265863" y="6132513"/>
          <p14:tracePt t="145540" x="6273800" y="6132513"/>
          <p14:tracePt t="145547" x="6289675" y="6132513"/>
          <p14:tracePt t="145555" x="6305550" y="6132513"/>
          <p14:tracePt t="145562" x="6321425" y="6132513"/>
          <p14:tracePt t="145570" x="6329363" y="6132513"/>
          <p14:tracePt t="145578" x="6337300" y="6132513"/>
          <p14:tracePt t="145586" x="6361113" y="6132513"/>
          <p14:tracePt t="145592" x="6369050" y="6124575"/>
          <p14:tracePt t="145600" x="6376988" y="6124575"/>
          <p14:tracePt t="145750" x="6376988" y="6116638"/>
          <p14:tracePt t="145780" x="6376988" y="6108700"/>
          <p14:tracePt t="145803" x="6384925" y="6100763"/>
          <p14:tracePt t="145813" x="6384925" y="6092825"/>
          <p14:tracePt t="145826" x="6384925" y="6084888"/>
          <p14:tracePt t="145841" x="6384925" y="6076950"/>
          <p14:tracePt t="145847" x="6392863" y="6069013"/>
          <p14:tracePt t="145855" x="6392863" y="6061075"/>
          <p14:tracePt t="145862" x="6392863" y="6053138"/>
          <p14:tracePt t="145878" x="6402388" y="6045200"/>
          <p14:tracePt t="145893" x="6402388" y="6037263"/>
          <p14:tracePt t="145923" x="6402388" y="6029325"/>
          <p14:tracePt t="145930" x="6410325" y="6029325"/>
          <p14:tracePt t="149069" x="6392863" y="6045200"/>
          <p14:tracePt t="149070" x="6353175" y="6076950"/>
          <p14:tracePt t="149072" x="6321425" y="6084888"/>
          <p14:tracePt t="149073" x="6313488" y="6084888"/>
          <p14:tracePt t="149088" x="6242050" y="6108700"/>
          <p14:tracePt t="149095" x="6242050" y="6116638"/>
          <p14:tracePt t="149110" x="6234113" y="6116638"/>
          <p14:tracePt t="149118" x="6226175" y="6116638"/>
          <p14:tracePt t="149133" x="6218238" y="6124575"/>
          <p14:tracePt t="149142" x="6210300" y="6132513"/>
          <p14:tracePt t="149148" x="6202363" y="6132513"/>
          <p14:tracePt t="149157" x="6186488" y="6140450"/>
          <p14:tracePt t="149163" x="6170613" y="6148388"/>
          <p14:tracePt t="149171" x="6162675" y="6148388"/>
          <p14:tracePt t="149177" x="6146800" y="6148388"/>
          <p14:tracePt t="149188" x="6115050" y="6164263"/>
          <p14:tracePt t="149192" x="6099175" y="6172200"/>
          <p14:tracePt t="149200" x="6067425" y="6196013"/>
          <p14:tracePt t="149209" x="6043613" y="6203950"/>
          <p14:tracePt t="149215" x="6026150" y="6211888"/>
          <p14:tracePt t="149223" x="6010275" y="6211888"/>
          <p14:tracePt t="149230" x="6002338" y="6211888"/>
          <p14:tracePt t="149239" x="5986463" y="6211888"/>
          <p14:tracePt t="149246" x="5970588" y="6219825"/>
          <p14:tracePt t="149252" x="5954713" y="6219825"/>
          <p14:tracePt t="149260" x="5938838" y="6227763"/>
          <p14:tracePt t="149275" x="5930900" y="6227763"/>
          <p14:tracePt t="149283" x="5922963" y="6227763"/>
          <p14:tracePt t="149343" x="5915025" y="6227763"/>
          <p14:tracePt t="149762" x="5915025" y="6211888"/>
          <p14:tracePt t="149769" x="5922963" y="6211888"/>
          <p14:tracePt t="149777" x="5930900" y="6203950"/>
          <p14:tracePt t="149785" x="5930900" y="6196013"/>
          <p14:tracePt t="149793" x="5938838" y="6188075"/>
          <p14:tracePt t="149800" x="5946775" y="6172200"/>
          <p14:tracePt t="149815" x="5954713" y="6164263"/>
          <p14:tracePt t="149823" x="5954713" y="6148388"/>
          <p14:tracePt t="149830" x="5954713" y="6140450"/>
          <p14:tracePt t="149838" x="5962650" y="6132513"/>
          <p14:tracePt t="149847" x="5970588" y="6116638"/>
          <p14:tracePt t="149853" x="5970588" y="6108700"/>
          <p14:tracePt t="149860" x="5970588" y="6100763"/>
          <p14:tracePt t="149875" x="5970588" y="6092825"/>
          <p14:tracePt t="149883" x="5970588" y="6076950"/>
          <p14:tracePt t="149890" x="5970588" y="6069013"/>
          <p14:tracePt t="149897" x="5970588" y="6061075"/>
          <p14:tracePt t="149913" x="5970588" y="6053138"/>
          <p14:tracePt t="149920" x="5970588" y="6037263"/>
          <p14:tracePt t="149935" x="5970588" y="6029325"/>
          <p14:tracePt t="149942" x="5970588" y="6021388"/>
          <p14:tracePt t="149957" x="5970588" y="6013450"/>
          <p14:tracePt t="149965" x="5970588" y="6005513"/>
          <p14:tracePt t="149973" x="5970588" y="5995988"/>
          <p14:tracePt t="149980" x="5970588" y="5988050"/>
          <p14:tracePt t="149989" x="5970588" y="5980113"/>
          <p14:tracePt t="150004" x="5970588" y="5972175"/>
          <p14:tracePt t="150010" x="5970588" y="5964238"/>
          <p14:tracePt t="150017" x="5970588" y="5956300"/>
          <p14:tracePt t="150025" x="5970588" y="5940425"/>
          <p14:tracePt t="150033" x="5970588" y="5932488"/>
          <p14:tracePt t="150040" x="5970588" y="5916613"/>
          <p14:tracePt t="150047" x="5970588" y="5908675"/>
          <p14:tracePt t="150056" x="5970588" y="5892800"/>
          <p14:tracePt t="150066" x="5970588" y="5876925"/>
          <p14:tracePt t="150071" x="5970588" y="5868988"/>
          <p14:tracePt t="150077" x="5962650" y="5853113"/>
          <p14:tracePt t="150085" x="5962650" y="5845175"/>
          <p14:tracePt t="150093" x="5962650" y="5829300"/>
          <p14:tracePt t="150108" x="5962650" y="5813425"/>
          <p14:tracePt t="150115" x="5962650" y="5805488"/>
          <p14:tracePt t="150124" x="5962650" y="5797550"/>
          <p14:tracePt t="150130" x="5962650" y="5789613"/>
          <p14:tracePt t="150139" x="5962650" y="5773738"/>
          <p14:tracePt t="150153" x="5962650" y="5765800"/>
          <p14:tracePt t="150160" x="5962650" y="5757863"/>
          <p14:tracePt t="150167" x="5962650" y="5749925"/>
          <p14:tracePt t="150175" x="5962650" y="5741988"/>
          <p14:tracePt t="150182" x="5962650" y="5734050"/>
          <p14:tracePt t="150192" x="5962650" y="5726113"/>
          <p14:tracePt t="150197" x="5962650" y="5710238"/>
          <p14:tracePt t="150205" x="5954713" y="5710238"/>
          <p14:tracePt t="150213" x="5954713" y="5702300"/>
          <p14:tracePt t="150222" x="5954713" y="5694363"/>
          <p14:tracePt t="150235" x="5954713" y="5686425"/>
          <p14:tracePt t="150242" x="5946775" y="5678488"/>
          <p14:tracePt t="150258" x="5938838" y="5670550"/>
          <p14:tracePt t="150273" x="5930900" y="5653088"/>
          <p14:tracePt t="150288" x="5930900" y="5645150"/>
          <p14:tracePt t="150295" x="5915025" y="5637213"/>
          <p14:tracePt t="150302" x="5915025" y="5629275"/>
          <p14:tracePt t="150310" x="5907088" y="5629275"/>
          <p14:tracePt t="150318" x="5899150" y="5621338"/>
          <p14:tracePt t="150325" x="5883275" y="5613400"/>
          <p14:tracePt t="150333" x="5867400" y="5597525"/>
          <p14:tracePt t="150340" x="5859463" y="5597525"/>
          <p14:tracePt t="150348" x="5843588" y="5589588"/>
          <p14:tracePt t="150355" x="5827713" y="5589588"/>
          <p14:tracePt t="150363" x="5811838" y="5581650"/>
          <p14:tracePt t="150371" x="5795963" y="5573713"/>
          <p14:tracePt t="150378" x="5772150" y="5573713"/>
          <p14:tracePt t="150385" x="5748338" y="5573713"/>
          <p14:tracePt t="150392" x="5732463" y="5573713"/>
          <p14:tracePt t="150400" x="5716588" y="5573713"/>
          <p14:tracePt t="150408" x="5684838" y="5573713"/>
          <p14:tracePt t="150415" x="5659438" y="5565775"/>
          <p14:tracePt t="150423" x="5619750" y="5565775"/>
          <p14:tracePt t="150430" x="5588000" y="5565775"/>
          <p14:tracePt t="150441" x="5556250" y="5565775"/>
          <p14:tracePt t="150445" x="5524500" y="5565775"/>
          <p14:tracePt t="150452" x="5500688" y="5557838"/>
          <p14:tracePt t="150460" x="5468938" y="5557838"/>
          <p14:tracePt t="150467" x="5421313" y="5557838"/>
          <p14:tracePt t="150475" x="5381625" y="5549900"/>
          <p14:tracePt t="150483" x="5334000" y="5541963"/>
          <p14:tracePt t="150490" x="5292725" y="5534025"/>
          <p14:tracePt t="150497" x="5245100" y="5534025"/>
          <p14:tracePt t="150505" x="5205413" y="5526088"/>
          <p14:tracePt t="150513" x="5149850" y="5518150"/>
          <p14:tracePt t="150521" x="5094288" y="5510213"/>
          <p14:tracePt t="150528" x="4999038" y="5502275"/>
          <p14:tracePt t="150535" x="4943475" y="5502275"/>
          <p14:tracePt t="150543" x="4878388" y="5494338"/>
          <p14:tracePt t="150550" x="4846638" y="5486400"/>
          <p14:tracePt t="150558" x="4799013" y="5486400"/>
          <p14:tracePt t="150566" x="4743450" y="5478463"/>
          <p14:tracePt t="150573" x="4687888" y="5470525"/>
          <p14:tracePt t="150582" x="4624388" y="5462588"/>
          <p14:tracePt t="150588" x="4543425" y="5438775"/>
          <p14:tracePt t="150595" x="4503738" y="5438775"/>
          <p14:tracePt t="150603" x="4448175" y="5430838"/>
          <p14:tracePt t="150610" x="4392613" y="5430838"/>
          <p14:tracePt t="150617" x="4344988" y="5422900"/>
          <p14:tracePt t="150625" x="4297363" y="5422900"/>
          <p14:tracePt t="150633" x="4257675" y="5422900"/>
          <p14:tracePt t="150640" x="4233863" y="5422900"/>
          <p14:tracePt t="150647" x="4200525" y="5422900"/>
          <p14:tracePt t="150655" x="4160838" y="5422900"/>
          <p14:tracePt t="150662" x="4129088" y="5422900"/>
          <p14:tracePt t="150671" x="4097338" y="5422900"/>
          <p14:tracePt t="150677" x="4065588" y="5422900"/>
          <p14:tracePt t="150686" x="4033838" y="5422900"/>
          <p14:tracePt t="150693" x="4017963" y="5422900"/>
          <p14:tracePt t="150700" x="3994150" y="5422900"/>
          <p14:tracePt t="150708" x="3954463" y="5422900"/>
          <p14:tracePt t="150716" x="3906838" y="5422900"/>
          <p14:tracePt t="150725" x="3859213" y="5422900"/>
          <p14:tracePt t="150731" x="3762375" y="5422900"/>
          <p14:tracePt t="150742" x="3714750" y="5422900"/>
          <p14:tracePt t="150745" x="3683000" y="5422900"/>
          <p14:tracePt t="150754" x="3627438" y="5422900"/>
          <p14:tracePt t="150760" x="3587750" y="5422900"/>
          <p14:tracePt t="150769" x="3540125" y="5430838"/>
          <p14:tracePt t="150775" x="3484563" y="5438775"/>
          <p14:tracePt t="150783" x="3419475" y="5454650"/>
          <p14:tracePt t="150792" x="3395663" y="5462588"/>
          <p14:tracePt t="150798" x="3348038" y="5470525"/>
          <p14:tracePt t="150805" x="3324225" y="5486400"/>
          <p14:tracePt t="150814" x="3308350" y="5494338"/>
          <p14:tracePt t="150822" x="3276600" y="5510213"/>
          <p14:tracePt t="150836" x="3260725" y="5518150"/>
          <p14:tracePt t="150843" x="3244850" y="5526088"/>
          <p14:tracePt t="150851" x="3228975" y="5534025"/>
          <p14:tracePt t="150858" x="3213100" y="5541963"/>
          <p14:tracePt t="150865" x="3205163" y="5549900"/>
          <p14:tracePt t="150875" x="3181350" y="5557838"/>
          <p14:tracePt t="150880" x="3157538" y="5565775"/>
          <p14:tracePt t="150890" x="3141663" y="5581650"/>
          <p14:tracePt t="150895" x="3133725" y="5581650"/>
          <p14:tracePt t="150905" x="3125788" y="5589588"/>
          <p14:tracePt t="150942" x="3117850" y="5605463"/>
          <p14:tracePt t="150948" x="3109913" y="5605463"/>
          <p14:tracePt t="150957" x="3109913" y="5613400"/>
          <p14:tracePt t="150978" x="3100388" y="5637213"/>
          <p14:tracePt t="150986" x="3100388" y="5645150"/>
          <p14:tracePt t="150993" x="3092450" y="5662613"/>
          <p14:tracePt t="151004" x="3092450" y="5686425"/>
          <p14:tracePt t="151015" x="3092450" y="5694363"/>
          <p14:tracePt t="151023" x="3084513" y="5710238"/>
          <p14:tracePt t="151030" x="3084513" y="5726113"/>
          <p14:tracePt t="151039" x="3084513" y="5734050"/>
          <p14:tracePt t="151045" x="3084513" y="5741988"/>
          <p14:tracePt t="151054" x="3084513" y="5757863"/>
          <p14:tracePt t="151060" x="3084513" y="5765800"/>
          <p14:tracePt t="151068" x="3092450" y="5773738"/>
          <p14:tracePt t="151076" x="3092450" y="5789613"/>
          <p14:tracePt t="151084" x="3100388" y="5805488"/>
          <p14:tracePt t="151093" x="3109913" y="5813425"/>
          <p14:tracePt t="151098" x="3117850" y="5829300"/>
          <p14:tracePt t="151105" x="3125788" y="5837238"/>
          <p14:tracePt t="151115" x="3133725" y="5845175"/>
          <p14:tracePt t="151121" x="3149600" y="5868988"/>
          <p14:tracePt t="151128" x="3157538" y="5876925"/>
          <p14:tracePt t="151136" x="3165475" y="5892800"/>
          <p14:tracePt t="151143" x="3197225" y="5916613"/>
          <p14:tracePt t="151151" x="3213100" y="5924550"/>
          <p14:tracePt t="151158" x="3228975" y="5924550"/>
          <p14:tracePt t="151165" x="3252788" y="5940425"/>
          <p14:tracePt t="151174" x="3276600" y="5956300"/>
          <p14:tracePt t="151180" x="3292475" y="5956300"/>
          <p14:tracePt t="151191" x="3308350" y="5964238"/>
          <p14:tracePt t="151195" x="3324225" y="5972175"/>
          <p14:tracePt t="151205" x="3348038" y="5980113"/>
          <p14:tracePt t="151210" x="3363913" y="5988050"/>
          <p14:tracePt t="151218" x="3387725" y="5995988"/>
          <p14:tracePt t="151226" x="3403600" y="5995988"/>
          <p14:tracePt t="151233" x="3435350" y="6005513"/>
          <p14:tracePt t="151242" x="3443288" y="6005513"/>
          <p14:tracePt t="151248" x="3467100" y="6005513"/>
          <p14:tracePt t="151257" x="3484563" y="6013450"/>
          <p14:tracePt t="151264" x="3516313" y="6013450"/>
          <p14:tracePt t="151272" x="3540125" y="6021388"/>
          <p14:tracePt t="151278" x="3548063" y="6021388"/>
          <p14:tracePt t="151286" x="3563938" y="6021388"/>
          <p14:tracePt t="151293" x="3587750" y="6021388"/>
          <p14:tracePt t="151301" x="3611563" y="6021388"/>
          <p14:tracePt t="151308" x="3635375" y="6021388"/>
          <p14:tracePt t="151316" x="3651250" y="6029325"/>
          <p14:tracePt t="151323" x="3683000" y="6029325"/>
          <p14:tracePt t="151332" x="3706813" y="6037263"/>
          <p14:tracePt t="151339" x="3738563" y="6037263"/>
          <p14:tracePt t="151346" x="3762375" y="6037263"/>
          <p14:tracePt t="151354" x="3817938" y="6045200"/>
          <p14:tracePt t="151360" x="3859213" y="6045200"/>
          <p14:tracePt t="151368" x="3898900" y="6045200"/>
          <p14:tracePt t="151376" x="3930650" y="6053138"/>
          <p14:tracePt t="151383" x="3962400" y="6053138"/>
          <p14:tracePt t="151391" x="4002088" y="6053138"/>
          <p14:tracePt t="151398" x="4057650" y="6053138"/>
          <p14:tracePt t="151405" x="4105275" y="6053138"/>
          <p14:tracePt t="151413" x="4144963" y="6053138"/>
          <p14:tracePt t="151422" x="4184650" y="6053138"/>
          <p14:tracePt t="151428" x="4233863" y="6053138"/>
          <p14:tracePt t="151437" x="4273550" y="6061075"/>
          <p14:tracePt t="151443" x="4337050" y="6061075"/>
          <p14:tracePt t="151450" x="4384675" y="6061075"/>
          <p14:tracePt t="151458" x="4448175" y="6061075"/>
          <p14:tracePt t="151465" x="4511675" y="6061075"/>
          <p14:tracePt t="151474" x="4567238" y="6061075"/>
          <p14:tracePt t="151481" x="4608513" y="6061075"/>
          <p14:tracePt t="151490" x="4656138" y="6061075"/>
          <p14:tracePt t="151495" x="4719638" y="6069013"/>
          <p14:tracePt t="151504" x="4759325" y="6076950"/>
          <p14:tracePt t="151510" x="4814888" y="6076950"/>
          <p14:tracePt t="151518" x="4846638" y="6076950"/>
          <p14:tracePt t="151525" x="4870450" y="6076950"/>
          <p14:tracePt t="151533" x="4902200" y="6076950"/>
          <p14:tracePt t="151541" x="4951413" y="6076950"/>
          <p14:tracePt t="151548" x="4975225" y="6076950"/>
          <p14:tracePt t="151556" x="5006975" y="6076950"/>
          <p14:tracePt t="151565" x="5038725" y="6076950"/>
          <p14:tracePt t="151571" x="5062538" y="6076950"/>
          <p14:tracePt t="151579" x="5086350" y="6076950"/>
          <p14:tracePt t="151586" x="5126038" y="6069013"/>
          <p14:tracePt t="151593" x="5181600" y="6061075"/>
          <p14:tracePt t="151600" x="5229225" y="6053138"/>
          <p14:tracePt t="151609" x="5260975" y="6045200"/>
          <p14:tracePt t="151616" x="5318125" y="6037263"/>
          <p14:tracePt t="151627" x="5357813" y="6037263"/>
          <p14:tracePt t="151631" x="5397500" y="6029325"/>
          <p14:tracePt t="151640" x="5429250" y="6021388"/>
          <p14:tracePt t="151645" x="5461000" y="6021388"/>
          <p14:tracePt t="151656" x="5508625" y="6013450"/>
          <p14:tracePt t="151660" x="5524500" y="6013450"/>
          <p14:tracePt t="151668" x="5540375" y="6005513"/>
          <p14:tracePt t="151675" x="5556250" y="5995988"/>
          <p14:tracePt t="151683" x="5564188" y="5988050"/>
          <p14:tracePt t="151692" x="5572125" y="5980113"/>
          <p14:tracePt t="151698" x="5595938" y="5972175"/>
          <p14:tracePt t="151706" x="5603875" y="5956300"/>
          <p14:tracePt t="151713" x="5619750" y="5948363"/>
          <p14:tracePt t="151721" x="5635625" y="5932488"/>
          <p14:tracePt t="151728" x="5651500" y="5924550"/>
          <p14:tracePt t="151736" x="5667375" y="5908675"/>
          <p14:tracePt t="151743" x="5708650" y="5892800"/>
          <p14:tracePt t="151751" x="5732463" y="5876925"/>
          <p14:tracePt t="151758" x="5772150" y="5853113"/>
          <p14:tracePt t="151765" x="5795963" y="5845175"/>
          <p14:tracePt t="151774" x="5803900" y="5829300"/>
          <p14:tracePt t="151782" x="5827713" y="5821363"/>
          <p14:tracePt t="151788" x="5835650" y="5813425"/>
          <p14:tracePt t="151796" x="5851525" y="5805488"/>
          <p14:tracePt t="151804" x="5867400" y="5789613"/>
          <p14:tracePt t="151810" x="5875338" y="5789613"/>
          <p14:tracePt t="151819" x="5875338" y="5773738"/>
          <p14:tracePt t="151825" x="5883275" y="5773738"/>
          <p14:tracePt t="151833" x="5883275" y="5765800"/>
          <p14:tracePt t="151840" x="5891213" y="5765800"/>
          <p14:tracePt t="151848" x="5891213" y="5757863"/>
          <p14:tracePt t="151862" x="5891213" y="5749925"/>
          <p14:tracePt t="151871" x="5891213" y="5741988"/>
          <p14:tracePt t="151887" x="5883275" y="5741988"/>
          <p14:tracePt t="151893" x="5883275" y="5734050"/>
          <p14:tracePt t="151900" x="5875338" y="5734050"/>
          <p14:tracePt t="151908" x="5851525" y="5734050"/>
          <p14:tracePt t="151915" x="5827713" y="5734050"/>
          <p14:tracePt t="151924" x="5803900" y="5734050"/>
          <p14:tracePt t="151931" x="5772150" y="5734050"/>
          <p14:tracePt t="151939" x="5716588" y="5741988"/>
          <p14:tracePt t="151945" x="5643563" y="5757863"/>
          <p14:tracePt t="151960" x="5564188" y="5765800"/>
          <p14:tracePt t="151961" x="5476875" y="5773738"/>
          <p14:tracePt t="151969" x="5381625" y="5773738"/>
          <p14:tracePt t="151975" x="5310188" y="5781675"/>
          <p14:tracePt t="151984" x="5237163" y="5797550"/>
          <p14:tracePt t="151991" x="5141913" y="5797550"/>
          <p14:tracePt t="152000" x="5054600" y="5797550"/>
          <p14:tracePt t="152006" x="4967288" y="5805488"/>
          <p14:tracePt t="152014" x="4886325" y="5805488"/>
          <p14:tracePt t="152021" x="4806950" y="5805488"/>
          <p14:tracePt t="152028" x="4727575" y="5805488"/>
          <p14:tracePt t="152037" x="4640263" y="5805488"/>
          <p14:tracePt t="152043" x="4567238" y="5805488"/>
          <p14:tracePt t="152050" x="4503738" y="5805488"/>
          <p14:tracePt t="152058" x="4456113" y="5805488"/>
          <p14:tracePt t="152065" x="4416425" y="5813425"/>
          <p14:tracePt t="152073" x="4376738" y="5813425"/>
          <p14:tracePt t="152080" x="4344988" y="5829300"/>
          <p14:tracePt t="152088" x="4305300" y="5845175"/>
          <p14:tracePt t="152095" x="4281488" y="5861050"/>
          <p14:tracePt t="152104" x="4257675" y="5861050"/>
          <p14:tracePt t="152110" x="4225925" y="5892800"/>
          <p14:tracePt t="152118" x="4210050" y="5908675"/>
          <p14:tracePt t="152126" x="4184650" y="5908675"/>
          <p14:tracePt t="152133" x="4144963" y="5932488"/>
          <p14:tracePt t="152141" x="4129088" y="5940425"/>
          <p14:tracePt t="152148" x="4097338" y="5956300"/>
          <p14:tracePt t="152159" x="4081463" y="5964238"/>
          <p14:tracePt t="152163" x="4065588" y="5980113"/>
          <p14:tracePt t="152171" x="4041775" y="5988050"/>
          <p14:tracePt t="152178" x="4025900" y="5995988"/>
          <p14:tracePt t="152189" x="4002088" y="6013450"/>
          <p14:tracePt t="152193" x="3986213" y="6013450"/>
          <p14:tracePt t="152200" x="3970338" y="6021388"/>
          <p14:tracePt t="152208" x="3962400" y="6029325"/>
          <p14:tracePt t="152215" x="3946525" y="6029325"/>
          <p14:tracePt t="152224" x="3938588" y="6037263"/>
          <p14:tracePt t="152231" x="3930650" y="6037263"/>
          <p14:tracePt t="152239" x="3914775" y="6045200"/>
          <p14:tracePt t="152246" x="3883025" y="6053138"/>
          <p14:tracePt t="152254" x="3867150" y="6053138"/>
          <p14:tracePt t="152260" x="3851275" y="6053138"/>
          <p14:tracePt t="152270" x="3833813" y="6061075"/>
          <p14:tracePt t="152276" x="3825875" y="6061075"/>
          <p14:tracePt t="152283" x="3794125" y="6069013"/>
          <p14:tracePt t="152291" x="3762375" y="6076950"/>
          <p14:tracePt t="152298" x="3746500" y="6076950"/>
          <p14:tracePt t="152307" x="3730625" y="6076950"/>
          <p14:tracePt t="152321" x="3714750" y="6076950"/>
          <p14:tracePt t="153482" x="3714750" y="6069013"/>
          <p14:tracePt t="153521" x="3714750" y="6061075"/>
          <p14:tracePt t="153543" x="3706813" y="6053138"/>
          <p14:tracePt t="153565" x="3706813" y="6045200"/>
          <p14:tracePt t="153573" x="3698875" y="6037263"/>
          <p14:tracePt t="153580" x="3690938" y="6037263"/>
          <p14:tracePt t="153588" x="3683000" y="6037263"/>
          <p14:tracePt t="153602" x="3683000" y="6029325"/>
          <p14:tracePt t="154157" x="3698875" y="6029325"/>
          <p14:tracePt t="154165" x="3706813" y="6029325"/>
          <p14:tracePt t="154173" x="3714750" y="6029325"/>
          <p14:tracePt t="154180" x="3730625" y="6029325"/>
          <p14:tracePt t="154188" x="3754438" y="6029325"/>
          <p14:tracePt t="154194" x="3778250" y="6029325"/>
          <p14:tracePt t="154211" x="3833813" y="6029325"/>
          <p14:tracePt t="154219" x="3867150" y="6029325"/>
          <p14:tracePt t="154225" x="3890963" y="6029325"/>
          <p14:tracePt t="154233" x="3914775" y="6029325"/>
          <p14:tracePt t="154241" x="3954463" y="6029325"/>
          <p14:tracePt t="154249" x="3970338" y="6029325"/>
          <p14:tracePt t="154255" x="4002088" y="6021388"/>
          <p14:tracePt t="154263" x="4010025" y="6021388"/>
          <p14:tracePt t="154271" x="4025900" y="6021388"/>
          <p14:tracePt t="154278" x="4033838" y="6021388"/>
          <p14:tracePt t="154293" x="4041775" y="6021388"/>
          <p14:tracePt t="154301" x="4049713" y="6021388"/>
          <p14:tracePt t="154330" x="4057650" y="6021388"/>
          <p14:tracePt t="154749" x="4065588" y="6021388"/>
          <p14:tracePt t="154757" x="4081463" y="6021388"/>
          <p14:tracePt t="154765" x="4089400" y="6021388"/>
          <p14:tracePt t="154773" x="4113213" y="6021388"/>
          <p14:tracePt t="154780" x="4144963" y="6021388"/>
          <p14:tracePt t="154787" x="4160838" y="6021388"/>
          <p14:tracePt t="154795" x="4184650" y="6021388"/>
          <p14:tracePt t="154803" x="4217988" y="6029325"/>
          <p14:tracePt t="154810" x="4241800" y="6037263"/>
          <p14:tracePt t="154817" x="4289425" y="6045200"/>
          <p14:tracePt t="154825" x="4321175" y="6053138"/>
          <p14:tracePt t="154833" x="4352925" y="6053138"/>
          <p14:tracePt t="154840" x="4400550" y="6061075"/>
          <p14:tracePt t="154847" x="4432300" y="6061075"/>
          <p14:tracePt t="154855" x="4471988" y="6061075"/>
          <p14:tracePt t="154862" x="4511675" y="6061075"/>
          <p14:tracePt t="154871" x="4543425" y="6061075"/>
          <p14:tracePt t="154877" x="4592638" y="6069013"/>
          <p14:tracePt t="154886" x="4632325" y="6069013"/>
          <p14:tracePt t="154893" x="4664075" y="6069013"/>
          <p14:tracePt t="154901" x="4719638" y="6069013"/>
          <p14:tracePt t="154908" x="4751388" y="6069013"/>
          <p14:tracePt t="154915" x="4799013" y="6069013"/>
          <p14:tracePt t="154922" x="4838700" y="6069013"/>
          <p14:tracePt t="154930" x="4878388" y="6069013"/>
          <p14:tracePt t="154937" x="4926013" y="6069013"/>
          <p14:tracePt t="154945" x="4967288" y="6069013"/>
          <p14:tracePt t="154953" x="5014913" y="6069013"/>
          <p14:tracePt t="154972" x="5062538" y="6069013"/>
          <p14:tracePt t="154975" x="5086350" y="6076950"/>
          <p14:tracePt t="154984" x="5094288" y="6076950"/>
          <p14:tracePt t="154990" x="5110163" y="6076950"/>
          <p14:tracePt t="154998" x="5118100" y="6076950"/>
          <p14:tracePt t="155005" x="5133975" y="6076950"/>
          <p14:tracePt t="155012" x="5141913" y="6076950"/>
          <p14:tracePt t="155020" x="5149850" y="6076950"/>
          <p14:tracePt t="155028" x="5157788" y="6076950"/>
          <p14:tracePt t="155035" x="5165725" y="6076950"/>
          <p14:tracePt t="155043" x="5181600" y="6076950"/>
          <p14:tracePt t="155051" x="5189538" y="6076950"/>
          <p14:tracePt t="155058" x="5205413" y="6076950"/>
          <p14:tracePt t="155066" x="5213350" y="6076950"/>
          <p14:tracePt t="155072" x="5221288" y="6076950"/>
          <p14:tracePt t="155080" x="5229225" y="6076950"/>
          <p14:tracePt t="155087" x="5237163" y="6076950"/>
          <p14:tracePt t="155096" x="5253038" y="6076950"/>
          <p14:tracePt t="155103" x="5260975" y="6076950"/>
          <p14:tracePt t="155111" x="5268913" y="6076950"/>
          <p14:tracePt t="155126" x="5284788" y="6076950"/>
          <p14:tracePt t="155133" x="5292725" y="6076950"/>
          <p14:tracePt t="155141" x="5300663" y="6076950"/>
          <p14:tracePt t="155157" x="5310188" y="6069013"/>
          <p14:tracePt t="155171" x="5326063" y="6061075"/>
          <p14:tracePt t="155177" x="5326063" y="6045200"/>
          <p14:tracePt t="155188" x="5341938" y="6029325"/>
          <p14:tracePt t="155193" x="5349875" y="6021388"/>
          <p14:tracePt t="155201" x="5365750" y="5995988"/>
          <p14:tracePt t="155207" x="5373688" y="5980113"/>
          <p14:tracePt t="155216" x="5381625" y="5964238"/>
          <p14:tracePt t="155222" x="5389563" y="5948363"/>
          <p14:tracePt t="155230" x="5389563" y="5940425"/>
          <p14:tracePt t="155237" x="5397500" y="5916613"/>
          <p14:tracePt t="155245" x="5397500" y="5908675"/>
          <p14:tracePt t="155253" x="5405438" y="5884863"/>
          <p14:tracePt t="155260" x="5405438" y="5868988"/>
          <p14:tracePt t="155267" x="5413375" y="5845175"/>
          <p14:tracePt t="155275" x="5421313" y="5829300"/>
          <p14:tracePt t="155284" x="5421313" y="5813425"/>
          <p14:tracePt t="155290" x="5421313" y="5797550"/>
          <p14:tracePt t="155297" x="5421313" y="5789613"/>
          <p14:tracePt t="155305" x="5421313" y="5773738"/>
          <p14:tracePt t="155312" x="5429250" y="5757863"/>
          <p14:tracePt t="155320" x="5429250" y="5734050"/>
          <p14:tracePt t="155328" x="5429250" y="5726113"/>
          <p14:tracePt t="155336" x="5429250" y="5710238"/>
          <p14:tracePt t="155342" x="5429250" y="5694363"/>
          <p14:tracePt t="155351" x="5429250" y="5678488"/>
          <p14:tracePt t="155357" x="5429250" y="5662613"/>
          <p14:tracePt t="155366" x="5429250" y="5645150"/>
          <p14:tracePt t="155380" x="5429250" y="5637213"/>
          <p14:tracePt t="155387" x="5429250" y="5621338"/>
          <p14:tracePt t="155395" x="5429250" y="5613400"/>
          <p14:tracePt t="155403" x="5429250" y="5605463"/>
          <p14:tracePt t="155410" x="5429250" y="5597525"/>
          <p14:tracePt t="155418" x="5429250" y="5589588"/>
          <p14:tracePt t="155425" x="5421313" y="5581650"/>
          <p14:tracePt t="155442" x="5405438" y="5565775"/>
          <p14:tracePt t="155449" x="5373688" y="5565775"/>
          <p14:tracePt t="155457" x="5326063" y="5565775"/>
          <p14:tracePt t="155463" x="5284788" y="5565775"/>
          <p14:tracePt t="155472" x="5237163" y="5565775"/>
          <p14:tracePt t="155479" x="5197475" y="5565775"/>
          <p14:tracePt t="155488" x="5102225" y="5565775"/>
          <p14:tracePt t="155494" x="5038725" y="5565775"/>
          <p14:tracePt t="155503" x="4951413" y="5573713"/>
          <p14:tracePt t="155509" x="4878388" y="5581650"/>
          <p14:tracePt t="155517" x="4806950" y="5597525"/>
          <p14:tracePt t="155523" x="4759325" y="5605463"/>
          <p14:tracePt t="155531" x="4687888" y="5621338"/>
          <p14:tracePt t="155539" x="4648200" y="5637213"/>
          <p14:tracePt t="155546" x="4576763" y="5653088"/>
          <p14:tracePt t="155559" x="4527550" y="5670550"/>
          <p14:tracePt t="155566" x="4503738" y="5678488"/>
          <p14:tracePt t="155570" x="4487863" y="5686425"/>
          <p14:tracePt t="155576" x="4479925" y="5694363"/>
          <p14:tracePt t="155586" x="4471988" y="5694363"/>
          <p14:tracePt t="155599" x="4456113" y="5702300"/>
          <p14:tracePt t="155607" x="4448175" y="5710238"/>
          <p14:tracePt t="155613" x="4440238" y="5726113"/>
          <p14:tracePt t="155633" x="4432300" y="5741988"/>
          <p14:tracePt t="155640" x="4424363" y="5749925"/>
          <p14:tracePt t="155644" x="4424363" y="5757863"/>
          <p14:tracePt t="155653" x="4424363" y="5773738"/>
          <p14:tracePt t="155658" x="4424363" y="5781675"/>
          <p14:tracePt t="155670" x="4416425" y="5789613"/>
          <p14:tracePt t="155673" x="4416425" y="5797550"/>
          <p14:tracePt t="155681" x="4416425" y="5805488"/>
          <p14:tracePt t="155691" x="4416425" y="5813425"/>
          <p14:tracePt t="155696" x="4416425" y="5821363"/>
          <p14:tracePt t="155711" x="4416425" y="5837238"/>
          <p14:tracePt t="155720" x="4416425" y="5845175"/>
          <p14:tracePt t="155726" x="4416425" y="5853113"/>
          <p14:tracePt t="155735" x="4416425" y="5868988"/>
          <p14:tracePt t="155742" x="4424363" y="5876925"/>
          <p14:tracePt t="155749" x="4432300" y="5892800"/>
          <p14:tracePt t="155757" x="4440238" y="5908675"/>
          <p14:tracePt t="155766" x="4464050" y="5932488"/>
          <p14:tracePt t="155772" x="4479925" y="5948363"/>
          <p14:tracePt t="155782" x="4495800" y="5964238"/>
          <p14:tracePt t="155786" x="4519613" y="5988050"/>
          <p14:tracePt t="155794" x="4584700" y="6021388"/>
          <p14:tracePt t="155802" x="4640263" y="6037263"/>
          <p14:tracePt t="155809" x="4711700" y="6053138"/>
          <p14:tracePt t="155820" x="4767263" y="6061075"/>
          <p14:tracePt t="155825" x="4814888" y="6061075"/>
          <p14:tracePt t="155831" x="4894263" y="6069013"/>
          <p14:tracePt t="155840" x="4967288" y="6069013"/>
          <p14:tracePt t="155846" x="5030788" y="6069013"/>
          <p14:tracePt t="155856" x="5102225" y="6069013"/>
          <p14:tracePt t="155861" x="5149850" y="6069013"/>
          <p14:tracePt t="155870" x="5181600" y="6061075"/>
          <p14:tracePt t="155876" x="5221288" y="6053138"/>
          <p14:tracePt t="155886" x="5253038" y="6045200"/>
          <p14:tracePt t="155892" x="5276850" y="6021388"/>
          <p14:tracePt t="155899" x="5284788" y="6021388"/>
          <p14:tracePt t="155907" x="5292725" y="6005513"/>
          <p14:tracePt t="155914" x="5310188" y="5995988"/>
          <p14:tracePt t="155922" x="5318125" y="5980113"/>
          <p14:tracePt t="155929" x="5326063" y="5972175"/>
          <p14:tracePt t="155936" x="5326063" y="5964238"/>
          <p14:tracePt t="155943" x="5349875" y="5948363"/>
          <p14:tracePt t="155959" x="5357813" y="5932488"/>
          <p14:tracePt t="155967" x="5365750" y="5924550"/>
          <p14:tracePt t="155981" x="5373688" y="5908675"/>
          <p14:tracePt t="155990" x="5373688" y="5900738"/>
          <p14:tracePt t="155996" x="5381625" y="5892800"/>
          <p14:tracePt t="156005" x="5389563" y="5892800"/>
          <p14:tracePt t="156011" x="5389563" y="5884863"/>
          <p14:tracePt t="156019" x="5389563" y="5876925"/>
          <p14:tracePt t="156026" x="5397500" y="5868988"/>
          <p14:tracePt t="156042" x="5405438" y="5861050"/>
          <p14:tracePt t="156049" x="5413375" y="5853113"/>
          <p14:tracePt t="156064" x="5413375" y="5845175"/>
          <p14:tracePt t="156177" x="5413375" y="5837238"/>
          <p14:tracePt t="156192" x="0" y="0"/>
        </p14:tracePtLst>
      </p14:laserTraceLst>
    </p:ext>
    <p:ext uri="{E180D4A7-C9FB-4DFB-919C-405C955672EB}">
      <p14:showEvtLst xmlns:p14="http://schemas.microsoft.com/office/powerpoint/2010/main">
        <p14:playEvt time="262" objId="5"/>
        <p14:stopEvt time="156447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A97413-32BD-40CA-B44A-5B613632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10083F2-F894-48CE-A2B2-A0C2B5778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11">
            <a:hlinkClick r:id="" action="ppaction://media"/>
            <a:extLst>
              <a:ext uri="{FF2B5EF4-FFF2-40B4-BE49-F238E27FC236}">
                <a16:creationId xmlns:a16="http://schemas.microsoft.com/office/drawing/2014/main" id="{2294D1D2-2808-4807-BB95-35C9E8B49AB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01322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B3DAADBA-3AE3-436D-98BE-D65BAB3826A5}"/>
                  </a:ext>
                </a:extLst>
              </p14:cNvPr>
              <p14:cNvContentPartPr/>
              <p14:nvPr/>
            </p14:nvContentPartPr>
            <p14:xfrm>
              <a:off x="2282492" y="4646609"/>
              <a:ext cx="2085480" cy="29304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B3DAADBA-3AE3-436D-98BE-D65BAB3826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8492" y="4538969"/>
                <a:ext cx="2193120" cy="50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C02EFF40-68D3-41EA-AF41-D08C7C2C7E6F}"/>
                  </a:ext>
                </a:extLst>
              </p14:cNvPr>
              <p14:cNvContentPartPr/>
              <p14:nvPr/>
            </p14:nvContentPartPr>
            <p14:xfrm>
              <a:off x="2360252" y="4792409"/>
              <a:ext cx="1442880" cy="13824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C02EFF40-68D3-41EA-AF41-D08C7C2C7E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06612" y="4684769"/>
                <a:ext cx="15505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151D3D75-2C31-474C-90CC-8C38D194EE91}"/>
                  </a:ext>
                </a:extLst>
              </p14:cNvPr>
              <p14:cNvContentPartPr/>
              <p14:nvPr/>
            </p14:nvContentPartPr>
            <p14:xfrm>
              <a:off x="2568332" y="5179409"/>
              <a:ext cx="1458720" cy="28836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151D3D75-2C31-474C-90CC-8C38D194EE9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4332" y="5071409"/>
                <a:ext cx="156636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C610AA41-0758-442F-A501-38813A2BBDCA}"/>
                  </a:ext>
                </a:extLst>
              </p14:cNvPr>
              <p14:cNvContentPartPr/>
              <p14:nvPr/>
            </p14:nvContentPartPr>
            <p14:xfrm>
              <a:off x="2393732" y="4119209"/>
              <a:ext cx="1647360" cy="15120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C610AA41-0758-442F-A501-38813A2BBDC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40092" y="4011209"/>
                <a:ext cx="175500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A17BEC74-865A-4D62-BE84-6372AD022906}"/>
                  </a:ext>
                </a:extLst>
              </p14:cNvPr>
              <p14:cNvContentPartPr/>
              <p14:nvPr/>
            </p14:nvContentPartPr>
            <p14:xfrm>
              <a:off x="4480652" y="4111289"/>
              <a:ext cx="2101680" cy="113760"/>
            </p14:xfrm>
          </p:contentPart>
        </mc:Choice>
        <mc:Fallback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A17BEC74-865A-4D62-BE84-6372AD02290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26652" y="4003289"/>
                <a:ext cx="220932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9C1660B8-3E53-4CCB-993A-3A7655F5D4AF}"/>
                  </a:ext>
                </a:extLst>
              </p14:cNvPr>
              <p14:cNvContentPartPr/>
              <p14:nvPr/>
            </p14:nvContentPartPr>
            <p14:xfrm>
              <a:off x="7413212" y="3411089"/>
              <a:ext cx="174240" cy="251280"/>
            </p14:xfrm>
          </p:contentPart>
        </mc:Choice>
        <mc:Fallback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9C1660B8-3E53-4CCB-993A-3A7655F5D4A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404572" y="3402449"/>
                <a:ext cx="191880" cy="2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50FED8F0-98F0-498B-8B8B-F66AE2BF0EB1}"/>
                  </a:ext>
                </a:extLst>
              </p14:cNvPr>
              <p14:cNvContentPartPr/>
              <p14:nvPr/>
            </p14:nvContentPartPr>
            <p14:xfrm>
              <a:off x="7679252" y="3467609"/>
              <a:ext cx="37800" cy="5076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50FED8F0-98F0-498B-8B8B-F66AE2BF0EB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670612" y="3458969"/>
                <a:ext cx="5544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Freihand 15">
                <a:extLst>
                  <a:ext uri="{FF2B5EF4-FFF2-40B4-BE49-F238E27FC236}">
                    <a16:creationId xmlns:a16="http://schemas.microsoft.com/office/drawing/2014/main" id="{B5405E74-B723-42E4-A0DB-0660EA1C4DB2}"/>
                  </a:ext>
                </a:extLst>
              </p14:cNvPr>
              <p14:cNvContentPartPr/>
              <p14:nvPr/>
            </p14:nvContentPartPr>
            <p14:xfrm>
              <a:off x="7672052" y="3558329"/>
              <a:ext cx="33840" cy="43560"/>
            </p14:xfrm>
          </p:contentPart>
        </mc:Choice>
        <mc:Fallback>
          <p:pic>
            <p:nvPicPr>
              <p:cNvPr id="16" name="Freihand 15">
                <a:extLst>
                  <a:ext uri="{FF2B5EF4-FFF2-40B4-BE49-F238E27FC236}">
                    <a16:creationId xmlns:a16="http://schemas.microsoft.com/office/drawing/2014/main" id="{B5405E74-B723-42E4-A0DB-0660EA1C4DB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63412" y="3549329"/>
                <a:ext cx="5148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E0D16A4F-CD4A-406B-B1FE-C543909F4E59}"/>
                  </a:ext>
                </a:extLst>
              </p14:cNvPr>
              <p14:cNvContentPartPr/>
              <p14:nvPr/>
            </p14:nvContentPartPr>
            <p14:xfrm>
              <a:off x="7789412" y="3186449"/>
              <a:ext cx="749520" cy="540360"/>
            </p14:xfrm>
          </p:contentPart>
        </mc:Choice>
        <mc:Fallback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E0D16A4F-CD4A-406B-B1FE-C543909F4E5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80412" y="3177803"/>
                <a:ext cx="767160" cy="5580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0" name="Freihand 39">
                <a:extLst>
                  <a:ext uri="{FF2B5EF4-FFF2-40B4-BE49-F238E27FC236}">
                    <a16:creationId xmlns:a16="http://schemas.microsoft.com/office/drawing/2014/main" id="{BB1E8469-AD16-4A37-9E03-8A46859602F5}"/>
                  </a:ext>
                </a:extLst>
              </p14:cNvPr>
              <p14:cNvContentPartPr/>
              <p14:nvPr/>
            </p14:nvContentPartPr>
            <p14:xfrm>
              <a:off x="8590052" y="2989169"/>
              <a:ext cx="405360" cy="695880"/>
            </p14:xfrm>
          </p:contentPart>
        </mc:Choice>
        <mc:Fallback>
          <p:pic>
            <p:nvPicPr>
              <p:cNvPr id="40" name="Freihand 39">
                <a:extLst>
                  <a:ext uri="{FF2B5EF4-FFF2-40B4-BE49-F238E27FC236}">
                    <a16:creationId xmlns:a16="http://schemas.microsoft.com/office/drawing/2014/main" id="{BB1E8469-AD16-4A37-9E03-8A46859602F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81412" y="2980169"/>
                <a:ext cx="423000" cy="7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0D55F838-DF17-404F-A4C3-A0863B0DC581}"/>
                  </a:ext>
                </a:extLst>
              </p14:cNvPr>
              <p14:cNvContentPartPr/>
              <p14:nvPr/>
            </p14:nvContentPartPr>
            <p14:xfrm>
              <a:off x="1845812" y="3716009"/>
              <a:ext cx="1416240" cy="318240"/>
            </p14:xfrm>
          </p:contentPart>
        </mc:Choice>
        <mc:Fallback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0D55F838-DF17-404F-A4C3-A0863B0DC58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37172" y="3707009"/>
                <a:ext cx="143388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31218CCB-12C7-49CB-962C-BDCF1EB291EF}"/>
                  </a:ext>
                </a:extLst>
              </p14:cNvPr>
              <p14:cNvContentPartPr/>
              <p14:nvPr/>
            </p14:nvContentPartPr>
            <p14:xfrm>
              <a:off x="4058012" y="3659129"/>
              <a:ext cx="2002320" cy="421560"/>
            </p14:xfrm>
          </p:contentPart>
        </mc:Choice>
        <mc:Fallback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31218CCB-12C7-49CB-962C-BDCF1EB291E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049012" y="3650489"/>
                <a:ext cx="2019960" cy="43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3" name="Freihand 52">
                <a:extLst>
                  <a:ext uri="{FF2B5EF4-FFF2-40B4-BE49-F238E27FC236}">
                    <a16:creationId xmlns:a16="http://schemas.microsoft.com/office/drawing/2014/main" id="{0A56EAE5-363C-4223-B0E0-FF57FD4695D8}"/>
                  </a:ext>
                </a:extLst>
              </p14:cNvPr>
              <p14:cNvContentPartPr/>
              <p14:nvPr/>
            </p14:nvContentPartPr>
            <p14:xfrm>
              <a:off x="1977932" y="4305689"/>
              <a:ext cx="2125080" cy="358920"/>
            </p14:xfrm>
          </p:contentPart>
        </mc:Choice>
        <mc:Fallback>
          <p:pic>
            <p:nvPicPr>
              <p:cNvPr id="53" name="Freihand 52">
                <a:extLst>
                  <a:ext uri="{FF2B5EF4-FFF2-40B4-BE49-F238E27FC236}">
                    <a16:creationId xmlns:a16="http://schemas.microsoft.com/office/drawing/2014/main" id="{0A56EAE5-363C-4223-B0E0-FF57FD4695D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968932" y="4296689"/>
                <a:ext cx="214272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8" name="Freihand 57">
                <a:extLst>
                  <a:ext uri="{FF2B5EF4-FFF2-40B4-BE49-F238E27FC236}">
                    <a16:creationId xmlns:a16="http://schemas.microsoft.com/office/drawing/2014/main" id="{B2F10B60-F5A2-41D6-BB4D-9603B7C803BF}"/>
                  </a:ext>
                </a:extLst>
              </p14:cNvPr>
              <p14:cNvContentPartPr/>
              <p14:nvPr/>
            </p14:nvContentPartPr>
            <p14:xfrm>
              <a:off x="4667492" y="4344569"/>
              <a:ext cx="1549800" cy="320760"/>
            </p14:xfrm>
          </p:contentPart>
        </mc:Choice>
        <mc:Fallback>
          <p:pic>
            <p:nvPicPr>
              <p:cNvPr id="58" name="Freihand 57">
                <a:extLst>
                  <a:ext uri="{FF2B5EF4-FFF2-40B4-BE49-F238E27FC236}">
                    <a16:creationId xmlns:a16="http://schemas.microsoft.com/office/drawing/2014/main" id="{B2F10B60-F5A2-41D6-BB4D-9603B7C803B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58852" y="4335579"/>
                <a:ext cx="1567440" cy="3383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9" name="Freihand 58">
                <a:extLst>
                  <a:ext uri="{FF2B5EF4-FFF2-40B4-BE49-F238E27FC236}">
                    <a16:creationId xmlns:a16="http://schemas.microsoft.com/office/drawing/2014/main" id="{ED71C5F3-F68A-49F6-A86B-9F7BDF86C088}"/>
                  </a:ext>
                </a:extLst>
              </p14:cNvPr>
              <p14:cNvContentPartPr/>
              <p14:nvPr/>
            </p14:nvContentPartPr>
            <p14:xfrm>
              <a:off x="4995812" y="2239289"/>
              <a:ext cx="248760" cy="40320"/>
            </p14:xfrm>
          </p:contentPart>
        </mc:Choice>
        <mc:Fallback>
          <p:pic>
            <p:nvPicPr>
              <p:cNvPr id="59" name="Freihand 58">
                <a:extLst>
                  <a:ext uri="{FF2B5EF4-FFF2-40B4-BE49-F238E27FC236}">
                    <a16:creationId xmlns:a16="http://schemas.microsoft.com/office/drawing/2014/main" id="{ED71C5F3-F68A-49F6-A86B-9F7BDF86C08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986812" y="2230649"/>
                <a:ext cx="26640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A3EF0085-DC22-4537-9C21-A23BC0F0B91C}"/>
                  </a:ext>
                </a:extLst>
              </p14:cNvPr>
              <p14:cNvContentPartPr/>
              <p14:nvPr/>
            </p14:nvContentPartPr>
            <p14:xfrm>
              <a:off x="5589812" y="2249729"/>
              <a:ext cx="359640" cy="53640"/>
            </p14:xfrm>
          </p:contentPart>
        </mc:Choice>
        <mc:Fallback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A3EF0085-DC22-4537-9C21-A23BC0F0B91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581172" y="2241089"/>
                <a:ext cx="37728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72" name="Freihand 71">
                <a:extLst>
                  <a:ext uri="{FF2B5EF4-FFF2-40B4-BE49-F238E27FC236}">
                    <a16:creationId xmlns:a16="http://schemas.microsoft.com/office/drawing/2014/main" id="{0CFEE154-8943-4977-9CF4-97A4DABEF1FD}"/>
                  </a:ext>
                </a:extLst>
              </p14:cNvPr>
              <p14:cNvContentPartPr/>
              <p14:nvPr/>
            </p14:nvContentPartPr>
            <p14:xfrm>
              <a:off x="5592692" y="1694249"/>
              <a:ext cx="635400" cy="342720"/>
            </p14:xfrm>
          </p:contentPart>
        </mc:Choice>
        <mc:Fallback>
          <p:pic>
            <p:nvPicPr>
              <p:cNvPr id="72" name="Freihand 71">
                <a:extLst>
                  <a:ext uri="{FF2B5EF4-FFF2-40B4-BE49-F238E27FC236}">
                    <a16:creationId xmlns:a16="http://schemas.microsoft.com/office/drawing/2014/main" id="{0CFEE154-8943-4977-9CF4-97A4DABEF1F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583692" y="1685249"/>
                <a:ext cx="6530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73" name="Freihand 72">
                <a:extLst>
                  <a:ext uri="{FF2B5EF4-FFF2-40B4-BE49-F238E27FC236}">
                    <a16:creationId xmlns:a16="http://schemas.microsoft.com/office/drawing/2014/main" id="{CA2D1DE2-26A5-4CDA-B7C2-FEF44A41D2E5}"/>
                  </a:ext>
                </a:extLst>
              </p14:cNvPr>
              <p14:cNvContentPartPr/>
              <p14:nvPr/>
            </p14:nvContentPartPr>
            <p14:xfrm>
              <a:off x="2591732" y="2493449"/>
              <a:ext cx="2576160" cy="144360"/>
            </p14:xfrm>
          </p:contentPart>
        </mc:Choice>
        <mc:Fallback>
          <p:pic>
            <p:nvPicPr>
              <p:cNvPr id="73" name="Freihand 72">
                <a:extLst>
                  <a:ext uri="{FF2B5EF4-FFF2-40B4-BE49-F238E27FC236}">
                    <a16:creationId xmlns:a16="http://schemas.microsoft.com/office/drawing/2014/main" id="{CA2D1DE2-26A5-4CDA-B7C2-FEF44A41D2E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38092" y="2385809"/>
                <a:ext cx="268380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74" name="Freihand 73">
                <a:extLst>
                  <a:ext uri="{FF2B5EF4-FFF2-40B4-BE49-F238E27FC236}">
                    <a16:creationId xmlns:a16="http://schemas.microsoft.com/office/drawing/2014/main" id="{6DA915EB-BB7A-44B7-B8E6-FF6D666FF11C}"/>
                  </a:ext>
                </a:extLst>
              </p14:cNvPr>
              <p14:cNvContentPartPr/>
              <p14:nvPr/>
            </p14:nvContentPartPr>
            <p14:xfrm>
              <a:off x="4882412" y="2991689"/>
              <a:ext cx="2561040" cy="114840"/>
            </p14:xfrm>
          </p:contentPart>
        </mc:Choice>
        <mc:Fallback>
          <p:pic>
            <p:nvPicPr>
              <p:cNvPr id="74" name="Freihand 73">
                <a:extLst>
                  <a:ext uri="{FF2B5EF4-FFF2-40B4-BE49-F238E27FC236}">
                    <a16:creationId xmlns:a16="http://schemas.microsoft.com/office/drawing/2014/main" id="{6DA915EB-BB7A-44B7-B8E6-FF6D666FF11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28772" y="2883689"/>
                <a:ext cx="2668680" cy="33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9945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85"/>
    </mc:Choice>
    <mc:Fallback>
      <p:transition spd="slow" advTm="119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5" x="1179513" y="1762125"/>
          <p14:tracePt t="5276" x="1171575" y="1762125"/>
          <p14:tracePt t="5298" x="1171575" y="1770063"/>
          <p14:tracePt t="5318" x="1163638" y="1770063"/>
          <p14:tracePt t="5367" x="1155700" y="1770063"/>
          <p14:tracePt t="5471" x="1147763" y="1778000"/>
          <p14:tracePt t="5479" x="1139825" y="1778000"/>
          <p14:tracePt t="5487" x="1123950" y="1785938"/>
          <p14:tracePt t="5494" x="1108075" y="1793875"/>
          <p14:tracePt t="5502" x="1092200" y="1793875"/>
          <p14:tracePt t="5509" x="1076325" y="1793875"/>
          <p14:tracePt t="5517" x="1060450" y="1801813"/>
          <p14:tracePt t="5524" x="1044575" y="1801813"/>
          <p14:tracePt t="5533" x="1036638" y="1809750"/>
          <p14:tracePt t="5539" x="1020763" y="1817688"/>
          <p14:tracePt t="5943" x="1028700" y="1817688"/>
          <p14:tracePt t="5951" x="1036638" y="1817688"/>
          <p14:tracePt t="5974" x="1044575" y="1817688"/>
          <p14:tracePt t="6012" x="1052513" y="1817688"/>
          <p14:tracePt t="6026" x="1060450" y="1817688"/>
          <p14:tracePt t="6034" x="1068388" y="1817688"/>
          <p14:tracePt t="6049" x="1076325" y="1817688"/>
          <p14:tracePt t="6056" x="1084263" y="1817688"/>
          <p14:tracePt t="6072" x="1100138" y="1817688"/>
          <p14:tracePt t="6079" x="1108075" y="1817688"/>
          <p14:tracePt t="6086" x="1116013" y="1817688"/>
          <p14:tracePt t="6124" x="1123950" y="1817688"/>
          <p14:tracePt t="8413" x="1187450" y="1809750"/>
          <p14:tracePt t="8414" x="1250950" y="1801813"/>
          <p14:tracePt t="8419" x="1258888" y="1801813"/>
          <p14:tracePt t="8561" x="1266825" y="1801813"/>
          <p14:tracePt t="8569" x="1274763" y="1801813"/>
          <p14:tracePt t="8576" x="1284288" y="1801813"/>
          <p14:tracePt t="8584" x="1284288" y="1793875"/>
          <p14:tracePt t="8592" x="1292225" y="1793875"/>
          <p14:tracePt t="8600" x="1300163" y="1793875"/>
          <p14:tracePt t="8606" x="1308100" y="1793875"/>
          <p14:tracePt t="8622" x="1316038" y="1793875"/>
          <p14:tracePt t="8637" x="1323975" y="1793875"/>
          <p14:tracePt t="8652" x="1331913" y="1793875"/>
          <p14:tracePt t="8659" x="1339850" y="1793875"/>
          <p14:tracePt t="8666" x="1347788" y="1793875"/>
          <p14:tracePt t="8674" x="1347788" y="1785938"/>
          <p14:tracePt t="8682" x="1355725" y="1785938"/>
          <p14:tracePt t="8689" x="1363663" y="1785938"/>
          <p14:tracePt t="8697" x="1371600" y="1785938"/>
          <p14:tracePt t="8704" x="1379538" y="1785938"/>
          <p14:tracePt t="8714" x="1387475" y="1785938"/>
          <p14:tracePt t="8719" x="1395413" y="1785938"/>
          <p14:tracePt t="8726" x="1403350" y="1785938"/>
          <p14:tracePt t="8734" x="1411288" y="1785938"/>
          <p14:tracePt t="8741" x="1419225" y="1785938"/>
          <p14:tracePt t="8750" x="1435100" y="1785938"/>
          <p14:tracePt t="8757" x="1443038" y="1785938"/>
          <p14:tracePt t="8764" x="1450975" y="1785938"/>
          <p14:tracePt t="8771" x="1458913" y="1785938"/>
          <p14:tracePt t="8780" x="1474788" y="1785938"/>
          <p14:tracePt t="8796" x="1482725" y="1785938"/>
          <p14:tracePt t="8801" x="1490663" y="1785938"/>
          <p14:tracePt t="8854" x="1498600" y="1785938"/>
          <p14:tracePt t="8869" x="1506538" y="1785938"/>
          <p14:tracePt t="8892" x="1514475" y="1785938"/>
          <p14:tracePt t="8900" x="1522413" y="1785938"/>
          <p14:tracePt t="8915" x="1530350" y="1785938"/>
          <p14:tracePt t="8929" x="1538288" y="1785938"/>
          <p14:tracePt t="8944" x="1546225" y="1785938"/>
          <p14:tracePt t="8959" x="1554163" y="1785938"/>
          <p14:tracePt t="8966" x="1562100" y="1785938"/>
          <p14:tracePt t="8975" x="1570038" y="1785938"/>
          <p14:tracePt t="8991" x="1577975" y="1785938"/>
          <p14:tracePt t="8998" x="1585913" y="1785938"/>
          <p14:tracePt t="9004" x="1593850" y="1785938"/>
          <p14:tracePt t="9014" x="1609725" y="1785938"/>
          <p14:tracePt t="9027" x="1617663" y="1785938"/>
          <p14:tracePt t="9034" x="1625600" y="1785938"/>
          <p14:tracePt t="9042" x="1633538" y="1785938"/>
          <p14:tracePt t="9050" x="1658938" y="1785938"/>
          <p14:tracePt t="9057" x="1674813" y="1785938"/>
          <p14:tracePt t="9072" x="1682750" y="1785938"/>
          <p14:tracePt t="9087" x="1698625" y="1785938"/>
          <p14:tracePt t="9102" x="1706563" y="1785938"/>
          <p14:tracePt t="9109" x="1714500" y="1785938"/>
          <p14:tracePt t="9124" x="1722438" y="1785938"/>
          <p14:tracePt t="9131" x="1730375" y="1785938"/>
          <p14:tracePt t="9139" x="1738313" y="1785938"/>
          <p14:tracePt t="9147" x="1754188" y="1785938"/>
          <p14:tracePt t="9154" x="1762125" y="1785938"/>
          <p14:tracePt t="9162" x="1770063" y="1785938"/>
          <p14:tracePt t="9169" x="1778000" y="1785938"/>
          <p14:tracePt t="9177" x="1785938" y="1785938"/>
          <p14:tracePt t="9184" x="1801813" y="1785938"/>
          <p14:tracePt t="9191" x="1809750" y="1785938"/>
          <p14:tracePt t="9199" x="1833563" y="1785938"/>
          <p14:tracePt t="9214" x="1849438" y="1785938"/>
          <p14:tracePt t="9221" x="1857375" y="1785938"/>
          <p14:tracePt t="9229" x="1865313" y="1785938"/>
          <p14:tracePt t="9236" x="1873250" y="1785938"/>
          <p14:tracePt t="9244" x="1881188" y="1785938"/>
          <p14:tracePt t="9252" x="1905000" y="1785938"/>
          <p14:tracePt t="9259" x="1912938" y="1785938"/>
          <p14:tracePt t="9274" x="1928813" y="1785938"/>
          <p14:tracePt t="9282" x="1936750" y="1785938"/>
          <p14:tracePt t="9297" x="1944688" y="1785938"/>
          <p14:tracePt t="9304" x="1952625" y="1785938"/>
          <p14:tracePt t="9314" x="1968500" y="1785938"/>
          <p14:tracePt t="9329" x="1976438" y="1785938"/>
          <p14:tracePt t="9334" x="1992313" y="1778000"/>
          <p14:tracePt t="9343" x="2000250" y="1778000"/>
          <p14:tracePt t="9350" x="2008188" y="1778000"/>
          <p14:tracePt t="9360" x="2025650" y="1778000"/>
          <p14:tracePt t="9374" x="2033588" y="1778000"/>
          <p14:tracePt t="9379" x="2041525" y="1778000"/>
          <p14:tracePt t="9395" x="2057400" y="1778000"/>
          <p14:tracePt t="9409" x="2065338" y="1778000"/>
          <p14:tracePt t="9424" x="2073275" y="1778000"/>
          <p14:tracePt t="9432" x="2081213" y="1778000"/>
          <p14:tracePt t="9439" x="2089150" y="1778000"/>
          <p14:tracePt t="9448" x="2097088" y="1778000"/>
          <p14:tracePt t="9454" x="2105025" y="1778000"/>
          <p14:tracePt t="9463" x="2120900" y="1778000"/>
          <p14:tracePt t="9469" x="2128838" y="1778000"/>
          <p14:tracePt t="9484" x="2144713" y="1778000"/>
          <p14:tracePt t="9492" x="2152650" y="1778000"/>
          <p14:tracePt t="9499" x="2168525" y="1778000"/>
          <p14:tracePt t="9507" x="2176463" y="1778000"/>
          <p14:tracePt t="9516" x="2192338" y="1778000"/>
          <p14:tracePt t="9531" x="2200275" y="1778000"/>
          <p14:tracePt t="9536" x="2216150" y="1778000"/>
          <p14:tracePt t="9546" x="2224088" y="1778000"/>
          <p14:tracePt t="9552" x="2239963" y="1778000"/>
          <p14:tracePt t="9561" x="2247900" y="1778000"/>
          <p14:tracePt t="9567" x="2255838" y="1778000"/>
          <p14:tracePt t="9575" x="2263775" y="1778000"/>
          <p14:tracePt t="9582" x="2271713" y="1778000"/>
          <p14:tracePt t="9589" x="2295525" y="1778000"/>
          <p14:tracePt t="9598" x="2303463" y="1778000"/>
          <p14:tracePt t="9605" x="2319338" y="1778000"/>
          <p14:tracePt t="9614" x="2335213" y="1778000"/>
          <p14:tracePt t="9619" x="2343150" y="1778000"/>
          <p14:tracePt t="9628" x="2366963" y="1778000"/>
          <p14:tracePt t="9636" x="2384425" y="1778000"/>
          <p14:tracePt t="9642" x="2447925" y="1778000"/>
          <p14:tracePt t="9650" x="2471738" y="1778000"/>
          <p14:tracePt t="9657" x="2487613" y="1778000"/>
          <p14:tracePt t="9665" x="2503488" y="1778000"/>
          <p14:tracePt t="9672" x="2519363" y="1778000"/>
          <p14:tracePt t="9680" x="2535238" y="1778000"/>
          <p14:tracePt t="9688" x="2551113" y="1778000"/>
          <p14:tracePt t="9696" x="2559050" y="1778000"/>
          <p14:tracePt t="9702" x="2566988" y="1778000"/>
          <p14:tracePt t="9717" x="2574925" y="1778000"/>
          <p14:tracePt t="9724" x="2582863" y="1778000"/>
          <p14:tracePt t="9769" x="2590800" y="1778000"/>
          <p14:tracePt t="9860" x="2598738" y="1778000"/>
          <p14:tracePt t="10031" x="2590800" y="1778000"/>
          <p14:tracePt t="10047" x="2574925" y="1778000"/>
          <p14:tracePt t="10054" x="2566988" y="1778000"/>
          <p14:tracePt t="10063" x="2551113" y="1778000"/>
          <p14:tracePt t="10069" x="2535238" y="1778000"/>
          <p14:tracePt t="10077" x="2519363" y="1778000"/>
          <p14:tracePt t="10085" x="2495550" y="1785938"/>
          <p14:tracePt t="10091" x="2471738" y="1785938"/>
          <p14:tracePt t="10099" x="2439988" y="1785938"/>
          <p14:tracePt t="10107" x="2416175" y="1785938"/>
          <p14:tracePt t="10114" x="2384425" y="1785938"/>
          <p14:tracePt t="10122" x="2335213" y="1785938"/>
          <p14:tracePt t="10130" x="2311400" y="1793875"/>
          <p14:tracePt t="10137" x="2295525" y="1793875"/>
          <p14:tracePt t="10145" x="2247900" y="1793875"/>
          <p14:tracePt t="10152" x="2200275" y="1793875"/>
          <p14:tracePt t="10159" x="2160588" y="1793875"/>
          <p14:tracePt t="10167" x="2089150" y="1793875"/>
          <p14:tracePt t="10174" x="2057400" y="1793875"/>
          <p14:tracePt t="10181" x="2008188" y="1793875"/>
          <p14:tracePt t="10189" x="1976438" y="1793875"/>
          <p14:tracePt t="10197" x="1952625" y="1801813"/>
          <p14:tracePt t="10205" x="1928813" y="1809750"/>
          <p14:tracePt t="10212" x="1905000" y="1809750"/>
          <p14:tracePt t="10219" x="1897063" y="1809750"/>
          <p14:tracePt t="10227" x="1865313" y="1809750"/>
          <p14:tracePt t="10234" x="1857375" y="1809750"/>
          <p14:tracePt t="10249" x="1841500" y="1817688"/>
          <p14:tracePt t="10256" x="1833563" y="1817688"/>
          <p14:tracePt t="10271" x="1825625" y="1825625"/>
          <p14:tracePt t="10280" x="1817688" y="1825625"/>
          <p14:tracePt t="10398" x="1833563" y="1817688"/>
          <p14:tracePt t="10403" x="1857375" y="1809750"/>
          <p14:tracePt t="10411" x="1905000" y="1785938"/>
          <p14:tracePt t="10418" x="1952625" y="1762125"/>
          <p14:tracePt t="10428" x="1992313" y="1738313"/>
          <p14:tracePt t="10432" x="2049463" y="1714500"/>
          <p14:tracePt t="10440" x="2105025" y="1682750"/>
          <p14:tracePt t="10448" x="2152650" y="1658938"/>
          <p14:tracePt t="10455" x="2208213" y="1635125"/>
          <p14:tracePt t="10460" x="2255838" y="1611313"/>
          <p14:tracePt t="10469" x="2303463" y="1587500"/>
          <p14:tracePt t="10474" x="2335213" y="1563688"/>
          <p14:tracePt t="10481" x="2408238" y="1530350"/>
          <p14:tracePt t="10489" x="2463800" y="1498600"/>
          <p14:tracePt t="10497" x="2503488" y="1474788"/>
          <p14:tracePt t="10504" x="2543175" y="1450975"/>
          <p14:tracePt t="10513" x="2590800" y="1419225"/>
          <p14:tracePt t="10519" x="2614613" y="1395413"/>
          <p14:tracePt t="10528" x="2630488" y="1387475"/>
          <p14:tracePt t="10534" x="2646363" y="1371600"/>
          <p14:tracePt t="10542" x="2654300" y="1355725"/>
          <p14:tracePt t="10549" x="2670175" y="1355725"/>
          <p14:tracePt t="10557" x="2670175" y="1347788"/>
          <p14:tracePt t="10564" x="2678113" y="1339850"/>
          <p14:tracePt t="10582" x="2678113" y="1331913"/>
          <p14:tracePt t="10586" x="2686050" y="1331913"/>
          <p14:tracePt t="10635" x="2686050" y="1323975"/>
          <p14:tracePt t="10674" x="2686050" y="1316038"/>
          <p14:tracePt t="10680" x="2686050" y="1308100"/>
          <p14:tracePt t="10704" x="2693988" y="1308100"/>
          <p14:tracePt t="10709" x="2693988" y="1300163"/>
          <p14:tracePt t="10722" x="2693988" y="1292225"/>
          <p14:tracePt t="10730" x="2701925" y="1292225"/>
          <p14:tracePt t="10745" x="2701925" y="1284288"/>
          <p14:tracePt t="10752" x="2701925" y="1276350"/>
          <p14:tracePt t="10810" x="2701925" y="1268413"/>
          <p14:tracePt t="11943" x="2686050" y="1276350"/>
          <p14:tracePt t="11952" x="2654300" y="1292225"/>
          <p14:tracePt t="11962" x="2622550" y="1308100"/>
          <p14:tracePt t="11966" x="2582863" y="1323975"/>
          <p14:tracePt t="11974" x="2566988" y="1331913"/>
          <p14:tracePt t="11985" x="2535238" y="1347788"/>
          <p14:tracePt t="11989" x="2511425" y="1355725"/>
          <p14:tracePt t="11999" x="2487613" y="1363663"/>
          <p14:tracePt t="12004" x="2471738" y="1371600"/>
          <p14:tracePt t="12012" x="2455863" y="1379538"/>
          <p14:tracePt t="12019" x="2447925" y="1387475"/>
          <p14:tracePt t="12027" x="2416175" y="1395413"/>
          <p14:tracePt t="12035" x="2408238" y="1403350"/>
          <p14:tracePt t="12042" x="2384425" y="1419225"/>
          <p14:tracePt t="12049" x="2335213" y="1427163"/>
          <p14:tracePt t="12056" x="2311400" y="1443038"/>
          <p14:tracePt t="12064" x="2255838" y="1482725"/>
          <p14:tracePt t="12072" x="2216150" y="1506538"/>
          <p14:tracePt t="12080" x="2160588" y="1538288"/>
          <p14:tracePt t="12087" x="2112963" y="1571625"/>
          <p14:tracePt t="12094" x="2049463" y="1603375"/>
          <p14:tracePt t="12102" x="2000250" y="1635125"/>
          <p14:tracePt t="12112" x="1960563" y="1651000"/>
          <p14:tracePt t="12117" x="1928813" y="1674813"/>
          <p14:tracePt t="12124" x="1912938" y="1682750"/>
          <p14:tracePt t="12131" x="1905000" y="1690688"/>
          <p14:tracePt t="12147" x="1897063" y="1698625"/>
          <p14:tracePt t="12154" x="1889125" y="1698625"/>
          <p14:tracePt t="13143" x="1889125" y="1706563"/>
          <p14:tracePt t="13151" x="1889125" y="1722438"/>
          <p14:tracePt t="13160" x="1889125" y="1746250"/>
          <p14:tracePt t="13166" x="1889125" y="1770063"/>
          <p14:tracePt t="13175" x="1889125" y="1785938"/>
          <p14:tracePt t="13182" x="1889125" y="1801813"/>
          <p14:tracePt t="13196" x="1889125" y="1809750"/>
          <p14:tracePt t="13205" x="1889125" y="1817688"/>
          <p14:tracePt t="14215" x="1881188" y="1817688"/>
          <p14:tracePt t="14225" x="1873250" y="1825625"/>
          <p14:tracePt t="14231" x="1857375" y="1825625"/>
          <p14:tracePt t="14239" x="1841500" y="1825625"/>
          <p14:tracePt t="14246" x="1825625" y="1825625"/>
          <p14:tracePt t="14254" x="1817688" y="1833563"/>
          <p14:tracePt t="14261" x="1809750" y="1833563"/>
          <p14:tracePt t="14269" x="1793875" y="1833563"/>
          <p14:tracePt t="14284" x="1785938" y="1833563"/>
          <p14:tracePt t="14352" x="1785938" y="1841500"/>
          <p14:tracePt t="14381" x="1778000" y="1841500"/>
          <p14:tracePt t="14389" x="1770063" y="1841500"/>
          <p14:tracePt t="14404" x="1762125" y="1841500"/>
          <p14:tracePt t="14427" x="1762125" y="1849438"/>
          <p14:tracePt t="14434" x="1754188" y="1849438"/>
          <p14:tracePt t="14449" x="1746250" y="1849438"/>
          <p14:tracePt t="14458" x="1746250" y="1857375"/>
          <p14:tracePt t="14464" x="1730375" y="1857375"/>
          <p14:tracePt t="14472" x="1714500" y="1857375"/>
          <p14:tracePt t="14479" x="1706563" y="1857375"/>
          <p14:tracePt t="14487" x="1682750" y="1857375"/>
          <p14:tracePt t="14494" x="1658938" y="1857375"/>
          <p14:tracePt t="14501" x="1633538" y="1857375"/>
          <p14:tracePt t="14510" x="1609725" y="1857375"/>
          <p14:tracePt t="14516" x="1577975" y="1857375"/>
          <p14:tracePt t="14524" x="1570038" y="1857375"/>
          <p14:tracePt t="14532" x="1538288" y="1857375"/>
          <p14:tracePt t="14539" x="1514475" y="1857375"/>
          <p14:tracePt t="14546" x="1498600" y="1857375"/>
          <p14:tracePt t="14554" x="1482725" y="1857375"/>
          <p14:tracePt t="14561" x="1450975" y="1857375"/>
          <p14:tracePt t="14651" x="1443038" y="1857375"/>
          <p14:tracePt t="14659" x="1435100" y="1857375"/>
          <p14:tracePt t="14666" x="1427163" y="1857375"/>
          <p14:tracePt t="14675" x="1419225" y="1857375"/>
          <p14:tracePt t="14682" x="1419225" y="1865313"/>
          <p14:tracePt t="14689" x="1411288" y="1865313"/>
          <p14:tracePt t="14697" x="1403350" y="1865313"/>
          <p14:tracePt t="14704" x="1395413" y="1865313"/>
          <p14:tracePt t="14711" x="1387475" y="1865313"/>
          <p14:tracePt t="14719" x="1379538" y="1865313"/>
          <p14:tracePt t="14742" x="1371600" y="1865313"/>
          <p14:tracePt t="14758" x="1363663" y="1865313"/>
          <p14:tracePt t="14772" x="1363663" y="1873250"/>
          <p14:tracePt t="14787" x="1355725" y="1873250"/>
          <p14:tracePt t="14874" x="1371600" y="1873250"/>
          <p14:tracePt t="14878" x="1387475" y="1873250"/>
          <p14:tracePt t="14898" x="1466850" y="1865313"/>
          <p14:tracePt t="14900" x="1506538" y="1857375"/>
          <p14:tracePt t="14913" x="1562100" y="1849438"/>
          <p14:tracePt t="14917" x="1641475" y="1833563"/>
          <p14:tracePt t="14923" x="1706563" y="1825625"/>
          <p14:tracePt t="14932" x="1770063" y="1817688"/>
          <p14:tracePt t="14937" x="1849438" y="1809750"/>
          <p14:tracePt t="14948" x="1920875" y="1793875"/>
          <p14:tracePt t="14953" x="1976438" y="1785938"/>
          <p14:tracePt t="14960" x="2057400" y="1770063"/>
          <p14:tracePt t="14967" x="2112963" y="1762125"/>
          <p14:tracePt t="14976" x="2168525" y="1746250"/>
          <p14:tracePt t="14985" x="2192338" y="1738313"/>
          <p14:tracePt t="14991" x="2208213" y="1730375"/>
          <p14:tracePt t="14998" x="2216150" y="1730375"/>
          <p14:tracePt t="15005" x="2224088" y="1730375"/>
          <p14:tracePt t="15164" x="2232025" y="1730375"/>
          <p14:tracePt t="15178" x="2247900" y="1730375"/>
          <p14:tracePt t="15184" x="2263775" y="1738313"/>
          <p14:tracePt t="15192" x="2287588" y="1746250"/>
          <p14:tracePt t="15199" x="2295525" y="1754188"/>
          <p14:tracePt t="15208" x="2327275" y="1754188"/>
          <p14:tracePt t="15214" x="2366963" y="1762125"/>
          <p14:tracePt t="15222" x="2408238" y="1770063"/>
          <p14:tracePt t="15229" x="2455863" y="1778000"/>
          <p14:tracePt t="15236" x="2511425" y="1785938"/>
          <p14:tracePt t="15244" x="2551113" y="1793875"/>
          <p14:tracePt t="15252" x="2590800" y="1801813"/>
          <p14:tracePt t="15260" x="2630488" y="1809750"/>
          <p14:tracePt t="15267" x="2678113" y="1809750"/>
          <p14:tracePt t="15274" x="2709863" y="1817688"/>
          <p14:tracePt t="15283" x="2741613" y="1817688"/>
          <p14:tracePt t="15289" x="2767013" y="1817688"/>
          <p14:tracePt t="15296" x="2782888" y="1817688"/>
          <p14:tracePt t="15312" x="2790825" y="1817688"/>
          <p14:tracePt t="16458" x="2782888" y="1817688"/>
          <p14:tracePt t="16496" x="2774950" y="1817688"/>
          <p14:tracePt t="16504" x="2774950" y="1825625"/>
          <p14:tracePt t="16514" x="2767013" y="1825625"/>
          <p14:tracePt t="16527" x="2751138" y="1833563"/>
          <p14:tracePt t="16534" x="2741613" y="1833563"/>
          <p14:tracePt t="16542" x="2717800" y="1833563"/>
          <p14:tracePt t="16550" x="2686050" y="1841500"/>
          <p14:tracePt t="16556" x="2662238" y="1841500"/>
          <p14:tracePt t="16565" x="2622550" y="1849438"/>
          <p14:tracePt t="16573" x="2574925" y="1857375"/>
          <p14:tracePt t="16579" x="2535238" y="1857375"/>
          <p14:tracePt t="16588" x="2503488" y="1857375"/>
          <p14:tracePt t="16595" x="2455863" y="1857375"/>
          <p14:tracePt t="16602" x="2416175" y="1857375"/>
          <p14:tracePt t="16610" x="2384425" y="1857375"/>
          <p14:tracePt t="16617" x="2327275" y="1857375"/>
          <p14:tracePt t="16625" x="2287588" y="1857375"/>
          <p14:tracePt t="16632" x="2216150" y="1841500"/>
          <p14:tracePt t="16640" x="2176463" y="1833563"/>
          <p14:tracePt t="16646" x="2128838" y="1825625"/>
          <p14:tracePt t="16654" x="2081213" y="1817688"/>
          <p14:tracePt t="16663" x="2049463" y="1817688"/>
          <p14:tracePt t="16669" x="1992313" y="1809750"/>
          <p14:tracePt t="16676" x="1952625" y="1809750"/>
          <p14:tracePt t="16687" x="1920875" y="1809750"/>
          <p14:tracePt t="16692" x="1889125" y="1809750"/>
          <p14:tracePt t="16699" x="1857375" y="1809750"/>
          <p14:tracePt t="16707" x="1833563" y="1809750"/>
          <p14:tracePt t="16714" x="1817688" y="1809750"/>
          <p14:tracePt t="16723" x="1801813" y="1809750"/>
          <p14:tracePt t="16729" x="1778000" y="1809750"/>
          <p14:tracePt t="16744" x="1770063" y="1809750"/>
          <p14:tracePt t="16759" x="1762125" y="1809750"/>
          <p14:tracePt t="16766" x="1754188" y="1809750"/>
          <p14:tracePt t="16790" x="1746250" y="1809750"/>
          <p14:tracePt t="16819" x="1738313" y="1809750"/>
          <p14:tracePt t="16834" x="1730375" y="1809750"/>
          <p14:tracePt t="16849" x="1722438" y="1809750"/>
          <p14:tracePt t="16875" x="1714500" y="1809750"/>
          <p14:tracePt t="16888" x="1706563" y="1809750"/>
          <p14:tracePt t="16911" x="1690688" y="1809750"/>
          <p14:tracePt t="16926" x="1682750" y="1809750"/>
          <p14:tracePt t="16932" x="1674813" y="1809750"/>
          <p14:tracePt t="16947" x="1666875" y="1809750"/>
          <p14:tracePt t="17081" x="1674813" y="1809750"/>
          <p14:tracePt t="17089" x="1682750" y="1809750"/>
          <p14:tracePt t="17096" x="1690688" y="1809750"/>
          <p14:tracePt t="17104" x="1706563" y="1809750"/>
          <p14:tracePt t="17111" x="1730375" y="1809750"/>
          <p14:tracePt t="17119" x="1754188" y="1809750"/>
          <p14:tracePt t="17126" x="1793875" y="1809750"/>
          <p14:tracePt t="17134" x="1841500" y="1809750"/>
          <p14:tracePt t="17142" x="1873250" y="1809750"/>
          <p14:tracePt t="17150" x="1889125" y="1809750"/>
          <p14:tracePt t="17156" x="1912938" y="1809750"/>
          <p14:tracePt t="17164" x="1936750" y="1809750"/>
          <p14:tracePt t="17173" x="1952625" y="1809750"/>
          <p14:tracePt t="17179" x="1968500" y="1809750"/>
          <p14:tracePt t="17186" x="1984375" y="1793875"/>
          <p14:tracePt t="17194" x="2000250" y="1778000"/>
          <p14:tracePt t="17202" x="2017713" y="1762125"/>
          <p14:tracePt t="17209" x="2025650" y="1746250"/>
          <p14:tracePt t="17217" x="2041525" y="1730375"/>
          <p14:tracePt t="17225" x="2049463" y="1714500"/>
          <p14:tracePt t="17232" x="2065338" y="1698625"/>
          <p14:tracePt t="17239" x="2065338" y="1682750"/>
          <p14:tracePt t="17246" x="2073275" y="1666875"/>
          <p14:tracePt t="17254" x="2081213" y="1658938"/>
          <p14:tracePt t="17261" x="2081213" y="1651000"/>
          <p14:tracePt t="17269" x="2081213" y="1643063"/>
          <p14:tracePt t="17277" x="2081213" y="1635125"/>
          <p14:tracePt t="17292" x="2089150" y="1627188"/>
          <p14:tracePt t="17308" x="2089150" y="1619250"/>
          <p14:tracePt t="17314" x="2089150" y="1611313"/>
          <p14:tracePt t="17322" x="2089150" y="1603375"/>
          <p14:tracePt t="17329" x="2089150" y="1587500"/>
          <p14:tracePt t="17337" x="2089150" y="1571625"/>
          <p14:tracePt t="17344" x="2089150" y="1563688"/>
          <p14:tracePt t="17352" x="2089150" y="1547813"/>
          <p14:tracePt t="17359" x="2089150" y="1522413"/>
          <p14:tracePt t="17367" x="2073275" y="1498600"/>
          <p14:tracePt t="17375" x="2065338" y="1482725"/>
          <p14:tracePt t="17382" x="2057400" y="1474788"/>
          <p14:tracePt t="17389" x="2033588" y="1458913"/>
          <p14:tracePt t="17397" x="2025650" y="1458913"/>
          <p14:tracePt t="17406" x="2017713" y="1450975"/>
          <p14:tracePt t="17411" x="2000250" y="1450975"/>
          <p14:tracePt t="17419" x="2000250" y="1443038"/>
          <p14:tracePt t="17427" x="1992313" y="1443038"/>
          <p14:tracePt t="17434" x="1976438" y="1443038"/>
          <p14:tracePt t="17449" x="1960563" y="1443038"/>
          <p14:tracePt t="17464" x="1952625" y="1443038"/>
          <p14:tracePt t="17472" x="1936750" y="1443038"/>
          <p14:tracePt t="17487" x="1928813" y="1443038"/>
          <p14:tracePt t="17494" x="1920875" y="1443038"/>
          <p14:tracePt t="17502" x="1905000" y="1443038"/>
          <p14:tracePt t="17509" x="1897063" y="1443038"/>
          <p14:tracePt t="17516" x="1881188" y="1443038"/>
          <p14:tracePt t="17524" x="1873250" y="1443038"/>
          <p14:tracePt t="17532" x="1857375" y="1443038"/>
          <p14:tracePt t="17539" x="1849438" y="1443038"/>
          <p14:tracePt t="17547" x="1841500" y="1443038"/>
          <p14:tracePt t="17554" x="1833563" y="1443038"/>
          <p14:tracePt t="17561" x="1825625" y="1443038"/>
          <p14:tracePt t="17576" x="1817688" y="1443038"/>
          <p14:tracePt t="17592" x="1809750" y="1443038"/>
          <p14:tracePt t="17671" x="1801813" y="1443038"/>
          <p14:tracePt t="18011" x="1809750" y="1443038"/>
          <p14:tracePt t="18469" x="1801813" y="1443038"/>
          <p14:tracePt t="18476" x="1793875" y="1443038"/>
          <p14:tracePt t="18484" x="1778000" y="1450975"/>
          <p14:tracePt t="18491" x="1762125" y="1458913"/>
          <p14:tracePt t="18499" x="1738313" y="1466850"/>
          <p14:tracePt t="18507" x="1722438" y="1474788"/>
          <p14:tracePt t="18514" x="1690688" y="1482725"/>
          <p14:tracePt t="18521" x="1666875" y="1490663"/>
          <p14:tracePt t="18530" x="1625600" y="1498600"/>
          <p14:tracePt t="18537" x="1585913" y="1506538"/>
          <p14:tracePt t="18544" x="1546225" y="1514475"/>
          <p14:tracePt t="18552" x="1498600" y="1522413"/>
          <p14:tracePt t="18559" x="1450975" y="1522413"/>
          <p14:tracePt t="18566" x="1395413" y="1530350"/>
          <p14:tracePt t="18574" x="1355725" y="1538288"/>
          <p14:tracePt t="18581" x="1284288" y="1547813"/>
          <p14:tracePt t="18590" x="1227138" y="1563688"/>
          <p14:tracePt t="18597" x="1163638" y="1579563"/>
          <p14:tracePt t="18604" x="1123950" y="1587500"/>
          <p14:tracePt t="18611" x="1076325" y="1595438"/>
          <p14:tracePt t="18619" x="1044575" y="1595438"/>
          <p14:tracePt t="18626" x="989013" y="1603375"/>
          <p14:tracePt t="18634" x="949325" y="1611313"/>
          <p14:tracePt t="18642" x="925513" y="1611313"/>
          <p14:tracePt t="18649" x="917575" y="1611313"/>
          <p14:tracePt t="18658" x="917575" y="1619250"/>
          <p14:tracePt t="18664" x="908050" y="1619250"/>
          <p14:tracePt t="19158" x="917575" y="1619250"/>
          <p14:tracePt t="19175" x="925513" y="1619250"/>
          <p14:tracePt t="19190" x="933450" y="1619250"/>
          <p14:tracePt t="19196" x="949325" y="1627188"/>
          <p14:tracePt t="19204" x="965200" y="1627188"/>
          <p14:tracePt t="19211" x="973138" y="1635125"/>
          <p14:tracePt t="19219" x="996950" y="1635125"/>
          <p14:tracePt t="19226" x="1020763" y="1635125"/>
          <p14:tracePt t="19234" x="1036638" y="1635125"/>
          <p14:tracePt t="19241" x="1044575" y="1635125"/>
          <p14:tracePt t="19249" x="1068388" y="1635125"/>
          <p14:tracePt t="19256" x="1076325" y="1635125"/>
          <p14:tracePt t="19264" x="1092200" y="1635125"/>
          <p14:tracePt t="19271" x="1100138" y="1635125"/>
          <p14:tracePt t="19279" x="1108075" y="1635125"/>
          <p14:tracePt t="19287" x="1116013" y="1635125"/>
          <p14:tracePt t="19296" x="1123950" y="1635125"/>
          <p14:tracePt t="19302" x="1139825" y="1635125"/>
          <p14:tracePt t="19309" x="1155700" y="1635125"/>
          <p14:tracePt t="19316" x="1171575" y="1635125"/>
          <p14:tracePt t="19324" x="1211263" y="1635125"/>
          <p14:tracePt t="19332" x="1258888" y="1627188"/>
          <p14:tracePt t="19339" x="1316038" y="1611313"/>
          <p14:tracePt t="19346" x="1379538" y="1587500"/>
          <p14:tracePt t="19353" x="1427163" y="1579563"/>
          <p14:tracePt t="19362" x="1474788" y="1563688"/>
          <p14:tracePt t="19369" x="1538288" y="1547813"/>
          <p14:tracePt t="19376" x="1570038" y="1538288"/>
          <p14:tracePt t="19384" x="1601788" y="1530350"/>
          <p14:tracePt t="19391" x="1617663" y="1522413"/>
          <p14:tracePt t="19407" x="1625600" y="1522413"/>
          <p14:tracePt t="19482" x="1625600" y="1514475"/>
          <p14:tracePt t="19489" x="1633538" y="1514475"/>
          <p14:tracePt t="19497" x="1641475" y="1514475"/>
          <p14:tracePt t="19512" x="1651000" y="1514475"/>
          <p14:tracePt t="19520" x="1658938" y="1506538"/>
          <p14:tracePt t="19527" x="1666875" y="1498600"/>
          <p14:tracePt t="19541" x="1682750" y="1498600"/>
          <p14:tracePt t="19549" x="1698625" y="1498600"/>
          <p14:tracePt t="19556" x="1722438" y="1498600"/>
          <p14:tracePt t="19564" x="1738313" y="1498600"/>
          <p14:tracePt t="19573" x="1762125" y="1498600"/>
          <p14:tracePt t="19579" x="1785938" y="1498600"/>
          <p14:tracePt t="19587" x="1801813" y="1498600"/>
          <p14:tracePt t="19594" x="1825625" y="1498600"/>
          <p14:tracePt t="19602" x="1841500" y="1498600"/>
          <p14:tracePt t="19614" x="1841500" y="1506538"/>
          <p14:tracePt t="19616" x="1857375" y="1514475"/>
          <p14:tracePt t="19624" x="1865313" y="1522413"/>
          <p14:tracePt t="19632" x="1873250" y="1538288"/>
          <p14:tracePt t="19640" x="1881188" y="1555750"/>
          <p14:tracePt t="19647" x="1881188" y="1563688"/>
          <p14:tracePt t="19654" x="1889125" y="1587500"/>
          <p14:tracePt t="19662" x="1889125" y="1603375"/>
          <p14:tracePt t="19671" x="1889125" y="1611313"/>
          <p14:tracePt t="19676" x="1889125" y="1619250"/>
          <p14:tracePt t="19687" x="1889125" y="1635125"/>
          <p14:tracePt t="19691" x="1889125" y="1651000"/>
          <p14:tracePt t="19699" x="1889125" y="1666875"/>
          <p14:tracePt t="19707" x="1889125" y="1674813"/>
          <p14:tracePt t="19714" x="1889125" y="1690688"/>
          <p14:tracePt t="19723" x="1873250" y="1698625"/>
          <p14:tracePt t="19729" x="1857375" y="1706563"/>
          <p14:tracePt t="19739" x="1841500" y="1714500"/>
          <p14:tracePt t="19744" x="1817688" y="1730375"/>
          <p14:tracePt t="19753" x="1793875" y="1730375"/>
          <p14:tracePt t="19759" x="1770063" y="1730375"/>
          <p14:tracePt t="19766" x="1730375" y="1730375"/>
          <p14:tracePt t="19774" x="1690688" y="1730375"/>
          <p14:tracePt t="19782" x="1641475" y="1722438"/>
          <p14:tracePt t="19789" x="1601788" y="1714500"/>
          <p14:tracePt t="19800" x="1554163" y="1698625"/>
          <p14:tracePt t="19804" x="1530350" y="1682750"/>
          <p14:tracePt t="19814" x="1514475" y="1682750"/>
          <p14:tracePt t="19820" x="1466850" y="1658938"/>
          <p14:tracePt t="19827" x="1450975" y="1643063"/>
          <p14:tracePt t="19834" x="1435100" y="1635125"/>
          <p14:tracePt t="19842" x="1435100" y="1627188"/>
          <p14:tracePt t="19856" x="1427163" y="1619250"/>
          <p14:tracePt t="19864" x="1427163" y="1611313"/>
          <p14:tracePt t="19873" x="1427163" y="1603375"/>
          <p14:tracePt t="19890" x="1458913" y="1587500"/>
          <p14:tracePt t="19894" x="1490663" y="1571625"/>
          <p14:tracePt t="19904" x="1514475" y="1547813"/>
          <p14:tracePt t="19910" x="1538288" y="1547813"/>
          <p14:tracePt t="19916" x="1577975" y="1530350"/>
          <p14:tracePt t="19924" x="1601788" y="1514475"/>
          <p14:tracePt t="19932" x="1625600" y="1506538"/>
          <p14:tracePt t="19940" x="1666875" y="1506538"/>
          <p14:tracePt t="19946" x="1690688" y="1506538"/>
          <p14:tracePt t="19954" x="1714500" y="1498600"/>
          <p14:tracePt t="19962" x="1746250" y="1498600"/>
          <p14:tracePt t="19970" x="1778000" y="1498600"/>
          <p14:tracePt t="19976" x="1801813" y="1498600"/>
          <p14:tracePt t="19985" x="1833563" y="1498600"/>
          <p14:tracePt t="19991" x="1873250" y="1498600"/>
          <p14:tracePt t="19999" x="1920875" y="1498600"/>
          <p14:tracePt t="20007" x="1952625" y="1498600"/>
          <p14:tracePt t="20014" x="2000250" y="1506538"/>
          <p14:tracePt t="20023" x="2049463" y="1506538"/>
          <p14:tracePt t="20029" x="2097088" y="1514475"/>
          <p14:tracePt t="20037" x="2160588" y="1522413"/>
          <p14:tracePt t="20044" x="2216150" y="1522413"/>
          <p14:tracePt t="20052" x="2271713" y="1530350"/>
          <p14:tracePt t="20060" x="2311400" y="1530350"/>
          <p14:tracePt t="20066" x="2366963" y="1538288"/>
          <p14:tracePt t="20074" x="2432050" y="1547813"/>
          <p14:tracePt t="20081" x="2487613" y="1547813"/>
          <p14:tracePt t="20089" x="2551113" y="1555750"/>
          <p14:tracePt t="20096" x="2598738" y="1555750"/>
          <p14:tracePt t="20104" x="2630488" y="1555750"/>
          <p14:tracePt t="20112" x="2670175" y="1563688"/>
          <p14:tracePt t="20120" x="2701925" y="1563688"/>
          <p14:tracePt t="20127" x="2741613" y="1563688"/>
          <p14:tracePt t="20135" x="2774950" y="1563688"/>
          <p14:tracePt t="20142" x="2798763" y="1563688"/>
          <p14:tracePt t="20272" x="2798763" y="1571625"/>
          <p14:tracePt t="20288" x="2798763" y="1579563"/>
          <p14:tracePt t="20295" x="2798763" y="1595438"/>
          <p14:tracePt t="20302" x="2798763" y="1603375"/>
          <p14:tracePt t="20311" x="2798763" y="1611313"/>
          <p14:tracePt t="20317" x="2798763" y="1627188"/>
          <p14:tracePt t="20329" x="2790825" y="1635125"/>
          <p14:tracePt t="20331" x="2782888" y="1651000"/>
          <p14:tracePt t="20337" x="2767013" y="1658938"/>
          <p14:tracePt t="20344" x="2751138" y="1666875"/>
          <p14:tracePt t="20353" x="2733675" y="1674813"/>
          <p14:tracePt t="20362" x="2717800" y="1682750"/>
          <p14:tracePt t="20367" x="2686050" y="1690688"/>
          <p14:tracePt t="20375" x="2670175" y="1698625"/>
          <p14:tracePt t="20382" x="2638425" y="1706563"/>
          <p14:tracePt t="20390" x="2630488" y="1714500"/>
          <p14:tracePt t="20397" x="2606675" y="1714500"/>
          <p14:tracePt t="20405" x="2582863" y="1714500"/>
          <p14:tracePt t="20411" x="2566988" y="1714500"/>
          <p14:tracePt t="20420" x="2543175" y="1714500"/>
          <p14:tracePt t="20427" x="2519363" y="1714500"/>
          <p14:tracePt t="20434" x="2487613" y="1714500"/>
          <p14:tracePt t="20442" x="2471738" y="1714500"/>
          <p14:tracePt t="20449" x="2447925" y="1714500"/>
          <p14:tracePt t="20456" x="2439988" y="1714500"/>
          <p14:tracePt t="20474" x="2432050" y="1714500"/>
          <p14:tracePt t="21243" x="2432050" y="1722438"/>
          <p14:tracePt t="21259" x="2432050" y="1738313"/>
          <p14:tracePt t="21274" x="2424113" y="1746250"/>
          <p14:tracePt t="21282" x="2424113" y="1754188"/>
          <p14:tracePt t="21290" x="2424113" y="1762125"/>
          <p14:tracePt t="21297" x="2424113" y="1778000"/>
          <p14:tracePt t="21305" x="2424113" y="1785938"/>
          <p14:tracePt t="21312" x="2416175" y="1793875"/>
          <p14:tracePt t="21319" x="2416175" y="1801813"/>
          <p14:tracePt t="21327" x="2408238" y="1801813"/>
          <p14:tracePt t="21388" x="2400300" y="1801813"/>
          <p14:tracePt t="21405" x="2384425" y="1809750"/>
          <p14:tracePt t="21409" x="2366963" y="1809750"/>
          <p14:tracePt t="21417" x="2343150" y="1809750"/>
          <p14:tracePt t="21424" x="2327275" y="1817688"/>
          <p14:tracePt t="21432" x="2311400" y="1817688"/>
          <p14:tracePt t="21439" x="2295525" y="1825625"/>
          <p14:tracePt t="21446" x="2279650" y="1825625"/>
          <p14:tracePt t="21455" x="2255838" y="1825625"/>
          <p14:tracePt t="21462" x="2247900" y="1825625"/>
          <p14:tracePt t="21469" x="2224088" y="1825625"/>
          <p14:tracePt t="21476" x="2216150" y="1825625"/>
          <p14:tracePt t="21486" x="2208213" y="1825625"/>
          <p14:tracePt t="21491" x="2200275" y="1825625"/>
          <p14:tracePt t="21506" x="2192338" y="1825625"/>
          <p14:tracePt t="21529" x="2192338" y="1833563"/>
          <p14:tracePt t="21554" x="2184400" y="1833563"/>
          <p14:tracePt t="22646" x="2176463" y="1841500"/>
          <p14:tracePt t="22653" x="2168525" y="1857375"/>
          <p14:tracePt t="22662" x="2160588" y="1873250"/>
          <p14:tracePt t="22672" x="2144713" y="1890713"/>
          <p14:tracePt t="22676" x="2136775" y="1914525"/>
          <p14:tracePt t="22685" x="2120900" y="1930400"/>
          <p14:tracePt t="22692" x="2105025" y="1954213"/>
          <p14:tracePt t="22699" x="2097088" y="1970088"/>
          <p14:tracePt t="22708" x="2089150" y="1985963"/>
          <p14:tracePt t="22721" x="2081213" y="1993900"/>
          <p14:tracePt t="22737" x="2073275" y="2001838"/>
          <p14:tracePt t="22745" x="2073275" y="2009775"/>
          <p14:tracePt t="22768" x="2073275" y="2017713"/>
          <p14:tracePt t="22774" x="2065338" y="2017713"/>
          <p14:tracePt t="22783" x="2065338" y="2025650"/>
          <p14:tracePt t="22789" x="2057400" y="2033588"/>
          <p14:tracePt t="22804" x="2049463" y="2041525"/>
          <p14:tracePt t="22811" x="2041525" y="2049463"/>
          <p14:tracePt t="22820" x="2041525" y="2057400"/>
          <p14:tracePt t="22835" x="2033588" y="2057400"/>
          <p14:tracePt t="22842" x="2033588" y="2065338"/>
          <p14:tracePt t="22895" x="2033588" y="2073275"/>
          <p14:tracePt t="22909" x="2033588" y="2081213"/>
          <p14:tracePt t="22917" x="2025650" y="2081213"/>
          <p14:tracePt t="22924" x="2025650" y="2089150"/>
          <p14:tracePt t="22932" x="2017713" y="2089150"/>
          <p14:tracePt t="22939" x="2017713" y="2097088"/>
          <p14:tracePt t="22954" x="2008188" y="2105025"/>
          <p14:tracePt t="22962" x="2008188" y="2112963"/>
          <p14:tracePt t="22970" x="2000250" y="2120900"/>
          <p14:tracePt t="22977" x="2000250" y="2128838"/>
          <p14:tracePt t="22984" x="1992313" y="2128838"/>
          <p14:tracePt t="22991" x="1984375" y="2136775"/>
          <p14:tracePt t="22999" x="1984375" y="2144713"/>
          <p14:tracePt t="23006" x="1976438" y="2152650"/>
          <p14:tracePt t="23021" x="1968500" y="2160588"/>
          <p14:tracePt t="23029" x="1960563" y="2168525"/>
          <p14:tracePt t="23036" x="1952625" y="2176463"/>
          <p14:tracePt t="23046" x="1944688" y="2184400"/>
          <p14:tracePt t="23052" x="1928813" y="2192338"/>
          <p14:tracePt t="23059" x="1912938" y="2208213"/>
          <p14:tracePt t="23067" x="1897063" y="2216150"/>
          <p14:tracePt t="23074" x="1881188" y="2233613"/>
          <p14:tracePt t="23082" x="1857375" y="2241550"/>
          <p14:tracePt t="23090" x="1833563" y="2257425"/>
          <p14:tracePt t="23097" x="1817688" y="2265363"/>
          <p14:tracePt t="23104" x="1793875" y="2281238"/>
          <p14:tracePt t="23112" x="1754188" y="2297113"/>
          <p14:tracePt t="23120" x="1730375" y="2297113"/>
          <p14:tracePt t="23126" x="1706563" y="2312988"/>
          <p14:tracePt t="23134" x="1666875" y="2320925"/>
          <p14:tracePt t="23142" x="1609725" y="2336800"/>
          <p14:tracePt t="23149" x="1570038" y="2344738"/>
          <p14:tracePt t="23157" x="1522413" y="2352675"/>
          <p14:tracePt t="23164" x="1490663" y="2360613"/>
          <p14:tracePt t="23171" x="1458913" y="2360613"/>
          <p14:tracePt t="23179" x="1419225" y="2368550"/>
          <p14:tracePt t="23187" x="1395413" y="2376488"/>
          <p14:tracePt t="23194" x="1371600" y="2376488"/>
          <p14:tracePt t="23202" x="1339850" y="2384425"/>
          <p14:tracePt t="23209" x="1323975" y="2392363"/>
          <p14:tracePt t="23217" x="1316038" y="2392363"/>
          <p14:tracePt t="23224" x="1300163" y="2392363"/>
          <p14:tracePt t="23239" x="1292225" y="2392363"/>
          <p14:tracePt t="23441" x="1308100" y="2392363"/>
          <p14:tracePt t="23448" x="1323975" y="2384425"/>
          <p14:tracePt t="23456" x="1339850" y="2376488"/>
          <p14:tracePt t="23464" x="1363663" y="2376488"/>
          <p14:tracePt t="23472" x="1379538" y="2368550"/>
          <p14:tracePt t="23479" x="1403350" y="2368550"/>
          <p14:tracePt t="23487" x="1443038" y="2360613"/>
          <p14:tracePt t="23494" x="1482725" y="2344738"/>
          <p14:tracePt t="23502" x="1522413" y="2336800"/>
          <p14:tracePt t="23509" x="1577975" y="2328863"/>
          <p14:tracePt t="23518" x="1609725" y="2320925"/>
          <p14:tracePt t="23524" x="1658938" y="2312988"/>
          <p14:tracePt t="23532" x="1698625" y="2297113"/>
          <p14:tracePt t="23539" x="1746250" y="2289175"/>
          <p14:tracePt t="23547" x="1793875" y="2281238"/>
          <p14:tracePt t="23554" x="1825625" y="2273300"/>
          <p14:tracePt t="23562" x="1841500" y="2265363"/>
          <p14:tracePt t="23570" x="1865313" y="2265363"/>
          <p14:tracePt t="23576" x="1881188" y="2257425"/>
          <p14:tracePt t="23584" x="1897063" y="2257425"/>
          <p14:tracePt t="23592" x="1912938" y="2257425"/>
          <p14:tracePt t="23600" x="1920875" y="2257425"/>
          <p14:tracePt t="23606" x="1928813" y="2257425"/>
          <p14:tracePt t="23614" x="1936750" y="2257425"/>
          <p14:tracePt t="23630" x="1944688" y="2257425"/>
          <p14:tracePt t="23636" x="1952625" y="2257425"/>
          <p14:tracePt t="23644" x="1968500" y="2257425"/>
          <p14:tracePt t="23659" x="1976438" y="2257425"/>
          <p14:tracePt t="23667" x="1992313" y="2257425"/>
          <p14:tracePt t="23682" x="2017713" y="2257425"/>
          <p14:tracePt t="23689" x="2033588" y="2257425"/>
          <p14:tracePt t="23697" x="2057400" y="2257425"/>
          <p14:tracePt t="23704" x="2065338" y="2257425"/>
          <p14:tracePt t="23712" x="2089150" y="2257425"/>
          <p14:tracePt t="23719" x="2112963" y="2257425"/>
          <p14:tracePt t="23726" x="2144713" y="2257425"/>
          <p14:tracePt t="23734" x="2168525" y="2257425"/>
          <p14:tracePt t="23742" x="2200275" y="2265363"/>
          <p14:tracePt t="23750" x="2232025" y="2273300"/>
          <p14:tracePt t="23756" x="2263775" y="2273300"/>
          <p14:tracePt t="23764" x="2287588" y="2281238"/>
          <p14:tracePt t="23771" x="2319338" y="2281238"/>
          <p14:tracePt t="23779" x="2351088" y="2281238"/>
          <p14:tracePt t="23786" x="2374900" y="2289175"/>
          <p14:tracePt t="23794" x="2416175" y="2297113"/>
          <p14:tracePt t="23802" x="2447925" y="2297113"/>
          <p14:tracePt t="23809" x="2479675" y="2305050"/>
          <p14:tracePt t="23817" x="2503488" y="2305050"/>
          <p14:tracePt t="23824" x="2543175" y="2305050"/>
          <p14:tracePt t="23832" x="2574925" y="2305050"/>
          <p14:tracePt t="23839" x="2606675" y="2305050"/>
          <p14:tracePt t="23846" x="2646363" y="2305050"/>
          <p14:tracePt t="23854" x="2678113" y="2305050"/>
          <p14:tracePt t="23863" x="2701925" y="2305050"/>
          <p14:tracePt t="23869" x="2741613" y="2305050"/>
          <p14:tracePt t="23877" x="2774950" y="2305050"/>
          <p14:tracePt t="23887" x="2806700" y="2305050"/>
          <p14:tracePt t="23892" x="2846388" y="2305050"/>
          <p14:tracePt t="23901" x="2886075" y="2305050"/>
          <p14:tracePt t="23906" x="2917825" y="2305050"/>
          <p14:tracePt t="23914" x="2949575" y="2305050"/>
          <p14:tracePt t="23922" x="2981325" y="2305050"/>
          <p14:tracePt t="23929" x="3021013" y="2305050"/>
          <p14:tracePt t="23937" x="3068638" y="2305050"/>
          <p14:tracePt t="23944" x="3100388" y="2305050"/>
          <p14:tracePt t="23952" x="3133725" y="2305050"/>
          <p14:tracePt t="23959" x="3157538" y="2305050"/>
          <p14:tracePt t="23967" x="3189288" y="2305050"/>
          <p14:tracePt t="23974" x="3221038" y="2305050"/>
          <p14:tracePt t="23984" x="3252788" y="2305050"/>
          <p14:tracePt t="23989" x="3276600" y="2305050"/>
          <p14:tracePt t="23996" x="3300413" y="2305050"/>
          <p14:tracePt t="24004" x="3324225" y="2305050"/>
          <p14:tracePt t="24012" x="3340100" y="2305050"/>
          <p14:tracePt t="24019" x="3363913" y="2305050"/>
          <p14:tracePt t="24026" x="3387725" y="2305050"/>
          <p14:tracePt t="24034" x="3411538" y="2305050"/>
          <p14:tracePt t="24042" x="3443288" y="2305050"/>
          <p14:tracePt t="24050" x="3476625" y="2305050"/>
          <p14:tracePt t="24056" x="3500438" y="2305050"/>
          <p14:tracePt t="24064" x="3532188" y="2305050"/>
          <p14:tracePt t="24072" x="3571875" y="2305050"/>
          <p14:tracePt t="24079" x="3611563" y="2305050"/>
          <p14:tracePt t="24087" x="3643313" y="2305050"/>
          <p14:tracePt t="24095" x="3690938" y="2305050"/>
          <p14:tracePt t="24102" x="3722688" y="2305050"/>
          <p14:tracePt t="24112" x="3762375" y="2305050"/>
          <p14:tracePt t="24117" x="3794125" y="2305050"/>
          <p14:tracePt t="24125" x="3833813" y="2305050"/>
          <p14:tracePt t="24133" x="3867150" y="2305050"/>
          <p14:tracePt t="24140" x="3906838" y="2305050"/>
          <p14:tracePt t="24146" x="3938588" y="2305050"/>
          <p14:tracePt t="24155" x="3962400" y="2305050"/>
          <p14:tracePt t="24163" x="3986213" y="2305050"/>
          <p14:tracePt t="24170" x="4017963" y="2305050"/>
          <p14:tracePt t="24177" x="4041775" y="2305050"/>
          <p14:tracePt t="24187" x="4073525" y="2305050"/>
          <p14:tracePt t="24192" x="4097338" y="2305050"/>
          <p14:tracePt t="24203" x="4129088" y="2305050"/>
          <p14:tracePt t="24207" x="4144963" y="2305050"/>
          <p14:tracePt t="24214" x="4176713" y="2305050"/>
          <p14:tracePt t="24222" x="4210050" y="2305050"/>
          <p14:tracePt t="24229" x="4233863" y="2305050"/>
          <p14:tracePt t="24238" x="4265613" y="2305050"/>
          <p14:tracePt t="24244" x="4297363" y="2305050"/>
          <p14:tracePt t="24253" x="4321175" y="2305050"/>
          <p14:tracePt t="24259" x="4352925" y="2305050"/>
          <p14:tracePt t="24267" x="4392613" y="2305050"/>
          <p14:tracePt t="24275" x="4432300" y="2305050"/>
          <p14:tracePt t="24282" x="4471988" y="2305050"/>
          <p14:tracePt t="24289" x="4511675" y="2305050"/>
          <p14:tracePt t="24297" x="4543425" y="2305050"/>
          <p14:tracePt t="24304" x="4576763" y="2305050"/>
          <p14:tracePt t="24313" x="4600575" y="2305050"/>
          <p14:tracePt t="24320" x="4632325" y="2305050"/>
          <p14:tracePt t="24327" x="4664075" y="2305050"/>
          <p14:tracePt t="24334" x="4687888" y="2305050"/>
          <p14:tracePt t="24342" x="4711700" y="2305050"/>
          <p14:tracePt t="24353" x="4735513" y="2305050"/>
          <p14:tracePt t="24360" x="4751388" y="2305050"/>
          <p14:tracePt t="24365" x="4783138" y="2305050"/>
          <p14:tracePt t="24373" x="4806950" y="2305050"/>
          <p14:tracePt t="24379" x="4862513" y="2305050"/>
          <p14:tracePt t="24391" x="4910138" y="2305050"/>
          <p14:tracePt t="24394" x="4967288" y="2297113"/>
          <p14:tracePt t="24405" x="4999038" y="2297113"/>
          <p14:tracePt t="24409" x="5038725" y="2297113"/>
          <p14:tracePt t="24417" x="5094288" y="2297113"/>
          <p14:tracePt t="24425" x="5133975" y="2297113"/>
          <p14:tracePt t="24435" x="5197475" y="2297113"/>
          <p14:tracePt t="24439" x="5245100" y="2297113"/>
          <p14:tracePt t="24447" x="5276850" y="2297113"/>
          <p14:tracePt t="24454" x="5318125" y="2297113"/>
          <p14:tracePt t="24462" x="5349875" y="2297113"/>
          <p14:tracePt t="24470" x="5373688" y="2297113"/>
          <p14:tracePt t="24477" x="5389563" y="2297113"/>
          <p14:tracePt t="24484" x="5413375" y="2297113"/>
          <p14:tracePt t="24492" x="5421313" y="2297113"/>
          <p14:tracePt t="24502" x="5429250" y="2297113"/>
          <p14:tracePt t="24507" x="5445125" y="2297113"/>
          <p14:tracePt t="24514" x="5461000" y="2297113"/>
          <p14:tracePt t="24529" x="5468938" y="2297113"/>
          <p14:tracePt t="24537" x="5484813" y="2297113"/>
          <p14:tracePt t="24544" x="5492750" y="2297113"/>
          <p14:tracePt t="24560" x="5500688" y="2297113"/>
          <p14:tracePt t="24567" x="5508625" y="2297113"/>
          <p14:tracePt t="24584" x="5516563" y="2297113"/>
          <p14:tracePt t="24591" x="5524500" y="2297113"/>
          <p14:tracePt t="24598" x="5532438" y="2297113"/>
          <p14:tracePt t="24621" x="5540375" y="2297113"/>
          <p14:tracePt t="24635" x="5548313" y="2297113"/>
          <p14:tracePt t="24643" x="5556250" y="2297113"/>
          <p14:tracePt t="24652" x="5564188" y="2297113"/>
          <p14:tracePt t="24658" x="5572125" y="2297113"/>
          <p14:tracePt t="24666" x="5580063" y="2297113"/>
          <p14:tracePt t="24672" x="5588000" y="2297113"/>
          <p14:tracePt t="24680" x="5603875" y="2297113"/>
          <p14:tracePt t="24691" x="5611813" y="2297113"/>
          <p14:tracePt t="24695" x="5619750" y="2297113"/>
          <p14:tracePt t="24718" x="5627688" y="2297113"/>
          <p14:tracePt t="25473" x="5619750" y="2297113"/>
          <p14:tracePt t="25482" x="5603875" y="2297113"/>
          <p14:tracePt t="25489" x="5572125" y="2305050"/>
          <p14:tracePt t="25497" x="5548313" y="2312988"/>
          <p14:tracePt t="25504" x="5524500" y="2320925"/>
          <p14:tracePt t="25512" x="5500688" y="2328863"/>
          <p14:tracePt t="25519" x="5484813" y="2336800"/>
          <p14:tracePt t="25527" x="5468938" y="2336800"/>
          <p14:tracePt t="25535" x="5445125" y="2336800"/>
          <p14:tracePt t="25542" x="5429250" y="2344738"/>
          <p14:tracePt t="25549" x="5421313" y="2344738"/>
          <p14:tracePt t="25557" x="5397500" y="2352675"/>
          <p14:tracePt t="25565" x="5373688" y="2352675"/>
          <p14:tracePt t="25571" x="5341938" y="2360613"/>
          <p14:tracePt t="25579" x="5284788" y="2368550"/>
          <p14:tracePt t="25586" x="5221288" y="2376488"/>
          <p14:tracePt t="25594" x="5133975" y="2384425"/>
          <p14:tracePt t="25601" x="5046663" y="2400300"/>
          <p14:tracePt t="25609" x="4959350" y="2408238"/>
          <p14:tracePt t="25618" x="4878388" y="2424113"/>
          <p14:tracePt t="25624" x="4791075" y="2432050"/>
          <p14:tracePt t="25632" x="4711700" y="2439988"/>
          <p14:tracePt t="25639" x="4640263" y="2455863"/>
          <p14:tracePt t="25646" x="4576763" y="2471738"/>
          <p14:tracePt t="25655" x="4503738" y="2479675"/>
          <p14:tracePt t="25661" x="4424363" y="2495550"/>
          <p14:tracePt t="25669" x="4368800" y="2495550"/>
          <p14:tracePt t="25676" x="4313238" y="2503488"/>
          <p14:tracePt t="25685" x="4281488" y="2503488"/>
          <p14:tracePt t="25692" x="4257675" y="2511425"/>
          <p14:tracePt t="25699" x="4233863" y="2511425"/>
          <p14:tracePt t="25707" x="4217988" y="2511425"/>
          <p14:tracePt t="25715" x="4200525" y="2511425"/>
          <p14:tracePt t="25722" x="4192588" y="2519363"/>
          <p14:tracePt t="25729" x="4184650" y="2519363"/>
          <p14:tracePt t="25833" x="4176713" y="2519363"/>
          <p14:tracePt t="25857" x="4168775" y="2519363"/>
          <p14:tracePt t="25865" x="4160838" y="2519363"/>
          <p14:tracePt t="25872" x="4152900" y="2519363"/>
          <p14:tracePt t="25880" x="4144963" y="2511425"/>
          <p14:tracePt t="25886" x="4137025" y="2511425"/>
          <p14:tracePt t="25902" x="4113213" y="2503488"/>
          <p14:tracePt t="25909" x="4105275" y="2503488"/>
          <p14:tracePt t="25920" x="4081463" y="2495550"/>
          <p14:tracePt t="25924" x="4065588" y="2495550"/>
          <p14:tracePt t="25932" x="4041775" y="2495550"/>
          <p14:tracePt t="25941" x="4017963" y="2487613"/>
          <p14:tracePt t="25947" x="3994150" y="2487613"/>
          <p14:tracePt t="25955" x="3922713" y="2471738"/>
          <p14:tracePt t="25962" x="3875088" y="2471738"/>
          <p14:tracePt t="25969" x="3817938" y="2455863"/>
          <p14:tracePt t="25976" x="3778250" y="2455863"/>
          <p14:tracePt t="25985" x="3722688" y="2447925"/>
          <p14:tracePt t="25993" x="3675063" y="2439988"/>
          <p14:tracePt t="25999" x="3619500" y="2432050"/>
          <p14:tracePt t="26006" x="3563938" y="2424113"/>
          <p14:tracePt t="26015" x="3508375" y="2416175"/>
          <p14:tracePt t="26022" x="3467100" y="2408238"/>
          <p14:tracePt t="26030" x="3435350" y="2400300"/>
          <p14:tracePt t="26036" x="3403600" y="2392363"/>
          <p14:tracePt t="26044" x="3379788" y="2392363"/>
          <p14:tracePt t="26052" x="3355975" y="2376488"/>
          <p14:tracePt t="26059" x="3332163" y="2376488"/>
          <p14:tracePt t="26068" x="3324225" y="2368550"/>
          <p14:tracePt t="26074" x="3308350" y="2360613"/>
          <p14:tracePt t="26082" x="3284538" y="2360613"/>
          <p14:tracePt t="26089" x="3276600" y="2352675"/>
          <p14:tracePt t="26097" x="3260725" y="2352675"/>
          <p14:tracePt t="26104" x="3236913" y="2344738"/>
          <p14:tracePt t="26112" x="3221038" y="2336800"/>
          <p14:tracePt t="26119" x="3197225" y="2336800"/>
          <p14:tracePt t="26126" x="3157538" y="2336800"/>
          <p14:tracePt t="26135" x="3117850" y="2328863"/>
          <p14:tracePt t="26141" x="3084513" y="2328863"/>
          <p14:tracePt t="26149" x="3028950" y="2328863"/>
          <p14:tracePt t="26156" x="2973388" y="2328863"/>
          <p14:tracePt t="26165" x="2917825" y="2320925"/>
          <p14:tracePt t="26171" x="2870200" y="2320925"/>
          <p14:tracePt t="26180" x="2814638" y="2320925"/>
          <p14:tracePt t="26187" x="2782888" y="2320925"/>
          <p14:tracePt t="26194" x="2725738" y="2320925"/>
          <p14:tracePt t="26202" x="2670175" y="2320925"/>
          <p14:tracePt t="26209" x="2638425" y="2320925"/>
          <p14:tracePt t="26221" x="2606675" y="2320925"/>
          <p14:tracePt t="26224" x="2574925" y="2320925"/>
          <p14:tracePt t="26233" x="2559050" y="2320925"/>
          <p14:tracePt t="26239" x="2551113" y="2320925"/>
          <p14:tracePt t="26248" x="2527300" y="2320925"/>
          <p14:tracePt t="26254" x="2511425" y="2320925"/>
          <p14:tracePt t="26262" x="2495550" y="2320925"/>
          <p14:tracePt t="26269" x="2487613" y="2320925"/>
          <p14:tracePt t="26277" x="2471738" y="2328863"/>
          <p14:tracePt t="26307" x="2463800" y="2328863"/>
          <p14:tracePt t="26643" x="2471738" y="2328863"/>
          <p14:tracePt t="26651" x="2479675" y="2328863"/>
          <p14:tracePt t="26669" x="2487613" y="2328863"/>
          <p14:tracePt t="26674" x="2511425" y="2328863"/>
          <p14:tracePt t="26682" x="2527300" y="2328863"/>
          <p14:tracePt t="26689" x="2559050" y="2328863"/>
          <p14:tracePt t="26696" x="2574925" y="2328863"/>
          <p14:tracePt t="26704" x="2606675" y="2320925"/>
          <p14:tracePt t="26713" x="2646363" y="2320925"/>
          <p14:tracePt t="26719" x="2693988" y="2320925"/>
          <p14:tracePt t="26726" x="2741613" y="2320925"/>
          <p14:tracePt t="26734" x="2790825" y="2320925"/>
          <p14:tracePt t="26742" x="2854325" y="2320925"/>
          <p14:tracePt t="26750" x="2909888" y="2320925"/>
          <p14:tracePt t="26757" x="2973388" y="2320925"/>
          <p14:tracePt t="26765" x="3013075" y="2320925"/>
          <p14:tracePt t="26772" x="3060700" y="2320925"/>
          <p14:tracePt t="26779" x="3076575" y="2320925"/>
          <p14:tracePt t="26794" x="3100388" y="2320925"/>
          <p14:tracePt t="26796" x="3133725" y="2320925"/>
          <p14:tracePt t="26801" x="3165475" y="2320925"/>
          <p14:tracePt t="26809" x="3197225" y="2320925"/>
          <p14:tracePt t="26817" x="3213100" y="2320925"/>
          <p14:tracePt t="26824" x="3244850" y="2320925"/>
          <p14:tracePt t="26831" x="3252788" y="2320925"/>
          <p14:tracePt t="26839" x="3268663" y="2320925"/>
          <p14:tracePt t="26847" x="3292475" y="2320925"/>
          <p14:tracePt t="26854" x="3316288" y="2320925"/>
          <p14:tracePt t="26862" x="3340100" y="2305050"/>
          <p14:tracePt t="26869" x="3363913" y="2305050"/>
          <p14:tracePt t="26877" x="3395663" y="2297113"/>
          <p14:tracePt t="26900" x="3467100" y="2297113"/>
          <p14:tracePt t="26906" x="3492500" y="2297113"/>
          <p14:tracePt t="26915" x="3516313" y="2297113"/>
          <p14:tracePt t="26922" x="3524250" y="2289175"/>
          <p14:tracePt t="26930" x="3540125" y="2289175"/>
          <p14:tracePt t="26937" x="3563938" y="2289175"/>
          <p14:tracePt t="26944" x="3587750" y="2289175"/>
          <p14:tracePt t="26951" x="3603625" y="2289175"/>
          <p14:tracePt t="26959" x="3619500" y="2289175"/>
          <p14:tracePt t="26967" x="3635375" y="2289175"/>
          <p14:tracePt t="26974" x="3659188" y="2289175"/>
          <p14:tracePt t="26984" x="3667125" y="2289175"/>
          <p14:tracePt t="26989" x="3690938" y="2289175"/>
          <p14:tracePt t="26998" x="3698875" y="2289175"/>
          <p14:tracePt t="27004" x="3722688" y="2289175"/>
          <p14:tracePt t="27012" x="3738563" y="2289175"/>
          <p14:tracePt t="27019" x="3762375" y="2289175"/>
          <p14:tracePt t="27026" x="3778250" y="2289175"/>
          <p14:tracePt t="27034" x="3794125" y="2289175"/>
          <p14:tracePt t="27042" x="3825875" y="2289175"/>
          <p14:tracePt t="27050" x="3851275" y="2289175"/>
          <p14:tracePt t="27056" x="3875088" y="2289175"/>
          <p14:tracePt t="27065" x="3890963" y="2289175"/>
          <p14:tracePt t="27071" x="3922713" y="2281238"/>
          <p14:tracePt t="27080" x="3946525" y="2281238"/>
          <p14:tracePt t="27086" x="3970338" y="2281238"/>
          <p14:tracePt t="27094" x="3994150" y="2281238"/>
          <p14:tracePt t="27101" x="4017963" y="2281238"/>
          <p14:tracePt t="27109" x="4041775" y="2281238"/>
          <p14:tracePt t="27117" x="4057650" y="2281238"/>
          <p14:tracePt t="27124" x="4081463" y="2281238"/>
          <p14:tracePt t="27132" x="4089400" y="2281238"/>
          <p14:tracePt t="27139" x="4105275" y="2281238"/>
          <p14:tracePt t="27148" x="4129088" y="2281238"/>
          <p14:tracePt t="27154" x="4137025" y="2281238"/>
          <p14:tracePt t="27162" x="4152900" y="2281238"/>
          <p14:tracePt t="27169" x="4160838" y="2281238"/>
          <p14:tracePt t="27177" x="4168775" y="2281238"/>
          <p14:tracePt t="27184" x="4192588" y="2281238"/>
          <p14:tracePt t="27192" x="4200525" y="2281238"/>
          <p14:tracePt t="27207" x="4217988" y="2281238"/>
          <p14:tracePt t="27214" x="4233863" y="2281238"/>
          <p14:tracePt t="27222" x="4241800" y="2281238"/>
          <p14:tracePt t="27229" x="4249738" y="2281238"/>
          <p14:tracePt t="27303" x="4257675" y="2281238"/>
          <p14:tracePt t="27323" x="4265613" y="2281238"/>
          <p14:tracePt t="27329" x="4273550" y="2281238"/>
          <p14:tracePt t="27343" x="4281488" y="2281238"/>
          <p14:tracePt t="27357" x="4289425" y="2281238"/>
          <p14:tracePt t="27372" x="4313238" y="2281238"/>
          <p14:tracePt t="27379" x="4321175" y="2281238"/>
          <p14:tracePt t="27386" x="4344988" y="2289175"/>
          <p14:tracePt t="27394" x="4368800" y="2289175"/>
          <p14:tracePt t="27401" x="4408488" y="2289175"/>
          <p14:tracePt t="27409" x="4440238" y="2297113"/>
          <p14:tracePt t="27416" x="4464050" y="2305050"/>
          <p14:tracePt t="27424" x="4479925" y="2312988"/>
          <p14:tracePt t="27432" x="4495800" y="2312988"/>
          <p14:tracePt t="27439" x="4519613" y="2312988"/>
          <p14:tracePt t="27448" x="4535488" y="2312988"/>
          <p14:tracePt t="27454" x="4551363" y="2320925"/>
          <p14:tracePt t="27469" x="4559300" y="2320925"/>
          <p14:tracePt t="27477" x="4567238" y="2320925"/>
          <p14:tracePt t="27484" x="4567238" y="2328863"/>
          <p14:tracePt t="27491" x="4576763" y="2328863"/>
          <p14:tracePt t="27500" x="4584700" y="2328863"/>
          <p14:tracePt t="27515" x="4592638" y="2328863"/>
          <p14:tracePt t="27523" x="4600575" y="2328863"/>
          <p14:tracePt t="27538" x="4608513" y="2328863"/>
          <p14:tracePt t="27545" x="4608513" y="2336800"/>
          <p14:tracePt t="27564" x="4616450" y="2336800"/>
          <p14:tracePt t="27614" x="4624388" y="2336800"/>
          <p14:tracePt t="27911" x="4616450" y="2336800"/>
          <p14:tracePt t="27919" x="4592638" y="2336800"/>
          <p14:tracePt t="27927" x="4576763" y="2336800"/>
          <p14:tracePt t="27934" x="4543425" y="2336800"/>
          <p14:tracePt t="27941" x="4511675" y="2336800"/>
          <p14:tracePt t="27949" x="4456113" y="2344738"/>
          <p14:tracePt t="27956" x="4392613" y="2360613"/>
          <p14:tracePt t="27964" x="4313238" y="2376488"/>
          <p14:tracePt t="27971" x="4241800" y="2392363"/>
          <p14:tracePt t="27980" x="4129088" y="2400300"/>
          <p14:tracePt t="27986" x="4017963" y="2408238"/>
          <p14:tracePt t="27994" x="3930650" y="2416175"/>
          <p14:tracePt t="28001" x="3825875" y="2416175"/>
          <p14:tracePt t="28009" x="3706813" y="2416175"/>
          <p14:tracePt t="28017" x="3579813" y="2416175"/>
          <p14:tracePt t="28024" x="3492500" y="2416175"/>
          <p14:tracePt t="28032" x="3379788" y="2416175"/>
          <p14:tracePt t="28050" x="3189288" y="2416175"/>
          <p14:tracePt t="28064" x="3028950" y="2416175"/>
          <p14:tracePt t="28069" x="2989263" y="2416175"/>
          <p14:tracePt t="28079" x="2925763" y="2416175"/>
          <p14:tracePt t="28084" x="2878138" y="2416175"/>
          <p14:tracePt t="28092" x="2846388" y="2416175"/>
          <p14:tracePt t="28099" x="2822575" y="2416175"/>
          <p14:tracePt t="28106" x="2798763" y="2416175"/>
          <p14:tracePt t="28114" x="2790825" y="2416175"/>
          <p14:tracePt t="28122" x="2782888" y="2416175"/>
          <p14:tracePt t="28130" x="2767013" y="2416175"/>
          <p14:tracePt t="28136" x="2733675" y="2416175"/>
          <p14:tracePt t="28144" x="2717800" y="2424113"/>
          <p14:tracePt t="28152" x="2693988" y="2424113"/>
          <p14:tracePt t="28159" x="2662238" y="2432050"/>
          <p14:tracePt t="28166" x="2638425" y="2439988"/>
          <p14:tracePt t="28174" x="2614613" y="2439988"/>
          <p14:tracePt t="28182" x="2582863" y="2447925"/>
          <p14:tracePt t="28189" x="2535238" y="2447925"/>
          <p14:tracePt t="28197" x="2503488" y="2447925"/>
          <p14:tracePt t="28204" x="2447925" y="2447925"/>
          <p14:tracePt t="28213" x="2424113" y="2447925"/>
          <p14:tracePt t="28219" x="2400300" y="2447925"/>
          <p14:tracePt t="28227" x="2359025" y="2447925"/>
          <p14:tracePt t="28235" x="2327275" y="2447925"/>
          <p14:tracePt t="28242" x="2279650" y="2447925"/>
          <p14:tracePt t="28250" x="2232025" y="2447925"/>
          <p14:tracePt t="28256" x="2192338" y="2447925"/>
          <p14:tracePt t="28265" x="2136775" y="2447925"/>
          <p14:tracePt t="28271" x="2105025" y="2447925"/>
          <p14:tracePt t="28280" x="2041525" y="2455863"/>
          <p14:tracePt t="28286" x="1976438" y="2455863"/>
          <p14:tracePt t="28294" x="1905000" y="2463800"/>
          <p14:tracePt t="28302" x="1857375" y="2463800"/>
          <p14:tracePt t="28309" x="1793875" y="2479675"/>
          <p14:tracePt t="28317" x="1738313" y="2479675"/>
          <p14:tracePt t="28324" x="1706563" y="2479675"/>
          <p14:tracePt t="28333" x="1651000" y="2479675"/>
          <p14:tracePt t="28339" x="1601788" y="2479675"/>
          <p14:tracePt t="28346" x="1562100" y="2479675"/>
          <p14:tracePt t="28354" x="1522413" y="2479675"/>
          <p14:tracePt t="28363" x="1482725" y="2479675"/>
          <p14:tracePt t="28369" x="1443038" y="2479675"/>
          <p14:tracePt t="28376" x="1427163" y="2479675"/>
          <p14:tracePt t="28384" x="1411288" y="2479675"/>
          <p14:tracePt t="28392" x="1395413" y="2479675"/>
          <p14:tracePt t="28406" x="1387475" y="2479675"/>
          <p14:tracePt t="28415" x="1379538" y="2479675"/>
          <p14:tracePt t="28430" x="1363663" y="2479675"/>
          <p14:tracePt t="28437" x="1355725" y="2479675"/>
          <p14:tracePt t="28445" x="1339850" y="2479675"/>
          <p14:tracePt t="28459" x="1316038" y="2471738"/>
          <p14:tracePt t="28468" x="1292225" y="2471738"/>
          <p14:tracePt t="28474" x="1266825" y="2471738"/>
          <p14:tracePt t="28486" x="1195388" y="2455863"/>
          <p14:tracePt t="28489" x="1155700" y="2447925"/>
          <p14:tracePt t="28498" x="1116013" y="2439988"/>
          <p14:tracePt t="28504" x="1092200" y="2432050"/>
          <p14:tracePt t="28514" x="1084263" y="2432050"/>
          <p14:tracePt t="28519" x="1076325" y="2424113"/>
          <p14:tracePt t="28527" x="1060450" y="2424113"/>
          <p14:tracePt t="28542" x="1052513" y="2424113"/>
          <p14:tracePt t="28550" x="1052513" y="2416175"/>
          <p14:tracePt t="28599" x="1052513" y="2408238"/>
          <p14:tracePt t="28612" x="1060450" y="2392363"/>
          <p14:tracePt t="28619" x="1060450" y="2384425"/>
          <p14:tracePt t="28626" x="1076325" y="2376488"/>
          <p14:tracePt t="28635" x="1076325" y="2368550"/>
          <p14:tracePt t="28642" x="1084263" y="2360613"/>
          <p14:tracePt t="28651" x="1084263" y="2352675"/>
          <p14:tracePt t="28667" x="1092200" y="2344738"/>
          <p14:tracePt t="28694" x="1100138" y="2344738"/>
          <p14:tracePt t="29336" x="1108075" y="2344738"/>
          <p14:tracePt t="29344" x="1116013" y="2344738"/>
          <p14:tracePt t="29359" x="1123950" y="2344738"/>
          <p14:tracePt t="29366" x="1131888" y="2336800"/>
          <p14:tracePt t="29374" x="1147763" y="2336800"/>
          <p14:tracePt t="29381" x="1155700" y="2336800"/>
          <p14:tracePt t="29390" x="1163638" y="2336800"/>
          <p14:tracePt t="29397" x="1171575" y="2336800"/>
          <p14:tracePt t="29404" x="1179513" y="2336800"/>
          <p14:tracePt t="29412" x="1187450" y="2336800"/>
          <p14:tracePt t="29419" x="1195388" y="2336800"/>
          <p14:tracePt t="29426" x="1203325" y="2336800"/>
          <p14:tracePt t="29434" x="1211263" y="2328863"/>
          <p14:tracePt t="29442" x="1227138" y="2328863"/>
          <p14:tracePt t="29456" x="1235075" y="2328863"/>
          <p14:tracePt t="29628" x="1243013" y="2328863"/>
          <p14:tracePt t="29636" x="1250950" y="2328863"/>
          <p14:tracePt t="29643" x="1266825" y="2328863"/>
          <p14:tracePt t="29652" x="1274763" y="2328863"/>
          <p14:tracePt t="29659" x="1300163" y="2328863"/>
          <p14:tracePt t="29666" x="1323975" y="2328863"/>
          <p14:tracePt t="29674" x="1347788" y="2328863"/>
          <p14:tracePt t="29681" x="1371600" y="2328863"/>
          <p14:tracePt t="29689" x="1403350" y="2328863"/>
          <p14:tracePt t="29697" x="1427163" y="2328863"/>
          <p14:tracePt t="29704" x="1506538" y="2328863"/>
          <p14:tracePt t="29712" x="1577975" y="2328863"/>
          <p14:tracePt t="29719" x="1658938" y="2328863"/>
          <p14:tracePt t="29727" x="1754188" y="2328863"/>
          <p14:tracePt t="29734" x="1793875" y="2328863"/>
          <p14:tracePt t="29742" x="1889125" y="2328863"/>
          <p14:tracePt t="29749" x="1984375" y="2328863"/>
          <p14:tracePt t="29757" x="2065338" y="2328863"/>
          <p14:tracePt t="29766" x="2160588" y="2328863"/>
          <p14:tracePt t="29772" x="2263775" y="2336800"/>
          <p14:tracePt t="29779" x="2327275" y="2336800"/>
          <p14:tracePt t="29786" x="2400300" y="2344738"/>
          <p14:tracePt t="29796" x="2471738" y="2344738"/>
          <p14:tracePt t="29802" x="2527300" y="2352675"/>
          <p14:tracePt t="29810" x="2574925" y="2352675"/>
          <p14:tracePt t="29816" x="2606675" y="2352675"/>
          <p14:tracePt t="29824" x="2630488" y="2360613"/>
          <p14:tracePt t="29831" x="2646363" y="2360613"/>
          <p14:tracePt t="29841" x="2654300" y="2360613"/>
          <p14:tracePt t="29848" x="2670175" y="2360613"/>
          <p14:tracePt t="29864" x="2678113" y="2360613"/>
          <p14:tracePt t="29869" x="2686050" y="2360613"/>
          <p14:tracePt t="30176" x="2693988" y="2360613"/>
          <p14:tracePt t="30183" x="2701925" y="2360613"/>
          <p14:tracePt t="30192" x="2709863" y="2360613"/>
          <p14:tracePt t="30200" x="2717800" y="2360613"/>
          <p14:tracePt t="30207" x="2733675" y="2360613"/>
          <p14:tracePt t="30215" x="2751138" y="2360613"/>
          <p14:tracePt t="30222" x="2774950" y="2360613"/>
          <p14:tracePt t="30230" x="2798763" y="2360613"/>
          <p14:tracePt t="30237" x="2830513" y="2360613"/>
          <p14:tracePt t="30246" x="2862263" y="2360613"/>
          <p14:tracePt t="30252" x="2886075" y="2360613"/>
          <p14:tracePt t="30259" x="2909888" y="2368550"/>
          <p14:tracePt t="30267" x="2941638" y="2368550"/>
          <p14:tracePt t="30274" x="2965450" y="2376488"/>
          <p14:tracePt t="30282" x="2981325" y="2376488"/>
          <p14:tracePt t="30289" x="2997200" y="2376488"/>
          <p14:tracePt t="30298" x="3013075" y="2376488"/>
          <p14:tracePt t="30304" x="3028950" y="2376488"/>
          <p14:tracePt t="30312" x="3044825" y="2376488"/>
          <p14:tracePt t="30327" x="3060700" y="2376488"/>
          <p14:tracePt t="30453" x="3060700" y="2384425"/>
          <p14:tracePt t="30468" x="3060700" y="2392363"/>
          <p14:tracePt t="30484" x="3068638" y="2400300"/>
          <p14:tracePt t="30499" x="3068638" y="2408238"/>
          <p14:tracePt t="30508" x="3076575" y="2408238"/>
          <p14:tracePt t="30514" x="3076575" y="2416175"/>
          <p14:tracePt t="30522" x="3084513" y="2424113"/>
          <p14:tracePt t="30536" x="3092450" y="2424113"/>
          <p14:tracePt t="30836" x="3100388" y="2424113"/>
          <p14:tracePt t="30844" x="3117850" y="2424113"/>
          <p14:tracePt t="30859" x="3125788" y="2424113"/>
          <p14:tracePt t="30866" x="3141663" y="2424113"/>
          <p14:tracePt t="30874" x="3149600" y="2424113"/>
          <p14:tracePt t="30881" x="3157538" y="2424113"/>
          <p14:tracePt t="30889" x="3165475" y="2424113"/>
          <p14:tracePt t="30897" x="3165475" y="2416175"/>
          <p14:tracePt t="30914" x="3197225" y="2408238"/>
          <p14:tracePt t="30929" x="3228975" y="2408238"/>
          <p14:tracePt t="30934" x="3244850" y="2408238"/>
          <p14:tracePt t="30942" x="3260725" y="2408238"/>
          <p14:tracePt t="30949" x="3276600" y="2408238"/>
          <p14:tracePt t="30956" x="3292475" y="2408238"/>
          <p14:tracePt t="30964" x="3308350" y="2408238"/>
          <p14:tracePt t="30972" x="3324225" y="2408238"/>
          <p14:tracePt t="30980" x="3348038" y="2408238"/>
          <p14:tracePt t="30986" x="3363913" y="2408238"/>
          <p14:tracePt t="30994" x="3387725" y="2408238"/>
          <p14:tracePt t="31002" x="3419475" y="2408238"/>
          <p14:tracePt t="31009" x="3467100" y="2408238"/>
          <p14:tracePt t="31016" x="3508375" y="2416175"/>
          <p14:tracePt t="31024" x="3563938" y="2424113"/>
          <p14:tracePt t="31031" x="3635375" y="2432050"/>
          <p14:tracePt t="31039" x="3706813" y="2447925"/>
          <p14:tracePt t="31047" x="3786188" y="2455863"/>
          <p14:tracePt t="31054" x="3867150" y="2471738"/>
          <p14:tracePt t="31061" x="3954463" y="2479675"/>
          <p14:tracePt t="31069" x="4041775" y="2495550"/>
          <p14:tracePt t="31078" x="4160838" y="2511425"/>
          <p14:tracePt t="31084" x="4249738" y="2527300"/>
          <p14:tracePt t="31091" x="4352925" y="2543175"/>
          <p14:tracePt t="31099" x="4448175" y="2551113"/>
          <p14:tracePt t="31106" x="4535488" y="2559050"/>
          <p14:tracePt t="31114" x="4624388" y="2566988"/>
          <p14:tracePt t="31122" x="4703763" y="2576513"/>
          <p14:tracePt t="31130" x="4767263" y="2576513"/>
          <p14:tracePt t="31136" x="4838700" y="2584450"/>
          <p14:tracePt t="31144" x="4902200" y="2592388"/>
          <p14:tracePt t="31152" x="4943475" y="2592388"/>
          <p14:tracePt t="31159" x="4975225" y="2592388"/>
          <p14:tracePt t="31166" x="4999038" y="2600325"/>
          <p14:tracePt t="31174" x="5022850" y="2600325"/>
          <p14:tracePt t="31181" x="5038725" y="2600325"/>
          <p14:tracePt t="31197" x="5046663" y="2600325"/>
          <p14:tracePt t="31332" x="5054600" y="2600325"/>
          <p14:tracePt t="31355" x="5054600" y="2592388"/>
          <p14:tracePt t="31466" x="5054600" y="2584450"/>
          <p14:tracePt t="31601" x="5054600" y="2576513"/>
          <p14:tracePt t="33867" x="5062538" y="2527300"/>
          <p14:tracePt t="33868" x="5078413" y="2455863"/>
          <p14:tracePt t="33869" x="5078413" y="2439988"/>
          <p14:tracePt t="33874" x="5086350" y="2400300"/>
          <p14:tracePt t="33875" x="5094288" y="2392363"/>
          <p14:tracePt t="33889" x="5133975" y="2128838"/>
          <p14:tracePt t="33909" x="5133975" y="2112963"/>
          <p14:tracePt t="33928" x="5141913" y="2097088"/>
          <p14:tracePt t="33934" x="5141913" y="2089150"/>
          <p14:tracePt t="33943" x="5141913" y="2081213"/>
          <p14:tracePt t="33957" x="5141913" y="2073275"/>
          <p14:tracePt t="33987" x="5141913" y="2065338"/>
          <p14:tracePt t="33995" x="5141913" y="2057400"/>
          <p14:tracePt t="34009" x="5141913" y="2049463"/>
          <p14:tracePt t="34032" x="5141913" y="2041525"/>
          <p14:tracePt t="34466" x="5141913" y="2049463"/>
          <p14:tracePt t="34473" x="5141913" y="2057400"/>
          <p14:tracePt t="34481" x="5141913" y="2065338"/>
          <p14:tracePt t="34496" x="5141913" y="2081213"/>
          <p14:tracePt t="34511" x="5141913" y="2089150"/>
          <p14:tracePt t="34765" x="5141913" y="2097088"/>
          <p14:tracePt t="34773" x="5141913" y="2105025"/>
          <p14:tracePt t="34781" x="5141913" y="2112963"/>
          <p14:tracePt t="34797" x="5141913" y="2128838"/>
          <p14:tracePt t="34804" x="5141913" y="2136775"/>
          <p14:tracePt t="34812" x="5141913" y="2160588"/>
          <p14:tracePt t="34819" x="5141913" y="2176463"/>
          <p14:tracePt t="34828" x="5133975" y="2192338"/>
          <p14:tracePt t="34834" x="5133975" y="2208213"/>
          <p14:tracePt t="34842" x="5126038" y="2216150"/>
          <p14:tracePt t="34849" x="5126038" y="2233613"/>
          <p14:tracePt t="34859" x="5126038" y="2249488"/>
          <p14:tracePt t="35268" x="5141913" y="2249488"/>
          <p14:tracePt t="35276" x="5157788" y="2249488"/>
          <p14:tracePt t="35285" x="5173663" y="2257425"/>
          <p14:tracePt t="35292" x="5197475" y="2257425"/>
          <p14:tracePt t="35299" x="5213350" y="2257425"/>
          <p14:tracePt t="35308" x="5237163" y="2257425"/>
          <p14:tracePt t="35314" x="5260975" y="2257425"/>
          <p14:tracePt t="35325" x="5292725" y="2257425"/>
          <p14:tracePt t="35329" x="5326063" y="2257425"/>
          <p14:tracePt t="35337" x="5349875" y="2257425"/>
          <p14:tracePt t="35344" x="5381625" y="2257425"/>
          <p14:tracePt t="35352" x="5405438" y="2257425"/>
          <p14:tracePt t="35360" x="5429250" y="2257425"/>
          <p14:tracePt t="35366" x="5437188" y="2257425"/>
          <p14:tracePt t="35374" x="5445125" y="2257425"/>
          <p14:tracePt t="35382" x="5453063" y="2257425"/>
          <p14:tracePt t="35389" x="5461000" y="2257425"/>
          <p14:tracePt t="35397" x="5468938" y="2257425"/>
          <p14:tracePt t="35404" x="5476875" y="2257425"/>
          <p14:tracePt t="35411" x="5484813" y="2257425"/>
          <p14:tracePt t="35419" x="5500688" y="2257425"/>
          <p14:tracePt t="35427" x="5516563" y="2257425"/>
          <p14:tracePt t="35437" x="5532438" y="2265363"/>
          <p14:tracePt t="35442" x="5556250" y="2273300"/>
          <p14:tracePt t="35449" x="5580063" y="2273300"/>
          <p14:tracePt t="35457" x="5611813" y="2273300"/>
          <p14:tracePt t="35464" x="5635625" y="2273300"/>
          <p14:tracePt t="35472" x="5659438" y="2273300"/>
          <p14:tracePt t="35479" x="5684838" y="2273300"/>
          <p14:tracePt t="35486" x="5700713" y="2273300"/>
          <p14:tracePt t="35494" x="5716588" y="2273300"/>
          <p14:tracePt t="35502" x="5724525" y="2273300"/>
          <p14:tracePt t="35524" x="5732463" y="2273300"/>
          <p14:tracePt t="35763" x="5724525" y="2273300"/>
          <p14:tracePt t="35772" x="5716588" y="2273300"/>
          <p14:tracePt t="35779" x="5708650" y="2273300"/>
          <p14:tracePt t="35786" x="5692775" y="2273300"/>
          <p14:tracePt t="35794" x="5676900" y="2273300"/>
          <p14:tracePt t="35802" x="5659438" y="2273300"/>
          <p14:tracePt t="35811" x="5635625" y="2273300"/>
          <p14:tracePt t="35817" x="5611813" y="2273300"/>
          <p14:tracePt t="35825" x="5580063" y="2273300"/>
          <p14:tracePt t="35831" x="5556250" y="2273300"/>
          <p14:tracePt t="35840" x="5524500" y="2273300"/>
          <p14:tracePt t="35846" x="5516563" y="2273300"/>
          <p14:tracePt t="35854" x="5484813" y="2273300"/>
          <p14:tracePt t="35862" x="5453063" y="2273300"/>
          <p14:tracePt t="35869" x="5429250" y="2273300"/>
          <p14:tracePt t="35876" x="5397500" y="2273300"/>
          <p14:tracePt t="35884" x="5381625" y="2273300"/>
          <p14:tracePt t="35892" x="5357813" y="2273300"/>
          <p14:tracePt t="35899" x="5334000" y="2273300"/>
          <p14:tracePt t="35908" x="5318125" y="2273300"/>
          <p14:tracePt t="35914" x="5292725" y="2273300"/>
          <p14:tracePt t="35922" x="5284788" y="2273300"/>
          <p14:tracePt t="35929" x="5276850" y="2273300"/>
          <p14:tracePt t="35937" x="5260975" y="2273300"/>
          <p14:tracePt t="35944" x="5253038" y="2273300"/>
          <p14:tracePt t="35952" x="5245100" y="2273300"/>
          <p14:tracePt t="35960" x="5237163" y="2273300"/>
          <p14:tracePt t="36043" x="5229225" y="2273300"/>
          <p14:tracePt t="36087" x="5221288" y="2273300"/>
          <p14:tracePt t="36125" x="5213350" y="2273300"/>
          <p14:tracePt t="36303" x="5221288" y="2273300"/>
          <p14:tracePt t="36311" x="5237163" y="2273300"/>
          <p14:tracePt t="36319" x="5268913" y="2273300"/>
          <p14:tracePt t="36326" x="5292725" y="2273300"/>
          <p14:tracePt t="36334" x="5334000" y="2273300"/>
          <p14:tracePt t="36342" x="5397500" y="2273300"/>
          <p14:tracePt t="36349" x="5461000" y="2273300"/>
          <p14:tracePt t="36357" x="5532438" y="2273300"/>
          <p14:tracePt t="36364" x="5572125" y="2273300"/>
          <p14:tracePt t="36372" x="5627688" y="2273300"/>
          <p14:tracePt t="36379" x="5684838" y="2273300"/>
          <p14:tracePt t="36387" x="5716588" y="2273300"/>
          <p14:tracePt t="36394" x="5748338" y="2273300"/>
          <p14:tracePt t="36401" x="5764213" y="2273300"/>
          <p14:tracePt t="36409" x="5772150" y="2273300"/>
          <p14:tracePt t="36417" x="5780088" y="2273300"/>
          <p14:tracePt t="36806" x="5780088" y="2289175"/>
          <p14:tracePt t="36814" x="5780088" y="2312988"/>
          <p14:tracePt t="36823" x="5780088" y="2336800"/>
          <p14:tracePt t="36829" x="5780088" y="2376488"/>
          <p14:tracePt t="36837" x="5780088" y="2447925"/>
          <p14:tracePt t="36844" x="5772150" y="2495550"/>
          <p14:tracePt t="36852" x="5756275" y="2566988"/>
          <p14:tracePt t="36859" x="5756275" y="2608263"/>
          <p14:tracePt t="36866" x="5756275" y="2655888"/>
          <p14:tracePt t="36875" x="5748338" y="2687638"/>
          <p14:tracePt t="36882" x="5740400" y="2711450"/>
          <p14:tracePt t="36892" x="5740400" y="2719388"/>
          <p14:tracePt t="36909" x="5740400" y="2735263"/>
          <p14:tracePt t="36922" x="5740400" y="2751138"/>
          <p14:tracePt t="36927" x="5740400" y="2759075"/>
          <p14:tracePt t="36934" x="5732463" y="2767013"/>
          <p14:tracePt t="36942" x="5724525" y="2782888"/>
          <p14:tracePt t="36949" x="5716588" y="2806700"/>
          <p14:tracePt t="36957" x="5708650" y="2830513"/>
          <p14:tracePt t="36964" x="5692775" y="2854325"/>
          <p14:tracePt t="36973" x="5684838" y="2878138"/>
          <p14:tracePt t="36979" x="5684838" y="2894013"/>
          <p14:tracePt t="36986" x="5676900" y="2894013"/>
          <p14:tracePt t="36994" x="5667375" y="2901950"/>
          <p14:tracePt t="37286" x="5667375" y="2894013"/>
          <p14:tracePt t="37332" x="5676900" y="2894013"/>
          <p14:tracePt t="37541" x="5676900" y="2886075"/>
          <p14:tracePt t="37548" x="5676900" y="2878138"/>
          <p14:tracePt t="37564" x="5676900" y="2862263"/>
          <p14:tracePt t="37573" x="5676900" y="2838450"/>
          <p14:tracePt t="37579" x="5684838" y="2814638"/>
          <p14:tracePt t="37587" x="5692775" y="2782888"/>
          <p14:tracePt t="37594" x="5700713" y="2751138"/>
          <p14:tracePt t="37601" x="5700713" y="2719388"/>
          <p14:tracePt t="37609" x="5708650" y="2663825"/>
          <p14:tracePt t="37617" x="5708650" y="2632075"/>
          <p14:tracePt t="37624" x="5708650" y="2584450"/>
          <p14:tracePt t="37632" x="5708650" y="2551113"/>
          <p14:tracePt t="37640" x="5708650" y="2503488"/>
          <p14:tracePt t="37647" x="5708650" y="2479675"/>
          <p14:tracePt t="37657" x="5708650" y="2439988"/>
          <p14:tracePt t="37662" x="5700713" y="2408238"/>
          <p14:tracePt t="37669" x="5700713" y="2368550"/>
          <p14:tracePt t="37676" x="5700713" y="2344738"/>
          <p14:tracePt t="37684" x="5700713" y="2320925"/>
          <p14:tracePt t="37691" x="5700713" y="2297113"/>
          <p14:tracePt t="37699" x="5700713" y="2281238"/>
          <p14:tracePt t="37707" x="5700713" y="2273300"/>
          <p14:tracePt t="37714" x="5700713" y="2257425"/>
          <p14:tracePt t="37722" x="5700713" y="2249488"/>
          <p14:tracePt t="37729" x="5700713" y="2241550"/>
          <p14:tracePt t="37737" x="5700713" y="2233613"/>
          <p14:tracePt t="37819" x="5700713" y="2224088"/>
          <p14:tracePt t="37864" x="5700713" y="2216150"/>
          <p14:tracePt t="37887" x="5700713" y="2208213"/>
          <p14:tracePt t="37894" x="5700713" y="2200275"/>
          <p14:tracePt t="37909" x="5700713" y="2192338"/>
          <p14:tracePt t="37916" x="5692775" y="2192338"/>
          <p14:tracePt t="37932" x="5692775" y="2184400"/>
          <p14:tracePt t="38163" x="5676900" y="2184400"/>
          <p14:tracePt t="38170" x="5643563" y="2184400"/>
          <p14:tracePt t="38178" x="5595938" y="2184400"/>
          <p14:tracePt t="38186" x="5524500" y="2184400"/>
          <p14:tracePt t="38193" x="5429250" y="2208213"/>
          <p14:tracePt t="38201" x="5276850" y="2224088"/>
          <p14:tracePt t="38208" x="5094288" y="2249488"/>
          <p14:tracePt t="38216" x="4943475" y="2249488"/>
          <p14:tracePt t="38225" x="4767263" y="2257425"/>
          <p14:tracePt t="38232" x="4648200" y="2257425"/>
          <p14:tracePt t="38239" x="4471988" y="2273300"/>
          <p14:tracePt t="38246" x="4265613" y="2281238"/>
          <p14:tracePt t="38255" x="4025900" y="2297113"/>
          <p14:tracePt t="38262" x="3754438" y="2320925"/>
          <p14:tracePt t="38269" x="3467100" y="2360613"/>
          <p14:tracePt t="38276" x="3236913" y="2392363"/>
          <p14:tracePt t="38284" x="2917825" y="2447925"/>
          <p14:tracePt t="38291" x="2622550" y="2519363"/>
          <p14:tracePt t="38299" x="2319338" y="2592388"/>
          <p14:tracePt t="38308" x="2065338" y="2655888"/>
          <p14:tracePt t="38314" x="1889125" y="2719388"/>
          <p14:tracePt t="38322" x="1801813" y="2735263"/>
          <p14:tracePt t="38329" x="1706563" y="2751138"/>
          <p14:tracePt t="38337" x="1651000" y="2759075"/>
          <p14:tracePt t="38345" x="1593850" y="2767013"/>
          <p14:tracePt t="38352" x="1562100" y="2767013"/>
          <p14:tracePt t="38359" x="1554163" y="2767013"/>
          <p14:tracePt t="38366" x="1538288" y="2767013"/>
          <p14:tracePt t="38466" x="1546225" y="2759075"/>
          <p14:tracePt t="38480" x="1554163" y="2751138"/>
          <p14:tracePt t="38490" x="1562100" y="2743200"/>
          <p14:tracePt t="38496" x="1570038" y="2727325"/>
          <p14:tracePt t="38504" x="1577975" y="2727325"/>
          <p14:tracePt t="38511" x="1585913" y="2711450"/>
          <p14:tracePt t="38518" x="1601788" y="2711450"/>
          <p14:tracePt t="38526" x="1601788" y="2703513"/>
          <p14:tracePt t="38534" x="1617663" y="2695575"/>
          <p14:tracePt t="38549" x="1633538" y="2687638"/>
          <p14:tracePt t="38556" x="1641475" y="2687638"/>
          <p14:tracePt t="38563" x="1651000" y="2687638"/>
          <p14:tracePt t="38571" x="1658938" y="2679700"/>
          <p14:tracePt t="38578" x="1674813" y="2679700"/>
          <p14:tracePt t="38585" x="1698625" y="2679700"/>
          <p14:tracePt t="38593" x="1714500" y="2679700"/>
          <p14:tracePt t="38600" x="1738313" y="2679700"/>
          <p14:tracePt t="38608" x="1762125" y="2679700"/>
          <p14:tracePt t="38615" x="1785938" y="2679700"/>
          <p14:tracePt t="38624" x="1825625" y="2679700"/>
          <p14:tracePt t="38630" x="1833563" y="2679700"/>
          <p14:tracePt t="38641" x="1841500" y="2679700"/>
          <p14:tracePt t="38751" x="1849438" y="2687638"/>
          <p14:tracePt t="38765" x="1865313" y="2703513"/>
          <p14:tracePt t="38774" x="1865313" y="2711450"/>
          <p14:tracePt t="38782" x="1881188" y="2727325"/>
          <p14:tracePt t="38789" x="1889125" y="2727325"/>
          <p14:tracePt t="38797" x="1897063" y="2743200"/>
          <p14:tracePt t="38803" x="1905000" y="2743200"/>
          <p14:tracePt t="38817" x="1912938" y="2743200"/>
          <p14:tracePt t="38833" x="1912938" y="2751138"/>
          <p14:tracePt t="39296" x="1920875" y="2751138"/>
          <p14:tracePt t="39303" x="2073275" y="2743200"/>
          <p14:tracePt t="39311" x="2366963" y="2695575"/>
          <p14:tracePt t="39320" x="2630488" y="2687638"/>
          <p14:tracePt t="39327" x="2894013" y="2671763"/>
          <p14:tracePt t="39334" x="3308350" y="2655888"/>
          <p14:tracePt t="39341" x="3706813" y="2616200"/>
          <p14:tracePt t="39349" x="4097338" y="2584450"/>
          <p14:tracePt t="39357" x="4376738" y="2527300"/>
          <p14:tracePt t="39364" x="4672013" y="2487613"/>
          <p14:tracePt t="39373" x="4830763" y="2463800"/>
          <p14:tracePt t="39379" x="4983163" y="2463800"/>
          <p14:tracePt t="39387" x="5070475" y="2455863"/>
          <p14:tracePt t="39394" x="5173663" y="2455863"/>
          <p14:tracePt t="39401" x="5284788" y="2455863"/>
          <p14:tracePt t="39409" x="5389563" y="2447925"/>
          <p14:tracePt t="39417" x="5484813" y="2424113"/>
          <p14:tracePt t="39424" x="5564188" y="2408238"/>
          <p14:tracePt t="39431" x="5627688" y="2392363"/>
          <p14:tracePt t="39440" x="5684838" y="2368550"/>
          <p14:tracePt t="39446" x="5724525" y="2352675"/>
          <p14:tracePt t="39454" x="5748338" y="2352675"/>
          <p14:tracePt t="39461" x="5756275" y="2344738"/>
          <p14:tracePt t="39469" x="5764213" y="2336800"/>
          <p14:tracePt t="39477" x="5772150" y="2336800"/>
          <p14:tracePt t="39484" x="5780088" y="2328863"/>
          <p14:tracePt t="39492" x="5788025" y="2320925"/>
          <p14:tracePt t="39499" x="5795963" y="2320925"/>
          <p14:tracePt t="39507" x="5803900" y="2305050"/>
          <p14:tracePt t="39514" x="5811838" y="2305050"/>
          <p14:tracePt t="39523" x="5835650" y="2289175"/>
          <p14:tracePt t="39530" x="5859463" y="2281238"/>
          <p14:tracePt t="39537" x="5875338" y="2265363"/>
          <p14:tracePt t="39543" x="5922963" y="2241550"/>
          <p14:tracePt t="39552" x="5946775" y="2216150"/>
          <p14:tracePt t="39559" x="5978525" y="2200275"/>
          <p14:tracePt t="39567" x="5994400" y="2184400"/>
          <p14:tracePt t="39574" x="6010275" y="2184400"/>
          <p14:tracePt t="39582" x="6018213" y="2184400"/>
          <p14:tracePt t="39589" x="6026150" y="2176463"/>
          <p14:tracePt t="39597" x="6034088" y="2168525"/>
          <p14:tracePt t="39612" x="6043613" y="2168525"/>
          <p14:tracePt t="39619" x="6043613" y="2160588"/>
          <p14:tracePt t="39634" x="6043613" y="2152650"/>
          <p14:tracePt t="39649" x="6043613" y="2144713"/>
          <p14:tracePt t="39690" x="6043613" y="2136775"/>
          <p14:tracePt t="39733" x="6034088" y="2136775"/>
          <p14:tracePt t="39741" x="6026150" y="2136775"/>
          <p14:tracePt t="39747" x="6018213" y="2136775"/>
          <p14:tracePt t="39754" x="6002338" y="2136775"/>
          <p14:tracePt t="39765" x="5994400" y="2144713"/>
          <p14:tracePt t="39771" x="5970588" y="2152650"/>
          <p14:tracePt t="39784" x="5962650" y="2152650"/>
          <p14:tracePt t="39792" x="5946775" y="2160588"/>
          <p14:tracePt t="39802" x="5938838" y="2160588"/>
          <p14:tracePt t="39808" x="5922963" y="2168525"/>
          <p14:tracePt t="39814" x="5907088" y="2176463"/>
          <p14:tracePt t="39822" x="5899150" y="2184400"/>
          <p14:tracePt t="39829" x="5891213" y="2184400"/>
          <p14:tracePt t="39838" x="5875338" y="2184400"/>
          <p14:tracePt t="39844" x="5867400" y="2192338"/>
          <p14:tracePt t="39852" x="5859463" y="2200275"/>
          <p14:tracePt t="39859" x="5851525" y="2200275"/>
          <p14:tracePt t="39867" x="5843588" y="2208213"/>
          <p14:tracePt t="39893" x="5835650" y="2208213"/>
          <p14:tracePt t="39913" x="5827713" y="2216150"/>
          <p14:tracePt t="39942" x="5819775" y="2216150"/>
          <p14:tracePt t="39951" x="5819775" y="2224088"/>
          <p14:tracePt t="39960" x="5811838" y="2224088"/>
          <p14:tracePt t="39980" x="5811838" y="2233613"/>
          <p14:tracePt t="42607" x="5700713" y="2249488"/>
          <p14:tracePt t="42609" x="5365750" y="2281238"/>
          <p14:tracePt t="42609" x="5221288" y="2289175"/>
          <p14:tracePt t="42611" x="5102225" y="2297113"/>
          <p14:tracePt t="42612" x="4846638" y="2312988"/>
          <p14:tracePt t="42612" x="4719638" y="2328863"/>
          <p14:tracePt t="42626" x="3467100" y="2312988"/>
          <p14:tracePt t="42634" x="3387725" y="2312988"/>
          <p14:tracePt t="42641" x="3276600" y="2312988"/>
          <p14:tracePt t="42649" x="3213100" y="2312988"/>
          <p14:tracePt t="42656" x="3141663" y="2312988"/>
          <p14:tracePt t="42664" x="3068638" y="2312988"/>
          <p14:tracePt t="42671" x="2997200" y="2312988"/>
          <p14:tracePt t="42679" x="2933700" y="2320925"/>
          <p14:tracePt t="42687" x="2870200" y="2328863"/>
          <p14:tracePt t="42694" x="2798763" y="2344738"/>
          <p14:tracePt t="42702" x="2741613" y="2352675"/>
          <p14:tracePt t="42709" x="2670175" y="2368550"/>
          <p14:tracePt t="42718" x="2622550" y="2376488"/>
          <p14:tracePt t="42724" x="2566988" y="2384425"/>
          <p14:tracePt t="42733" x="2511425" y="2392363"/>
          <p14:tracePt t="42739" x="2463800" y="2400300"/>
          <p14:tracePt t="42747" x="2408238" y="2408238"/>
          <p14:tracePt t="42754" x="2359025" y="2432050"/>
          <p14:tracePt t="42762" x="2311400" y="2439988"/>
          <p14:tracePt t="42769" x="2271713" y="2447925"/>
          <p14:tracePt t="42780" x="2232025" y="2447925"/>
          <p14:tracePt t="42785" x="2168525" y="2455863"/>
          <p14:tracePt t="42792" x="2120900" y="2455863"/>
          <p14:tracePt t="42799" x="2081213" y="2455863"/>
          <p14:tracePt t="42807" x="2033588" y="2463800"/>
          <p14:tracePt t="42814" x="2000250" y="2463800"/>
          <p14:tracePt t="42822" x="1976438" y="2463800"/>
          <p14:tracePt t="42829" x="1952625" y="2463800"/>
          <p14:tracePt t="42837" x="1944688" y="2463800"/>
          <p14:tracePt t="42844" x="1928813" y="2463800"/>
          <p14:tracePt t="42851" x="1920875" y="2463800"/>
          <p14:tracePt t="42941" x="1912938" y="2463800"/>
          <p14:tracePt t="42949" x="1905000" y="2463800"/>
          <p14:tracePt t="42957" x="1897063" y="2455863"/>
          <p14:tracePt t="42979" x="1897063" y="2447925"/>
          <p14:tracePt t="42987" x="1889125" y="2439988"/>
          <p14:tracePt t="42994" x="1881188" y="2432050"/>
          <p14:tracePt t="43010" x="1873250" y="2424113"/>
          <p14:tracePt t="43024" x="1873250" y="2416175"/>
          <p14:tracePt t="43032" x="1865313" y="2408238"/>
          <p14:tracePt t="43049" x="1857375" y="2400300"/>
          <p14:tracePt t="43054" x="1849438" y="2400300"/>
          <p14:tracePt t="43062" x="1849438" y="2384425"/>
          <p14:tracePt t="43070" x="1841500" y="2384425"/>
          <p14:tracePt t="43085" x="1833563" y="2376488"/>
          <p14:tracePt t="43099" x="1817688" y="2360613"/>
          <p14:tracePt t="43107" x="1817688" y="2352675"/>
          <p14:tracePt t="43114" x="1809750" y="2344738"/>
          <p14:tracePt t="43122" x="1801813" y="2336800"/>
          <p14:tracePt t="43250" x="1809750" y="2336800"/>
          <p14:tracePt t="43257" x="1825625" y="2336800"/>
          <p14:tracePt t="43264" x="1865313" y="2336800"/>
          <p14:tracePt t="43272" x="1912938" y="2328863"/>
          <p14:tracePt t="43279" x="1968500" y="2328863"/>
          <p14:tracePt t="43287" x="2041525" y="2320925"/>
          <p14:tracePt t="43294" x="2128838" y="2320925"/>
          <p14:tracePt t="43303" x="2208213" y="2320925"/>
          <p14:tracePt t="43312" x="2303463" y="2320925"/>
          <p14:tracePt t="43318" x="2384425" y="2320925"/>
          <p14:tracePt t="43324" x="2487613" y="2320925"/>
          <p14:tracePt t="43332" x="2582863" y="2320925"/>
          <p14:tracePt t="43339" x="2678113" y="2320925"/>
          <p14:tracePt t="43347" x="2759075" y="2320925"/>
          <p14:tracePt t="43355" x="2846388" y="2320925"/>
          <p14:tracePt t="43362" x="2917825" y="2320925"/>
          <p14:tracePt t="43370" x="2965450" y="2320925"/>
          <p14:tracePt t="43377" x="3028950" y="2320925"/>
          <p14:tracePt t="43386" x="3068638" y="2320925"/>
          <p14:tracePt t="43392" x="3117850" y="2320925"/>
          <p14:tracePt t="43400" x="3149600" y="2320925"/>
          <p14:tracePt t="43407" x="3181350" y="2320925"/>
          <p14:tracePt t="43415" x="3213100" y="2320925"/>
          <p14:tracePt t="43422" x="3236913" y="2320925"/>
          <p14:tracePt t="43429" x="3260725" y="2312988"/>
          <p14:tracePt t="43437" x="3308350" y="2312988"/>
          <p14:tracePt t="43445" x="3340100" y="2297113"/>
          <p14:tracePt t="43452" x="3387725" y="2297113"/>
          <p14:tracePt t="43461" x="3427413" y="2289175"/>
          <p14:tracePt t="43468" x="3459163" y="2289175"/>
          <p14:tracePt t="43475" x="3508375" y="2289175"/>
          <p14:tracePt t="43483" x="3571875" y="2289175"/>
          <p14:tracePt t="43489" x="3611563" y="2289175"/>
          <p14:tracePt t="43497" x="3667125" y="2281238"/>
          <p14:tracePt t="43505" x="3722688" y="2281238"/>
          <p14:tracePt t="43512" x="3770313" y="2273300"/>
          <p14:tracePt t="43521" x="3867150" y="2265363"/>
          <p14:tracePt t="43527" x="3914775" y="2265363"/>
          <p14:tracePt t="43535" x="3938588" y="2265363"/>
          <p14:tracePt t="43542" x="3962400" y="2257425"/>
          <p14:tracePt t="43551" x="3978275" y="2257425"/>
          <p14:tracePt t="43557" x="3994150" y="2257425"/>
          <p14:tracePt t="43572" x="4002088" y="2257425"/>
          <p14:tracePt t="43594" x="4010025" y="2257425"/>
          <p14:tracePt t="43618" x="4017963" y="2257425"/>
          <p14:tracePt t="43624" x="4017963" y="2249488"/>
          <p14:tracePt t="43639" x="4025900" y="2249488"/>
          <p14:tracePt t="43654" x="4041775" y="2249488"/>
          <p14:tracePt t="43662" x="4057650" y="2249488"/>
          <p14:tracePt t="43670" x="4073525" y="2249488"/>
          <p14:tracePt t="43677" x="4081463" y="2249488"/>
          <p14:tracePt t="43684" x="4105275" y="2249488"/>
          <p14:tracePt t="43692" x="4121150" y="2249488"/>
          <p14:tracePt t="43701" x="4137025" y="2249488"/>
          <p14:tracePt t="43707" x="4152900" y="2249488"/>
          <p14:tracePt t="43715" x="4168775" y="2249488"/>
          <p14:tracePt t="43722" x="4192588" y="2249488"/>
          <p14:tracePt t="43738" x="4210050" y="2249488"/>
          <p14:tracePt t="43744" x="4217988" y="2249488"/>
          <p14:tracePt t="43753" x="4241800" y="2249488"/>
          <p14:tracePt t="43759" x="4249738" y="2257425"/>
          <p14:tracePt t="43775" x="4265613" y="2257425"/>
          <p14:tracePt t="43789" x="4281488" y="2257425"/>
          <p14:tracePt t="43852" x="4281488" y="2265363"/>
          <p14:tracePt t="43861" x="4273550" y="2289175"/>
          <p14:tracePt t="43865" x="4241800" y="2328863"/>
          <p14:tracePt t="43875" x="4184650" y="2376488"/>
          <p14:tracePt t="43880" x="4121150" y="2416175"/>
          <p14:tracePt t="43888" x="4041775" y="2463800"/>
          <p14:tracePt t="43895" x="3978275" y="2487613"/>
          <p14:tracePt t="43907" x="3898900" y="2519363"/>
          <p14:tracePt t="43913" x="3825875" y="2535238"/>
          <p14:tracePt t="43919" x="3770313" y="2551113"/>
          <p14:tracePt t="43925" x="3706813" y="2559050"/>
          <p14:tracePt t="43933" x="3651250" y="2559050"/>
          <p14:tracePt t="43942" x="3595688" y="2559050"/>
          <p14:tracePt t="43947" x="3540125" y="2559050"/>
          <p14:tracePt t="43956" x="3508375" y="2559050"/>
          <p14:tracePt t="43963" x="3484563" y="2566988"/>
          <p14:tracePt t="43971" x="3459163" y="2566988"/>
          <p14:tracePt t="43978" x="3443288" y="2566988"/>
          <p14:tracePt t="43986" x="3427413" y="2576513"/>
          <p14:tracePt t="43993" x="3411538" y="2576513"/>
          <p14:tracePt t="44002" x="3403600" y="2584450"/>
          <p14:tracePt t="44008" x="3403600" y="2592388"/>
          <p14:tracePt t="44015" x="3387725" y="2600325"/>
          <p14:tracePt t="44024" x="3371850" y="2616200"/>
          <p14:tracePt t="44030" x="3348038" y="2632075"/>
          <p14:tracePt t="44039" x="3332163" y="2640013"/>
          <p14:tracePt t="44045" x="3308350" y="2655888"/>
          <p14:tracePt t="44055" x="3300413" y="2663825"/>
          <p14:tracePt t="44062" x="3276600" y="2671763"/>
          <p14:tracePt t="44069" x="3260725" y="2687638"/>
          <p14:tracePt t="44075" x="3244850" y="2687638"/>
          <p14:tracePt t="44087" x="3228975" y="2703513"/>
          <p14:tracePt t="44092" x="3205163" y="2711450"/>
          <p14:tracePt t="44097" x="3189288" y="2719388"/>
          <p14:tracePt t="44107" x="3125788" y="2743200"/>
          <p14:tracePt t="44112" x="3092450" y="2759075"/>
          <p14:tracePt t="44121" x="3021013" y="2774950"/>
          <p14:tracePt t="44127" x="2949575" y="2790825"/>
          <p14:tracePt t="44135" x="2870200" y="2806700"/>
          <p14:tracePt t="44142" x="2814638" y="2806700"/>
          <p14:tracePt t="44152" x="2751138" y="2814638"/>
          <p14:tracePt t="44157" x="2709863" y="2822575"/>
          <p14:tracePt t="44166" x="2654300" y="2822575"/>
          <p14:tracePt t="44172" x="2598738" y="2822575"/>
          <p14:tracePt t="44180" x="2566988" y="2822575"/>
          <p14:tracePt t="44189" x="2535238" y="2822575"/>
          <p14:tracePt t="44195" x="2503488" y="2822575"/>
          <p14:tracePt t="44205" x="2479675" y="2822575"/>
          <p14:tracePt t="44211" x="2463800" y="2822575"/>
          <p14:tracePt t="44219" x="2447925" y="2822575"/>
          <p14:tracePt t="44225" x="2424113" y="2822575"/>
          <p14:tracePt t="44236" x="2416175" y="2822575"/>
          <p14:tracePt t="44241" x="2400300" y="2822575"/>
          <p14:tracePt t="44249" x="2392363" y="2822575"/>
          <p14:tracePt t="44257" x="2384425" y="2822575"/>
          <p14:tracePt t="44308" x="2374900" y="2822575"/>
          <p14:tracePt t="44391" x="2392363" y="2822575"/>
          <p14:tracePt t="44398" x="2408238" y="2822575"/>
          <p14:tracePt t="44405" x="2424113" y="2822575"/>
          <p14:tracePt t="44414" x="2447925" y="2814638"/>
          <p14:tracePt t="44421" x="2511425" y="2814638"/>
          <p14:tracePt t="44430" x="2574925" y="2814638"/>
          <p14:tracePt t="44435" x="2646363" y="2806700"/>
          <p14:tracePt t="44443" x="2709863" y="2806700"/>
          <p14:tracePt t="44453" x="2798763" y="2806700"/>
          <p14:tracePt t="44458" x="2862263" y="2806700"/>
          <p14:tracePt t="44470" x="2949575" y="2806700"/>
          <p14:tracePt t="44473" x="3028950" y="2806700"/>
          <p14:tracePt t="44480" x="3117850" y="2806700"/>
          <p14:tracePt t="44488" x="3205163" y="2806700"/>
          <p14:tracePt t="44495" x="3284538" y="2806700"/>
          <p14:tracePt t="44506" x="3371850" y="2806700"/>
          <p14:tracePt t="44510" x="3427413" y="2806700"/>
          <p14:tracePt t="44519" x="3476625" y="2806700"/>
          <p14:tracePt t="44525" x="3532188" y="2806700"/>
          <p14:tracePt t="44537" x="3587750" y="2798763"/>
          <p14:tracePt t="44540" x="3635375" y="2790825"/>
          <p14:tracePt t="44548" x="3675063" y="2782888"/>
          <p14:tracePt t="44555" x="3706813" y="2774950"/>
          <p14:tracePt t="44563" x="3754438" y="2767013"/>
          <p14:tracePt t="44571" x="3802063" y="2759075"/>
          <p14:tracePt t="44579" x="3867150" y="2751138"/>
          <p14:tracePt t="44586" x="3890963" y="2743200"/>
          <p14:tracePt t="44592" x="3938588" y="2735263"/>
          <p14:tracePt t="44601" x="3986213" y="2727325"/>
          <p14:tracePt t="44607" x="4025900" y="2727325"/>
          <p14:tracePt t="44618" x="4057650" y="2727325"/>
          <p14:tracePt t="44624" x="4097338" y="2727325"/>
          <p14:tracePt t="44630" x="4129088" y="2727325"/>
          <p14:tracePt t="44638" x="4160838" y="2727325"/>
          <p14:tracePt t="44645" x="4184650" y="2727325"/>
          <p14:tracePt t="44653" x="4200525" y="2727325"/>
          <p14:tracePt t="44661" x="4249738" y="2727325"/>
          <p14:tracePt t="44668" x="4281488" y="2727325"/>
          <p14:tracePt t="44675" x="4321175" y="2727325"/>
          <p14:tracePt t="44685" x="4368800" y="2735263"/>
          <p14:tracePt t="44692" x="4424363" y="2743200"/>
          <p14:tracePt t="44698" x="4464050" y="2751138"/>
          <p14:tracePt t="44706" x="4503738" y="2759075"/>
          <p14:tracePt t="44713" x="4535488" y="2759075"/>
          <p14:tracePt t="44723" x="4576763" y="2759075"/>
          <p14:tracePt t="44728" x="4616450" y="2767013"/>
          <p14:tracePt t="44736" x="4648200" y="2767013"/>
          <p14:tracePt t="44742" x="4703763" y="2767013"/>
          <p14:tracePt t="44752" x="4719638" y="2767013"/>
          <p14:tracePt t="44758" x="4727575" y="2767013"/>
          <p14:tracePt t="44767" x="4735513" y="2774950"/>
          <p14:tracePt t="44774" x="4751388" y="2774950"/>
          <p14:tracePt t="44780" x="4759325" y="2774950"/>
          <p14:tracePt t="44795" x="4775200" y="2774950"/>
          <p14:tracePt t="44825" x="4783138" y="2774950"/>
          <p14:tracePt t="44887" x="4791075" y="2774950"/>
          <p14:tracePt t="44901" x="4799013" y="2774950"/>
          <p14:tracePt t="44909" x="4806950" y="2774950"/>
          <p14:tracePt t="44926" x="4814888" y="2774950"/>
          <p14:tracePt t="44939" x="4822825" y="2774950"/>
          <p14:tracePt t="44975" x="4830763" y="2774950"/>
          <p14:tracePt t="44998" x="4838700" y="2774950"/>
          <p14:tracePt t="45282" x="4846638" y="2774950"/>
          <p14:tracePt t="45289" x="4854575" y="2774950"/>
          <p14:tracePt t="45298" x="4862513" y="2774950"/>
          <p14:tracePt t="45304" x="4878388" y="2774950"/>
          <p14:tracePt t="45313" x="4886325" y="2774950"/>
          <p14:tracePt t="45319" x="4894263" y="2767013"/>
          <p14:tracePt t="45327" x="4902200" y="2767013"/>
          <p14:tracePt t="45350" x="4910138" y="2767013"/>
          <p14:tracePt t="45358" x="4910138" y="2759075"/>
          <p14:tracePt t="45365" x="4918075" y="2751138"/>
          <p14:tracePt t="45373" x="4926013" y="2751138"/>
          <p14:tracePt t="45394" x="4933950" y="2743200"/>
          <p14:tracePt t="45403" x="4933950" y="2735263"/>
          <p14:tracePt t="45409" x="4951413" y="2727325"/>
          <p14:tracePt t="45424" x="4959350" y="2727325"/>
          <p14:tracePt t="45433" x="4959350" y="2719388"/>
          <p14:tracePt t="45448" x="4975225" y="2711450"/>
          <p14:tracePt t="45463" x="4975225" y="2703513"/>
          <p14:tracePt t="45477" x="4983163" y="2703513"/>
          <p14:tracePt t="45487" x="4983163" y="2695575"/>
          <p14:tracePt t="45493" x="4991100" y="2687638"/>
          <p14:tracePt t="45501" x="4999038" y="2679700"/>
          <p14:tracePt t="45507" x="4999038" y="2671763"/>
          <p14:tracePt t="45515" x="5006975" y="2663825"/>
          <p14:tracePt t="45522" x="5006975" y="2655888"/>
          <p14:tracePt t="45530" x="5014913" y="2647950"/>
          <p14:tracePt t="45537" x="5022850" y="2647950"/>
          <p14:tracePt t="45545" x="5022850" y="2640013"/>
          <p14:tracePt t="45554" x="5022850" y="2632075"/>
          <p14:tracePt t="45560" x="5030788" y="2632075"/>
          <p14:tracePt t="45568" x="5030788" y="2624138"/>
          <p14:tracePt t="45575" x="5030788" y="2616200"/>
          <p14:tracePt t="45585" x="5046663" y="2608263"/>
          <p14:tracePt t="45590" x="5046663" y="2600325"/>
          <p14:tracePt t="45605" x="5054600" y="2592388"/>
          <p14:tracePt t="45612" x="5062538" y="2584450"/>
          <p14:tracePt t="45620" x="5062538" y="2576513"/>
          <p14:tracePt t="45637" x="5070475" y="2559050"/>
          <p14:tracePt t="45651" x="5070475" y="2551113"/>
          <p14:tracePt t="45657" x="5078413" y="2551113"/>
          <p14:tracePt t="45666" x="5078413" y="2543175"/>
          <p14:tracePt t="45688" x="5078413" y="2535238"/>
          <p14:tracePt t="45705" x="5078413" y="2527300"/>
          <p14:tracePt t="45709" x="5086350" y="2527300"/>
          <p14:tracePt t="45725" x="5086350" y="2519363"/>
          <p14:tracePt t="45740" x="5094288" y="2519363"/>
          <p14:tracePt t="45748" x="5094288" y="2511425"/>
          <p14:tracePt t="45764" x="5094288" y="2503488"/>
          <p14:tracePt t="45777" x="5094288" y="2495550"/>
          <p14:tracePt t="45786" x="5102225" y="2487613"/>
          <p14:tracePt t="45802" x="5102225" y="2479675"/>
          <p14:tracePt t="45823" x="5102225" y="2471738"/>
          <p14:tracePt t="45838" x="5102225" y="2463800"/>
          <p14:tracePt t="45845" x="5102225" y="2455863"/>
          <p14:tracePt t="45860" x="5102225" y="2447925"/>
          <p14:tracePt t="45868" x="5102225" y="2439988"/>
          <p14:tracePt t="45875" x="5102225" y="2432050"/>
          <p14:tracePt t="45884" x="5102225" y="2424113"/>
          <p14:tracePt t="45927" x="5094288" y="2424113"/>
          <p14:tracePt t="45936" x="5086350" y="2424113"/>
          <p14:tracePt t="45942" x="5078413" y="2424113"/>
          <p14:tracePt t="45950" x="5062538" y="2424113"/>
          <p14:tracePt t="45966" x="5046663" y="2424113"/>
          <p14:tracePt t="45972" x="5030788" y="2424113"/>
          <p14:tracePt t="45980" x="5006975" y="2424113"/>
          <p14:tracePt t="45988" x="4991100" y="2424113"/>
          <p14:tracePt t="45997" x="4975225" y="2424113"/>
          <p14:tracePt t="46003" x="4943475" y="2424113"/>
          <p14:tracePt t="46010" x="4886325" y="2424113"/>
          <p14:tracePt t="46017" x="4830763" y="2432050"/>
          <p14:tracePt t="46025" x="4783138" y="2432050"/>
          <p14:tracePt t="46037" x="4727575" y="2439988"/>
          <p14:tracePt t="46041" x="4679950" y="2447925"/>
          <p14:tracePt t="46050" x="4648200" y="2447925"/>
          <p14:tracePt t="46055" x="4600575" y="2455863"/>
          <p14:tracePt t="46062" x="4559300" y="2455863"/>
          <p14:tracePt t="46072" x="4511675" y="2463800"/>
          <p14:tracePt t="46077" x="4479925" y="2471738"/>
          <p14:tracePt t="46087" x="4448175" y="2471738"/>
          <p14:tracePt t="46093" x="4432300" y="2479675"/>
          <p14:tracePt t="46100" x="4408488" y="2479675"/>
          <p14:tracePt t="46112" x="4376738" y="2479675"/>
          <p14:tracePt t="46116" x="4352925" y="2479675"/>
          <p14:tracePt t="46122" x="4321175" y="2479675"/>
          <p14:tracePt t="46130" x="4297363" y="2487613"/>
          <p14:tracePt t="46138" x="4273550" y="2487613"/>
          <p14:tracePt t="46146" x="4257675" y="2487613"/>
          <p14:tracePt t="46154" x="4217988" y="2487613"/>
          <p14:tracePt t="46160" x="4192588" y="2495550"/>
          <p14:tracePt t="46169" x="4168775" y="2495550"/>
          <p14:tracePt t="46175" x="4144963" y="2503488"/>
          <p14:tracePt t="46184" x="4113213" y="2511425"/>
          <p14:tracePt t="46190" x="4065588" y="2511425"/>
          <p14:tracePt t="46198" x="4025900" y="2519363"/>
          <p14:tracePt t="46205" x="3978275" y="2519363"/>
          <p14:tracePt t="46213" x="3938588" y="2519363"/>
          <p14:tracePt t="46221" x="3890963" y="2519363"/>
          <p14:tracePt t="46227" x="3859213" y="2519363"/>
          <p14:tracePt t="46237" x="3825875" y="2519363"/>
          <p14:tracePt t="46243" x="3794125" y="2519363"/>
          <p14:tracePt t="46250" x="3754438" y="2519363"/>
          <p14:tracePt t="46258" x="3706813" y="2519363"/>
          <p14:tracePt t="46267" x="3667125" y="2519363"/>
          <p14:tracePt t="46273" x="3619500" y="2519363"/>
          <p14:tracePt t="46282" x="3579813" y="2519363"/>
          <p14:tracePt t="46288" x="3548063" y="2519363"/>
          <p14:tracePt t="46297" x="3500438" y="2519363"/>
          <p14:tracePt t="46304" x="3451225" y="2519363"/>
          <p14:tracePt t="46310" x="3411538" y="2519363"/>
          <p14:tracePt t="46318" x="3371850" y="2519363"/>
          <p14:tracePt t="46325" x="3348038" y="2519363"/>
          <p14:tracePt t="46337" x="3300413" y="2519363"/>
          <p14:tracePt t="46339" x="3268663" y="2519363"/>
          <p14:tracePt t="46348" x="3228975" y="2519363"/>
          <p14:tracePt t="46354" x="3181350" y="2519363"/>
          <p14:tracePt t="46363" x="3141663" y="2519363"/>
          <p14:tracePt t="46370" x="3084513" y="2519363"/>
          <p14:tracePt t="46377" x="3044825" y="2519363"/>
          <p14:tracePt t="46387" x="2997200" y="2519363"/>
          <p14:tracePt t="46392" x="2965450" y="2519363"/>
          <p14:tracePt t="46400" x="2925763" y="2519363"/>
          <p14:tracePt t="46407" x="2878138" y="2519363"/>
          <p14:tracePt t="46416" x="2838450" y="2519363"/>
          <p14:tracePt t="46422" x="2790825" y="2519363"/>
          <p14:tracePt t="46430" x="2759075" y="2519363"/>
          <p14:tracePt t="46437" x="2725738" y="2519363"/>
          <p14:tracePt t="46445" x="2693988" y="2519363"/>
          <p14:tracePt t="46453" x="2646363" y="2527300"/>
          <p14:tracePt t="46460" x="2614613" y="2535238"/>
          <p14:tracePt t="46469" x="2582863" y="2535238"/>
          <p14:tracePt t="46475" x="2543175" y="2543175"/>
          <p14:tracePt t="46486" x="2511425" y="2551113"/>
          <p14:tracePt t="46490" x="2487613" y="2559050"/>
          <p14:tracePt t="46499" x="2463800" y="2559050"/>
          <p14:tracePt t="46506" x="2447925" y="2559050"/>
          <p14:tracePt t="46513" x="2424113" y="2559050"/>
          <p14:tracePt t="46521" x="2416175" y="2559050"/>
          <p14:tracePt t="46527" x="2416175" y="2566988"/>
          <p14:tracePt t="46552" x="2416175" y="2576513"/>
          <p14:tracePt t="46567" x="2416175" y="2584450"/>
          <p14:tracePt t="46603" x="2416175" y="2592388"/>
          <p14:tracePt t="46618" x="2416175" y="2600325"/>
          <p14:tracePt t="46625" x="2416175" y="2608263"/>
          <p14:tracePt t="46640" x="2432050" y="2624138"/>
          <p14:tracePt t="46648" x="2432050" y="2632075"/>
          <p14:tracePt t="46655" x="2447925" y="2647950"/>
          <p14:tracePt t="46662" x="2455863" y="2655888"/>
          <p14:tracePt t="46672" x="2463800" y="2655888"/>
          <p14:tracePt t="46677" x="2487613" y="2671763"/>
          <p14:tracePt t="46686" x="2503488" y="2679700"/>
          <p14:tracePt t="46692" x="2519363" y="2679700"/>
          <p14:tracePt t="46700" x="2543175" y="2687638"/>
          <p14:tracePt t="46708" x="2566988" y="2695575"/>
          <p14:tracePt t="46716" x="2590800" y="2703513"/>
          <p14:tracePt t="46722" x="2630488" y="2711450"/>
          <p14:tracePt t="46732" x="2670175" y="2719388"/>
          <p14:tracePt t="46738" x="2693988" y="2727325"/>
          <p14:tracePt t="46745" x="2733675" y="2735263"/>
          <p14:tracePt t="46754" x="2751138" y="2743200"/>
          <p14:tracePt t="46760" x="2774950" y="2743200"/>
          <p14:tracePt t="46768" x="2806700" y="2743200"/>
          <p14:tracePt t="46775" x="2838450" y="2751138"/>
          <p14:tracePt t="46785" x="2862263" y="2751138"/>
          <p14:tracePt t="46790" x="2894013" y="2751138"/>
          <p14:tracePt t="46800" x="2917825" y="2759075"/>
          <p14:tracePt t="46805" x="2941638" y="2759075"/>
          <p14:tracePt t="46813" x="2965450" y="2759075"/>
          <p14:tracePt t="46821" x="2997200" y="2759075"/>
          <p14:tracePt t="46828" x="3021013" y="2759075"/>
          <p14:tracePt t="46836" x="3036888" y="2759075"/>
          <p14:tracePt t="46843" x="3052763" y="2767013"/>
          <p14:tracePt t="46851" x="3092450" y="2767013"/>
          <p14:tracePt t="46858" x="3109913" y="2767013"/>
          <p14:tracePt t="46866" x="3133725" y="2774950"/>
          <p14:tracePt t="46873" x="3149600" y="2774950"/>
          <p14:tracePt t="46880" x="3173413" y="2774950"/>
          <p14:tracePt t="46887" x="3189288" y="2774950"/>
          <p14:tracePt t="46902" x="3221038" y="2774950"/>
          <p14:tracePt t="46906" x="3236913" y="2774950"/>
          <p14:tracePt t="46910" x="3260725" y="2774950"/>
          <p14:tracePt t="46918" x="3284538" y="2774950"/>
          <p14:tracePt t="46925" x="3308350" y="2774950"/>
          <p14:tracePt t="46941" x="3332163" y="2774950"/>
          <p14:tracePt t="46949" x="3355975" y="2774950"/>
          <p14:tracePt t="46955" x="3371850" y="2774950"/>
          <p14:tracePt t="46963" x="3387725" y="2774950"/>
          <p14:tracePt t="46972" x="3411538" y="2774950"/>
          <p14:tracePt t="46977" x="3427413" y="2774950"/>
          <p14:tracePt t="46986" x="3451225" y="2774950"/>
          <p14:tracePt t="46992" x="3467100" y="2774950"/>
          <p14:tracePt t="47000" x="3492500" y="2774950"/>
          <p14:tracePt t="47007" x="3524250" y="2774950"/>
          <p14:tracePt t="47016" x="3548063" y="2774950"/>
          <p14:tracePt t="47022" x="3579813" y="2774950"/>
          <p14:tracePt t="47031" x="3619500" y="2774950"/>
          <p14:tracePt t="47037" x="3651250" y="2774950"/>
          <p14:tracePt t="47045" x="3698875" y="2774950"/>
          <p14:tracePt t="47052" x="3738563" y="2774950"/>
          <p14:tracePt t="47060" x="3786188" y="2774950"/>
          <p14:tracePt t="47068" x="3833813" y="2774950"/>
          <p14:tracePt t="47075" x="3867150" y="2774950"/>
          <p14:tracePt t="47083" x="3906838" y="2774950"/>
          <p14:tracePt t="47089" x="3938588" y="2774950"/>
          <p14:tracePt t="47099" x="3978275" y="2774950"/>
          <p14:tracePt t="47104" x="4017963" y="2774950"/>
          <p14:tracePt t="47112" x="4065588" y="2774950"/>
          <p14:tracePt t="47120" x="4113213" y="2774950"/>
          <p14:tracePt t="47127" x="4144963" y="2774950"/>
          <p14:tracePt t="47135" x="4176713" y="2767013"/>
          <p14:tracePt t="47143" x="4233863" y="2751138"/>
          <p14:tracePt t="47151" x="4281488" y="2743200"/>
          <p14:tracePt t="47157" x="4321175" y="2735263"/>
          <p14:tracePt t="47165" x="4376738" y="2735263"/>
          <p14:tracePt t="47172" x="4432300" y="2727325"/>
          <p14:tracePt t="47180" x="4479925" y="2719388"/>
          <p14:tracePt t="47187" x="4519613" y="2719388"/>
          <p14:tracePt t="47195" x="4576763" y="2719388"/>
          <p14:tracePt t="47203" x="4616450" y="2711450"/>
          <p14:tracePt t="47210" x="4695825" y="2703513"/>
          <p14:tracePt t="47219" x="4727575" y="2695575"/>
          <p14:tracePt t="47224" x="4751388" y="2687638"/>
          <p14:tracePt t="47232" x="4767263" y="2687638"/>
          <p14:tracePt t="47240" x="4791075" y="2679700"/>
          <p14:tracePt t="47249" x="4799013" y="2671763"/>
          <p14:tracePt t="47255" x="4814888" y="2655888"/>
          <p14:tracePt t="47263" x="4830763" y="2655888"/>
          <p14:tracePt t="47271" x="4830763" y="2647950"/>
          <p14:tracePt t="47277" x="4838700" y="2647950"/>
          <p14:tracePt t="47285" x="4838700" y="2640013"/>
          <p14:tracePt t="47293" x="4846638" y="2640013"/>
          <p14:tracePt t="47302" x="4854575" y="2624138"/>
          <p14:tracePt t="47308" x="4862513" y="2624138"/>
          <p14:tracePt t="47315" x="4862513" y="2608263"/>
          <p14:tracePt t="47323" x="4870450" y="2600325"/>
          <p14:tracePt t="47330" x="4878388" y="2592388"/>
          <p14:tracePt t="47341" x="4878388" y="2584450"/>
          <p14:tracePt t="47345" x="4894263" y="2584450"/>
          <p14:tracePt t="47353" x="4894263" y="2566988"/>
          <p14:tracePt t="47360" x="4902200" y="2566988"/>
          <p14:tracePt t="47368" x="4910138" y="2559050"/>
          <p14:tracePt t="47375" x="4910138" y="2551113"/>
          <p14:tracePt t="47390" x="4918075" y="2543175"/>
          <p14:tracePt t="47399" x="4918075" y="2535238"/>
          <p14:tracePt t="47418" x="4926013" y="2527300"/>
          <p14:tracePt t="47420" x="4926013" y="2519363"/>
          <p14:tracePt t="47427" x="4933950" y="2511425"/>
          <p14:tracePt t="47435" x="4943475" y="2503488"/>
          <p14:tracePt t="47443" x="4943475" y="2495550"/>
          <p14:tracePt t="47452" x="4959350" y="2487613"/>
          <p14:tracePt t="47457" x="4959350" y="2479675"/>
          <p14:tracePt t="47473" x="4967288" y="2479675"/>
          <p14:tracePt t="47488" x="4967288" y="2471738"/>
          <p14:tracePt t="47602" x="4943475" y="2471738"/>
          <p14:tracePt t="47609" x="4918075" y="2471738"/>
          <p14:tracePt t="47615" x="4886325" y="2471738"/>
          <p14:tracePt t="47622" x="4846638" y="2471738"/>
          <p14:tracePt t="47630" x="4814888" y="2471738"/>
          <p14:tracePt t="47640" x="4767263" y="2471738"/>
          <p14:tracePt t="47645" x="4703763" y="2471738"/>
          <p14:tracePt t="47652" x="4640263" y="2471738"/>
          <p14:tracePt t="47660" x="4559300" y="2471738"/>
          <p14:tracePt t="47668" x="4487863" y="2471738"/>
          <p14:tracePt t="47676" x="4416425" y="2471738"/>
          <p14:tracePt t="47683" x="4360863" y="2471738"/>
          <p14:tracePt t="47690" x="4297363" y="2471738"/>
          <p14:tracePt t="47698" x="4217988" y="2479675"/>
          <p14:tracePt t="47705" x="4160838" y="2487613"/>
          <p14:tracePt t="47717" x="4097338" y="2495550"/>
          <p14:tracePt t="47720" x="4041775" y="2495550"/>
          <p14:tracePt t="47727" x="3994150" y="2503488"/>
          <p14:tracePt t="47736" x="3954463" y="2511425"/>
          <p14:tracePt t="47742" x="3914775" y="2519363"/>
          <p14:tracePt t="47752" x="3867150" y="2527300"/>
          <p14:tracePt t="47757" x="3833813" y="2535238"/>
          <p14:tracePt t="47767" x="3794125" y="2551113"/>
          <p14:tracePt t="47773" x="3762375" y="2559050"/>
          <p14:tracePt t="47783" x="3746500" y="2559050"/>
          <p14:tracePt t="47789" x="3698875" y="2576513"/>
          <p14:tracePt t="47795" x="3667125" y="2584450"/>
          <p14:tracePt t="47804" x="3619500" y="2600325"/>
          <p14:tracePt t="47810" x="3587750" y="2608263"/>
          <p14:tracePt t="47819" x="3548063" y="2624138"/>
          <p14:tracePt t="47825" x="3516313" y="2624138"/>
          <p14:tracePt t="47837" x="3492500" y="2632075"/>
          <p14:tracePt t="47839" x="3451225" y="2647950"/>
          <p14:tracePt t="47849" x="3419475" y="2655888"/>
          <p14:tracePt t="47855" x="3387725" y="2671763"/>
          <p14:tracePt t="47866" x="3348038" y="2679700"/>
          <p14:tracePt t="47870" x="3316288" y="2687638"/>
          <p14:tracePt t="47877" x="3276600" y="2695575"/>
          <p14:tracePt t="47890" x="3244850" y="2703513"/>
          <p14:tracePt t="47893" x="3213100" y="2711450"/>
          <p14:tracePt t="47901" x="3165475" y="2719388"/>
          <p14:tracePt t="47907" x="3100388" y="2735263"/>
          <p14:tracePt t="47915" x="3076575" y="2735263"/>
          <p14:tracePt t="47923" x="3060700" y="2743200"/>
          <p14:tracePt t="47931" x="3044825" y="2743200"/>
          <p14:tracePt t="47939" x="3028950" y="2743200"/>
          <p14:tracePt t="47960" x="3021013" y="2743200"/>
          <p14:tracePt t="48266" x="3021013" y="2751138"/>
          <p14:tracePt t="48274" x="3013075" y="2767013"/>
          <p14:tracePt t="48281" x="3013075" y="2782888"/>
          <p14:tracePt t="48288" x="2997200" y="2798763"/>
          <p14:tracePt t="48296" x="2981325" y="2822575"/>
          <p14:tracePt t="48303" x="2965450" y="2846388"/>
          <p14:tracePt t="48311" x="2949575" y="2862263"/>
          <p14:tracePt t="48318" x="2933700" y="2886075"/>
          <p14:tracePt t="48327" x="2925763" y="2894013"/>
          <p14:tracePt t="48334" x="2901950" y="2919413"/>
          <p14:tracePt t="48343" x="2901950" y="2943225"/>
          <p14:tracePt t="48350" x="2886075" y="2959100"/>
          <p14:tracePt t="48356" x="2886075" y="2974975"/>
          <p14:tracePt t="48365" x="2878138" y="2990850"/>
          <p14:tracePt t="48372" x="2878138" y="3006725"/>
          <p14:tracePt t="48380" x="2878138" y="3014663"/>
          <p14:tracePt t="48387" x="2878138" y="3022600"/>
          <p14:tracePt t="48394" x="2878138" y="3030538"/>
          <p14:tracePt t="48409" x="2878138" y="3038475"/>
          <p14:tracePt t="48416" x="2878138" y="3046413"/>
          <p14:tracePt t="48424" x="2878138" y="3054350"/>
          <p14:tracePt t="48432" x="2886075" y="3054350"/>
          <p14:tracePt t="48454" x="2886075" y="3062288"/>
          <p14:tracePt t="48477" x="2894013" y="3062288"/>
          <p14:tracePt t="48500" x="2901950" y="3062288"/>
          <p14:tracePt t="48514" x="2909888" y="3062288"/>
          <p14:tracePt t="48522" x="2917825" y="3062288"/>
          <p14:tracePt t="48533" x="2925763" y="3062288"/>
          <p14:tracePt t="48545" x="2941638" y="3062288"/>
          <p14:tracePt t="48559" x="2949575" y="3062288"/>
          <p14:tracePt t="48690" x="2957513" y="3062288"/>
          <p14:tracePt t="48720" x="2957513" y="3054350"/>
          <p14:tracePt t="48726" x="2965450" y="3054350"/>
          <p14:tracePt t="48751" x="2973388" y="3054350"/>
          <p14:tracePt t="48755" x="2973388" y="3046413"/>
          <p14:tracePt t="48770" x="2981325" y="3046413"/>
          <p14:tracePt t="48795" x="2989263" y="3046413"/>
          <p14:tracePt t="48808" x="3005138" y="3046413"/>
          <p14:tracePt t="48816" x="3028950" y="3046413"/>
          <p14:tracePt t="48823" x="3060700" y="3046413"/>
          <p14:tracePt t="48833" x="3084513" y="3046413"/>
          <p14:tracePt t="48837" x="3125788" y="3046413"/>
          <p14:tracePt t="48846" x="3157538" y="3046413"/>
          <p14:tracePt t="48852" x="3221038" y="3046413"/>
          <p14:tracePt t="48860" x="3268663" y="3046413"/>
          <p14:tracePt t="48869" x="3340100" y="3046413"/>
          <p14:tracePt t="48875" x="3403600" y="3046413"/>
          <p14:tracePt t="48883" x="3443288" y="3046413"/>
          <p14:tracePt t="48901" x="3548063" y="3046413"/>
          <p14:tracePt t="48908" x="3595688" y="3046413"/>
          <p14:tracePt t="48915" x="3627438" y="3046413"/>
          <p14:tracePt t="48920" x="3675063" y="3054350"/>
          <p14:tracePt t="48928" x="3698875" y="3054350"/>
          <p14:tracePt t="48936" x="3714750" y="3054350"/>
          <p14:tracePt t="48943" x="3722688" y="3062288"/>
          <p14:tracePt t="48952" x="3738563" y="3062288"/>
          <p14:tracePt t="48958" x="3762375" y="3070225"/>
          <p14:tracePt t="48965" x="3770313" y="3070225"/>
          <p14:tracePt t="48973" x="3794125" y="3078163"/>
          <p14:tracePt t="48982" x="3817938" y="3086100"/>
          <p14:tracePt t="48990" x="3843338" y="3094038"/>
          <p14:tracePt t="48996" x="3867150" y="3101975"/>
          <p14:tracePt t="49003" x="3906838" y="3117850"/>
          <p14:tracePt t="49011" x="3938588" y="3125788"/>
          <p14:tracePt t="49020" x="3986213" y="3141663"/>
          <p14:tracePt t="49026" x="4065588" y="3157538"/>
          <p14:tracePt t="49034" x="4097338" y="3173413"/>
          <p14:tracePt t="49040" x="4152900" y="3189288"/>
          <p14:tracePt t="49049" x="4200525" y="3205163"/>
          <p14:tracePt t="49058" x="4249738" y="3213100"/>
          <p14:tracePt t="49065" x="4265613" y="3221038"/>
          <p14:tracePt t="49070" x="4289425" y="3228975"/>
          <p14:tracePt t="49078" x="4297363" y="3228975"/>
          <p14:tracePt t="49108" x="4305300" y="3228975"/>
          <p14:tracePt t="49214" x="4305300" y="3236913"/>
          <p14:tracePt t="49228" x="4305300" y="3252788"/>
          <p14:tracePt t="49243" x="4305300" y="3262313"/>
          <p14:tracePt t="49258" x="4313238" y="3262313"/>
          <p14:tracePt t="49288" x="4321175" y="3262313"/>
          <p14:tracePt t="49297" x="4329113" y="3262313"/>
          <p14:tracePt t="49302" x="4329113" y="3252788"/>
          <p14:tracePt t="49310" x="4337050" y="3236913"/>
          <p14:tracePt t="49320" x="4344988" y="3213100"/>
          <p14:tracePt t="49325" x="4344988" y="3197225"/>
          <p14:tracePt t="49334" x="4352925" y="3181350"/>
          <p14:tracePt t="49340" x="4368800" y="3157538"/>
          <p14:tracePt t="49348" x="4368800" y="3133725"/>
          <p14:tracePt t="49359" x="4376738" y="3109913"/>
          <p14:tracePt t="49364" x="4376738" y="3094038"/>
          <p14:tracePt t="49370" x="4384675" y="3046413"/>
          <p14:tracePt t="49379" x="4384675" y="3030538"/>
          <p14:tracePt t="49385" x="4384675" y="3014663"/>
          <p14:tracePt t="49396" x="4384675" y="2998788"/>
          <p14:tracePt t="49408" x="4384675" y="2990850"/>
          <p14:tracePt t="49416" x="4384675" y="2982913"/>
          <p14:tracePt t="49432" x="4384675" y="2974975"/>
          <p14:tracePt t="49438" x="4384675" y="2967038"/>
          <p14:tracePt t="49445" x="4376738" y="2967038"/>
          <p14:tracePt t="49460" x="4368800" y="2967038"/>
          <p14:tracePt t="49469" x="4368800" y="2959100"/>
          <p14:tracePt t="49486" x="4360863" y="2959100"/>
          <p14:tracePt t="49490" x="4352925" y="2959100"/>
          <p14:tracePt t="49498" x="4344988" y="2959100"/>
          <p14:tracePt t="49515" x="4329113" y="2959100"/>
          <p14:tracePt t="49520" x="4321175" y="2959100"/>
          <p14:tracePt t="49530" x="4313238" y="2959100"/>
          <p14:tracePt t="49536" x="4289425" y="2959100"/>
          <p14:tracePt t="49545" x="4281488" y="2959100"/>
          <p14:tracePt t="49551" x="4257675" y="2959100"/>
          <p14:tracePt t="49558" x="4233863" y="2959100"/>
          <p14:tracePt t="49567" x="4210050" y="2974975"/>
          <p14:tracePt t="49572" x="4200525" y="2974975"/>
          <p14:tracePt t="49583" x="4192588" y="2990850"/>
          <p14:tracePt t="49587" x="4168775" y="2998788"/>
          <p14:tracePt t="49597" x="4160838" y="3014663"/>
          <p14:tracePt t="49603" x="4144963" y="3030538"/>
          <p14:tracePt t="49612" x="4137025" y="3038475"/>
          <p14:tracePt t="49619" x="4129088" y="3062288"/>
          <p14:tracePt t="49625" x="4129088" y="3086100"/>
          <p14:tracePt t="49634" x="4129088" y="3101975"/>
          <p14:tracePt t="49642" x="4129088" y="3117850"/>
          <p14:tracePt t="49647" x="4129088" y="3141663"/>
          <p14:tracePt t="49657" x="4129088" y="3165475"/>
          <p14:tracePt t="49665" x="4129088" y="3189288"/>
          <p14:tracePt t="49670" x="4137025" y="3205163"/>
          <p14:tracePt t="49678" x="4144963" y="3213100"/>
          <p14:tracePt t="49685" x="4160838" y="3221038"/>
          <p14:tracePt t="49692" x="4176713" y="3236913"/>
          <p14:tracePt t="49700" x="4192588" y="3244850"/>
          <p14:tracePt t="49707" x="4200525" y="3244850"/>
          <p14:tracePt t="49716" x="4217988" y="3252788"/>
          <p14:tracePt t="49834" x="4217988" y="3244850"/>
          <p14:tracePt t="49841" x="4217988" y="3221038"/>
          <p14:tracePt t="49849" x="4217988" y="3189288"/>
          <p14:tracePt t="49857" x="4210050" y="3157538"/>
          <p14:tracePt t="49864" x="4176713" y="3109913"/>
          <p14:tracePt t="49872" x="4152900" y="3078163"/>
          <p14:tracePt t="49883" x="4129088" y="3062288"/>
          <p14:tracePt t="49889" x="4097338" y="3030538"/>
          <p14:tracePt t="49895" x="4049713" y="2990850"/>
          <p14:tracePt t="49902" x="4010025" y="2959100"/>
          <p14:tracePt t="49909" x="3946525" y="2927350"/>
          <p14:tracePt t="49916" x="3883025" y="2901950"/>
          <p14:tracePt t="49924" x="3817938" y="2870200"/>
          <p14:tracePt t="49933" x="3762375" y="2838450"/>
          <p14:tracePt t="49939" x="3690938" y="2814638"/>
          <p14:tracePt t="49947" x="3595688" y="2798763"/>
          <p14:tracePt t="49954" x="3516313" y="2790825"/>
          <p14:tracePt t="49962" x="3451225" y="2790825"/>
          <p14:tracePt t="49969" x="3395663" y="2790825"/>
          <p14:tracePt t="49977" x="3332163" y="2790825"/>
          <p14:tracePt t="49984" x="3276600" y="2790825"/>
          <p14:tracePt t="49993" x="3221038" y="2790825"/>
          <p14:tracePt t="50000" x="3173413" y="2790825"/>
          <p14:tracePt t="50008" x="3125788" y="2790825"/>
          <p14:tracePt t="50017" x="3084513" y="2790825"/>
          <p14:tracePt t="50023" x="3044825" y="2798763"/>
          <p14:tracePt t="50032" x="3021013" y="2806700"/>
          <p14:tracePt t="50037" x="3005138" y="2806700"/>
          <p14:tracePt t="50048" x="2981325" y="2806700"/>
          <p14:tracePt t="50053" x="2965450" y="2814638"/>
          <p14:tracePt t="50060" x="2941638" y="2822575"/>
          <p14:tracePt t="50069" x="2925763" y="2822575"/>
          <p14:tracePt t="50075" x="2901950" y="2830513"/>
          <p14:tracePt t="50084" x="2886075" y="2830513"/>
          <p14:tracePt t="50090" x="2870200" y="2830513"/>
          <p14:tracePt t="50097" x="2846388" y="2838450"/>
          <p14:tracePt t="50106" x="2822575" y="2838450"/>
          <p14:tracePt t="50114" x="2798763" y="2838450"/>
          <p14:tracePt t="50120" x="2774950" y="2838450"/>
          <p14:tracePt t="50129" x="2709863" y="2838450"/>
          <p14:tracePt t="50136" x="2678113" y="2838450"/>
          <p14:tracePt t="50142" x="2630488" y="2838450"/>
          <p14:tracePt t="50152" x="2590800" y="2838450"/>
          <p14:tracePt t="50157" x="2566988" y="2838450"/>
          <p14:tracePt t="50166" x="2535238" y="2838450"/>
          <p14:tracePt t="50173" x="2511425" y="2838450"/>
          <p14:tracePt t="50180" x="2495550" y="2838450"/>
          <p14:tracePt t="50187" x="2471738" y="2838450"/>
          <p14:tracePt t="50196" x="2447925" y="2838450"/>
          <p14:tracePt t="50203" x="2424113" y="2838450"/>
          <p14:tracePt t="50210" x="2392363" y="2838450"/>
          <p14:tracePt t="50217" x="2366963" y="2838450"/>
          <p14:tracePt t="50225" x="2343150" y="2838450"/>
          <p14:tracePt t="50236" x="2327275" y="2830513"/>
          <p14:tracePt t="50240" x="2303463" y="2830513"/>
          <p14:tracePt t="50247" x="2279650" y="2822575"/>
          <p14:tracePt t="50255" x="2255838" y="2822575"/>
          <p14:tracePt t="50265" x="2232025" y="2822575"/>
          <p14:tracePt t="50270" x="2208213" y="2822575"/>
          <p14:tracePt t="50279" x="2192338" y="2814638"/>
          <p14:tracePt t="50284" x="2176463" y="2814638"/>
          <p14:tracePt t="50294" x="2160588" y="2814638"/>
          <p14:tracePt t="50301" x="2136775" y="2814638"/>
          <p14:tracePt t="50309" x="2120900" y="2814638"/>
          <p14:tracePt t="50316" x="2105025" y="2814638"/>
          <p14:tracePt t="50330" x="2097088" y="2814638"/>
          <p14:tracePt t="50347" x="2089150" y="2814638"/>
          <p14:tracePt t="50361" x="2081213" y="2814638"/>
          <p14:tracePt t="50488" x="2089150" y="2806700"/>
          <p14:tracePt t="50503" x="2097088" y="2806700"/>
          <p14:tracePt t="50512" x="2105025" y="2806700"/>
          <p14:tracePt t="50518" x="2112963" y="2806700"/>
          <p14:tracePt t="50534" x="2120900" y="2806700"/>
          <p14:tracePt t="50540" x="2120900" y="2798763"/>
          <p14:tracePt t="50549" x="2128838" y="2798763"/>
          <p14:tracePt t="50565" x="2136775" y="2798763"/>
          <p14:tracePt t="50570" x="2152650" y="2798763"/>
          <p14:tracePt t="50580" x="2160588" y="2790825"/>
          <p14:tracePt t="50588" x="2176463" y="2790825"/>
          <p14:tracePt t="50592" x="2184400" y="2782888"/>
          <p14:tracePt t="50600" x="2200275" y="2782888"/>
          <p14:tracePt t="50607" x="2224088" y="2782888"/>
          <p14:tracePt t="50617" x="2232025" y="2782888"/>
          <p14:tracePt t="50625" x="2255838" y="2782888"/>
          <p14:tracePt t="50630" x="2271713" y="2774950"/>
          <p14:tracePt t="50638" x="2287588" y="2774950"/>
          <p14:tracePt t="50646" x="2303463" y="2774950"/>
          <p14:tracePt t="50653" x="2319338" y="2774950"/>
          <p14:tracePt t="50664" x="2335213" y="2774950"/>
          <p14:tracePt t="50668" x="2351088" y="2774950"/>
          <p14:tracePt t="50675" x="2374900" y="2774950"/>
          <p14:tracePt t="50684" x="2384425" y="2774950"/>
          <p14:tracePt t="50690" x="2392363" y="2774950"/>
          <p14:tracePt t="50698" x="2400300" y="2774950"/>
          <p14:tracePt t="50705" x="2416175" y="2774950"/>
          <p14:tracePt t="50716" x="2432050" y="2774950"/>
          <p14:tracePt t="50720" x="2447925" y="2774950"/>
          <p14:tracePt t="50730" x="2471738" y="2774950"/>
          <p14:tracePt t="50737" x="2479675" y="2774950"/>
          <p14:tracePt t="50744" x="2495550" y="2774950"/>
          <p14:tracePt t="50751" x="2511425" y="2774950"/>
          <p14:tracePt t="50758" x="2535238" y="2774950"/>
          <p14:tracePt t="50767" x="2559050" y="2774950"/>
          <p14:tracePt t="50774" x="2574925" y="2774950"/>
          <p14:tracePt t="50781" x="2590800" y="2774950"/>
          <p14:tracePt t="50787" x="2638425" y="2774950"/>
          <p14:tracePt t="50798" x="2662238" y="2774950"/>
          <p14:tracePt t="50803" x="2709863" y="2782888"/>
          <p14:tracePt t="50814" x="2741613" y="2782888"/>
          <p14:tracePt t="50818" x="2767013" y="2782888"/>
          <p14:tracePt t="50825" x="2798763" y="2782888"/>
          <p14:tracePt t="50833" x="2830513" y="2790825"/>
          <p14:tracePt t="50840" x="2854325" y="2790825"/>
          <p14:tracePt t="50849" x="2886075" y="2790825"/>
          <p14:tracePt t="50855" x="2917825" y="2790825"/>
          <p14:tracePt t="50863" x="2957513" y="2790825"/>
          <p14:tracePt t="50870" x="2973388" y="2790825"/>
          <p14:tracePt t="50879" x="3005138" y="2790825"/>
          <p14:tracePt t="50886" x="3028950" y="2798763"/>
          <p14:tracePt t="50904" x="3117850" y="2806700"/>
          <p14:tracePt t="50907" x="3157538" y="2806700"/>
          <p14:tracePt t="50916" x="3205163" y="2806700"/>
          <p14:tracePt t="50925" x="3244850" y="2814638"/>
          <p14:tracePt t="50930" x="3276600" y="2814638"/>
          <p14:tracePt t="50938" x="3324225" y="2814638"/>
          <p14:tracePt t="50947" x="3355975" y="2822575"/>
          <p14:tracePt t="50953" x="3419475" y="2822575"/>
          <p14:tracePt t="50962" x="3443288" y="2822575"/>
          <p14:tracePt t="50968" x="3459163" y="2830513"/>
          <p14:tracePt t="50976" x="3484563" y="2830513"/>
          <p14:tracePt t="50983" x="3508375" y="2830513"/>
          <p14:tracePt t="50990" x="3516313" y="2830513"/>
          <p14:tracePt t="51000" x="3524250" y="2830513"/>
          <p14:tracePt t="51005" x="3540125" y="2830513"/>
          <p14:tracePt t="51013" x="3556000" y="2838450"/>
          <p14:tracePt t="51020" x="3571875" y="2846388"/>
          <p14:tracePt t="51035" x="3587750" y="2846388"/>
          <p14:tracePt t="51043" x="3611563" y="2854325"/>
          <p14:tracePt t="51052" x="3627438" y="2862263"/>
          <p14:tracePt t="51058" x="3651250" y="2870200"/>
          <p14:tracePt t="51066" x="3667125" y="2870200"/>
          <p14:tracePt t="51072" x="3690938" y="2886075"/>
          <p14:tracePt t="51080" x="3722688" y="2901950"/>
          <p14:tracePt t="51087" x="3754438" y="2901950"/>
          <p14:tracePt t="51097" x="3794125" y="2927350"/>
          <p14:tracePt t="51103" x="3843338" y="2943225"/>
          <p14:tracePt t="51112" x="3914775" y="2974975"/>
          <p14:tracePt t="51119" x="3962400" y="2998788"/>
          <p14:tracePt t="51125" x="4010025" y="3022600"/>
          <p14:tracePt t="51134" x="4065588" y="3046413"/>
          <p14:tracePt t="51140" x="4081463" y="3062288"/>
          <p14:tracePt t="51148" x="4137025" y="3094038"/>
          <p14:tracePt t="51155" x="4176713" y="3109913"/>
          <p14:tracePt t="51164" x="4210050" y="3133725"/>
          <p14:tracePt t="51170" x="4225925" y="3141663"/>
          <p14:tracePt t="51179" x="4257675" y="3157538"/>
          <p14:tracePt t="51194" x="4265613" y="3157538"/>
          <p14:tracePt t="51201" x="4273550" y="3165475"/>
          <p14:tracePt t="51216" x="4281488" y="3165475"/>
          <p14:tracePt t="51254" x="4281488" y="3173413"/>
          <p14:tracePt t="52923" x="4241800" y="3181350"/>
          <p14:tracePt t="52932" x="4210050" y="3189288"/>
          <p14:tracePt t="52939" x="4184650" y="3197225"/>
          <p14:tracePt t="52947" x="4152900" y="3205163"/>
          <p14:tracePt t="52954" x="4113213" y="3213100"/>
          <p14:tracePt t="52962" x="4081463" y="3213100"/>
          <p14:tracePt t="52969" x="4049713" y="3221038"/>
          <p14:tracePt t="52977" x="4002088" y="3236913"/>
          <p14:tracePt t="52984" x="3954463" y="3236913"/>
          <p14:tracePt t="52993" x="3914775" y="3244850"/>
          <p14:tracePt t="52999" x="3859213" y="3252788"/>
          <p14:tracePt t="53007" x="3802063" y="3270250"/>
          <p14:tracePt t="53014" x="3754438" y="3278188"/>
          <p14:tracePt t="53022" x="3683000" y="3294063"/>
          <p14:tracePt t="53031" x="3635375" y="3309938"/>
          <p14:tracePt t="53037" x="3579813" y="3317875"/>
          <p14:tracePt t="53045" x="3516313" y="3333750"/>
          <p14:tracePt t="53051" x="3459163" y="3333750"/>
          <p14:tracePt t="53060" x="3403600" y="3341688"/>
          <p14:tracePt t="53067" x="3340100" y="3341688"/>
          <p14:tracePt t="53074" x="3292475" y="3341688"/>
          <p14:tracePt t="53081" x="3236913" y="3349625"/>
          <p14:tracePt t="53089" x="3173413" y="3349625"/>
          <p14:tracePt t="53097" x="3117850" y="3357563"/>
          <p14:tracePt t="53104" x="3060700" y="3357563"/>
          <p14:tracePt t="53112" x="3028950" y="3357563"/>
          <p14:tracePt t="53119" x="2997200" y="3357563"/>
          <p14:tracePt t="53127" x="2965450" y="3357563"/>
          <p14:tracePt t="53134" x="2941638" y="3357563"/>
          <p14:tracePt t="53144" x="2917825" y="3365500"/>
          <p14:tracePt t="53149" x="2878138" y="3365500"/>
          <p14:tracePt t="53157" x="2846388" y="3365500"/>
          <p14:tracePt t="53164" x="2814638" y="3357563"/>
          <p14:tracePt t="53173" x="2790825" y="3357563"/>
          <p14:tracePt t="53179" x="2741613" y="3341688"/>
          <p14:tracePt t="53187" x="2693988" y="3333750"/>
          <p14:tracePt t="53195" x="2670175" y="3325813"/>
          <p14:tracePt t="53202" x="2630488" y="3317875"/>
          <p14:tracePt t="53209" x="2582863" y="3302000"/>
          <p14:tracePt t="53216" x="2543175" y="3286125"/>
          <p14:tracePt t="53224" x="2503488" y="3278188"/>
          <p14:tracePt t="53232" x="2471738" y="3270250"/>
          <p14:tracePt t="53239" x="2439988" y="3244850"/>
          <p14:tracePt t="53246" x="2400300" y="3228975"/>
          <p14:tracePt t="53254" x="2366963" y="3213100"/>
          <p14:tracePt t="53262" x="2335213" y="3197225"/>
          <p14:tracePt t="53269" x="2319338" y="3189288"/>
          <p14:tracePt t="53277" x="2311400" y="3181350"/>
          <p14:tracePt t="53284" x="2295525" y="3173413"/>
          <p14:tracePt t="53293" x="2287588" y="3157538"/>
          <p14:tracePt t="53299" x="2279650" y="3157538"/>
          <p14:tracePt t="53307" x="2279650" y="3141663"/>
          <p14:tracePt t="53314" x="2271713" y="3133725"/>
          <p14:tracePt t="53322" x="2255838" y="3109913"/>
          <p14:tracePt t="53329" x="2255838" y="3101975"/>
          <p14:tracePt t="53337" x="2255838" y="3086100"/>
          <p14:tracePt t="53345" x="2247900" y="3070225"/>
          <p14:tracePt t="53352" x="2239963" y="3062288"/>
          <p14:tracePt t="53360" x="2239963" y="3046413"/>
          <p14:tracePt t="53366" x="2224088" y="3030538"/>
          <p14:tracePt t="53374" x="2216150" y="3014663"/>
          <p14:tracePt t="53382" x="2216150" y="2998788"/>
          <p14:tracePt t="53390" x="2200275" y="2982913"/>
          <p14:tracePt t="53397" x="2192338" y="2967038"/>
          <p14:tracePt t="53404" x="2168525" y="2943225"/>
          <p14:tracePt t="53412" x="2136775" y="2919413"/>
          <p14:tracePt t="53420" x="2097088" y="2901950"/>
          <p14:tracePt t="53427" x="2049463" y="2878138"/>
          <p14:tracePt t="53435" x="2008188" y="2854325"/>
          <p14:tracePt t="53443" x="1976438" y="2846388"/>
          <p14:tracePt t="53449" x="1944688" y="2838450"/>
          <p14:tracePt t="53457" x="1905000" y="2830513"/>
          <p14:tracePt t="53464" x="1889125" y="2830513"/>
          <p14:tracePt t="53472" x="1865313" y="2822575"/>
          <p14:tracePt t="53479" x="1841500" y="2814638"/>
          <p14:tracePt t="53487" x="1833563" y="2814638"/>
          <p14:tracePt t="53496" x="1817688" y="2806700"/>
          <p14:tracePt t="53502" x="1809750" y="2806700"/>
          <p14:tracePt t="53517" x="1809750" y="2798763"/>
          <p14:tracePt t="53524" x="1801813" y="2798763"/>
          <p14:tracePt t="53532" x="1793875" y="2798763"/>
          <p14:tracePt t="53547" x="1785938" y="2798763"/>
          <p14:tracePt t="53554" x="1785938" y="2790825"/>
          <p14:tracePt t="53857" x="1793875" y="2790825"/>
          <p14:tracePt t="53874" x="1801813" y="2790825"/>
          <p14:tracePt t="53901" x="1809750" y="2790825"/>
          <p14:tracePt t="53917" x="1817688" y="2798763"/>
          <p14:tracePt t="53924" x="1825625" y="2806700"/>
          <p14:tracePt t="53934" x="1825625" y="2814638"/>
          <p14:tracePt t="53937" x="1833563" y="2822575"/>
          <p14:tracePt t="53948" x="1833563" y="2830513"/>
          <p14:tracePt t="53952" x="1833563" y="2846388"/>
          <p14:tracePt t="53960" x="1841500" y="2854325"/>
          <p14:tracePt t="53967" x="1841500" y="2862263"/>
          <p14:tracePt t="53976" x="1841500" y="2878138"/>
          <p14:tracePt t="53987" x="1841500" y="2901950"/>
          <p14:tracePt t="53989" x="1841500" y="2919413"/>
          <p14:tracePt t="53998" x="1841500" y="2935288"/>
          <p14:tracePt t="54004" x="1833563" y="2959100"/>
          <p14:tracePt t="54012" x="1825625" y="2974975"/>
          <p14:tracePt t="54020" x="1825625" y="3006725"/>
          <p14:tracePt t="54028" x="1817688" y="3030538"/>
          <p14:tracePt t="54035" x="1809750" y="3038475"/>
          <p14:tracePt t="54043" x="1809750" y="3054350"/>
          <p14:tracePt t="54049" x="1809750" y="3062288"/>
          <p14:tracePt t="54058" x="1809750" y="3070225"/>
          <p14:tracePt t="54064" x="1809750" y="3078163"/>
          <p14:tracePt t="54072" x="1809750" y="3094038"/>
          <p14:tracePt t="54079" x="1809750" y="3101975"/>
          <p14:tracePt t="54087" x="1817688" y="3109913"/>
          <p14:tracePt t="54097" x="1817688" y="3117850"/>
          <p14:tracePt t="54102" x="1817688" y="3133725"/>
          <p14:tracePt t="54110" x="1825625" y="3133725"/>
          <p14:tracePt t="54117" x="1833563" y="3149600"/>
          <p14:tracePt t="54126" x="1833563" y="3165475"/>
          <p14:tracePt t="54132" x="1841500" y="3165475"/>
          <p14:tracePt t="54140" x="1841500" y="3181350"/>
          <p14:tracePt t="54147" x="1857375" y="3205163"/>
          <p14:tracePt t="54154" x="1865313" y="3213100"/>
          <p14:tracePt t="54163" x="1881188" y="3236913"/>
          <p14:tracePt t="54171" x="1897063" y="3252788"/>
          <p14:tracePt t="54179" x="1905000" y="3262313"/>
          <p14:tracePt t="54185" x="1912938" y="3278188"/>
          <p14:tracePt t="54193" x="1952625" y="3309938"/>
          <p14:tracePt t="54199" x="1984375" y="3325813"/>
          <p14:tracePt t="54209" x="2025650" y="3341688"/>
          <p14:tracePt t="54215" x="2073275" y="3365500"/>
          <p14:tracePt t="54222" x="2105025" y="3381375"/>
          <p14:tracePt t="54230" x="2152650" y="3397250"/>
          <p14:tracePt t="54237" x="2184400" y="3413125"/>
          <p14:tracePt t="54246" x="2216150" y="3429000"/>
          <p14:tracePt t="54252" x="2247900" y="3436938"/>
          <p14:tracePt t="54260" x="2271713" y="3436938"/>
          <p14:tracePt t="54267" x="2295525" y="3444875"/>
          <p14:tracePt t="54276" x="2319338" y="3452813"/>
          <p14:tracePt t="54282" x="2343150" y="3460750"/>
          <p14:tracePt t="54290" x="2366963" y="3460750"/>
          <p14:tracePt t="54297" x="2392363" y="3460750"/>
          <p14:tracePt t="54304" x="2416175" y="3460750"/>
          <p14:tracePt t="54314" x="2424113" y="3460750"/>
          <p14:tracePt t="54319" x="2447925" y="3460750"/>
          <p14:tracePt t="54329" x="2479675" y="3460750"/>
          <p14:tracePt t="54335" x="2503488" y="3460750"/>
          <p14:tracePt t="54344" x="2527300" y="3460750"/>
          <p14:tracePt t="54350" x="2582863" y="3460750"/>
          <p14:tracePt t="54360" x="2622550" y="3468688"/>
          <p14:tracePt t="54365" x="2662238" y="3468688"/>
          <p14:tracePt t="54372" x="2686050" y="3476625"/>
          <p14:tracePt t="54380" x="2717800" y="3476625"/>
          <p14:tracePt t="54387" x="2767013" y="3476625"/>
          <p14:tracePt t="54397" x="2790825" y="3476625"/>
          <p14:tracePt t="54402" x="2822575" y="3476625"/>
          <p14:tracePt t="54412" x="2854325" y="3476625"/>
          <p14:tracePt t="54417" x="2878138" y="3476625"/>
          <p14:tracePt t="54426" x="2894013" y="3476625"/>
          <p14:tracePt t="54432" x="2925763" y="3476625"/>
          <p14:tracePt t="54440" x="2941638" y="3468688"/>
          <p14:tracePt t="54447" x="2973388" y="3468688"/>
          <p14:tracePt t="54455" x="2997200" y="3468688"/>
          <p14:tracePt t="54464" x="3036888" y="3460750"/>
          <p14:tracePt t="54470" x="3068638" y="3452813"/>
          <p14:tracePt t="54479" x="3092450" y="3444875"/>
          <p14:tracePt t="54485" x="3125788" y="3444875"/>
          <p14:tracePt t="54493" x="3165475" y="3436938"/>
          <p14:tracePt t="54500" x="3213100" y="3429000"/>
          <p14:tracePt t="54508" x="3260725" y="3429000"/>
          <p14:tracePt t="54515" x="3316288" y="3429000"/>
          <p14:tracePt t="54522" x="3355975" y="3421063"/>
          <p14:tracePt t="54529" x="3411538" y="3421063"/>
          <p14:tracePt t="54537" x="3451225" y="3421063"/>
          <p14:tracePt t="54547" x="3492500" y="3421063"/>
          <p14:tracePt t="54553" x="3524250" y="3421063"/>
          <p14:tracePt t="54560" x="3563938" y="3421063"/>
          <p14:tracePt t="54568" x="3587750" y="3421063"/>
          <p14:tracePt t="54577" x="3619500" y="3421063"/>
          <p14:tracePt t="54583" x="3659188" y="3413125"/>
          <p14:tracePt t="54590" x="3675063" y="3413125"/>
          <p14:tracePt t="54597" x="3690938" y="3405188"/>
          <p14:tracePt t="54604" x="3706813" y="3397250"/>
          <p14:tracePt t="54613" x="3722688" y="3397250"/>
          <p14:tracePt t="54619" x="3746500" y="3397250"/>
          <p14:tracePt t="54629" x="3770313" y="3389313"/>
          <p14:tracePt t="54634" x="3802063" y="3381375"/>
          <p14:tracePt t="54644" x="3817938" y="3373438"/>
          <p14:tracePt t="54650" x="3833813" y="3373438"/>
          <p14:tracePt t="54658" x="3843338" y="3365500"/>
          <p14:tracePt t="54664" x="3851275" y="3357563"/>
          <p14:tracePt t="54673" x="3859213" y="3357563"/>
          <p14:tracePt t="54679" x="3859213" y="3349625"/>
          <p14:tracePt t="54687" x="3867150" y="3349625"/>
          <p14:tracePt t="54696" x="3867150" y="3341688"/>
          <p14:tracePt t="54702" x="3875088" y="3333750"/>
          <p14:tracePt t="54710" x="3883025" y="3317875"/>
          <p14:tracePt t="54717" x="3883025" y="3309938"/>
          <p14:tracePt t="54726" x="3890963" y="3294063"/>
          <p14:tracePt t="54732" x="3898900" y="3278188"/>
          <p14:tracePt t="54740" x="3898900" y="3270250"/>
          <p14:tracePt t="54747" x="3914775" y="3244850"/>
          <p14:tracePt t="54755" x="3922713" y="3228975"/>
          <p14:tracePt t="54762" x="3922713" y="3213100"/>
          <p14:tracePt t="54769" x="3930650" y="3189288"/>
          <p14:tracePt t="54778" x="3930650" y="3173413"/>
          <p14:tracePt t="54784" x="3930650" y="3165475"/>
          <p14:tracePt t="54792" x="3930650" y="3157538"/>
          <p14:tracePt t="54799" x="3930650" y="3117850"/>
          <p14:tracePt t="54809" x="3930650" y="3078163"/>
          <p14:tracePt t="54815" x="3914775" y="3038475"/>
          <p14:tracePt t="54823" x="3875088" y="2982913"/>
          <p14:tracePt t="54830" x="3825875" y="2935288"/>
          <p14:tracePt t="54837" x="3786188" y="2909888"/>
          <p14:tracePt t="54845" x="3754438" y="2894013"/>
          <p14:tracePt t="54852" x="3683000" y="2854325"/>
          <p14:tracePt t="54861" x="3627438" y="2838450"/>
          <p14:tracePt t="54867" x="3548063" y="2822575"/>
          <p14:tracePt t="54877" x="3484563" y="2814638"/>
          <p14:tracePt t="54882" x="3411538" y="2806700"/>
          <p14:tracePt t="54890" x="3348038" y="2806700"/>
          <p14:tracePt t="54912" x="3197225" y="2806700"/>
          <p14:tracePt t="54914" x="3125788" y="2814638"/>
          <p14:tracePt t="54920" x="3044825" y="2830513"/>
          <p14:tracePt t="54929" x="2973388" y="2854325"/>
          <p14:tracePt t="54934" x="2917825" y="2870200"/>
          <p14:tracePt t="54942" x="2838450" y="2894013"/>
          <p14:tracePt t="54949" x="2782888" y="2909888"/>
          <p14:tracePt t="54958" x="2709863" y="2935288"/>
          <p14:tracePt t="54965" x="2654300" y="2951163"/>
          <p14:tracePt t="54972" x="2590800" y="2974975"/>
          <p14:tracePt t="54980" x="2535238" y="2990850"/>
          <p14:tracePt t="54987" x="2487613" y="3014663"/>
          <p14:tracePt t="54996" x="2432050" y="3038475"/>
          <p14:tracePt t="55002" x="2392363" y="3054350"/>
          <p14:tracePt t="55010" x="2335213" y="3070225"/>
          <p14:tracePt t="55017" x="2311400" y="3078163"/>
          <p14:tracePt t="55026" x="2303463" y="3078163"/>
          <p14:tracePt t="55032" x="2287588" y="3086100"/>
          <p14:tracePt t="55040" x="2271713" y="3094038"/>
          <p14:tracePt t="55047" x="2255838" y="3101975"/>
          <p14:tracePt t="55055" x="2239963" y="3101975"/>
          <p14:tracePt t="55064" x="2232025" y="3109913"/>
          <p14:tracePt t="55070" x="2216150" y="3117850"/>
          <p14:tracePt t="55084" x="2200275" y="3117850"/>
          <p14:tracePt t="55093" x="2192338" y="3125788"/>
          <p14:tracePt t="55100" x="2184400" y="3133725"/>
          <p14:tracePt t="55109" x="2168525" y="3133725"/>
          <p14:tracePt t="55114" x="2144713" y="3133725"/>
          <p14:tracePt t="55123" x="2128838" y="3133725"/>
          <p14:tracePt t="55130" x="2112963" y="3133725"/>
          <p14:tracePt t="55138" x="2089150" y="3133725"/>
          <p14:tracePt t="55145" x="2065338" y="3133725"/>
          <p14:tracePt t="55153" x="2049463" y="3133725"/>
          <p14:tracePt t="55160" x="2025650" y="3133725"/>
          <p14:tracePt t="55167" x="2000250" y="3133725"/>
          <p14:tracePt t="55176" x="1968500" y="3133725"/>
          <p14:tracePt t="55182" x="1952625" y="3133725"/>
          <p14:tracePt t="55190" x="1936750" y="3133725"/>
          <p14:tracePt t="55197" x="1920875" y="3133725"/>
          <p14:tracePt t="55204" x="1912938" y="3133725"/>
          <p14:tracePt t="55212" x="1912938" y="3141663"/>
          <p14:tracePt t="55228" x="1912938" y="3149600"/>
          <p14:tracePt t="55237" x="1912938" y="3157538"/>
          <p14:tracePt t="55251" x="1912938" y="3165475"/>
          <p14:tracePt t="55265" x="1912938" y="3173413"/>
          <p14:tracePt t="55273" x="1912938" y="3181350"/>
          <p14:tracePt t="55281" x="1912938" y="3189288"/>
          <p14:tracePt t="55289" x="1928813" y="3189288"/>
          <p14:tracePt t="55296" x="1936750" y="3205163"/>
          <p14:tracePt t="55302" x="1952625" y="3213100"/>
          <p14:tracePt t="55313" x="1976438" y="3228975"/>
          <p14:tracePt t="55317" x="2017713" y="3244850"/>
          <p14:tracePt t="55327" x="2065338" y="3252788"/>
          <p14:tracePt t="55331" x="2112963" y="3270250"/>
          <p14:tracePt t="55341" x="2176463" y="3278188"/>
          <p14:tracePt t="55347" x="2255838" y="3286125"/>
          <p14:tracePt t="55355" x="2343150" y="3302000"/>
          <p14:tracePt t="55364" x="2439988" y="3302000"/>
          <p14:tracePt t="55369" x="2503488" y="3302000"/>
          <p14:tracePt t="55378" x="2606675" y="3309938"/>
          <p14:tracePt t="55385" x="2693988" y="3309938"/>
          <p14:tracePt t="55392" x="2782888" y="3309938"/>
          <p14:tracePt t="55400" x="2862263" y="3309938"/>
          <p14:tracePt t="55409" x="2917825" y="3309938"/>
          <p14:tracePt t="55414" x="2989263" y="3309938"/>
          <p14:tracePt t="55422" x="3044825" y="3309938"/>
          <p14:tracePt t="55429" x="3084513" y="3302000"/>
          <p14:tracePt t="55438" x="3117850" y="3294063"/>
          <p14:tracePt t="55445" x="3133725" y="3294063"/>
          <p14:tracePt t="55453" x="3149600" y="3294063"/>
          <p14:tracePt t="55461" x="3157538" y="3294063"/>
          <p14:tracePt t="55467" x="3157538" y="3286125"/>
          <p14:tracePt t="55477" x="3165475" y="3286125"/>
          <p14:tracePt t="55490" x="3173413" y="3286125"/>
          <p14:tracePt t="55497" x="3181350" y="3286125"/>
          <p14:tracePt t="55505" x="3189288" y="3286125"/>
          <p14:tracePt t="55515" x="3205163" y="3286125"/>
          <p14:tracePt t="55519" x="3236913" y="3286125"/>
          <p14:tracePt t="55528" x="3268663" y="3286125"/>
          <p14:tracePt t="55534" x="3300413" y="3286125"/>
          <p14:tracePt t="55544" x="3355975" y="3286125"/>
          <p14:tracePt t="55550" x="3419475" y="3286125"/>
          <p14:tracePt t="55559" x="3500438" y="3294063"/>
          <p14:tracePt t="55565" x="3571875" y="3302000"/>
          <p14:tracePt t="55573" x="3651250" y="3317875"/>
          <p14:tracePt t="55580" x="3722688" y="3325813"/>
          <p14:tracePt t="55587" x="3825875" y="3333750"/>
          <p14:tracePt t="55595" x="3938588" y="3341688"/>
          <p14:tracePt t="55603" x="4049713" y="3341688"/>
          <p14:tracePt t="55610" x="4152900" y="3349625"/>
          <p14:tracePt t="55617" x="4273550" y="3349625"/>
          <p14:tracePt t="55627" x="4368800" y="3349625"/>
          <p14:tracePt t="55632" x="4440238" y="3349625"/>
          <p14:tracePt t="55640" x="4543425" y="3349625"/>
          <p14:tracePt t="55647" x="4640263" y="3349625"/>
          <p14:tracePt t="55654" x="4727575" y="3349625"/>
          <p14:tracePt t="55662" x="4799013" y="3349625"/>
          <p14:tracePt t="55669" x="4878388" y="3349625"/>
          <p14:tracePt t="55678" x="4926013" y="3349625"/>
          <p14:tracePt t="55685" x="4975225" y="3349625"/>
          <p14:tracePt t="55693" x="5038725" y="3349625"/>
          <p14:tracePt t="55702" x="5094288" y="3349625"/>
          <p14:tracePt t="55708" x="5149850" y="3333750"/>
          <p14:tracePt t="55715" x="5189538" y="3333750"/>
          <p14:tracePt t="55723" x="5237163" y="3325813"/>
          <p14:tracePt t="55730" x="5253038" y="3325813"/>
          <p14:tracePt t="55737" x="5276850" y="3317875"/>
          <p14:tracePt t="55745" x="5300663" y="3309938"/>
          <p14:tracePt t="55752" x="5341938" y="3302000"/>
          <p14:tracePt t="55761" x="5357813" y="3294063"/>
          <p14:tracePt t="55767" x="5381625" y="3278188"/>
          <p14:tracePt t="55777" x="5405438" y="3270250"/>
          <p14:tracePt t="55782" x="5413375" y="3270250"/>
          <p14:tracePt t="55792" x="5429250" y="3262313"/>
          <p14:tracePt t="55797" x="5437188" y="3252788"/>
          <p14:tracePt t="55805" x="5445125" y="3252788"/>
          <p14:tracePt t="55815" x="5453063" y="3244850"/>
          <p14:tracePt t="55819" x="5461000" y="3244850"/>
          <p14:tracePt t="55828" x="5461000" y="3236913"/>
          <p14:tracePt t="55835" x="5461000" y="3228975"/>
          <p14:tracePt t="55845" x="5468938" y="3228975"/>
          <p14:tracePt t="55849" x="5468938" y="3221038"/>
          <p14:tracePt t="55879" x="5468938" y="3213100"/>
          <p14:tracePt t="56831" x="5468938" y="3221038"/>
          <p14:tracePt t="56855" x="5461000" y="3221038"/>
          <p14:tracePt t="56861" x="5461000" y="3228975"/>
          <p14:tracePt t="56877" x="5453063" y="3236913"/>
          <p14:tracePt t="56914" x="5453063" y="3244850"/>
          <p14:tracePt t="57378" x="5445125" y="3244850"/>
          <p14:tracePt t="57386" x="5437188" y="3252788"/>
          <p14:tracePt t="57393" x="5429250" y="3262313"/>
          <p14:tracePt t="57401" x="5405438" y="3262313"/>
          <p14:tracePt t="57409" x="5365750" y="3270250"/>
          <p14:tracePt t="57417" x="5334000" y="3286125"/>
          <p14:tracePt t="57425" x="5284788" y="3302000"/>
          <p14:tracePt t="57432" x="5260975" y="3309938"/>
          <p14:tracePt t="57440" x="5205413" y="3333750"/>
          <p14:tracePt t="57447" x="5157788" y="3349625"/>
          <p14:tracePt t="57454" x="5102225" y="3373438"/>
          <p14:tracePt t="57463" x="5046663" y="3397250"/>
          <p14:tracePt t="57469" x="4999038" y="3421063"/>
          <p14:tracePt t="57477" x="4951413" y="3436938"/>
          <p14:tracePt t="57484" x="4918075" y="3444875"/>
          <p14:tracePt t="57492" x="4886325" y="3460750"/>
          <p14:tracePt t="57499" x="4878388" y="3460750"/>
          <p14:tracePt t="57507" x="4862513" y="3460750"/>
          <p14:tracePt t="57514" x="4846638" y="3468688"/>
          <p14:tracePt t="57523" x="4822825" y="3476625"/>
          <p14:tracePt t="57529" x="4799013" y="3476625"/>
          <p14:tracePt t="57537" x="4775200" y="3476625"/>
          <p14:tracePt t="57544" x="4751388" y="3476625"/>
          <p14:tracePt t="57552" x="4727575" y="3476625"/>
          <p14:tracePt t="57559" x="4703763" y="3476625"/>
          <p14:tracePt t="57566" x="4679950" y="3476625"/>
          <p14:tracePt t="57575" x="4656138" y="3476625"/>
          <p14:tracePt t="57582" x="4624388" y="3476625"/>
          <p14:tracePt t="57589" x="4600575" y="3476625"/>
          <p14:tracePt t="57596" x="4567238" y="3476625"/>
          <p14:tracePt t="57604" x="4495800" y="3460750"/>
          <p14:tracePt t="57612" x="4448175" y="3460750"/>
          <p14:tracePt t="57619" x="4424363" y="3452813"/>
          <p14:tracePt t="57626" x="4392613" y="3452813"/>
          <p14:tracePt t="57634" x="4352925" y="3444875"/>
          <p14:tracePt t="57642" x="4337050" y="3444875"/>
          <p14:tracePt t="57649" x="4297363" y="3436938"/>
          <p14:tracePt t="57657" x="4273550" y="3436938"/>
          <p14:tracePt t="57665" x="4241800" y="3429000"/>
          <p14:tracePt t="57673" x="4217988" y="3429000"/>
          <p14:tracePt t="57679" x="4192588" y="3421063"/>
          <p14:tracePt t="57687" x="4184650" y="3421063"/>
          <p14:tracePt t="57694" x="4168775" y="3421063"/>
          <p14:tracePt t="57701" x="4152900" y="3421063"/>
          <p14:tracePt t="57710" x="4137025" y="3421063"/>
          <p14:tracePt t="57717" x="4121150" y="3421063"/>
          <p14:tracePt t="57725" x="4113213" y="3421063"/>
          <p14:tracePt t="57732" x="4097338" y="3421063"/>
          <p14:tracePt t="57739" x="4081463" y="3421063"/>
          <p14:tracePt t="57746" x="4065588" y="3421063"/>
          <p14:tracePt t="57754" x="4041775" y="3421063"/>
          <p14:tracePt t="57762" x="4033838" y="3421063"/>
          <p14:tracePt t="57769" x="4025900" y="3421063"/>
          <p14:tracePt t="57777" x="4010025" y="3421063"/>
          <p14:tracePt t="57784" x="4002088" y="3421063"/>
          <p14:tracePt t="57799" x="3994150" y="3421063"/>
          <p14:tracePt t="57807" x="3986213" y="3421063"/>
          <p14:tracePt t="57829" x="3978275" y="3413125"/>
          <p14:tracePt t="57876" x="3970338" y="3413125"/>
          <p14:tracePt t="57894" x="3970338" y="3405188"/>
          <p14:tracePt t="57959" x="3962400" y="3405188"/>
          <p14:tracePt t="57965" x="3954463" y="3405188"/>
          <p14:tracePt t="57980" x="3922713" y="3405188"/>
          <p14:tracePt t="57988" x="3906838" y="3413125"/>
          <p14:tracePt t="57995" x="3890963" y="3421063"/>
          <p14:tracePt t="58003" x="3859213" y="3429000"/>
          <p14:tracePt t="58012" x="3833813" y="3436938"/>
          <p14:tracePt t="58017" x="3810000" y="3436938"/>
          <p14:tracePt t="58026" x="3786188" y="3444875"/>
          <p14:tracePt t="58032" x="3754438" y="3468688"/>
          <p14:tracePt t="58040" x="3722688" y="3476625"/>
          <p14:tracePt t="58048" x="3683000" y="3500438"/>
          <p14:tracePt t="58057" x="3651250" y="3508375"/>
          <p14:tracePt t="58062" x="3611563" y="3524250"/>
          <p14:tracePt t="58070" x="3579813" y="3532188"/>
          <p14:tracePt t="58077" x="3563938" y="3532188"/>
          <p14:tracePt t="58086" x="3532188" y="3548063"/>
          <p14:tracePt t="58093" x="3500438" y="3556000"/>
          <p14:tracePt t="58100" x="3476625" y="3563938"/>
          <p14:tracePt t="58107" x="3451225" y="3571875"/>
          <p14:tracePt t="58115" x="3419475" y="3579813"/>
          <p14:tracePt t="58125" x="3403600" y="3587750"/>
          <p14:tracePt t="58131" x="3379788" y="3595688"/>
          <p14:tracePt t="58140" x="3355975" y="3605213"/>
          <p14:tracePt t="58146" x="3340100" y="3605213"/>
          <p14:tracePt t="58153" x="3316288" y="3613150"/>
          <p14:tracePt t="58162" x="3300413" y="3621088"/>
          <p14:tracePt t="58167" x="3276600" y="3621088"/>
          <p14:tracePt t="58177" x="3260725" y="3621088"/>
          <p14:tracePt t="58183" x="3252788" y="3621088"/>
          <p14:tracePt t="58190" x="3236913" y="3629025"/>
          <p14:tracePt t="58198" x="3221038" y="3629025"/>
          <p14:tracePt t="58207" x="3197225" y="3629025"/>
          <p14:tracePt t="58212" x="3181350" y="3629025"/>
          <p14:tracePt t="58222" x="3141663" y="3629025"/>
          <p14:tracePt t="58228" x="3117850" y="3629025"/>
          <p14:tracePt t="58236" x="3068638" y="3621088"/>
          <p14:tracePt t="58244" x="3036888" y="3613150"/>
          <p14:tracePt t="58250" x="2981325" y="3587750"/>
          <p14:tracePt t="58258" x="2933700" y="3579813"/>
          <p14:tracePt t="58265" x="2878138" y="3563938"/>
          <p14:tracePt t="58275" x="2846388" y="3556000"/>
          <p14:tracePt t="58282" x="2790825" y="3548063"/>
          <p14:tracePt t="58289" x="2741613" y="3532188"/>
          <p14:tracePt t="58296" x="2701925" y="3532188"/>
          <p14:tracePt t="58303" x="2646363" y="3516313"/>
          <p14:tracePt t="58315" x="2614613" y="3516313"/>
          <p14:tracePt t="58318" x="2598738" y="3508375"/>
          <p14:tracePt t="58326" x="2559050" y="3500438"/>
          <p14:tracePt t="58333" x="2527300" y="3492500"/>
          <p14:tracePt t="58339" x="2503488" y="3492500"/>
          <p14:tracePt t="58347" x="2479675" y="3492500"/>
          <p14:tracePt t="58355" x="2455863" y="3492500"/>
          <p14:tracePt t="58362" x="2439988" y="3484563"/>
          <p14:tracePt t="58369" x="2416175" y="3484563"/>
          <p14:tracePt t="58376" x="2400300" y="3484563"/>
          <p14:tracePt t="58385" x="2384425" y="3476625"/>
          <p14:tracePt t="58392" x="2366963" y="3476625"/>
          <p14:tracePt t="58399" x="2359025" y="3476625"/>
          <p14:tracePt t="58408" x="2343150" y="3468688"/>
          <p14:tracePt t="58414" x="2327275" y="3468688"/>
          <p14:tracePt t="58424" x="2319338" y="3468688"/>
          <p14:tracePt t="58429" x="2303463" y="3468688"/>
          <p14:tracePt t="58439" x="2295525" y="3468688"/>
          <p14:tracePt t="58452" x="2287588" y="3468688"/>
          <p14:tracePt t="58460" x="2271713" y="3460750"/>
          <p14:tracePt t="58553" x="2263775" y="3460750"/>
          <p14:tracePt t="58559" x="2263775" y="3452813"/>
          <p14:tracePt t="58566" x="2255838" y="3452813"/>
          <p14:tracePt t="58581" x="2247900" y="3444875"/>
          <p14:tracePt t="58597" x="2239963" y="3444875"/>
          <p14:tracePt t="58754" x="2232025" y="3444875"/>
          <p14:tracePt t="58766" x="2224088" y="3436938"/>
          <p14:tracePt t="58775" x="2216150" y="3436938"/>
          <p14:tracePt t="58783" x="2208213" y="3429000"/>
          <p14:tracePt t="58790" x="2200275" y="3421063"/>
          <p14:tracePt t="58798" x="2184400" y="3421063"/>
          <p14:tracePt t="58805" x="2160588" y="3405188"/>
          <p14:tracePt t="58812" x="2152650" y="3397250"/>
          <p14:tracePt t="58820" x="2128838" y="3389313"/>
          <p14:tracePt t="58827" x="2089150" y="3365500"/>
          <p14:tracePt t="58834" x="2049463" y="3341688"/>
          <p14:tracePt t="58845" x="2000250" y="3317875"/>
          <p14:tracePt t="58850" x="1968500" y="3294063"/>
          <p14:tracePt t="58859" x="1920875" y="3278188"/>
          <p14:tracePt t="58864" x="1889125" y="3262313"/>
          <p14:tracePt t="58876" x="1873250" y="3252788"/>
          <p14:tracePt t="58879" x="1857375" y="3244850"/>
          <p14:tracePt t="58896" x="1849438" y="3236913"/>
          <p14:tracePt t="59163" x="1857375" y="3221038"/>
          <p14:tracePt t="59171" x="1881188" y="3181350"/>
          <p14:tracePt t="59178" x="1905000" y="3149600"/>
          <p14:tracePt t="59186" x="1944688" y="3101975"/>
          <p14:tracePt t="59194" x="1992313" y="3046413"/>
          <p14:tracePt t="59202" x="2033588" y="3006725"/>
          <p14:tracePt t="59209" x="2065338" y="2982913"/>
          <p14:tracePt t="59217" x="2097088" y="2951163"/>
          <p14:tracePt t="59224" x="2128838" y="2919413"/>
          <p14:tracePt t="59232" x="2168525" y="2894013"/>
          <p14:tracePt t="59240" x="2216150" y="2870200"/>
          <p14:tracePt t="59247" x="2255838" y="2838450"/>
          <p14:tracePt t="59254" x="2287588" y="2830513"/>
          <p14:tracePt t="59264" x="2335213" y="2814638"/>
          <p14:tracePt t="59269" x="2359025" y="2806700"/>
          <p14:tracePt t="59284" x="2366963" y="2806700"/>
          <p14:tracePt t="59367" x="2366963" y="2814638"/>
          <p14:tracePt t="59374" x="2359025" y="2822575"/>
          <p14:tracePt t="59390" x="2343150" y="2830513"/>
          <p14:tracePt t="59397" x="2343150" y="2846388"/>
          <p14:tracePt t="59405" x="2311400" y="2862263"/>
          <p14:tracePt t="59412" x="2287588" y="2894013"/>
          <p14:tracePt t="59419" x="2239963" y="2927350"/>
          <p14:tracePt t="59426" x="2208213" y="2951163"/>
          <p14:tracePt t="59434" x="2152650" y="2982913"/>
          <p14:tracePt t="59441" x="2097088" y="3022600"/>
          <p14:tracePt t="59449" x="2033588" y="3062288"/>
          <p14:tracePt t="59457" x="1976438" y="3094038"/>
          <p14:tracePt t="59464" x="1928813" y="3125788"/>
          <p14:tracePt t="59472" x="1889125" y="3157538"/>
          <p14:tracePt t="59479" x="1865313" y="3181350"/>
          <p14:tracePt t="59488" x="1833563" y="3205163"/>
          <p14:tracePt t="59494" x="1817688" y="3228975"/>
          <p14:tracePt t="59502" x="1793875" y="3252788"/>
          <p14:tracePt t="59509" x="1785938" y="3270250"/>
          <p14:tracePt t="59517" x="1770063" y="3294063"/>
          <p14:tracePt t="59524" x="1762125" y="3309938"/>
          <p14:tracePt t="59532" x="1762125" y="3317875"/>
          <p14:tracePt t="59541" x="1762125" y="3325813"/>
          <p14:tracePt t="59546" x="1762125" y="3333750"/>
          <p14:tracePt t="59554" x="1762125" y="3341688"/>
          <p14:tracePt t="59562" x="1762125" y="3349625"/>
          <p14:tracePt t="59577" x="1762125" y="3357563"/>
          <p14:tracePt t="59584" x="1762125" y="3365500"/>
          <p14:tracePt t="59645" x="1770063" y="3365500"/>
          <p14:tracePt t="59653" x="1778000" y="3365500"/>
          <p14:tracePt t="59659" x="1801813" y="3365500"/>
          <p14:tracePt t="59667" x="1841500" y="3365500"/>
          <p14:tracePt t="59674" x="1865313" y="3365500"/>
          <p14:tracePt t="59682" x="1936750" y="3357563"/>
          <p14:tracePt t="59692" x="2000250" y="3349625"/>
          <p14:tracePt t="59697" x="2128838" y="3341688"/>
          <p14:tracePt t="59705" x="2287588" y="3333750"/>
          <p14:tracePt t="59712" x="2487613" y="3317875"/>
          <p14:tracePt t="59720" x="2751138" y="3317875"/>
          <p14:tracePt t="59727" x="3052763" y="3317875"/>
          <p14:tracePt t="59734" x="3228975" y="3317875"/>
          <p14:tracePt t="59742" x="3492500" y="3309938"/>
          <p14:tracePt t="59749" x="3754438" y="3294063"/>
          <p14:tracePt t="59758" x="3978275" y="3286125"/>
          <p14:tracePt t="59765" x="4160838" y="3270250"/>
          <p14:tracePt t="59772" x="4313238" y="3270250"/>
          <p14:tracePt t="59781" x="4392613" y="3270250"/>
          <p14:tracePt t="59788" x="4487863" y="3270250"/>
          <p14:tracePt t="59794" x="4551363" y="3270250"/>
          <p14:tracePt t="59802" x="4608513" y="3270250"/>
          <p14:tracePt t="59809" x="4640263" y="3270250"/>
          <p14:tracePt t="59817" x="4648200" y="3270250"/>
          <p14:tracePt t="59824" x="4656138" y="3270250"/>
          <p14:tracePt t="59833" x="4664075" y="3270250"/>
          <p14:tracePt t="59930" x="4656138" y="3270250"/>
          <p14:tracePt t="59937" x="4656138" y="3278188"/>
          <p14:tracePt t="59944" x="4648200" y="3278188"/>
          <p14:tracePt t="59955" x="4632325" y="3278188"/>
          <p14:tracePt t="59959" x="4624388" y="3286125"/>
          <p14:tracePt t="59967" x="4616450" y="3286125"/>
          <p14:tracePt t="59975" x="4600575" y="3294063"/>
          <p14:tracePt t="59982" x="4592638" y="3294063"/>
          <p14:tracePt t="59992" x="4584700" y="3294063"/>
          <p14:tracePt t="59997" x="4576763" y="3294063"/>
          <p14:tracePt t="60005" x="4567238" y="3294063"/>
          <p14:tracePt t="60012" x="4559300" y="3294063"/>
          <p14:tracePt t="60021" x="4543425" y="3294063"/>
          <p14:tracePt t="60035" x="4535488" y="3294063"/>
          <p14:tracePt t="60042" x="4503738" y="3294063"/>
          <p14:tracePt t="60050" x="4479925" y="3294063"/>
          <p14:tracePt t="60057" x="4456113" y="3294063"/>
          <p14:tracePt t="60066" x="4416425" y="3294063"/>
          <p14:tracePt t="60073" x="4392613" y="3294063"/>
          <p14:tracePt t="60081" x="4368800" y="3302000"/>
          <p14:tracePt t="60088" x="4344988" y="3302000"/>
          <p14:tracePt t="60095" x="4313238" y="3302000"/>
          <p14:tracePt t="60105" x="4289425" y="3302000"/>
          <p14:tracePt t="60111" x="4273550" y="3302000"/>
          <p14:tracePt t="60117" x="4249738" y="3309938"/>
          <p14:tracePt t="60125" x="4233863" y="3309938"/>
          <p14:tracePt t="60132" x="4225925" y="3317875"/>
          <p14:tracePt t="60142" x="4210050" y="3317875"/>
          <p14:tracePt t="60147" x="4200525" y="3317875"/>
          <p14:tracePt t="60156" x="4192588" y="3317875"/>
          <p14:tracePt t="60246" x="4192588" y="3302000"/>
          <p14:tracePt t="60260" x="4192588" y="3294063"/>
          <p14:tracePt t="60268" x="4200525" y="3270250"/>
          <p14:tracePt t="60275" x="4210050" y="3252788"/>
          <p14:tracePt t="60282" x="4225925" y="3236913"/>
          <p14:tracePt t="60292" x="4241800" y="3213100"/>
          <p14:tracePt t="60297" x="4273550" y="3181350"/>
          <p14:tracePt t="60305" x="4313238" y="3149600"/>
          <p14:tracePt t="60312" x="4337050" y="3133725"/>
          <p14:tracePt t="60322" x="4376738" y="3094038"/>
          <p14:tracePt t="60329" x="4424363" y="3070225"/>
          <p14:tracePt t="60335" x="4464050" y="3046413"/>
          <p14:tracePt t="60343" x="4511675" y="3022600"/>
          <p14:tracePt t="60350" x="4567238" y="2998788"/>
          <p14:tracePt t="60359" x="4632325" y="2982913"/>
          <p14:tracePt t="60366" x="4679950" y="2967038"/>
          <p14:tracePt t="60372" x="4711700" y="2959100"/>
          <p14:tracePt t="60380" x="4727575" y="2959100"/>
          <p14:tracePt t="60390" x="4735513" y="2951163"/>
          <p14:tracePt t="60516" x="4735513" y="2959100"/>
          <p14:tracePt t="60523" x="4719638" y="2959100"/>
          <p14:tracePt t="60530" x="4695825" y="2974975"/>
          <p14:tracePt t="60538" x="4672013" y="2990850"/>
          <p14:tracePt t="60545" x="4624388" y="3014663"/>
          <p14:tracePt t="60553" x="4576763" y="3046413"/>
          <p14:tracePt t="60561" x="4519613" y="3078163"/>
          <p14:tracePt t="60568" x="4448175" y="3117850"/>
          <p14:tracePt t="60575" x="4384675" y="3149600"/>
          <p14:tracePt t="60583" x="4337050" y="3173413"/>
          <p14:tracePt t="60590" x="4265613" y="3213100"/>
          <p14:tracePt t="60598" x="4200525" y="3244850"/>
          <p14:tracePt t="60604" x="4137025" y="3278188"/>
          <p14:tracePt t="60613" x="4105275" y="3302000"/>
          <p14:tracePt t="60621" x="4065588" y="3325813"/>
          <p14:tracePt t="60628" x="4025900" y="3333750"/>
          <p14:tracePt t="60636" x="4010025" y="3349625"/>
          <p14:tracePt t="60643" x="4002088" y="3357563"/>
          <p14:tracePt t="60651" x="3994150" y="3357563"/>
          <p14:tracePt t="60764" x="3994150" y="3349625"/>
          <p14:tracePt t="60770" x="4002088" y="3333750"/>
          <p14:tracePt t="60780" x="4017963" y="3309938"/>
          <p14:tracePt t="60785" x="4049713" y="3286125"/>
          <p14:tracePt t="60793" x="4081463" y="3252788"/>
          <p14:tracePt t="60800" x="4137025" y="3213100"/>
          <p14:tracePt t="60812" x="4184650" y="3181350"/>
          <p14:tracePt t="60816" x="4217988" y="3149600"/>
          <p14:tracePt t="60824" x="4265613" y="3117850"/>
          <p14:tracePt t="60830" x="4305300" y="3094038"/>
          <p14:tracePt t="60839" x="4337050" y="3070225"/>
          <p14:tracePt t="60845" x="4368800" y="3054350"/>
          <p14:tracePt t="60855" x="4400550" y="3030538"/>
          <p14:tracePt t="60864" x="4416425" y="3014663"/>
          <p14:tracePt t="60868" x="4432300" y="3006725"/>
          <p14:tracePt t="60878" x="4440238" y="2998788"/>
          <p14:tracePt t="60883" x="4456113" y="2982913"/>
          <p14:tracePt t="60892" x="4464050" y="2982913"/>
          <p14:tracePt t="60897" x="4464050" y="2974975"/>
          <p14:tracePt t="60911" x="4471988" y="2974975"/>
          <p14:tracePt t="61122" x="4471988" y="2982913"/>
          <p14:tracePt t="61129" x="4464050" y="2990850"/>
          <p14:tracePt t="61136" x="4456113" y="2998788"/>
          <p14:tracePt t="61144" x="4440238" y="3022600"/>
          <p14:tracePt t="61152" x="4424363" y="3038475"/>
          <p14:tracePt t="61159" x="4384675" y="3070225"/>
          <p14:tracePt t="61166" x="4337050" y="3101975"/>
          <p14:tracePt t="61174" x="4281488" y="3141663"/>
          <p14:tracePt t="61182" x="4210050" y="3189288"/>
          <p14:tracePt t="61189" x="4137025" y="3236913"/>
          <p14:tracePt t="61196" x="4081463" y="3270250"/>
          <p14:tracePt t="61205" x="4025900" y="3302000"/>
          <p14:tracePt t="61212" x="3938588" y="3349625"/>
          <p14:tracePt t="61221" x="3867150" y="3381375"/>
          <p14:tracePt t="61227" x="3794125" y="3405188"/>
          <p14:tracePt t="61236" x="3738563" y="3413125"/>
          <p14:tracePt t="61242" x="3683000" y="3429000"/>
          <p14:tracePt t="61249" x="3611563" y="3444875"/>
          <p14:tracePt t="61256" x="3563938" y="3452813"/>
          <p14:tracePt t="61264" x="3492500" y="3460750"/>
          <p14:tracePt t="61272" x="3443288" y="3460750"/>
          <p14:tracePt t="61279" x="3387725" y="3460750"/>
          <p14:tracePt t="61287" x="3332163" y="3460750"/>
          <p14:tracePt t="61294" x="3300413" y="3460750"/>
          <p14:tracePt t="61303" x="3236913" y="3460750"/>
          <p14:tracePt t="61309" x="3181350" y="3460750"/>
          <p14:tracePt t="61317" x="3133725" y="3460750"/>
          <p14:tracePt t="61324" x="3076575" y="3460750"/>
          <p14:tracePt t="61332" x="3013075" y="3460750"/>
          <p14:tracePt t="61339" x="2957513" y="3452813"/>
          <p14:tracePt t="61347" x="2925763" y="3452813"/>
          <p14:tracePt t="61355" x="2886075" y="3444875"/>
          <p14:tracePt t="61362" x="2846388" y="3436938"/>
          <p14:tracePt t="61370" x="2798763" y="3436938"/>
          <p14:tracePt t="61376" x="2759075" y="3436938"/>
          <p14:tracePt t="61384" x="2717800" y="3429000"/>
          <p14:tracePt t="61392" x="2701925" y="3421063"/>
          <p14:tracePt t="61399" x="2678113" y="3413125"/>
          <p14:tracePt t="61407" x="2670175" y="3405188"/>
          <p14:tracePt t="61414" x="2654300" y="3405188"/>
          <p14:tracePt t="61423" x="2630488" y="3405188"/>
          <p14:tracePt t="61430" x="2614613" y="3397250"/>
          <p14:tracePt t="61437" x="2590800" y="3389313"/>
          <p14:tracePt t="61445" x="2574925" y="3389313"/>
          <p14:tracePt t="61454" x="2559050" y="3389313"/>
          <p14:tracePt t="61459" x="2535238" y="3381375"/>
          <p14:tracePt t="61467" x="2519363" y="3381375"/>
          <p14:tracePt t="61474" x="2495550" y="3373438"/>
          <p14:tracePt t="61482" x="2471738" y="3373438"/>
          <p14:tracePt t="61490" x="2432050" y="3365500"/>
          <p14:tracePt t="61497" x="2416175" y="3365500"/>
          <p14:tracePt t="61505" x="2400300" y="3365500"/>
          <p14:tracePt t="61512" x="2384425" y="3357563"/>
          <p14:tracePt t="61520" x="2359025" y="3357563"/>
          <p14:tracePt t="61527" x="2351088" y="3357563"/>
          <p14:tracePt t="61535" x="2343150" y="3357563"/>
          <p14:tracePt t="61542" x="2319338" y="3349625"/>
          <p14:tracePt t="61549" x="2311400" y="3349625"/>
          <p14:tracePt t="61558" x="2303463" y="3349625"/>
          <p14:tracePt t="61716" x="2311400" y="3349625"/>
          <p14:tracePt t="61730" x="2319338" y="3349625"/>
          <p14:tracePt t="61745" x="2327275" y="3349625"/>
          <p14:tracePt t="61760" x="2343150" y="3349625"/>
          <p14:tracePt t="61775" x="2351088" y="3349625"/>
          <p14:tracePt t="61788" x="2359025" y="3349625"/>
          <p14:tracePt t="61791" x="2392363" y="3349625"/>
          <p14:tracePt t="61798" x="2416175" y="3349625"/>
          <p14:tracePt t="61806" x="2424113" y="3349625"/>
          <p14:tracePt t="61813" x="2455863" y="3349625"/>
          <p14:tracePt t="61824" x="2487613" y="3349625"/>
          <p14:tracePt t="61828" x="2511425" y="3349625"/>
          <p14:tracePt t="61837" x="2543175" y="3349625"/>
          <p14:tracePt t="61843" x="2566988" y="3349625"/>
          <p14:tracePt t="61852" x="2582863" y="3349625"/>
          <p14:tracePt t="61863" x="2606675" y="3349625"/>
          <p14:tracePt t="61866" x="2630488" y="3349625"/>
          <p14:tracePt t="61873" x="2654300" y="3349625"/>
          <p14:tracePt t="61880" x="2678113" y="3349625"/>
          <p14:tracePt t="61889" x="2701925" y="3349625"/>
          <p14:tracePt t="61895" x="2733675" y="3349625"/>
          <p14:tracePt t="61912" x="2782888" y="3349625"/>
          <p14:tracePt t="61920" x="2798763" y="3349625"/>
          <p14:tracePt t="61926" x="2830513" y="3349625"/>
          <p14:tracePt t="61933" x="2862263" y="3349625"/>
          <p14:tracePt t="61941" x="2909888" y="3349625"/>
          <p14:tracePt t="61947" x="2941638" y="3349625"/>
          <p14:tracePt t="61956" x="2973388" y="3349625"/>
          <p14:tracePt t="61963" x="3036888" y="3349625"/>
          <p14:tracePt t="61974" x="3068638" y="3349625"/>
          <p14:tracePt t="61977" x="3084513" y="3349625"/>
          <p14:tracePt t="61988" x="3109913" y="3349625"/>
          <p14:tracePt t="61993" x="3125788" y="3349625"/>
          <p14:tracePt t="62000" x="3141663" y="3349625"/>
          <p14:tracePt t="62009" x="3157538" y="3349625"/>
          <p14:tracePt t="62015" x="3189288" y="3349625"/>
          <p14:tracePt t="62023" x="3236913" y="3349625"/>
          <p14:tracePt t="62030" x="3276600" y="3349625"/>
          <p14:tracePt t="62038" x="3340100" y="3341688"/>
          <p14:tracePt t="62046" x="3371850" y="3341688"/>
          <p14:tracePt t="62054" x="3427413" y="3341688"/>
          <p14:tracePt t="62060" x="3492500" y="3341688"/>
          <p14:tracePt t="62068" x="3532188" y="3341688"/>
          <p14:tracePt t="62075" x="3579813" y="3341688"/>
          <p14:tracePt t="62084" x="3619500" y="3341688"/>
          <p14:tracePt t="62091" x="3651250" y="3341688"/>
          <p14:tracePt t="62098" x="3690938" y="3341688"/>
          <p14:tracePt t="62106" x="3706813" y="3341688"/>
          <p14:tracePt t="62113" x="3746500" y="3341688"/>
          <p14:tracePt t="62123" x="3778250" y="3341688"/>
          <p14:tracePt t="62128" x="3802063" y="3341688"/>
          <p14:tracePt t="62137" x="3833813" y="3341688"/>
          <p14:tracePt t="62144" x="3875088" y="3341688"/>
          <p14:tracePt t="62151" x="3898900" y="3341688"/>
          <p14:tracePt t="62160" x="3930650" y="3341688"/>
          <p14:tracePt t="62165" x="3954463" y="3333750"/>
          <p14:tracePt t="62174" x="3970338" y="3333750"/>
          <p14:tracePt t="62180" x="3978275" y="3325813"/>
          <p14:tracePt t="62188" x="3986213" y="3325813"/>
          <p14:tracePt t="62195" x="3994150" y="3325813"/>
          <p14:tracePt t="62210" x="4002088" y="3325813"/>
          <p14:tracePt t="62219" x="4010025" y="3325813"/>
          <p14:tracePt t="62235" x="4017963" y="3325813"/>
          <p14:tracePt t="62248" x="4025900" y="3325813"/>
          <p14:tracePt t="62361" x="4017963" y="3325813"/>
          <p14:tracePt t="62369" x="3994150" y="3317875"/>
          <p14:tracePt t="62375" x="3970338" y="3317875"/>
          <p14:tracePt t="62382" x="3954463" y="3317875"/>
          <p14:tracePt t="62391" x="3922713" y="3317875"/>
          <p14:tracePt t="62398" x="3875088" y="3317875"/>
          <p14:tracePt t="62409" x="3833813" y="3317875"/>
          <p14:tracePt t="62412" x="3778250" y="3317875"/>
          <p14:tracePt t="62422" x="3738563" y="3317875"/>
          <p14:tracePt t="62427" x="3667125" y="3317875"/>
          <p14:tracePt t="62438" x="3603625" y="3317875"/>
          <p14:tracePt t="62443" x="3540125" y="3317875"/>
          <p14:tracePt t="62452" x="3476625" y="3317875"/>
          <p14:tracePt t="62458" x="3435350" y="3317875"/>
          <p14:tracePt t="62468" x="3371850" y="3317875"/>
          <p14:tracePt t="62474" x="3316288" y="3317875"/>
          <p14:tracePt t="62483" x="3260725" y="3317875"/>
          <p14:tracePt t="62489" x="3221038" y="3317875"/>
          <p14:tracePt t="62495" x="3181350" y="3317875"/>
          <p14:tracePt t="62504" x="3149600" y="3317875"/>
          <p14:tracePt t="62510" x="3109913" y="3317875"/>
          <p14:tracePt t="62518" x="3076575" y="3317875"/>
          <p14:tracePt t="62525" x="3060700" y="3317875"/>
          <p14:tracePt t="62532" x="3028950" y="3317875"/>
          <p14:tracePt t="62540" x="2997200" y="3317875"/>
          <p14:tracePt t="62547" x="2965450" y="3317875"/>
          <p14:tracePt t="62556" x="2941638" y="3317875"/>
          <p14:tracePt t="62562" x="2917825" y="3317875"/>
          <p14:tracePt t="62570" x="2894013" y="3317875"/>
          <p14:tracePt t="62578" x="2870200" y="3317875"/>
          <p14:tracePt t="62587" x="2846388" y="3317875"/>
          <p14:tracePt t="62593" x="2830513" y="3317875"/>
          <p14:tracePt t="62600" x="2806700" y="3317875"/>
          <p14:tracePt t="62609" x="2790825" y="3317875"/>
          <p14:tracePt t="62615" x="2767013" y="3317875"/>
          <p14:tracePt t="62623" x="2733675" y="3317875"/>
          <p14:tracePt t="62630" x="2717800" y="3317875"/>
          <p14:tracePt t="62641" x="2686050" y="3317875"/>
          <p14:tracePt t="62645" x="2662238" y="3317875"/>
          <p14:tracePt t="62654" x="2638425" y="3317875"/>
          <p14:tracePt t="62660" x="2614613" y="3317875"/>
          <p14:tracePt t="62670" x="2590800" y="3317875"/>
          <p14:tracePt t="62675" x="2566988" y="3317875"/>
          <p14:tracePt t="62683" x="2551113" y="3317875"/>
          <p14:tracePt t="62691" x="2535238" y="3317875"/>
          <p14:tracePt t="62698" x="2527300" y="3317875"/>
          <p14:tracePt t="62706" x="2511425" y="3317875"/>
          <p14:tracePt t="62716" x="2495550" y="3317875"/>
          <p14:tracePt t="62721" x="2487613" y="3317875"/>
          <p14:tracePt t="62728" x="2471738" y="3317875"/>
          <p14:tracePt t="62742" x="2455863" y="3317875"/>
          <p14:tracePt t="62757" x="2447925" y="3317875"/>
          <p14:tracePt t="62774" x="2439988" y="3317875"/>
          <p14:tracePt t="62811" x="2432050" y="3317875"/>
          <p14:tracePt t="62939" x="2439988" y="3317875"/>
          <p14:tracePt t="62946" x="2447925" y="3317875"/>
          <p14:tracePt t="62955" x="2463800" y="3317875"/>
          <p14:tracePt t="62960" x="2479675" y="3317875"/>
          <p14:tracePt t="62970" x="2503488" y="3317875"/>
          <p14:tracePt t="62977" x="2543175" y="3317875"/>
          <p14:tracePt t="62983" x="2590800" y="3317875"/>
          <p14:tracePt t="62991" x="2654300" y="3317875"/>
          <p14:tracePt t="62997" x="2709863" y="3317875"/>
          <p14:tracePt t="63006" x="2774950" y="3317875"/>
          <p14:tracePt t="63017" x="2854325" y="3317875"/>
          <p14:tracePt t="63020" x="2949575" y="3317875"/>
          <p14:tracePt t="63028" x="3068638" y="3317875"/>
          <p14:tracePt t="63036" x="3133725" y="3317875"/>
          <p14:tracePt t="63043" x="3189288" y="3317875"/>
          <p14:tracePt t="63055" x="3252788" y="3317875"/>
          <p14:tracePt t="63058" x="3292475" y="3317875"/>
          <p14:tracePt t="63065" x="3363913" y="3317875"/>
          <p14:tracePt t="63073" x="3435350" y="3309938"/>
          <p14:tracePt t="63080" x="3476625" y="3309938"/>
          <p14:tracePt t="63089" x="3540125" y="3302000"/>
          <p14:tracePt t="63095" x="3563938" y="3294063"/>
          <p14:tracePt t="63104" x="3579813" y="3294063"/>
          <p14:tracePt t="63111" x="3595688" y="3294063"/>
          <p14:tracePt t="63127" x="3603625" y="3294063"/>
          <p14:tracePt t="63134" x="3619500" y="3286125"/>
          <p14:tracePt t="63148" x="3635375" y="3278188"/>
          <p14:tracePt t="63163" x="3643313" y="3278188"/>
          <p14:tracePt t="63179" x="3659188" y="3278188"/>
          <p14:tracePt t="63188" x="3667125" y="3270250"/>
          <p14:tracePt t="63193" x="3683000" y="3270250"/>
          <p14:tracePt t="63205" x="3698875" y="3270250"/>
          <p14:tracePt t="63209" x="3714750" y="3270250"/>
          <p14:tracePt t="63215" x="3730625" y="3270250"/>
          <p14:tracePt t="63223" x="3762375" y="3270250"/>
          <p14:tracePt t="63230" x="3770313" y="3270250"/>
          <p14:tracePt t="63238" x="3786188" y="3270250"/>
          <p14:tracePt t="63245" x="3794125" y="3270250"/>
          <p14:tracePt t="63260" x="3802063" y="3270250"/>
          <p14:tracePt t="63484" x="3770313" y="3278188"/>
          <p14:tracePt t="63492" x="3722688" y="3286125"/>
          <p14:tracePt t="63500" x="3659188" y="3302000"/>
          <p14:tracePt t="63507" x="3611563" y="3309938"/>
          <p14:tracePt t="63514" x="3532188" y="3325813"/>
          <p14:tracePt t="63522" x="3451225" y="3341688"/>
          <p14:tracePt t="63529" x="3363913" y="3357563"/>
          <p14:tracePt t="63538" x="3292475" y="3381375"/>
          <p14:tracePt t="63544" x="3213100" y="3405188"/>
          <p14:tracePt t="63552" x="3165475" y="3405188"/>
          <p14:tracePt t="63559" x="3100388" y="3429000"/>
          <p14:tracePt t="63568" x="3052763" y="3429000"/>
          <p14:tracePt t="63574" x="3013075" y="3444875"/>
          <p14:tracePt t="63582" x="2965450" y="3452813"/>
          <p14:tracePt t="63589" x="2933700" y="3468688"/>
          <p14:tracePt t="63597" x="2894013" y="3484563"/>
          <p14:tracePt t="63604" x="2878138" y="3492500"/>
          <p14:tracePt t="63612" x="2862263" y="3500438"/>
          <p14:tracePt t="63621" x="2830513" y="3516313"/>
          <p14:tracePt t="63627" x="2814638" y="3524250"/>
          <p14:tracePt t="63634" x="2790825" y="3548063"/>
          <p14:tracePt t="63643" x="2774950" y="3563938"/>
          <p14:tracePt t="63649" x="2751138" y="3579813"/>
          <p14:tracePt t="63657" x="2733675" y="3595688"/>
          <p14:tracePt t="63664" x="2709863" y="3613150"/>
          <p14:tracePt t="63672" x="2678113" y="3636963"/>
          <p14:tracePt t="63679" x="2654300" y="3652838"/>
          <p14:tracePt t="63690" x="2622550" y="3668713"/>
          <p14:tracePt t="63694" x="2598738" y="3684588"/>
          <p14:tracePt t="63702" x="2582863" y="3692525"/>
          <p14:tracePt t="63709" x="2551113" y="3708400"/>
          <p14:tracePt t="63718" x="2527300" y="3724275"/>
          <p14:tracePt t="63724" x="2503488" y="3732213"/>
          <p14:tracePt t="63732" x="2487613" y="3748088"/>
          <p14:tracePt t="63740" x="2463800" y="3756025"/>
          <p14:tracePt t="63747" x="2447925" y="3771900"/>
          <p14:tracePt t="63755" x="2408238" y="3779838"/>
          <p14:tracePt t="63762" x="2392363" y="3795713"/>
          <p14:tracePt t="63770" x="2374900" y="3803650"/>
          <p14:tracePt t="63777" x="2359025" y="3819525"/>
          <p14:tracePt t="63784" x="2343150" y="3827463"/>
          <p14:tracePt t="63792" x="2335213" y="3827463"/>
          <p14:tracePt t="63801" x="2327275" y="3835400"/>
          <p14:tracePt t="63816" x="2319338" y="3835400"/>
          <p14:tracePt t="63822" x="2311400" y="3835400"/>
          <p14:tracePt t="63830" x="2303463" y="3843338"/>
          <p14:tracePt t="63837" x="2279650" y="3851275"/>
          <p14:tracePt t="63844" x="2271713" y="3851275"/>
          <p14:tracePt t="63853" x="2255838" y="3851275"/>
          <p14:tracePt t="63859" x="2239963" y="3859213"/>
          <p14:tracePt t="63867" x="2216150" y="3867150"/>
          <p14:tracePt t="63874" x="2192338" y="3875088"/>
          <p14:tracePt t="63882" x="2176463" y="3875088"/>
          <p14:tracePt t="63889" x="2160588" y="3875088"/>
          <p14:tracePt t="63905" x="2144713" y="3875088"/>
          <p14:tracePt t="63912" x="2128838" y="3883025"/>
          <p14:tracePt t="63920" x="2112963" y="3883025"/>
          <p14:tracePt t="63927" x="2105025" y="3883025"/>
          <p14:tracePt t="64050" x="2112963" y="3883025"/>
          <p14:tracePt t="64073" x="2120900" y="3883025"/>
          <p14:tracePt t="64079" x="2136775" y="3883025"/>
          <p14:tracePt t="64084" x="2152650" y="3875088"/>
          <p14:tracePt t="64091" x="2176463" y="3875088"/>
          <p14:tracePt t="64100" x="2192338" y="3867150"/>
          <p14:tracePt t="64106" x="2208213" y="3867150"/>
          <p14:tracePt t="64114" x="2239963" y="3867150"/>
          <p14:tracePt t="64121" x="2263775" y="3867150"/>
          <p14:tracePt t="64129" x="2295525" y="3867150"/>
          <p14:tracePt t="64137" x="2327275" y="3867150"/>
          <p14:tracePt t="64144" x="2374900" y="3867150"/>
          <p14:tracePt t="64152" x="2416175" y="3867150"/>
          <p14:tracePt t="64159" x="2447925" y="3867150"/>
          <p14:tracePt t="64167" x="2511425" y="3867150"/>
          <p14:tracePt t="64174" x="2566988" y="3867150"/>
          <p14:tracePt t="64183" x="2606675" y="3867150"/>
          <p14:tracePt t="64189" x="2646363" y="3867150"/>
          <p14:tracePt t="64197" x="2678113" y="3867150"/>
          <p14:tracePt t="64204" x="2701925" y="3867150"/>
          <p14:tracePt t="64212" x="2733675" y="3867150"/>
          <p14:tracePt t="64221" x="2759075" y="3867150"/>
          <p14:tracePt t="64227" x="2790825" y="3867150"/>
          <p14:tracePt t="64237" x="2822575" y="3875088"/>
          <p14:tracePt t="64242" x="2838450" y="3875088"/>
          <p14:tracePt t="64251" x="2870200" y="3875088"/>
          <p14:tracePt t="64257" x="2894013" y="3875088"/>
          <p14:tracePt t="64266" x="2925763" y="3875088"/>
          <p14:tracePt t="64274" x="2949575" y="3875088"/>
          <p14:tracePt t="64282" x="2981325" y="3875088"/>
          <p14:tracePt t="64288" x="3013075" y="3875088"/>
          <p14:tracePt t="64296" x="3052763" y="3875088"/>
          <p14:tracePt t="64303" x="3076575" y="3875088"/>
          <p14:tracePt t="64312" x="3100388" y="3875088"/>
          <p14:tracePt t="64319" x="3125788" y="3875088"/>
          <p14:tracePt t="64325" x="3149600" y="3875088"/>
          <p14:tracePt t="64334" x="3173413" y="3875088"/>
          <p14:tracePt t="64342" x="3181350" y="3875088"/>
          <p14:tracePt t="64348" x="3197225" y="3875088"/>
          <p14:tracePt t="64356" x="3205163" y="3875088"/>
          <p14:tracePt t="64362" x="3213100" y="3875088"/>
          <p14:tracePt t="64371" x="3221038" y="3875088"/>
          <p14:tracePt t="64378" x="3228975" y="3875088"/>
          <p14:tracePt t="64385" x="3244850" y="3875088"/>
          <p14:tracePt t="64393" x="3252788" y="3875088"/>
          <p14:tracePt t="64402" x="3268663" y="3875088"/>
          <p14:tracePt t="64408" x="3276600" y="3875088"/>
          <p14:tracePt t="64423" x="3284538" y="3875088"/>
          <p14:tracePt t="64430" x="3308350" y="3875088"/>
          <p14:tracePt t="64439" x="3324225" y="3875088"/>
          <p14:tracePt t="64499" x="3332163" y="3875088"/>
          <p14:tracePt t="64522" x="3340100" y="3875088"/>
          <p14:tracePt t="64536" x="3348038" y="3875088"/>
          <p14:tracePt t="64565" x="3355975" y="3875088"/>
          <p14:tracePt t="64961" x="3363913" y="3875088"/>
          <p14:tracePt t="64968" x="3371850" y="3875088"/>
          <p14:tracePt t="64976" x="3379788" y="3875088"/>
          <p14:tracePt t="64984" x="3395663" y="3875088"/>
          <p14:tracePt t="64991" x="3427413" y="3883025"/>
          <p14:tracePt t="65000" x="3451225" y="3890963"/>
          <p14:tracePt t="65007" x="3484563" y="3890963"/>
          <p14:tracePt t="65014" x="3508375" y="3890963"/>
          <p14:tracePt t="65021" x="3548063" y="3890963"/>
          <p14:tracePt t="65031" x="3587750" y="3898900"/>
          <p14:tracePt t="65036" x="3635375" y="3898900"/>
          <p14:tracePt t="65044" x="3667125" y="3906838"/>
          <p14:tracePt t="65052" x="3698875" y="3906838"/>
          <p14:tracePt t="65059" x="3722688" y="3906838"/>
          <p14:tracePt t="65068" x="3746500" y="3906838"/>
          <p14:tracePt t="65074" x="3762375" y="3906838"/>
          <p14:tracePt t="65083" x="3778250" y="3906838"/>
          <p14:tracePt t="65089" x="3786188" y="3906838"/>
          <p14:tracePt t="65097" x="3794125" y="3906838"/>
          <p14:tracePt t="65127" x="3802063" y="3906838"/>
          <p14:tracePt t="65149" x="3810000" y="3906838"/>
          <p14:tracePt t="65164" x="3817938" y="3906838"/>
          <p14:tracePt t="65172" x="3825875" y="3906838"/>
          <p14:tracePt t="65187" x="3833813" y="3906838"/>
          <p14:tracePt t="65202" x="3851275" y="3906838"/>
          <p14:tracePt t="65209" x="3859213" y="3906838"/>
          <p14:tracePt t="65224" x="3867150" y="3898900"/>
          <p14:tracePt t="65239" x="3875088" y="3898900"/>
          <p14:tracePt t="65247" x="3883025" y="3898900"/>
          <p14:tracePt t="65277" x="3890963" y="3898900"/>
          <p14:tracePt t="65291" x="3898900" y="3898900"/>
          <p14:tracePt t="65301" x="3898900" y="3890963"/>
          <p14:tracePt t="65307" x="3906838" y="3890963"/>
          <p14:tracePt t="65317" x="3914775" y="3890963"/>
          <p14:tracePt t="65329" x="3930650" y="3890963"/>
          <p14:tracePt t="65337" x="3938588" y="3890963"/>
          <p14:tracePt t="65344" x="3946525" y="3890963"/>
          <p14:tracePt t="65352" x="3954463" y="3890963"/>
          <p14:tracePt t="65359" x="3962400" y="3890963"/>
          <p14:tracePt t="65420" x="3970338" y="3890963"/>
          <p14:tracePt t="66003" x="3978275" y="3890963"/>
          <p14:tracePt t="66011" x="3986213" y="3890963"/>
          <p14:tracePt t="66027" x="3986213" y="3883025"/>
          <p14:tracePt t="66035" x="3994150" y="3883025"/>
          <p14:tracePt t="66041" x="4002088" y="3883025"/>
          <p14:tracePt t="66057" x="4017963" y="3883025"/>
          <p14:tracePt t="66066" x="4025900" y="3883025"/>
          <p14:tracePt t="66073" x="4033838" y="3883025"/>
          <p14:tracePt t="66079" x="4049713" y="3883025"/>
          <p14:tracePt t="66087" x="4057650" y="3883025"/>
          <p14:tracePt t="66094" x="4073525" y="3883025"/>
          <p14:tracePt t="66102" x="4089400" y="3875088"/>
          <p14:tracePt t="66110" x="4105275" y="3875088"/>
          <p14:tracePt t="66118" x="4137025" y="3875088"/>
          <p14:tracePt t="66124" x="4168775" y="3875088"/>
          <p14:tracePt t="66132" x="4217988" y="3875088"/>
          <p14:tracePt t="66139" x="4257675" y="3875088"/>
          <p14:tracePt t="66149" x="4305300" y="3875088"/>
          <p14:tracePt t="66154" x="4344988" y="3875088"/>
          <p14:tracePt t="66162" x="4392613" y="3867150"/>
          <p14:tracePt t="66169" x="4424363" y="3867150"/>
          <p14:tracePt t="66177" x="4456113" y="3867150"/>
          <p14:tracePt t="66188" x="4479925" y="3859213"/>
          <p14:tracePt t="66191" x="4511675" y="3859213"/>
          <p14:tracePt t="66199" x="4535488" y="3859213"/>
          <p14:tracePt t="66207" x="4567238" y="3859213"/>
          <p14:tracePt t="66215" x="4592638" y="3859213"/>
          <p14:tracePt t="66223" x="4608513" y="3859213"/>
          <p14:tracePt t="66229" x="4640263" y="3859213"/>
          <p14:tracePt t="66237" x="4656138" y="3859213"/>
          <p14:tracePt t="66244" x="4679950" y="3859213"/>
          <p14:tracePt t="66251" x="4703763" y="3859213"/>
          <p14:tracePt t="66260" x="4719638" y="3859213"/>
          <p14:tracePt t="66267" x="4743450" y="3859213"/>
          <p14:tracePt t="66274" x="4767263" y="3859213"/>
          <p14:tracePt t="66283" x="4775200" y="3859213"/>
          <p14:tracePt t="66289" x="4799013" y="3859213"/>
          <p14:tracePt t="66299" x="4814888" y="3859213"/>
          <p14:tracePt t="66304" x="4830763" y="3859213"/>
          <p14:tracePt t="66312" x="4846638" y="3859213"/>
          <p14:tracePt t="66320" x="4870450" y="3859213"/>
          <p14:tracePt t="66327" x="4878388" y="3859213"/>
          <p14:tracePt t="66337" x="4902200" y="3859213"/>
          <p14:tracePt t="66342" x="4926013" y="3859213"/>
          <p14:tracePt t="66349" x="4959350" y="3859213"/>
          <p14:tracePt t="66357" x="4983163" y="3859213"/>
          <p14:tracePt t="66365" x="5014913" y="3859213"/>
          <p14:tracePt t="66373" x="5046663" y="3859213"/>
          <p14:tracePt t="66379" x="5070475" y="3859213"/>
          <p14:tracePt t="66387" x="5102225" y="3859213"/>
          <p14:tracePt t="66394" x="5133975" y="3859213"/>
          <p14:tracePt t="66402" x="5157788" y="3859213"/>
          <p14:tracePt t="66409" x="5189538" y="3859213"/>
          <p14:tracePt t="66417" x="5213350" y="3859213"/>
          <p14:tracePt t="66424" x="5245100" y="3859213"/>
          <p14:tracePt t="66432" x="5260975" y="3859213"/>
          <p14:tracePt t="66439" x="5276850" y="3859213"/>
          <p14:tracePt t="66447" x="5310188" y="3859213"/>
          <p14:tracePt t="66454" x="5334000" y="3851275"/>
          <p14:tracePt t="66462" x="5349875" y="3843338"/>
          <p14:tracePt t="66469" x="5381625" y="3835400"/>
          <p14:tracePt t="66477" x="5405438" y="3835400"/>
          <p14:tracePt t="66486" x="5421313" y="3835400"/>
          <p14:tracePt t="66492" x="5445125" y="3827463"/>
          <p14:tracePt t="66499" x="5468938" y="3819525"/>
          <p14:tracePt t="66507" x="5500688" y="3811588"/>
          <p14:tracePt t="66516" x="5524500" y="3803650"/>
          <p14:tracePt t="66522" x="5564188" y="3803650"/>
          <p14:tracePt t="66529" x="5580063" y="3795713"/>
          <p14:tracePt t="66537" x="5619750" y="3787775"/>
          <p14:tracePt t="66547" x="5651500" y="3779838"/>
          <p14:tracePt t="66552" x="5692775" y="3771900"/>
          <p14:tracePt t="66561" x="5724525" y="3771900"/>
          <p14:tracePt t="66569" x="5732463" y="3771900"/>
          <p14:tracePt t="66574" x="5748338" y="3763963"/>
          <p14:tracePt t="66582" x="5772150" y="3763963"/>
          <p14:tracePt t="66589" x="5795963" y="3763963"/>
          <p14:tracePt t="66597" x="5811838" y="3763963"/>
          <p14:tracePt t="66604" x="5835650" y="3763963"/>
          <p14:tracePt t="66612" x="5859463" y="3756025"/>
          <p14:tracePt t="66619" x="5883275" y="3756025"/>
          <p14:tracePt t="66627" x="5907088" y="3756025"/>
          <p14:tracePt t="66635" x="5922963" y="3756025"/>
          <p14:tracePt t="66642" x="5946775" y="3748088"/>
          <p14:tracePt t="66650" x="5978525" y="3748088"/>
          <p14:tracePt t="66657" x="6002338" y="3748088"/>
          <p14:tracePt t="66665" x="6026150" y="3748088"/>
          <p14:tracePt t="66671" x="6051550" y="3748088"/>
          <p14:tracePt t="66679" x="6067425" y="3748088"/>
          <p14:tracePt t="66687" x="6075363" y="3748088"/>
          <p14:tracePt t="66694" x="6099175" y="3748088"/>
          <p14:tracePt t="66702" x="6115050" y="3748088"/>
          <p14:tracePt t="66709" x="6130925" y="3748088"/>
          <p14:tracePt t="66724" x="6146800" y="3748088"/>
          <p14:tracePt t="66733" x="6154738" y="3748088"/>
          <p14:tracePt t="66740" x="6162675" y="3740150"/>
          <p14:tracePt t="66747" x="6178550" y="3740150"/>
          <p14:tracePt t="66754" x="6186488" y="3740150"/>
          <p14:tracePt t="66763" x="6194425" y="3740150"/>
          <p14:tracePt t="66769" x="6202363" y="3740150"/>
          <p14:tracePt t="66777" x="6210300" y="3740150"/>
          <p14:tracePt t="66928" x="6202363" y="3740150"/>
          <p14:tracePt t="66938" x="6186488" y="3740150"/>
          <p14:tracePt t="66943" x="6178550" y="3740150"/>
          <p14:tracePt t="66950" x="6162675" y="3740150"/>
          <p14:tracePt t="66958" x="6146800" y="3748088"/>
          <p14:tracePt t="66966" x="6122988" y="3748088"/>
          <p14:tracePt t="66973" x="6091238" y="3756025"/>
          <p14:tracePt t="66981" x="6067425" y="3756025"/>
          <p14:tracePt t="66988" x="6026150" y="3756025"/>
          <p14:tracePt t="66995" x="5994400" y="3763963"/>
          <p14:tracePt t="67003" x="5946775" y="3771900"/>
          <p14:tracePt t="67010" x="5899150" y="3771900"/>
          <p14:tracePt t="67018" x="5835650" y="3779838"/>
          <p14:tracePt t="67025" x="5788025" y="3787775"/>
          <p14:tracePt t="67037" x="5716588" y="3795713"/>
          <p14:tracePt t="67040" x="5667375" y="3803650"/>
          <p14:tracePt t="67049" x="5603875" y="3811588"/>
          <p14:tracePt t="67055" x="5524500" y="3819525"/>
          <p14:tracePt t="67064" x="5468938" y="3827463"/>
          <p14:tracePt t="67071" x="5405438" y="3843338"/>
          <p14:tracePt t="67078" x="5365750" y="3851275"/>
          <p14:tracePt t="67086" x="5318125" y="3859213"/>
          <p14:tracePt t="67092" x="5268913" y="3875088"/>
          <p14:tracePt t="67100" x="5237163" y="3875088"/>
          <p14:tracePt t="67107" x="5213350" y="3883025"/>
          <p14:tracePt t="67117" x="5197475" y="3890963"/>
          <p14:tracePt t="67122" x="5181600" y="3890963"/>
          <p14:tracePt t="67131" x="5165725" y="3890963"/>
          <p14:tracePt t="67138" x="5157788" y="3890963"/>
          <p14:tracePt t="67146" x="5126038" y="3898900"/>
          <p14:tracePt t="67153" x="5110163" y="3898900"/>
          <p14:tracePt t="67161" x="5094288" y="3906838"/>
          <p14:tracePt t="67169" x="5070475" y="3906838"/>
          <p14:tracePt t="67176" x="5038725" y="3914775"/>
          <p14:tracePt t="67184" x="5022850" y="3914775"/>
          <p14:tracePt t="67190" x="4983163" y="3914775"/>
          <p14:tracePt t="67200" x="4951413" y="3922713"/>
          <p14:tracePt t="67205" x="4894263" y="3922713"/>
          <p14:tracePt t="67213" x="4854575" y="3922713"/>
          <p14:tracePt t="67220" x="4806950" y="3930650"/>
          <p14:tracePt t="67228" x="4775200" y="3930650"/>
          <p14:tracePt t="67237" x="4719638" y="3938588"/>
          <p14:tracePt t="67242" x="4679950" y="3938588"/>
          <p14:tracePt t="67249" x="4632325" y="3938588"/>
          <p14:tracePt t="67257" x="4592638" y="3938588"/>
          <p14:tracePt t="67269" x="4543425" y="3938588"/>
          <p14:tracePt t="67273" x="4503738" y="3938588"/>
          <p14:tracePt t="67282" x="4471988" y="3938588"/>
          <p14:tracePt t="67288" x="4408488" y="3938588"/>
          <p14:tracePt t="67295" x="4360863" y="3938588"/>
          <p14:tracePt t="67304" x="4297363" y="3938588"/>
          <p14:tracePt t="67310" x="4249738" y="3938588"/>
          <p14:tracePt t="67318" x="4192588" y="3938588"/>
          <p14:tracePt t="67325" x="4152900" y="3930650"/>
          <p14:tracePt t="67333" x="4105275" y="3922713"/>
          <p14:tracePt t="67340" x="4049713" y="3922713"/>
          <p14:tracePt t="67349" x="3994150" y="3914775"/>
          <p14:tracePt t="67355" x="3938588" y="3906838"/>
          <p14:tracePt t="67363" x="3890963" y="3898900"/>
          <p14:tracePt t="67370" x="3825875" y="3890963"/>
          <p14:tracePt t="67379" x="3794125" y="3883025"/>
          <p14:tracePt t="67386" x="3754438" y="3883025"/>
          <p14:tracePt t="67393" x="3706813" y="3883025"/>
          <p14:tracePt t="67400" x="3675063" y="3883025"/>
          <p14:tracePt t="67408" x="3651250" y="3883025"/>
          <p14:tracePt t="67417" x="3627438" y="3883025"/>
          <p14:tracePt t="67424" x="3611563" y="3883025"/>
          <p14:tracePt t="67430" x="3595688" y="3883025"/>
          <p14:tracePt t="67438" x="3579813" y="3883025"/>
          <p14:tracePt t="67445" x="3556000" y="3883025"/>
          <p14:tracePt t="67456" x="3540125" y="3883025"/>
          <p14:tracePt t="67460" x="3524250" y="3883025"/>
          <p14:tracePt t="67469" x="3508375" y="3883025"/>
          <p14:tracePt t="67475" x="3492500" y="3883025"/>
          <p14:tracePt t="67485" x="3467100" y="3883025"/>
          <p14:tracePt t="67491" x="3443288" y="3883025"/>
          <p14:tracePt t="67500" x="3419475" y="3883025"/>
          <p14:tracePt t="67505" x="3379788" y="3883025"/>
          <p14:tracePt t="67515" x="3363913" y="3883025"/>
          <p14:tracePt t="67521" x="3324225" y="3883025"/>
          <p14:tracePt t="67529" x="3284538" y="3883025"/>
          <p14:tracePt t="67537" x="3228975" y="3883025"/>
          <p14:tracePt t="67543" x="3189288" y="3883025"/>
          <p14:tracePt t="67551" x="3109913" y="3883025"/>
          <p14:tracePt t="67558" x="3044825" y="3883025"/>
          <p14:tracePt t="67567" x="2973388" y="3883025"/>
          <p14:tracePt t="67573" x="2901950" y="3883025"/>
          <p14:tracePt t="67583" x="2846388" y="3883025"/>
          <p14:tracePt t="67587" x="2767013" y="3875088"/>
          <p14:tracePt t="67595" x="2717800" y="3875088"/>
          <p14:tracePt t="67604" x="2662238" y="3875088"/>
          <p14:tracePt t="67610" x="2614613" y="3875088"/>
          <p14:tracePt t="67619" x="2566988" y="3875088"/>
          <p14:tracePt t="67625" x="2543175" y="3875088"/>
          <p14:tracePt t="67633" x="2503488" y="3875088"/>
          <p14:tracePt t="67642" x="2479675" y="3875088"/>
          <p14:tracePt t="67649" x="2463800" y="3875088"/>
          <p14:tracePt t="67657" x="2432050" y="3875088"/>
          <p14:tracePt t="67663" x="2392363" y="3875088"/>
          <p14:tracePt t="67672" x="2366963" y="3875088"/>
          <p14:tracePt t="67679" x="2343150" y="3875088"/>
          <p14:tracePt t="67687" x="2319338" y="3875088"/>
          <p14:tracePt t="67693" x="2295525" y="3875088"/>
          <p14:tracePt t="67702" x="2279650" y="3875088"/>
          <p14:tracePt t="67707" x="2263775" y="3875088"/>
          <p14:tracePt t="67717" x="2247900" y="3875088"/>
          <p14:tracePt t="67723" x="2232025" y="3875088"/>
          <p14:tracePt t="67733" x="2224088" y="3875088"/>
          <p14:tracePt t="67738" x="2216150" y="3875088"/>
          <p14:tracePt t="67745" x="2200275" y="3875088"/>
          <p14:tracePt t="67754" x="2192338" y="3875088"/>
          <p14:tracePt t="67760" x="2176463" y="3875088"/>
          <p14:tracePt t="67768" x="2152650" y="3875088"/>
          <p14:tracePt t="67775" x="2136775" y="3875088"/>
          <p14:tracePt t="67784" x="2120900" y="3875088"/>
          <p14:tracePt t="67791" x="2105025" y="3875088"/>
          <p14:tracePt t="67799" x="2081213" y="3875088"/>
          <p14:tracePt t="67805" x="2057400" y="3875088"/>
          <p14:tracePt t="67815" x="2033588" y="3875088"/>
          <p14:tracePt t="67820" x="2017713" y="3875088"/>
          <p14:tracePt t="67829" x="1992313" y="3875088"/>
          <p14:tracePt t="67836" x="1976438" y="3875088"/>
          <p14:tracePt t="67842" x="1968500" y="3875088"/>
          <p14:tracePt t="67851" x="1944688" y="3875088"/>
          <p14:tracePt t="68082" x="1952625" y="3875088"/>
          <p14:tracePt t="68093" x="1960563" y="3875088"/>
          <p14:tracePt t="68098" x="1968500" y="3867150"/>
          <p14:tracePt t="68105" x="1976438" y="3867150"/>
          <p14:tracePt t="68113" x="1992313" y="3867150"/>
          <p14:tracePt t="68121" x="2008188" y="3867150"/>
          <p14:tracePt t="68128" x="2025650" y="3867150"/>
          <p14:tracePt t="68136" x="2041525" y="3867150"/>
          <p14:tracePt t="68143" x="2057400" y="3867150"/>
          <p14:tracePt t="68152" x="2081213" y="3867150"/>
          <p14:tracePt t="68158" x="2097088" y="3867150"/>
          <p14:tracePt t="68168" x="2120900" y="3867150"/>
          <p14:tracePt t="68173" x="2136775" y="3867150"/>
          <p14:tracePt t="68182" x="2152650" y="3867150"/>
          <p14:tracePt t="68188" x="2176463" y="3867150"/>
          <p14:tracePt t="68196" x="2200275" y="3867150"/>
          <p14:tracePt t="68202" x="2216150" y="3867150"/>
          <p14:tracePt t="68209" x="2224088" y="3867150"/>
          <p14:tracePt t="68216" x="2247900" y="3867150"/>
          <p14:tracePt t="68224" x="2263775" y="3867150"/>
          <p14:tracePt t="68233" x="2271713" y="3867150"/>
          <p14:tracePt t="68239" x="2295525" y="3867150"/>
          <p14:tracePt t="68247" x="2311400" y="3867150"/>
          <p14:tracePt t="68254" x="2327275" y="3867150"/>
          <p14:tracePt t="68262" x="2335213" y="3867150"/>
          <p14:tracePt t="68269" x="2343150" y="3867150"/>
          <p14:tracePt t="68276" x="2359025" y="3867150"/>
          <p14:tracePt t="68284" x="2374900" y="3867150"/>
          <p14:tracePt t="68292" x="2392363" y="3867150"/>
          <p14:tracePt t="68307" x="2408238" y="3867150"/>
          <p14:tracePt t="68314" x="2416175" y="3867150"/>
          <p14:tracePt t="68322" x="2424113" y="3867150"/>
          <p14:tracePt t="68330" x="2447925" y="3867150"/>
          <p14:tracePt t="68336" x="2479675" y="3867150"/>
          <p14:tracePt t="68344" x="2503488" y="3867150"/>
          <p14:tracePt t="68351" x="2527300" y="3867150"/>
          <p14:tracePt t="68359" x="2551113" y="3867150"/>
          <p14:tracePt t="68367" x="2582863" y="3867150"/>
          <p14:tracePt t="68374" x="2598738" y="3867150"/>
          <p14:tracePt t="68383" x="2622550" y="3867150"/>
          <p14:tracePt t="68389" x="2638425" y="3867150"/>
          <p14:tracePt t="68398" x="2670175" y="3867150"/>
          <p14:tracePt t="68404" x="2701925" y="3867150"/>
          <p14:tracePt t="68413" x="2725738" y="3867150"/>
          <p14:tracePt t="68420" x="2741613" y="3867150"/>
          <p14:tracePt t="68428" x="2767013" y="3867150"/>
          <p14:tracePt t="68435" x="2790825" y="3867150"/>
          <p14:tracePt t="68444" x="2822575" y="3867150"/>
          <p14:tracePt t="68451" x="2862263" y="3867150"/>
          <p14:tracePt t="68463" x="2886075" y="3867150"/>
          <p14:tracePt t="68468" x="2917825" y="3867150"/>
          <p14:tracePt t="68473" x="2965450" y="3867150"/>
          <p14:tracePt t="68481" x="2989263" y="3867150"/>
          <p14:tracePt t="68488" x="3005138" y="3867150"/>
          <p14:tracePt t="68496" x="3028950" y="3867150"/>
          <p14:tracePt t="68503" x="3036888" y="3867150"/>
          <p14:tracePt t="68510" x="3060700" y="3867150"/>
          <p14:tracePt t="68518" x="3076575" y="3867150"/>
          <p14:tracePt t="68525" x="3084513" y="3867150"/>
          <p14:tracePt t="68533" x="3117850" y="3867150"/>
          <p14:tracePt t="68540" x="3141663" y="3867150"/>
          <p14:tracePt t="68549" x="3165475" y="3867150"/>
          <p14:tracePt t="68555" x="3189288" y="3867150"/>
          <p14:tracePt t="68567" x="3221038" y="3867150"/>
          <p14:tracePt t="68570" x="3244850" y="3867150"/>
          <p14:tracePt t="68577" x="3284538" y="3867150"/>
          <p14:tracePt t="68586" x="3332163" y="3867150"/>
          <p14:tracePt t="68593" x="3371850" y="3867150"/>
          <p14:tracePt t="68601" x="3419475" y="3867150"/>
          <p14:tracePt t="68612" x="3459163" y="3867150"/>
          <p14:tracePt t="68617" x="3500438" y="3867150"/>
          <p14:tracePt t="68623" x="3524250" y="3867150"/>
          <p14:tracePt t="68632" x="3563938" y="3867150"/>
          <p14:tracePt t="68638" x="3603625" y="3867150"/>
          <p14:tracePt t="68646" x="3627438" y="3867150"/>
          <p14:tracePt t="68657" x="3659188" y="3867150"/>
          <p14:tracePt t="68660" x="3683000" y="3867150"/>
          <p14:tracePt t="68668" x="3698875" y="3867150"/>
          <p14:tracePt t="68676" x="3714750" y="3867150"/>
          <p14:tracePt t="68683" x="3730625" y="3867150"/>
          <p14:tracePt t="68691" x="3746500" y="3867150"/>
          <p14:tracePt t="68698" x="3770313" y="3867150"/>
          <p14:tracePt t="68705" x="3786188" y="3867150"/>
          <p14:tracePt t="68713" x="3802063" y="3867150"/>
          <p14:tracePt t="68720" x="3817938" y="3867150"/>
          <p14:tracePt t="68727" x="3843338" y="3867150"/>
          <p14:tracePt t="68738" x="3867150" y="3867150"/>
          <p14:tracePt t="68742" x="3890963" y="3867150"/>
          <p14:tracePt t="68751" x="3906838" y="3867150"/>
          <p14:tracePt t="68758" x="3930650" y="3867150"/>
          <p14:tracePt t="68766" x="3946525" y="3867150"/>
          <p14:tracePt t="68772" x="3962400" y="3867150"/>
          <p14:tracePt t="68783" x="3986213" y="3867150"/>
          <p14:tracePt t="68787" x="4002088" y="3867150"/>
          <p14:tracePt t="68795" x="4017963" y="3867150"/>
          <p14:tracePt t="68804" x="4041775" y="3867150"/>
          <p14:tracePt t="68810" x="4057650" y="3867150"/>
          <p14:tracePt t="68819" x="4081463" y="3867150"/>
          <p14:tracePt t="68825" x="4097338" y="3867150"/>
          <p14:tracePt t="68837" x="4113213" y="3867150"/>
          <p14:tracePt t="68841" x="4129088" y="3867150"/>
          <p14:tracePt t="68849" x="4152900" y="3867150"/>
          <p14:tracePt t="68855" x="4160838" y="3867150"/>
          <p14:tracePt t="68864" x="4184650" y="3867150"/>
          <p14:tracePt t="68870" x="4192588" y="3867150"/>
          <p14:tracePt t="68878" x="4210050" y="3875088"/>
          <p14:tracePt t="68885" x="4225925" y="3875088"/>
          <p14:tracePt t="68894" x="4233863" y="3875088"/>
          <p14:tracePt t="68904" x="4257675" y="3875088"/>
          <p14:tracePt t="68908" x="4273550" y="3875088"/>
          <p14:tracePt t="68915" x="4297363" y="3875088"/>
          <p14:tracePt t="68923" x="4305300" y="3875088"/>
          <p14:tracePt t="68931" x="4321175" y="3883025"/>
          <p14:tracePt t="68938" x="4344988" y="3883025"/>
          <p14:tracePt t="68947" x="4368800" y="3883025"/>
          <p14:tracePt t="68953" x="4392613" y="3883025"/>
          <p14:tracePt t="68960" x="4416425" y="3883025"/>
          <p14:tracePt t="68968" x="4440238" y="3890963"/>
          <p14:tracePt t="68975" x="4456113" y="3890963"/>
          <p14:tracePt t="68988" x="4471988" y="3890963"/>
          <p14:tracePt t="68990" x="4495800" y="3890963"/>
          <p14:tracePt t="68998" x="4511675" y="3890963"/>
          <p14:tracePt t="69005" x="4535488" y="3890963"/>
          <p14:tracePt t="69015" x="4543425" y="3890963"/>
          <p14:tracePt t="69020" x="4559300" y="3890963"/>
          <p14:tracePt t="69028" x="4576763" y="3890963"/>
          <p14:tracePt t="69035" x="4584700" y="3890963"/>
          <p14:tracePt t="69043" x="4608513" y="3890963"/>
          <p14:tracePt t="69051" x="4632325" y="3890963"/>
          <p14:tracePt t="69058" x="4656138" y="3890963"/>
          <p14:tracePt t="69065" x="4672013" y="3890963"/>
          <p14:tracePt t="69073" x="4687888" y="3890963"/>
          <p14:tracePt t="69082" x="4711700" y="3883025"/>
          <p14:tracePt t="69088" x="4735513" y="3883025"/>
          <p14:tracePt t="69096" x="4759325" y="3883025"/>
          <p14:tracePt t="69103" x="4783138" y="3883025"/>
          <p14:tracePt t="69110" x="4814888" y="3875088"/>
          <p14:tracePt t="69118" x="4838700" y="3875088"/>
          <p14:tracePt t="69127" x="4862513" y="3875088"/>
          <p14:tracePt t="69134" x="4894263" y="3875088"/>
          <p14:tracePt t="69140" x="4918075" y="3875088"/>
          <p14:tracePt t="69148" x="4951413" y="3875088"/>
          <p14:tracePt t="69155" x="4975225" y="3875088"/>
          <p14:tracePt t="69165" x="4991100" y="3875088"/>
          <p14:tracePt t="69170" x="5006975" y="3875088"/>
          <p14:tracePt t="69178" x="5022850" y="3875088"/>
          <p14:tracePt t="69185" x="5038725" y="3875088"/>
          <p14:tracePt t="69192" x="5046663" y="3875088"/>
          <p14:tracePt t="69200" x="5062538" y="3875088"/>
          <p14:tracePt t="69209" x="5070475" y="3875088"/>
          <p14:tracePt t="69215" x="5086350" y="3875088"/>
          <p14:tracePt t="69223" x="5094288" y="3875088"/>
          <p14:tracePt t="69232" x="5102225" y="3875088"/>
          <p14:tracePt t="69238" x="5118100" y="3875088"/>
          <p14:tracePt t="69249" x="5133975" y="3875088"/>
          <p14:tracePt t="69253" x="5149850" y="3875088"/>
          <p14:tracePt t="69268" x="5165725" y="3875088"/>
          <p14:tracePt t="69275" x="5181600" y="3875088"/>
          <p14:tracePt t="69290" x="5197475" y="3875088"/>
          <p14:tracePt t="69305" x="5205413" y="3875088"/>
          <p14:tracePt t="69316" x="5221288" y="3875088"/>
          <p14:tracePt t="69328" x="5229225" y="3867150"/>
          <p14:tracePt t="69336" x="5245100" y="3867150"/>
          <p14:tracePt t="69344" x="5260975" y="3867150"/>
          <p14:tracePt t="69351" x="5268913" y="3867150"/>
          <p14:tracePt t="69364" x="5276850" y="3867150"/>
          <p14:tracePt t="69367" x="5284788" y="3867150"/>
          <p14:tracePt t="69373" x="5292725" y="3867150"/>
          <p14:tracePt t="69381" x="5300663" y="3867150"/>
          <p14:tracePt t="69387" x="5318125" y="3867150"/>
          <p14:tracePt t="69398" x="5318125" y="3859213"/>
          <p14:tracePt t="69402" x="5326063" y="3859213"/>
          <p14:tracePt t="69418" x="5334000" y="3859213"/>
          <p14:tracePt t="69425" x="5341938" y="3859213"/>
          <p14:tracePt t="69438" x="5349875" y="3859213"/>
          <p14:tracePt t="69440" x="5365750" y="3851275"/>
          <p14:tracePt t="69448" x="5373688" y="3851275"/>
          <p14:tracePt t="69455" x="5389563" y="3851275"/>
          <p14:tracePt t="69465" x="5405438" y="3851275"/>
          <p14:tracePt t="69471" x="5413375" y="3843338"/>
          <p14:tracePt t="69478" x="5429250" y="3843338"/>
          <p14:tracePt t="69486" x="5437188" y="3843338"/>
          <p14:tracePt t="69493" x="5453063" y="3843338"/>
          <p14:tracePt t="69501" x="5461000" y="3843338"/>
          <p14:tracePt t="69509" x="5468938" y="3843338"/>
          <p14:tracePt t="69515" x="5476875" y="3843338"/>
          <p14:tracePt t="69532" x="5492750" y="3843338"/>
          <p14:tracePt t="69549" x="5508625" y="3843338"/>
          <p14:tracePt t="69553" x="5516563" y="3843338"/>
          <p14:tracePt t="69561" x="5524500" y="3843338"/>
          <p14:tracePt t="69569" x="5532438" y="3843338"/>
          <p14:tracePt t="69575" x="5540375" y="3843338"/>
          <p14:tracePt t="69584" x="5556250" y="3843338"/>
          <p14:tracePt t="69590" x="5564188" y="3843338"/>
          <p14:tracePt t="69598" x="5580063" y="3843338"/>
          <p14:tracePt t="69605" x="5588000" y="3843338"/>
          <p14:tracePt t="69614" x="5603875" y="3843338"/>
          <p14:tracePt t="69620" x="5619750" y="3843338"/>
          <p14:tracePt t="69628" x="5627688" y="3843338"/>
          <p14:tracePt t="69635" x="5635625" y="3843338"/>
          <p14:tracePt t="69643" x="5643563" y="3843338"/>
          <p14:tracePt t="69650" x="5659438" y="3843338"/>
          <p14:tracePt t="69658" x="5667375" y="3843338"/>
          <p14:tracePt t="69667" x="5676900" y="3843338"/>
          <p14:tracePt t="69673" x="5692775" y="3843338"/>
          <p14:tracePt t="69681" x="5716588" y="3843338"/>
          <p14:tracePt t="69687" x="5724525" y="3843338"/>
          <p14:tracePt t="69696" x="5732463" y="3843338"/>
          <p14:tracePt t="69710" x="5740400" y="3843338"/>
          <p14:tracePt t="69740" x="5748338" y="3843338"/>
          <p14:tracePt t="69770" x="5756275" y="3843338"/>
          <p14:tracePt t="69785" x="5764213" y="3843338"/>
          <p14:tracePt t="69929" x="5772150" y="3843338"/>
          <p14:tracePt t="69952" x="5780088" y="3843338"/>
          <p14:tracePt t="69981" x="5788025" y="3843338"/>
          <p14:tracePt t="70003" x="5795963" y="3843338"/>
          <p14:tracePt t="70012" x="5803900" y="3843338"/>
          <p14:tracePt t="70026" x="5811838" y="3843338"/>
          <p14:tracePt t="70048" x="5819775" y="3843338"/>
          <p14:tracePt t="70085" x="5827713" y="3843338"/>
          <p14:tracePt t="70093" x="5835650" y="3843338"/>
          <p14:tracePt t="70116" x="5843588" y="3843338"/>
          <p14:tracePt t="70131" x="5859463" y="3843338"/>
          <p14:tracePt t="70616" x="5867400" y="3843338"/>
          <p14:tracePt t="70624" x="5875338" y="3843338"/>
          <p14:tracePt t="70631" x="5899150" y="3843338"/>
          <p14:tracePt t="70639" x="5922963" y="3843338"/>
          <p14:tracePt t="70647" x="5954713" y="3843338"/>
          <p14:tracePt t="70654" x="5994400" y="3843338"/>
          <p14:tracePt t="70663" x="6043613" y="3843338"/>
          <p14:tracePt t="70669" x="6083300" y="3843338"/>
          <p14:tracePt t="70677" x="6130925" y="3843338"/>
          <p14:tracePt t="70687" x="6170613" y="3843338"/>
          <p14:tracePt t="70692" x="6218238" y="3843338"/>
          <p14:tracePt t="70700" x="6281738" y="3843338"/>
          <p14:tracePt t="70707" x="6345238" y="3843338"/>
          <p14:tracePt t="70715" x="6410325" y="3843338"/>
          <p14:tracePt t="70721" x="6457950" y="3843338"/>
          <p14:tracePt t="70730" x="6521450" y="3843338"/>
          <p14:tracePt t="70737" x="6577013" y="3843338"/>
          <p14:tracePt t="70744" x="6624638" y="3843338"/>
          <p14:tracePt t="70751" x="6664325" y="3843338"/>
          <p14:tracePt t="70759" x="6696075" y="3843338"/>
          <p14:tracePt t="70766" x="6719888" y="3835400"/>
          <p14:tracePt t="70775" x="6727825" y="3835400"/>
          <p14:tracePt t="70789" x="6735763" y="3835400"/>
          <p14:tracePt t="70798" x="6743700" y="3835400"/>
          <p14:tracePt t="70804" x="6751638" y="3835400"/>
          <p14:tracePt t="70819" x="6759575" y="3827463"/>
          <p14:tracePt t="70842" x="6769100" y="3827463"/>
          <p14:tracePt t="70850" x="6777038" y="3827463"/>
          <p14:tracePt t="70857" x="6784975" y="3827463"/>
          <p14:tracePt t="70864" x="6792913" y="3827463"/>
          <p14:tracePt t="70872" x="6800850" y="3827463"/>
          <p14:tracePt t="70879" x="6808788" y="3827463"/>
          <p14:tracePt t="70889" x="6816725" y="3827463"/>
          <p14:tracePt t="70898" x="6832600" y="3827463"/>
          <p14:tracePt t="70902" x="6848475" y="3827463"/>
          <p14:tracePt t="70909" x="6856413" y="3819525"/>
          <p14:tracePt t="70917" x="6864350" y="3819525"/>
          <p14:tracePt t="70925" x="6880225" y="3819525"/>
          <p14:tracePt t="70931" x="6904038" y="3819525"/>
          <p14:tracePt t="70939" x="6911975" y="3819525"/>
          <p14:tracePt t="70954" x="6927850" y="3819525"/>
          <p14:tracePt t="70962" x="6935788" y="3819525"/>
          <p14:tracePt t="70969" x="6943725" y="3819525"/>
          <p14:tracePt t="70977" x="6959600" y="3819525"/>
          <p14:tracePt t="70984" x="6975475" y="3819525"/>
          <p14:tracePt t="70992" x="6991350" y="3819525"/>
          <p14:tracePt t="70999" x="6999288" y="3819525"/>
          <p14:tracePt t="71006" x="7007225" y="3819525"/>
          <p14:tracePt t="71014" x="7015163" y="3819525"/>
          <p14:tracePt t="71022" x="7023100" y="3819525"/>
          <p14:tracePt t="71032" x="7031038" y="3819525"/>
          <p14:tracePt t="71038" x="7038975" y="3819525"/>
          <p14:tracePt t="71052" x="7046913" y="3819525"/>
          <p14:tracePt t="71067" x="7054850" y="3819525"/>
          <p14:tracePt t="71077" x="7062788" y="3819525"/>
          <p14:tracePt t="71083" x="7070725" y="3819525"/>
          <p14:tracePt t="71092" x="7086600" y="3819525"/>
          <p14:tracePt t="71098" x="7094538" y="3819525"/>
          <p14:tracePt t="71107" x="7102475" y="3819525"/>
          <p14:tracePt t="71115" x="7110413" y="3811588"/>
          <p14:tracePt t="71120" x="7118350" y="3811588"/>
          <p14:tracePt t="71130" x="7143750" y="3803650"/>
          <p14:tracePt t="71135" x="7159625" y="3803650"/>
          <p14:tracePt t="71142" x="7191375" y="3803650"/>
          <p14:tracePt t="71151" x="7239000" y="3803650"/>
          <p14:tracePt t="71158" x="7270750" y="3803650"/>
          <p14:tracePt t="71166" x="7318375" y="3803650"/>
          <p14:tracePt t="71173" x="7389813" y="3803650"/>
          <p14:tracePt t="71182" x="7437438" y="3803650"/>
          <p14:tracePt t="71190" x="7493000" y="3803650"/>
          <p14:tracePt t="71196" x="7550150" y="3803650"/>
          <p14:tracePt t="71202" x="7613650" y="3803650"/>
          <p14:tracePt t="71211" x="7653338" y="3803650"/>
          <p14:tracePt t="71218" x="7677150" y="3803650"/>
          <p14:tracePt t="71225" x="7708900" y="3803650"/>
          <p14:tracePt t="71235" x="7740650" y="3803650"/>
          <p14:tracePt t="71240" x="7764463" y="3795713"/>
          <p14:tracePt t="71248" x="7764463" y="3787775"/>
          <p14:tracePt t="71255" x="7772400" y="3787775"/>
          <p14:tracePt t="71726" x="7764463" y="3787775"/>
          <p14:tracePt t="71734" x="7748588" y="3787775"/>
          <p14:tracePt t="71742" x="7740650" y="3787775"/>
          <p14:tracePt t="71749" x="7724775" y="3787775"/>
          <p14:tracePt t="71757" x="7700963" y="3787775"/>
          <p14:tracePt t="71764" x="7677150" y="3787775"/>
          <p14:tracePt t="71772" x="7629525" y="3787775"/>
          <p14:tracePt t="71780" x="7573963" y="3787775"/>
          <p14:tracePt t="71786" x="7485063" y="3787775"/>
          <p14:tracePt t="71795" x="7366000" y="3779838"/>
          <p14:tracePt t="71802" x="7254875" y="3779838"/>
          <p14:tracePt t="71810" x="7135813" y="3779838"/>
          <p14:tracePt t="71816" x="7023100" y="3779838"/>
          <p14:tracePt t="71824" x="6911975" y="3779838"/>
          <p14:tracePt t="71831" x="6816725" y="3795713"/>
          <p14:tracePt t="71839" x="6719888" y="3811588"/>
          <p14:tracePt t="71846" x="6624638" y="3835400"/>
          <p14:tracePt t="71854" x="6537325" y="3843338"/>
          <p14:tracePt t="71862" x="6465888" y="3859213"/>
          <p14:tracePt t="71869" x="6410325" y="3867150"/>
          <p14:tracePt t="71877" x="6376988" y="3875088"/>
          <p14:tracePt t="71897" x="6353175" y="3875088"/>
          <p14:tracePt t="71900" x="6345238" y="3875088"/>
          <p14:tracePt t="72348" x="6337300" y="3875088"/>
          <p14:tracePt t="72356" x="6273800" y="3851275"/>
          <p14:tracePt t="72363" x="6170613" y="3835400"/>
          <p14:tracePt t="72372" x="6067425" y="3827463"/>
          <p14:tracePt t="72381" x="5962650" y="3819525"/>
          <p14:tracePt t="72387" x="5867400" y="3819525"/>
          <p14:tracePt t="72394" x="5748338" y="3819525"/>
          <p14:tracePt t="72402" x="5572125" y="3819525"/>
          <p14:tracePt t="72410" x="5381625" y="3819525"/>
          <p14:tracePt t="72418" x="5205413" y="3819525"/>
          <p14:tracePt t="72424" x="5022850" y="3819525"/>
          <p14:tracePt t="72432" x="4870450" y="3819525"/>
          <p14:tracePt t="72440" x="4759325" y="3819525"/>
          <p14:tracePt t="72446" x="4640263" y="3819525"/>
          <p14:tracePt t="72456" x="4511675" y="3819525"/>
          <p14:tracePt t="72462" x="4408488" y="3819525"/>
          <p14:tracePt t="72472" x="4297363" y="3819525"/>
          <p14:tracePt t="72477" x="4176713" y="3811588"/>
          <p14:tracePt t="72484" x="4081463" y="3811588"/>
          <p14:tracePt t="72494" x="3978275" y="3811588"/>
          <p14:tracePt t="72499" x="3867150" y="3803650"/>
          <p14:tracePt t="72507" x="3730625" y="3803650"/>
          <p14:tracePt t="72514" x="3571875" y="3819525"/>
          <p14:tracePt t="72522" x="3435350" y="3827463"/>
          <p14:tracePt t="72532" x="3300413" y="3835400"/>
          <p14:tracePt t="72536" x="3173413" y="3867150"/>
          <p14:tracePt t="72544" x="3044825" y="3883025"/>
          <p14:tracePt t="72552" x="2965450" y="3890963"/>
          <p14:tracePt t="72560" x="2878138" y="3898900"/>
          <p14:tracePt t="72567" x="2814638" y="3906838"/>
          <p14:tracePt t="72574" x="2751138" y="3914775"/>
          <p14:tracePt t="72581" x="2701925" y="3914775"/>
          <p14:tracePt t="72589" x="2670175" y="3930650"/>
          <p14:tracePt t="72597" x="2630488" y="3938588"/>
          <p14:tracePt t="72604" x="2606675" y="3956050"/>
          <p14:tracePt t="72612" x="2598738" y="3956050"/>
          <p14:tracePt t="72619" x="2574925" y="3963988"/>
          <p14:tracePt t="72627" x="2566988" y="3971925"/>
          <p14:tracePt t="72634" x="2559050" y="3979863"/>
          <p14:tracePt t="72644" x="2543175" y="3987800"/>
          <p14:tracePt t="72657" x="2535238" y="3987800"/>
          <p14:tracePt t="72680" x="2527300" y="3987800"/>
          <p14:tracePt t="72688" x="2519363" y="3987800"/>
          <p14:tracePt t="72702" x="2511425" y="3987800"/>
          <p14:tracePt t="72718" x="2503488" y="3987800"/>
          <p14:tracePt t="72724" x="2487613" y="3995738"/>
          <p14:tracePt t="72739" x="2479675" y="3995738"/>
          <p14:tracePt t="72747" x="2471738" y="3995738"/>
          <p14:tracePt t="72754" x="2463800" y="3995738"/>
          <p14:tracePt t="72800" x="2455863" y="3995738"/>
          <p14:tracePt t="72822" x="2447925" y="3995738"/>
          <p14:tracePt t="72832" x="2432050" y="3995738"/>
          <p14:tracePt t="72837" x="2408238" y="3971925"/>
          <p14:tracePt t="72844" x="2351088" y="3948113"/>
          <p14:tracePt t="72852" x="2303463" y="3922713"/>
          <p14:tracePt t="72861" x="2216150" y="3898900"/>
          <p14:tracePt t="72867" x="2112963" y="3867150"/>
          <p14:tracePt t="72875" x="2017713" y="3843338"/>
          <p14:tracePt t="72882" x="1936750" y="3835400"/>
          <p14:tracePt t="72898" x="1833563" y="3835400"/>
          <p14:tracePt t="72912" x="1801813" y="3835400"/>
          <p14:tracePt t="72920" x="1793875" y="3835400"/>
          <p14:tracePt t="72949" x="1801813" y="3843338"/>
          <p14:tracePt t="72957" x="1809750" y="3843338"/>
          <p14:tracePt t="72964" x="1825625" y="3851275"/>
          <p14:tracePt t="72972" x="1841500" y="3859213"/>
          <p14:tracePt t="72980" x="1849438" y="3859213"/>
          <p14:tracePt t="72987" x="1865313" y="3867150"/>
          <p14:tracePt t="72994" x="1873250" y="3867150"/>
          <p14:tracePt t="73002" x="1881188" y="3875088"/>
          <p14:tracePt t="73010" x="1889125" y="3875088"/>
          <p14:tracePt t="73025" x="1905000" y="3875088"/>
          <p14:tracePt t="73032" x="1928813" y="3875088"/>
          <p14:tracePt t="73039" x="1944688" y="3883025"/>
          <p14:tracePt t="73048" x="1976438" y="3883025"/>
          <p14:tracePt t="73054" x="2000250" y="3883025"/>
          <p14:tracePt t="73063" x="2033588" y="3890963"/>
          <p14:tracePt t="73069" x="2097088" y="3898900"/>
          <p14:tracePt t="73078" x="2152650" y="3898900"/>
          <p14:tracePt t="73084" x="2216150" y="3906838"/>
          <p14:tracePt t="73092" x="2287588" y="3906838"/>
          <p14:tracePt t="73099" x="2366963" y="3914775"/>
          <p14:tracePt t="73108" x="2432050" y="3914775"/>
          <p14:tracePt t="73114" x="2503488" y="3914775"/>
          <p14:tracePt t="73122" x="2590800" y="3914775"/>
          <p14:tracePt t="73130" x="2662238" y="3914775"/>
          <p14:tracePt t="73138" x="2751138" y="3914775"/>
          <p14:tracePt t="73145" x="2798763" y="3914775"/>
          <p14:tracePt t="73155" x="2846388" y="3914775"/>
          <p14:tracePt t="73160" x="2878138" y="3914775"/>
          <p14:tracePt t="73167" x="2894013" y="3914775"/>
          <p14:tracePt t="73175" x="2909888" y="3914775"/>
          <p14:tracePt t="73197" x="2917825" y="3914775"/>
          <p14:tracePt t="73262" x="2925763" y="3914775"/>
          <p14:tracePt t="73274" x="2933700" y="3914775"/>
          <p14:tracePt t="73304" x="2941638" y="3914775"/>
          <p14:tracePt t="73444" x="2949575" y="3914775"/>
          <p14:tracePt t="73451" x="2965450" y="3906838"/>
          <p14:tracePt t="73458" x="2989263" y="3906838"/>
          <p14:tracePt t="73466" x="3013075" y="3906838"/>
          <p14:tracePt t="73474" x="3044825" y="3906838"/>
          <p14:tracePt t="73482" x="3109913" y="3906838"/>
          <p14:tracePt t="73489" x="3157538" y="3906838"/>
          <p14:tracePt t="73496" x="3244850" y="3906838"/>
          <p14:tracePt t="73504" x="3332163" y="3898900"/>
          <p14:tracePt t="73512" x="3411538" y="3898900"/>
          <p14:tracePt t="73519" x="3524250" y="3890963"/>
          <p14:tracePt t="73526" x="3627438" y="3890963"/>
          <p14:tracePt t="73534" x="3746500" y="3883025"/>
          <p14:tracePt t="73542" x="3833813" y="3883025"/>
          <p14:tracePt t="73549" x="3922713" y="3883025"/>
          <p14:tracePt t="73557" x="3994150" y="3883025"/>
          <p14:tracePt t="73564" x="4041775" y="3883025"/>
          <p14:tracePt t="73572" x="4097338" y="3883025"/>
          <p14:tracePt t="73580" x="4105275" y="3883025"/>
          <p14:tracePt t="73628" x="4105275" y="3875088"/>
          <p14:tracePt t="74298" x="4113213" y="3875088"/>
          <p14:tracePt t="74306" x="4121150" y="3875088"/>
          <p14:tracePt t="74316" x="4129088" y="3875088"/>
          <p14:tracePt t="74321" x="4152900" y="3883025"/>
          <p14:tracePt t="74329" x="4168775" y="3883025"/>
          <p14:tracePt t="74337" x="4192588" y="3890963"/>
          <p14:tracePt t="74345" x="4217988" y="3890963"/>
          <p14:tracePt t="74352" x="4249738" y="3890963"/>
          <p14:tracePt t="74361" x="4289425" y="3890963"/>
          <p14:tracePt t="74367" x="4329113" y="3890963"/>
          <p14:tracePt t="74375" x="4368800" y="3898900"/>
          <p14:tracePt t="74382" x="4400550" y="3898900"/>
          <p14:tracePt t="74389" x="4432300" y="3898900"/>
          <p14:tracePt t="74396" x="4487863" y="3898900"/>
          <p14:tracePt t="74404" x="4535488" y="3898900"/>
          <p14:tracePt t="74411" x="4576763" y="3898900"/>
          <p14:tracePt t="74419" x="4624388" y="3898900"/>
          <p14:tracePt t="74427" x="4656138" y="3898900"/>
          <p14:tracePt t="74435" x="4679950" y="3898900"/>
          <p14:tracePt t="74442" x="4703763" y="3898900"/>
          <p14:tracePt t="74449" x="4735513" y="3898900"/>
          <p14:tracePt t="74457" x="4767263" y="3898900"/>
          <p14:tracePt t="74464" x="4791075" y="3898900"/>
          <p14:tracePt t="74472" x="4822825" y="3898900"/>
          <p14:tracePt t="74479" x="4846638" y="3890963"/>
          <p14:tracePt t="74488" x="4870450" y="3890963"/>
          <p14:tracePt t="74494" x="4894263" y="3890963"/>
          <p14:tracePt t="74504" x="4926013" y="3883025"/>
          <p14:tracePt t="74509" x="4959350" y="3883025"/>
          <p14:tracePt t="74517" x="4999038" y="3875088"/>
          <p14:tracePt t="74525" x="5030788" y="3875088"/>
          <p14:tracePt t="74532" x="5070475" y="3875088"/>
          <p14:tracePt t="74539" x="5118100" y="3875088"/>
          <p14:tracePt t="74546" x="5165725" y="3875088"/>
          <p14:tracePt t="74554" x="5213350" y="3875088"/>
          <p14:tracePt t="74561" x="5260975" y="3875088"/>
          <p14:tracePt t="74569" x="5300663" y="3875088"/>
          <p14:tracePt t="74577" x="5349875" y="3875088"/>
          <p14:tracePt t="74584" x="5373688" y="3875088"/>
          <p14:tracePt t="74592" x="5413375" y="3875088"/>
          <p14:tracePt t="74599" x="5461000" y="3875088"/>
          <p14:tracePt t="74607" x="5500688" y="3875088"/>
          <p14:tracePt t="74614" x="5524500" y="3875088"/>
          <p14:tracePt t="74622" x="5548313" y="3875088"/>
          <p14:tracePt t="74629" x="5603875" y="3875088"/>
          <p14:tracePt t="74637" x="5627688" y="3875088"/>
          <p14:tracePt t="74644" x="5643563" y="3867150"/>
          <p14:tracePt t="74652" x="5651500" y="3867150"/>
          <p14:tracePt t="74661" x="5667375" y="3867150"/>
          <p14:tracePt t="74667" x="5684838" y="3867150"/>
          <p14:tracePt t="74675" x="5700713" y="3867150"/>
          <p14:tracePt t="74682" x="5732463" y="3867150"/>
          <p14:tracePt t="74689" x="5740400" y="3867150"/>
          <p14:tracePt t="74696" x="5756275" y="3867150"/>
          <p14:tracePt t="74704" x="5780088" y="3867150"/>
          <p14:tracePt t="74719" x="5795963" y="3867150"/>
          <p14:tracePt t="74727" x="5819775" y="3867150"/>
          <p14:tracePt t="74735" x="5843588" y="3867150"/>
          <p14:tracePt t="74742" x="5859463" y="3867150"/>
          <p14:tracePt t="74749" x="5875338" y="3867150"/>
          <p14:tracePt t="74757" x="5883275" y="3867150"/>
          <p14:tracePt t="74765" x="5891213" y="3867150"/>
          <p14:tracePt t="74772" x="5907088" y="3867150"/>
          <p14:tracePt t="74787" x="5915025" y="3867150"/>
          <p14:tracePt t="74794" x="5922963" y="3867150"/>
          <p14:tracePt t="74802" x="5930900" y="3859213"/>
          <p14:tracePt t="74811" x="5938838" y="3859213"/>
          <p14:tracePt t="74825" x="5946775" y="3859213"/>
          <p14:tracePt t="74839" x="5954713" y="3859213"/>
          <p14:tracePt t="74854" x="5962650" y="3859213"/>
          <p14:tracePt t="74861" x="5962650" y="3851275"/>
          <p14:tracePt t="74877" x="5970588" y="3851275"/>
          <p14:tracePt t="74899" x="5978525" y="3851275"/>
          <p14:tracePt t="75034" x="5986463" y="3851275"/>
          <p14:tracePt t="75046" x="5994400" y="3851275"/>
          <p14:tracePt t="75078" x="5994400" y="3843338"/>
          <p14:tracePt t="75108" x="6002338" y="3843338"/>
          <p14:tracePt t="75121" x="6002338" y="3835400"/>
          <p14:tracePt t="75168" x="6010275" y="3819525"/>
          <p14:tracePt t="75177" x="6010275" y="3811588"/>
          <p14:tracePt t="75184" x="6018213" y="3811588"/>
          <p14:tracePt t="75192" x="6018213" y="3803650"/>
          <p14:tracePt t="75208" x="6026150" y="3803650"/>
          <p14:tracePt t="75223" x="6026150" y="3795713"/>
          <p14:tracePt t="77119" x="6018213" y="3803650"/>
          <p14:tracePt t="77125" x="6010275" y="3811588"/>
          <p14:tracePt t="77133" x="6002338" y="3819525"/>
          <p14:tracePt t="77142" x="6002338" y="3827463"/>
          <p14:tracePt t="77149" x="5986463" y="3835400"/>
          <p14:tracePt t="77157" x="5986463" y="3843338"/>
          <p14:tracePt t="77164" x="5978525" y="3851275"/>
          <p14:tracePt t="77174" x="5970588" y="3851275"/>
          <p14:tracePt t="77179" x="5954713" y="3867150"/>
          <p14:tracePt t="77187" x="5946775" y="3867150"/>
          <p14:tracePt t="77195" x="5938838" y="3883025"/>
          <p14:tracePt t="77202" x="5915025" y="3890963"/>
          <p14:tracePt t="77209" x="5899150" y="3906838"/>
          <p14:tracePt t="77217" x="5883275" y="3906838"/>
          <p14:tracePt t="77225" x="5859463" y="3922713"/>
          <p14:tracePt t="77237" x="5851525" y="3922713"/>
          <p14:tracePt t="77239" x="5835650" y="3930650"/>
          <p14:tracePt t="77247" x="5819775" y="3930650"/>
          <p14:tracePt t="77255" x="5803900" y="3938588"/>
          <p14:tracePt t="77262" x="5788025" y="3948113"/>
          <p14:tracePt t="77269" x="5772150" y="3956050"/>
          <p14:tracePt t="77277" x="5756275" y="3956050"/>
          <p14:tracePt t="77284" x="5740400" y="3963988"/>
          <p14:tracePt t="77292" x="5724525" y="3971925"/>
          <p14:tracePt t="77299" x="5700713" y="3979863"/>
          <p14:tracePt t="77307" x="5676900" y="3979863"/>
          <p14:tracePt t="77314" x="5643563" y="3995738"/>
          <p14:tracePt t="77323" x="5627688" y="4003675"/>
          <p14:tracePt t="77329" x="5595938" y="4011613"/>
          <p14:tracePt t="77337" x="5564188" y="4011613"/>
          <p14:tracePt t="77344" x="5524500" y="4019550"/>
          <p14:tracePt t="77352" x="5500688" y="4035425"/>
          <p14:tracePt t="77359" x="5484813" y="4043363"/>
          <p14:tracePt t="77366" x="5468938" y="4043363"/>
          <p14:tracePt t="77375" x="5437188" y="4051300"/>
          <p14:tracePt t="77382" x="5429250" y="4051300"/>
          <p14:tracePt t="77390" x="5413375" y="4059238"/>
          <p14:tracePt t="77397" x="5405438" y="4067175"/>
          <p14:tracePt t="77411" x="5397500" y="4067175"/>
          <p14:tracePt t="77419" x="5389563" y="4075113"/>
          <p14:tracePt t="77426" x="5381625" y="4075113"/>
          <p14:tracePt t="77449" x="5373688" y="4083050"/>
          <p14:tracePt t="77473" x="5365750" y="4083050"/>
          <p14:tracePt t="77494" x="5365750" y="4090988"/>
          <p14:tracePt t="77771" x="5365750" y="4098925"/>
          <p14:tracePt t="77780" x="5357813" y="4098925"/>
          <p14:tracePt t="77786" x="5349875" y="4106863"/>
          <p14:tracePt t="77794" x="5341938" y="4114800"/>
          <p14:tracePt t="77802" x="5326063" y="4122738"/>
          <p14:tracePt t="77817" x="5310188" y="4130675"/>
          <p14:tracePt t="77832" x="5300663" y="4138613"/>
          <p14:tracePt t="77839" x="5300663" y="4146550"/>
          <p14:tracePt t="77854" x="5292725" y="4146550"/>
          <p14:tracePt t="78131" x="5300663" y="4154488"/>
          <p14:tracePt t="78139" x="5310188" y="4154488"/>
          <p14:tracePt t="78146" x="5326063" y="4162425"/>
          <p14:tracePt t="78156" x="5349875" y="4170363"/>
          <p14:tracePt t="78161" x="5397500" y="4170363"/>
          <p14:tracePt t="78169" x="5453063" y="4170363"/>
          <p14:tracePt t="78177" x="5476875" y="4170363"/>
          <p14:tracePt t="78184" x="5540375" y="4170363"/>
          <p14:tracePt t="78191" x="5611813" y="4170363"/>
          <p14:tracePt t="78199" x="5692775" y="4170363"/>
          <p14:tracePt t="78207" x="5756275" y="4170363"/>
          <p14:tracePt t="78214" x="5827713" y="4170363"/>
          <p14:tracePt t="78222" x="5891213" y="4170363"/>
          <p14:tracePt t="78229" x="5962650" y="4170363"/>
          <p14:tracePt t="78237" x="6026150" y="4170363"/>
          <p14:tracePt t="78244" x="6083300" y="4162425"/>
          <p14:tracePt t="78252" x="6099175" y="4162425"/>
          <p14:tracePt t="78259" x="6115050" y="4154488"/>
          <p14:tracePt t="78276" x="6122988" y="4154488"/>
          <p14:tracePt t="78289" x="6130925" y="4154488"/>
          <p14:tracePt t="78296" x="6138863" y="4154488"/>
          <p14:tracePt t="78313" x="6146800" y="4154488"/>
          <p14:tracePt t="78319" x="6162675" y="4154488"/>
          <p14:tracePt t="78334" x="6170613" y="4154488"/>
          <p14:tracePt t="78342" x="6194425" y="4154488"/>
          <p14:tracePt t="78349" x="6210300" y="4154488"/>
          <p14:tracePt t="78357" x="6226175" y="4162425"/>
          <p14:tracePt t="78363" x="6242050" y="4162425"/>
          <p14:tracePt t="78371" x="6265863" y="4162425"/>
          <p14:tracePt t="78378" x="6273800" y="4162425"/>
          <p14:tracePt t="78387" x="6305550" y="4162425"/>
          <p14:tracePt t="78394" x="6329363" y="4162425"/>
          <p14:tracePt t="78402" x="6353175" y="4162425"/>
          <p14:tracePt t="78409" x="6369050" y="4162425"/>
          <p14:tracePt t="78417" x="6402388" y="4162425"/>
          <p14:tracePt t="78425" x="6426200" y="4162425"/>
          <p14:tracePt t="78432" x="6450013" y="4162425"/>
          <p14:tracePt t="78439" x="6481763" y="4162425"/>
          <p14:tracePt t="78447" x="6513513" y="4162425"/>
          <p14:tracePt t="78455" x="6545263" y="4162425"/>
          <p14:tracePt t="78462" x="6553200" y="4162425"/>
          <p14:tracePt t="78469" x="6584950" y="4162425"/>
          <p14:tracePt t="78477" x="6600825" y="4162425"/>
          <p14:tracePt t="78484" x="6624638" y="4162425"/>
          <p14:tracePt t="78491" x="6648450" y="4162425"/>
          <p14:tracePt t="78499" x="6664325" y="4162425"/>
          <p14:tracePt t="78507" x="6688138" y="4162425"/>
          <p14:tracePt t="78522" x="6696075" y="4162425"/>
          <p14:tracePt t="78555" x="6704013" y="4162425"/>
          <p14:tracePt t="78566" x="6704013" y="4170363"/>
          <p14:tracePt t="78569" x="6719888" y="4178300"/>
          <p14:tracePt t="78577" x="6735763" y="4178300"/>
          <p14:tracePt t="78583" x="6759575" y="4186238"/>
          <p14:tracePt t="78596" x="6784975" y="4194175"/>
          <p14:tracePt t="78600" x="6808788" y="4202113"/>
          <p14:tracePt t="78614" x="6824663" y="4202113"/>
          <p14:tracePt t="78620" x="6840538" y="4202113"/>
          <p14:tracePt t="78625" x="6848475" y="4202113"/>
          <p14:tracePt t="78698" x="6856413" y="4210050"/>
          <p14:tracePt t="78706" x="6864350" y="4210050"/>
          <p14:tracePt t="78742" x="6872288" y="4210050"/>
          <p14:tracePt t="78964" x="6872288" y="4217988"/>
          <p14:tracePt t="78972" x="6880225" y="4217988"/>
          <p14:tracePt t="78979" x="6880225" y="4225925"/>
          <p14:tracePt t="78988" x="6896100" y="4225925"/>
          <p14:tracePt t="79003" x="6911975" y="4233863"/>
          <p14:tracePt t="79009" x="6919913" y="4233863"/>
          <p14:tracePt t="79017" x="6935788" y="4233863"/>
          <p14:tracePt t="79024" x="6943725" y="4233863"/>
          <p14:tracePt t="79032" x="6951663" y="4233863"/>
          <p14:tracePt t="79040" x="6959600" y="4233863"/>
          <p14:tracePt t="79055" x="6975475" y="4233863"/>
          <p14:tracePt t="79062" x="6983413" y="4233863"/>
          <p14:tracePt t="79115" x="6991350" y="4233863"/>
          <p14:tracePt t="79549" x="6999288" y="4233863"/>
          <p14:tracePt t="79564" x="7007225" y="4225925"/>
          <p14:tracePt t="79624" x="7015163" y="4225925"/>
          <p14:tracePt t="79631" x="7015163" y="4217988"/>
          <p14:tracePt t="79640" x="7023100" y="4217988"/>
          <p14:tracePt t="79647" x="7023100" y="4210050"/>
          <p14:tracePt t="79655" x="7031038" y="4210050"/>
          <p14:tracePt t="79670" x="7038975" y="4210050"/>
          <p14:tracePt t="79691" x="7038975" y="4202113"/>
          <p14:tracePt t="79707" x="7046913" y="4202113"/>
          <p14:tracePt t="79752" x="7046913" y="4194175"/>
          <p14:tracePt t="79774" x="7054850" y="4194175"/>
          <p14:tracePt t="80193" x="7046913" y="4202113"/>
          <p14:tracePt t="80202" x="7023100" y="4210050"/>
          <p14:tracePt t="80209" x="7015163" y="4233863"/>
          <p14:tracePt t="80218" x="6999288" y="4241800"/>
          <p14:tracePt t="80224" x="6991350" y="4249738"/>
          <p14:tracePt t="80232" x="6983413" y="4257675"/>
          <p14:tracePt t="80239" x="6967538" y="4265613"/>
          <p14:tracePt t="80254" x="6951663" y="4273550"/>
          <p14:tracePt t="80262" x="6951663" y="4281488"/>
          <p14:tracePt t="80269" x="6943725" y="4281488"/>
          <p14:tracePt t="80284" x="6935788" y="4291013"/>
          <p14:tracePt t="80307" x="6927850" y="4306888"/>
          <p14:tracePt t="80314" x="6919913" y="4306888"/>
          <p14:tracePt t="80322" x="6919913" y="4314825"/>
          <p14:tracePt t="80329" x="6911975" y="4314825"/>
          <p14:tracePt t="80336" x="6904038" y="4322763"/>
          <p14:tracePt t="80344" x="6904038" y="4330700"/>
          <p14:tracePt t="80352" x="6896100" y="4330700"/>
          <p14:tracePt t="80361" x="6896100" y="4338638"/>
          <p14:tracePt t="80367" x="6888163" y="4338638"/>
          <p14:tracePt t="80374" x="6888163" y="4346575"/>
          <p14:tracePt t="80390" x="6880225" y="4354513"/>
          <p14:tracePt t="80412" x="6872288" y="4354513"/>
          <p14:tracePt t="80421" x="6872288" y="4362450"/>
          <p14:tracePt t="80442" x="6864350" y="4370388"/>
          <p14:tracePt t="80464" x="6864350" y="4378325"/>
          <p14:tracePt t="80472" x="6856413" y="4386263"/>
          <p14:tracePt t="80479" x="6848475" y="4386263"/>
          <p14:tracePt t="80487" x="6848475" y="4394200"/>
          <p14:tracePt t="80494" x="6840538" y="4402138"/>
          <p14:tracePt t="80502" x="6832600" y="4410075"/>
          <p14:tracePt t="80509" x="6824663" y="4410075"/>
          <p14:tracePt t="80516" x="6824663" y="4418013"/>
          <p14:tracePt t="80524" x="6816725" y="4418013"/>
          <p14:tracePt t="80532" x="6816725" y="4425950"/>
          <p14:tracePt t="80540" x="6808788" y="4425950"/>
          <p14:tracePt t="80555" x="6808788" y="4433888"/>
          <p14:tracePt t="80562" x="6800850" y="4433888"/>
          <p14:tracePt t="80570" x="6800850" y="4441825"/>
          <p14:tracePt t="80668" x="6792913" y="4449763"/>
          <p14:tracePt t="80690" x="6784975" y="4449763"/>
          <p14:tracePt t="80697" x="6784975" y="4457700"/>
          <p14:tracePt t="80712" x="6777038" y="4457700"/>
          <p14:tracePt t="80720" x="6777038" y="4465638"/>
          <p14:tracePt t="80727" x="6769100" y="4473575"/>
          <p14:tracePt t="80742" x="6759575" y="4481513"/>
          <p14:tracePt t="80749" x="6751638" y="4481513"/>
          <p14:tracePt t="80757" x="6751638" y="4489450"/>
          <p14:tracePt t="80773" x="6743700" y="4489450"/>
          <p14:tracePt t="80780" x="6743700" y="4497388"/>
          <p14:tracePt t="80787" x="6735763" y="4505325"/>
          <p14:tracePt t="80810" x="6727825" y="4513263"/>
          <p14:tracePt t="80840" x="6719888" y="4513263"/>
          <p14:tracePt t="80847" x="6719888" y="4521200"/>
          <p14:tracePt t="80862" x="6711950" y="4521200"/>
          <p14:tracePt t="80948" x="6711950" y="4529138"/>
          <p14:tracePt t="80979" x="6704013" y="4529138"/>
          <p14:tracePt t="82368" x="6704013" y="4521200"/>
          <p14:tracePt t="82399" x="6704013" y="4513263"/>
          <p14:tracePt t="82414" x="6704013" y="4505325"/>
          <p14:tracePt t="82422" x="6704013" y="4497388"/>
          <p14:tracePt t="82437" x="6704013" y="4489450"/>
          <p14:tracePt t="82452" x="6704013" y="4481513"/>
          <p14:tracePt t="82459" x="6704013" y="4473575"/>
          <p14:tracePt t="82467" x="6704013" y="4465638"/>
          <p14:tracePt t="82474" x="6704013" y="4449763"/>
          <p14:tracePt t="82481" x="6704013" y="4425950"/>
          <p14:tracePt t="82489" x="6704013" y="4410075"/>
          <p14:tracePt t="82497" x="6704013" y="4394200"/>
          <p14:tracePt t="82504" x="6704013" y="4378325"/>
          <p14:tracePt t="82511" x="6704013" y="4362450"/>
          <p14:tracePt t="82519" x="6704013" y="4346575"/>
          <p14:tracePt t="82527" x="6696075" y="4330700"/>
          <p14:tracePt t="82542" x="6696075" y="4322763"/>
          <p14:tracePt t="82549" x="6688138" y="4306888"/>
          <p14:tracePt t="82557" x="6680200" y="4298950"/>
          <p14:tracePt t="82564" x="6672263" y="4291013"/>
          <p14:tracePt t="82572" x="6664325" y="4281488"/>
          <p14:tracePt t="82579" x="6664325" y="4273550"/>
          <p14:tracePt t="82589" x="6664325" y="4265613"/>
          <p14:tracePt t="82594" x="6656388" y="4257675"/>
          <p14:tracePt t="82602" x="6648450" y="4249738"/>
          <p14:tracePt t="82617" x="6640513" y="4233863"/>
          <p14:tracePt t="82624" x="6640513" y="4225925"/>
          <p14:tracePt t="82632" x="6624638" y="4210050"/>
          <p14:tracePt t="82639" x="6616700" y="4194175"/>
          <p14:tracePt t="82646" x="6584950" y="4178300"/>
          <p14:tracePt t="82654" x="6569075" y="4162425"/>
          <p14:tracePt t="82662" x="6529388" y="4138613"/>
          <p14:tracePt t="82669" x="6513513" y="4122738"/>
          <p14:tracePt t="82677" x="6481763" y="4114800"/>
          <p14:tracePt t="82686" x="6457950" y="4098925"/>
          <p14:tracePt t="82692" x="6418263" y="4083050"/>
          <p14:tracePt t="82699" x="6384925" y="4067175"/>
          <p14:tracePt t="82707" x="6361113" y="4059238"/>
          <p14:tracePt t="82714" x="6329363" y="4059238"/>
          <p14:tracePt t="82721" x="6289675" y="4043363"/>
          <p14:tracePt t="82729" x="6242050" y="4035425"/>
          <p14:tracePt t="82738" x="6186488" y="4027488"/>
          <p14:tracePt t="82744" x="6146800" y="4019550"/>
          <p14:tracePt t="82752" x="6099175" y="4011613"/>
          <p14:tracePt t="82759" x="6067425" y="4003675"/>
          <p14:tracePt t="82768" x="6043613" y="4003675"/>
          <p14:tracePt t="82774" x="5994400" y="3995738"/>
          <p14:tracePt t="82782" x="5970588" y="3995738"/>
          <p14:tracePt t="82789" x="5938838" y="3995738"/>
          <p14:tracePt t="82797" x="5907088" y="3995738"/>
          <p14:tracePt t="82805" x="5867400" y="3995738"/>
          <p14:tracePt t="82812" x="5819775" y="3995738"/>
          <p14:tracePt t="82820" x="5788025" y="3995738"/>
          <p14:tracePt t="82827" x="5724525" y="3995738"/>
          <p14:tracePt t="82836" x="5667375" y="3995738"/>
          <p14:tracePt t="82842" x="5595938" y="4003675"/>
          <p14:tracePt t="82849" x="5508625" y="4011613"/>
          <p14:tracePt t="82857" x="5413375" y="4011613"/>
          <p14:tracePt t="82864" x="5341938" y="4019550"/>
          <p14:tracePt t="82871" x="5245100" y="4043363"/>
          <p14:tracePt t="82879" x="5094288" y="4051300"/>
          <p14:tracePt t="82888" x="4951413" y="4067175"/>
          <p14:tracePt t="82894" x="4791075" y="4090988"/>
          <p14:tracePt t="82902" x="4632325" y="4106863"/>
          <p14:tracePt t="82909" x="4511675" y="4106863"/>
          <p14:tracePt t="82917" x="4352925" y="4106863"/>
          <p14:tracePt t="82924" x="4200525" y="4106863"/>
          <p14:tracePt t="82931" x="4049713" y="4106863"/>
          <p14:tracePt t="82939" x="3914775" y="4098925"/>
          <p14:tracePt t="82947" x="3794125" y="4090988"/>
          <p14:tracePt t="82955" x="3698875" y="4090988"/>
          <p14:tracePt t="82962" x="3635375" y="4090988"/>
          <p14:tracePt t="82969" x="3571875" y="4090988"/>
          <p14:tracePt t="82977" x="3508375" y="4090988"/>
          <p14:tracePt t="82986" x="3443288" y="4090988"/>
          <p14:tracePt t="82992" x="3387725" y="4090988"/>
          <p14:tracePt t="82999" x="3355975" y="4106863"/>
          <p14:tracePt t="83007" x="3316288" y="4114800"/>
          <p14:tracePt t="83014" x="3300413" y="4122738"/>
          <p14:tracePt t="83022" x="3276600" y="4146550"/>
          <p14:tracePt t="83029" x="3260725" y="4146550"/>
          <p14:tracePt t="83037" x="3244850" y="4162425"/>
          <p14:tracePt t="83044" x="3236913" y="4170363"/>
          <p14:tracePt t="83052" x="3213100" y="4194175"/>
          <p14:tracePt t="83059" x="3205163" y="4202113"/>
          <p14:tracePt t="83068" x="3189288" y="4217988"/>
          <p14:tracePt t="83074" x="3173413" y="4225925"/>
          <p14:tracePt t="83082" x="3173413" y="4233863"/>
          <p14:tracePt t="83089" x="3165475" y="4233863"/>
          <p14:tracePt t="83097" x="3165475" y="4241800"/>
          <p14:tracePt t="83105" x="3157538" y="4241800"/>
          <p14:tracePt t="83112" x="3149600" y="4241800"/>
          <p14:tracePt t="83127" x="3141663" y="4241800"/>
          <p14:tracePt t="83134" x="3141663" y="4249738"/>
          <p14:tracePt t="83149" x="3133725" y="4249738"/>
          <p14:tracePt t="83157" x="3133725" y="4257675"/>
          <p14:tracePt t="83172" x="3125788" y="4257675"/>
          <p14:tracePt t="83188" x="3117850" y="4257675"/>
          <p14:tracePt t="83204" x="3109913" y="4257675"/>
          <p14:tracePt t="83219" x="3092450" y="4257675"/>
          <p14:tracePt t="83226" x="3084513" y="4265613"/>
          <p14:tracePt t="83243" x="3068638" y="4265613"/>
          <p14:tracePt t="83256" x="3060700" y="4265613"/>
          <p14:tracePt t="83263" x="3060700" y="4273550"/>
          <p14:tracePt t="83270" x="3052763" y="4273550"/>
          <p14:tracePt t="83301" x="3044825" y="4273550"/>
          <p14:tracePt t="83398" x="3044825" y="4281488"/>
          <p14:tracePt t="83422" x="3052763" y="4281488"/>
          <p14:tracePt t="83452" x="3060700" y="4281488"/>
          <p14:tracePt t="83467" x="3068638" y="4281488"/>
          <p14:tracePt t="83579" x="3060700" y="4273550"/>
          <p14:tracePt t="83585" x="3044825" y="4273550"/>
          <p14:tracePt t="83593" x="3036888" y="4273550"/>
          <p14:tracePt t="83601" x="3028950" y="4273550"/>
          <p14:tracePt t="83608" x="3013075" y="4273550"/>
          <p14:tracePt t="83615" x="3005138" y="4273550"/>
          <p14:tracePt t="83623" x="2997200" y="4273550"/>
          <p14:tracePt t="83630" x="2989263" y="4273550"/>
          <p14:tracePt t="83638" x="2981325" y="4273550"/>
          <p14:tracePt t="83646" x="2973388" y="4273550"/>
          <p14:tracePt t="83660" x="2965450" y="4273550"/>
          <p14:tracePt t="83669" x="2957513" y="4273550"/>
          <p14:tracePt t="83676" x="2949575" y="4273550"/>
          <p14:tracePt t="83691" x="2933700" y="4273550"/>
          <p14:tracePt t="83708" x="2925763" y="4273550"/>
          <p14:tracePt t="83728" x="2917825" y="4273550"/>
          <p14:tracePt t="83739" x="2909888" y="4273550"/>
          <p14:tracePt t="83743" x="2909888" y="4281488"/>
          <p14:tracePt t="83752" x="2901950" y="4281488"/>
          <p14:tracePt t="83766" x="2894013" y="4291013"/>
          <p14:tracePt t="83774" x="2894013" y="4298950"/>
          <p14:tracePt t="83780" x="2886075" y="4298950"/>
          <p14:tracePt t="83795" x="2870200" y="4306888"/>
          <p14:tracePt t="83810" x="2854325" y="4314825"/>
          <p14:tracePt t="83819" x="2846388" y="4322763"/>
          <p14:tracePt t="83825" x="2838450" y="4330700"/>
          <p14:tracePt t="83833" x="2822575" y="4338638"/>
          <p14:tracePt t="83847" x="2790825" y="4346575"/>
          <p14:tracePt t="83857" x="2782888" y="4346575"/>
          <p14:tracePt t="83862" x="2774950" y="4354513"/>
          <p14:tracePt t="83879" x="2767013" y="4354513"/>
          <p14:tracePt t="83886" x="2759075" y="4354513"/>
          <p14:tracePt t="84013" x="2759075" y="4346575"/>
          <p14:tracePt t="84021" x="2767013" y="4338638"/>
          <p14:tracePt t="84028" x="2790825" y="4338638"/>
          <p14:tracePt t="84035" x="2806700" y="4322763"/>
          <p14:tracePt t="84043" x="2822575" y="4314825"/>
          <p14:tracePt t="84050" x="2846388" y="4306888"/>
          <p14:tracePt t="84057" x="2894013" y="4298950"/>
          <p14:tracePt t="84065" x="2925763" y="4291013"/>
          <p14:tracePt t="84073" x="3005138" y="4291013"/>
          <p14:tracePt t="84080" x="3076575" y="4291013"/>
          <p14:tracePt t="84089" x="3165475" y="4291013"/>
          <p14:tracePt t="84095" x="3228975" y="4291013"/>
          <p14:tracePt t="84103" x="3300413" y="4291013"/>
          <p14:tracePt t="84110" x="3371850" y="4281488"/>
          <p14:tracePt t="84119" x="3427413" y="4281488"/>
          <p14:tracePt t="84127" x="3492500" y="4281488"/>
          <p14:tracePt t="84133" x="3532188" y="4281488"/>
          <p14:tracePt t="84142" x="3571875" y="4281488"/>
          <p14:tracePt t="84148" x="3595688" y="4281488"/>
          <p14:tracePt t="84157" x="3619500" y="4281488"/>
          <p14:tracePt t="84173" x="3627438" y="4281488"/>
          <p14:tracePt t="84208" x="3635375" y="4281488"/>
          <p14:tracePt t="84223" x="3651250" y="4281488"/>
          <p14:tracePt t="84230" x="3667125" y="4281488"/>
          <p14:tracePt t="84239" x="3683000" y="4281488"/>
          <p14:tracePt t="84245" x="3698875" y="4281488"/>
          <p14:tracePt t="84252" x="3714750" y="4281488"/>
          <p14:tracePt t="84260" x="3722688" y="4281488"/>
          <p14:tracePt t="84269" x="3738563" y="4281488"/>
          <p14:tracePt t="84275" x="3762375" y="4281488"/>
          <p14:tracePt t="84283" x="3786188" y="4281488"/>
          <p14:tracePt t="84290" x="3817938" y="4281488"/>
          <p14:tracePt t="84298" x="3843338" y="4281488"/>
          <p14:tracePt t="84306" x="3859213" y="4281488"/>
          <p14:tracePt t="84313" x="3890963" y="4281488"/>
          <p14:tracePt t="84321" x="3922713" y="4281488"/>
          <p14:tracePt t="84328" x="3962400" y="4281488"/>
          <p14:tracePt t="84335" x="3978275" y="4281488"/>
          <p14:tracePt t="84798" x="3994150" y="4281488"/>
          <p14:tracePt t="84806" x="4017963" y="4281488"/>
          <p14:tracePt t="84814" x="4049713" y="4281488"/>
          <p14:tracePt t="84822" x="4073525" y="4281488"/>
          <p14:tracePt t="84829" x="4121150" y="4281488"/>
          <p14:tracePt t="84836" x="4160838" y="4281488"/>
          <p14:tracePt t="84844" x="4241800" y="4273550"/>
          <p14:tracePt t="84852" x="4305300" y="4265613"/>
          <p14:tracePt t="84859" x="4376738" y="4265613"/>
          <p14:tracePt t="84866" x="4424363" y="4265613"/>
          <p14:tracePt t="84874" x="4471988" y="4265613"/>
          <p14:tracePt t="84884" x="4543425" y="4257675"/>
          <p14:tracePt t="84903" x="4648200" y="4249738"/>
          <p14:tracePt t="84905" x="4695825" y="4241800"/>
          <p14:tracePt t="84912" x="4727575" y="4241800"/>
          <p14:tracePt t="84923" x="4751388" y="4241800"/>
          <p14:tracePt t="84927" x="4775200" y="4241800"/>
          <p14:tracePt t="84935" x="4791075" y="4241800"/>
          <p14:tracePt t="84941" x="4799013" y="4241800"/>
          <p14:tracePt t="84950" x="4814888" y="4241800"/>
          <p14:tracePt t="84957" x="4822825" y="4241800"/>
          <p14:tracePt t="84964" x="4830763" y="4241800"/>
          <p14:tracePt t="84971" x="4838700" y="4241800"/>
          <p14:tracePt t="85054" x="4846638" y="4233863"/>
          <p14:tracePt t="85071" x="4862513" y="4233863"/>
          <p14:tracePt t="85085" x="4878388" y="4233863"/>
          <p14:tracePt t="85092" x="4902200" y="4233863"/>
          <p14:tracePt t="85100" x="4933950" y="4233863"/>
          <p14:tracePt t="85109" x="4967288" y="4233863"/>
          <p14:tracePt t="85114" x="4991100" y="4233863"/>
          <p14:tracePt t="85122" x="5030788" y="4241800"/>
          <p14:tracePt t="85129" x="5078413" y="4241800"/>
          <p14:tracePt t="85137" x="5133975" y="4241800"/>
          <p14:tracePt t="85145" x="5189538" y="4249738"/>
          <p14:tracePt t="85153" x="5253038" y="4249738"/>
          <p14:tracePt t="85159" x="5318125" y="4249738"/>
          <p14:tracePt t="85167" x="5397500" y="4249738"/>
          <p14:tracePt t="85174" x="5453063" y="4249738"/>
          <p14:tracePt t="85183" x="5548313" y="4249738"/>
          <p14:tracePt t="85189" x="5627688" y="4249738"/>
          <p14:tracePt t="85197" x="5716588" y="4249738"/>
          <p14:tracePt t="85204" x="5803900" y="4249738"/>
          <p14:tracePt t="85212" x="5867400" y="4241800"/>
          <p14:tracePt t="85221" x="5907088" y="4241800"/>
          <p14:tracePt t="85228" x="5978525" y="4233863"/>
          <p14:tracePt t="85234" x="6018213" y="4225925"/>
          <p14:tracePt t="85242" x="6043613" y="4217988"/>
          <p14:tracePt t="85250" x="6059488" y="4210050"/>
          <p14:tracePt t="85257" x="6067425" y="4210050"/>
          <p14:tracePt t="85266" x="6075363" y="4210050"/>
          <p14:tracePt t="85272" x="6083300" y="4210050"/>
          <p14:tracePt t="85287" x="6099175" y="4210050"/>
          <p14:tracePt t="85295" x="6107113" y="4210050"/>
          <p14:tracePt t="85302" x="6115050" y="4210050"/>
          <p14:tracePt t="85309" x="6122988" y="4210050"/>
          <p14:tracePt t="85317" x="6138863" y="4210050"/>
          <p14:tracePt t="85324" x="6154738" y="4210050"/>
          <p14:tracePt t="85332" x="6162675" y="4210050"/>
          <p14:tracePt t="85339" x="6186488" y="4210050"/>
          <p14:tracePt t="85347" x="6194425" y="4210050"/>
          <p14:tracePt t="85354" x="6218238" y="4210050"/>
          <p14:tracePt t="85362" x="6242050" y="4210050"/>
          <p14:tracePt t="85371" x="6265863" y="4210050"/>
          <p14:tracePt t="85376" x="6281738" y="4210050"/>
          <p14:tracePt t="85385" x="6297613" y="4202113"/>
          <p14:tracePt t="85392" x="6305550" y="4202113"/>
          <p14:tracePt t="85400" x="6313488" y="4202113"/>
          <p14:tracePt t="85415" x="6321425" y="4202113"/>
          <p14:tracePt t="85422" x="6329363" y="4202113"/>
          <p14:tracePt t="85429" x="6337300" y="4202113"/>
          <p14:tracePt t="85445" x="6345238" y="4202113"/>
          <p14:tracePt t="85539" x="6353175" y="4202113"/>
          <p14:tracePt t="85624" x="6345238" y="4202113"/>
          <p14:tracePt t="85632" x="6337300" y="4202113"/>
          <p14:tracePt t="85639" x="6313488" y="4202113"/>
          <p14:tracePt t="85646" x="6281738" y="4202113"/>
          <p14:tracePt t="85654" x="6226175" y="4210050"/>
          <p14:tracePt t="85661" x="6178550" y="4217988"/>
          <p14:tracePt t="85670" x="6130925" y="4217988"/>
          <p14:tracePt t="85677" x="6026150" y="4217988"/>
          <p14:tracePt t="85686" x="5915025" y="4217988"/>
          <p14:tracePt t="85692" x="5803900" y="4217988"/>
          <p14:tracePt t="85699" x="5676900" y="4217988"/>
          <p14:tracePt t="85708" x="5516563" y="4217988"/>
          <p14:tracePt t="85715" x="5405438" y="4217988"/>
          <p14:tracePt t="85722" x="5318125" y="4217988"/>
          <p14:tracePt t="85729" x="5213350" y="4217988"/>
          <p14:tracePt t="85737" x="5126038" y="4217988"/>
          <p14:tracePt t="85744" x="5062538" y="4217988"/>
          <p14:tracePt t="85753" x="4983163" y="4217988"/>
          <p14:tracePt t="85759" x="4894263" y="4217988"/>
          <p14:tracePt t="85767" x="4854575" y="4217988"/>
          <p14:tracePt t="85775" x="4822825" y="4217988"/>
          <p14:tracePt t="85783" x="4799013" y="4217988"/>
          <p14:tracePt t="85789" x="4791075" y="4217988"/>
          <p14:tracePt t="85797" x="4775200" y="4217988"/>
          <p14:tracePt t="85805" x="4767263" y="4225925"/>
          <p14:tracePt t="85812" x="4759325" y="4225925"/>
          <p14:tracePt t="85827" x="4751388" y="4225925"/>
          <p14:tracePt t="85835" x="4743450" y="4233863"/>
          <p14:tracePt t="85842" x="4735513" y="4233863"/>
          <p14:tracePt t="85849" x="4727575" y="4233863"/>
          <p14:tracePt t="85857" x="4719638" y="4241800"/>
          <p14:tracePt t="85865" x="4703763" y="4249738"/>
          <p14:tracePt t="85872" x="4679950" y="4257675"/>
          <p14:tracePt t="85879" x="4656138" y="4257675"/>
          <p14:tracePt t="85887" x="4632325" y="4257675"/>
          <p14:tracePt t="85895" x="4600575" y="4257675"/>
          <p14:tracePt t="85903" x="4592638" y="4257675"/>
          <p14:tracePt t="85909" x="4567238" y="4257675"/>
          <p14:tracePt t="85917" x="4567238" y="4265613"/>
          <p14:tracePt t="85925" x="4559300" y="4265613"/>
          <p14:tracePt t="86008" x="4576763" y="4273550"/>
          <p14:tracePt t="86016" x="4608513" y="4281488"/>
          <p14:tracePt t="86023" x="4656138" y="4281488"/>
          <p14:tracePt t="86030" x="4727575" y="4291013"/>
          <p14:tracePt t="86039" x="4830763" y="4291013"/>
          <p14:tracePt t="86045" x="4959350" y="4291013"/>
          <p14:tracePt t="86053" x="5094288" y="4291013"/>
          <p14:tracePt t="86060" x="5221288" y="4291013"/>
          <p14:tracePt t="86067" x="5318125" y="4291013"/>
          <p14:tracePt t="86075" x="5453063" y="4291013"/>
          <p14:tracePt t="86084" x="5580063" y="4291013"/>
          <p14:tracePt t="86090" x="5676900" y="4291013"/>
          <p14:tracePt t="86098" x="5756275" y="4291013"/>
          <p14:tracePt t="86105" x="5788025" y="4291013"/>
          <p14:tracePt t="86114" x="5811838" y="4291013"/>
          <p14:tracePt t="86121" x="5819775" y="4291013"/>
          <p14:tracePt t="86136" x="5827713" y="4291013"/>
          <p14:tracePt t="86152" x="5827713" y="4281488"/>
          <p14:tracePt t="86192" x="5827713" y="4273550"/>
          <p14:tracePt t="86282" x="5819775" y="4273550"/>
          <p14:tracePt t="86628" x="5795963" y="4273550"/>
          <p14:tracePt t="86638" x="5764213" y="4273550"/>
          <p14:tracePt t="86643" x="5740400" y="4273550"/>
          <p14:tracePt t="86651" x="5700713" y="4281488"/>
          <p14:tracePt t="86659" x="5643563" y="4298950"/>
          <p14:tracePt t="86667" x="5595938" y="4306888"/>
          <p14:tracePt t="86674" x="5556250" y="4322763"/>
          <p14:tracePt t="86682" x="5492750" y="4338638"/>
          <p14:tracePt t="86689" x="5437188" y="4354513"/>
          <p14:tracePt t="86697" x="5373688" y="4378325"/>
          <p14:tracePt t="86704" x="5318125" y="4394200"/>
          <p14:tracePt t="86713" x="5268913" y="4418013"/>
          <p14:tracePt t="86719" x="5221288" y="4425950"/>
          <p14:tracePt t="86726" x="5181600" y="4441825"/>
          <p14:tracePt t="86735" x="5149850" y="4457700"/>
          <p14:tracePt t="86742" x="5133975" y="4473575"/>
          <p14:tracePt t="86750" x="5102225" y="4481513"/>
          <p14:tracePt t="86757" x="5094288" y="4481513"/>
          <p14:tracePt t="86765" x="5086350" y="4481513"/>
          <p14:tracePt t="86772" x="5086350" y="4489450"/>
          <p14:tracePt t="86779" x="5078413" y="4489450"/>
          <p14:tracePt t="86797" x="5078413" y="4497388"/>
          <p14:tracePt t="86801" x="5070475" y="4497388"/>
          <p14:tracePt t="86817" x="5062538" y="4497388"/>
          <p14:tracePt t="86839" x="5062538" y="4505325"/>
          <p14:tracePt t="86848" x="5054600" y="4505325"/>
          <p14:tracePt t="86968" x="5046663" y="4505325"/>
          <p14:tracePt t="86976" x="5046663" y="4513263"/>
          <p14:tracePt t="86990" x="5038725" y="4513263"/>
          <p14:tracePt t="87021" x="5030788" y="4513263"/>
          <p14:tracePt t="87265" x="5030788" y="4505325"/>
          <p14:tracePt t="87273" x="5022850" y="4497388"/>
          <p14:tracePt t="87289" x="5022850" y="4489450"/>
          <p14:tracePt t="87298" x="5022850" y="4481513"/>
          <p14:tracePt t="87304" x="5022850" y="4473575"/>
          <p14:tracePt t="87311" x="5022850" y="4465638"/>
          <p14:tracePt t="87319" x="5022850" y="4449763"/>
          <p14:tracePt t="87327" x="5022850" y="4441825"/>
          <p14:tracePt t="87334" x="5022850" y="4425950"/>
          <p14:tracePt t="87342" x="5022850" y="4410075"/>
          <p14:tracePt t="87349" x="5022850" y="4402138"/>
          <p14:tracePt t="87356" x="5022850" y="4386263"/>
          <p14:tracePt t="87364" x="5022850" y="4378325"/>
          <p14:tracePt t="87372" x="5022850" y="4362450"/>
          <p14:tracePt t="87379" x="5022850" y="4346575"/>
          <p14:tracePt t="87386" x="5022850" y="4338638"/>
          <p14:tracePt t="87394" x="5022850" y="4330700"/>
          <p14:tracePt t="87402" x="5022850" y="4314825"/>
          <p14:tracePt t="87417" x="5030788" y="4298950"/>
          <p14:tracePt t="87424" x="5030788" y="4291013"/>
          <p14:tracePt t="87440" x="5030788" y="4281488"/>
          <p14:tracePt t="87448" x="5030788" y="4273550"/>
          <p14:tracePt t="87454" x="5038725" y="4265613"/>
          <p14:tracePt t="87469" x="5038725" y="4257675"/>
          <p14:tracePt t="87485" x="5038725" y="4249738"/>
          <p14:tracePt t="87492" x="5038725" y="4241800"/>
          <p14:tracePt t="87500" x="5038725" y="4225925"/>
          <p14:tracePt t="87507" x="5030788" y="4217988"/>
          <p14:tracePt t="87516" x="5022850" y="4210050"/>
          <p14:tracePt t="87522" x="5006975" y="4202113"/>
          <p14:tracePt t="87531" x="4999038" y="4202113"/>
          <p14:tracePt t="87536" x="4991100" y="4202113"/>
          <p14:tracePt t="87544" x="4975225" y="4202113"/>
          <p14:tracePt t="87552" x="4967288" y="4202113"/>
          <p14:tracePt t="87559" x="4943475" y="4202113"/>
          <p14:tracePt t="87567" x="4926013" y="4217988"/>
          <p14:tracePt t="87574" x="4910138" y="4233863"/>
          <p14:tracePt t="87581" x="4894263" y="4249738"/>
          <p14:tracePt t="87589" x="4870450" y="4273550"/>
          <p14:tracePt t="87598" x="4854575" y="4291013"/>
          <p14:tracePt t="87604" x="4830763" y="4322763"/>
          <p14:tracePt t="87611" x="4822825" y="4346575"/>
          <p14:tracePt t="87619" x="4791075" y="4370388"/>
          <p14:tracePt t="87626" x="4783138" y="4394200"/>
          <p14:tracePt t="87634" x="4767263" y="4402138"/>
          <p14:tracePt t="87641" x="4759325" y="4410075"/>
          <p14:tracePt t="87650" x="4751388" y="4425950"/>
          <p14:tracePt t="87656" x="4743450" y="4441825"/>
          <p14:tracePt t="87664" x="4743450" y="4449763"/>
          <p14:tracePt t="87673" x="4743450" y="4465638"/>
          <p14:tracePt t="87679" x="4743450" y="4481513"/>
          <p14:tracePt t="87686" x="4735513" y="4489450"/>
          <p14:tracePt t="87694" x="4727575" y="4505325"/>
          <p14:tracePt t="87701" x="4727575" y="4513263"/>
          <p14:tracePt t="87709" x="4727575" y="4521200"/>
          <p14:tracePt t="87717" x="4727575" y="4529138"/>
          <p14:tracePt t="87724" x="4727575" y="4545013"/>
          <p14:tracePt t="87733" x="4727575" y="4552950"/>
          <p14:tracePt t="87739" x="4727575" y="4576763"/>
          <p14:tracePt t="87748" x="4719638" y="4584700"/>
          <p14:tracePt t="87754" x="4711700" y="4608513"/>
          <p14:tracePt t="87762" x="4711700" y="4616450"/>
          <p14:tracePt t="87769" x="4703763" y="4633913"/>
          <p14:tracePt t="87777" x="4703763" y="4649788"/>
          <p14:tracePt t="87784" x="4703763" y="4665663"/>
          <p14:tracePt t="87792" x="4695825" y="4681538"/>
          <p14:tracePt t="87800" x="4695825" y="4697413"/>
          <p14:tracePt t="87806" x="4687888" y="4705350"/>
          <p14:tracePt t="87814" x="4687888" y="4721225"/>
          <p14:tracePt t="87822" x="4687888" y="4729163"/>
          <p14:tracePt t="87830" x="4687888" y="4737100"/>
          <p14:tracePt t="87837" x="4687888" y="4745038"/>
          <p14:tracePt t="87844" x="4687888" y="4760913"/>
          <p14:tracePt t="87851" x="4687888" y="4768850"/>
          <p14:tracePt t="87859" x="4687888" y="4776788"/>
          <p14:tracePt t="87867" x="4687888" y="4792663"/>
          <p14:tracePt t="87882" x="4687888" y="4800600"/>
          <p14:tracePt t="87920" x="4687888" y="4808538"/>
          <p14:tracePt t="87943" x="4687888" y="4816475"/>
          <p14:tracePt t="87954" x="4687888" y="4824413"/>
          <p14:tracePt t="88000" x="4687888" y="4832350"/>
          <p14:tracePt t="88014" x="4695825" y="4832350"/>
          <p14:tracePt t="88036" x="4695825" y="4840288"/>
          <p14:tracePt t="88044" x="4703763" y="4840288"/>
          <p14:tracePt t="88065" x="4703763" y="4848225"/>
          <p14:tracePt t="88072" x="4703763" y="4856163"/>
          <p14:tracePt t="88087" x="4711700" y="4856163"/>
          <p14:tracePt t="88103" x="4711700" y="4864100"/>
          <p14:tracePt t="88113" x="4711700" y="4872038"/>
          <p14:tracePt t="88138" x="4711700" y="4879975"/>
          <p14:tracePt t="88157" x="4711700" y="4887913"/>
          <p14:tracePt t="88163" x="4719638" y="4895850"/>
          <p14:tracePt t="88175" x="4719638" y="4903788"/>
          <p14:tracePt t="88190" x="4719638" y="4911725"/>
          <p14:tracePt t="88220" x="4719638" y="4919663"/>
          <p14:tracePt t="88297" x="4719638" y="4927600"/>
          <p14:tracePt t="89846" x="4672013" y="4927600"/>
          <p14:tracePt t="89853" x="4584700" y="4927600"/>
          <p14:tracePt t="89864" x="4487863" y="4927600"/>
          <p14:tracePt t="89869" x="4384675" y="4927600"/>
          <p14:tracePt t="89877" x="4257675" y="4927600"/>
          <p14:tracePt t="89900" x="3794125" y="4927600"/>
          <p14:tracePt t="89910" x="3611563" y="4911725"/>
          <p14:tracePt t="89915" x="3411538" y="4903788"/>
          <p14:tracePt t="89922" x="3205163" y="4864100"/>
          <p14:tracePt t="89929" x="3013075" y="4832350"/>
          <p14:tracePt t="89936" x="2846388" y="4800600"/>
          <p14:tracePt t="89944" x="2741613" y="4792663"/>
          <p14:tracePt t="89951" x="2646363" y="4776788"/>
          <p14:tracePt t="89960" x="2590800" y="4776788"/>
          <p14:tracePt t="89966" x="2543175" y="4776788"/>
          <p14:tracePt t="89976" x="2503488" y="4776788"/>
          <p14:tracePt t="89982" x="2487613" y="4768850"/>
          <p14:tracePt t="89990" x="2455863" y="4760913"/>
          <p14:tracePt t="89998" x="2432050" y="4760913"/>
          <p14:tracePt t="90004" x="2424113" y="4760913"/>
          <p14:tracePt t="90019" x="2408238" y="4760913"/>
          <p14:tracePt t="90034" x="2400300" y="4752975"/>
          <p14:tracePt t="90042" x="2384425" y="4752975"/>
          <p14:tracePt t="90049" x="2374900" y="4752975"/>
          <p14:tracePt t="90056" x="2366963" y="4752975"/>
          <p14:tracePt t="90065" x="2351088" y="4745038"/>
          <p14:tracePt t="90072" x="2343150" y="4737100"/>
          <p14:tracePt t="90079" x="2335213" y="4737100"/>
          <p14:tracePt t="90086" x="2319338" y="4737100"/>
          <p14:tracePt t="90095" x="2295525" y="4721225"/>
          <p14:tracePt t="90101" x="2279650" y="4713288"/>
          <p14:tracePt t="90111" x="2247900" y="4697413"/>
          <p14:tracePt t="90116" x="2224088" y="4681538"/>
          <p14:tracePt t="90124" x="2176463" y="4657725"/>
          <p14:tracePt t="90132" x="2144713" y="4649788"/>
          <p14:tracePt t="90139" x="2105025" y="4633913"/>
          <p14:tracePt t="90148" x="2041525" y="4592638"/>
          <p14:tracePt t="90154" x="2000250" y="4592638"/>
          <p14:tracePt t="90162" x="1960563" y="4568825"/>
          <p14:tracePt t="90169" x="1936750" y="4560888"/>
          <p14:tracePt t="90177" x="1897063" y="4545013"/>
          <p14:tracePt t="90191" x="1889125" y="4537075"/>
          <p14:tracePt t="90199" x="1889125" y="4529138"/>
          <p14:tracePt t="90214" x="1889125" y="4521200"/>
          <p14:tracePt t="90222" x="1889125" y="4505325"/>
          <p14:tracePt t="90237" x="1897063" y="4497388"/>
          <p14:tracePt t="90245" x="1897063" y="4481513"/>
          <p14:tracePt t="90252" x="1905000" y="4473575"/>
          <p14:tracePt t="90259" x="1905000" y="4457700"/>
          <p14:tracePt t="90266" x="1905000" y="4441825"/>
          <p14:tracePt t="90282" x="1905000" y="4433888"/>
          <p14:tracePt t="90547" x="1912938" y="4433888"/>
          <p14:tracePt t="90555" x="1920875" y="4433888"/>
          <p14:tracePt t="90565" x="1920875" y="4425950"/>
          <p14:tracePt t="90577" x="1928813" y="4425950"/>
          <p14:tracePt t="90764" x="1936750" y="4425950"/>
          <p14:tracePt t="90770" x="1936750" y="4418013"/>
          <p14:tracePt t="90793" x="1944688" y="4418013"/>
          <p14:tracePt t="90801" x="1944688" y="4410075"/>
          <p14:tracePt t="90807" x="1952625" y="4410075"/>
          <p14:tracePt t="90816" x="1952625" y="4402138"/>
          <p14:tracePt t="91653" x="1960563" y="4402138"/>
          <p14:tracePt t="91668" x="1968500" y="4402138"/>
          <p14:tracePt t="91692" x="1976438" y="4402138"/>
          <p14:tracePt t="91774" x="1976438" y="4394200"/>
          <p14:tracePt t="91781" x="1984375" y="4394200"/>
          <p14:tracePt t="91789" x="1992313" y="4394200"/>
          <p14:tracePt t="92186" x="2049463" y="4410075"/>
          <p14:tracePt t="92194" x="2112963" y="4425950"/>
          <p14:tracePt t="92202" x="2176463" y="4441825"/>
          <p14:tracePt t="92210" x="2232025" y="4457700"/>
          <p14:tracePt t="92216" x="2311400" y="4465638"/>
          <p14:tracePt t="92224" x="2384425" y="4473575"/>
          <p14:tracePt t="92231" x="2479675" y="4481513"/>
          <p14:tracePt t="92239" x="2590800" y="4489450"/>
          <p14:tracePt t="92247" x="2701925" y="4497388"/>
          <p14:tracePt t="92254" x="2806700" y="4505325"/>
          <p14:tracePt t="92262" x="2925763" y="4505325"/>
          <p14:tracePt t="92269" x="3052763" y="4505325"/>
          <p14:tracePt t="92277" x="3173413" y="4513263"/>
          <p14:tracePt t="92284" x="3300413" y="4529138"/>
          <p14:tracePt t="92292" x="3476625" y="4529138"/>
          <p14:tracePt t="92299" x="3611563" y="4529138"/>
          <p14:tracePt t="92307" x="3714750" y="4529138"/>
          <p14:tracePt t="92314" x="3825875" y="4529138"/>
          <p14:tracePt t="92322" x="3946525" y="4529138"/>
          <p14:tracePt t="92330" x="4041775" y="4529138"/>
          <p14:tracePt t="92337" x="4129088" y="4513263"/>
          <p14:tracePt t="92345" x="4210050" y="4505325"/>
          <p14:tracePt t="92352" x="4297363" y="4489450"/>
          <p14:tracePt t="92362" x="4376738" y="4489450"/>
          <p14:tracePt t="92367" x="4440238" y="4481513"/>
          <p14:tracePt t="92374" x="4464050" y="4481513"/>
          <p14:tracePt t="92382" x="4479925" y="4473575"/>
          <p14:tracePt t="92389" x="4495800" y="4473575"/>
          <p14:tracePt t="92396" x="4511675" y="4473575"/>
          <p14:tracePt t="92404" x="4519613" y="4465638"/>
          <p14:tracePt t="92419" x="4527550" y="4465638"/>
          <p14:tracePt t="92427" x="4535488" y="4457700"/>
          <p14:tracePt t="92435" x="4551363" y="4449763"/>
          <p14:tracePt t="92442" x="4559300" y="4449763"/>
          <p14:tracePt t="92449" x="4584700" y="4449763"/>
          <p14:tracePt t="92456" x="4616450" y="4441825"/>
          <p14:tracePt t="92465" x="4640263" y="4441825"/>
          <p14:tracePt t="92472" x="4672013" y="4441825"/>
          <p14:tracePt t="92479" x="4695825" y="4441825"/>
          <p14:tracePt t="92486" x="4727575" y="4441825"/>
          <p14:tracePt t="92497" x="4759325" y="4441825"/>
          <p14:tracePt t="92501" x="4791075" y="4441825"/>
          <p14:tracePt t="92510" x="4830763" y="4441825"/>
          <p14:tracePt t="92516" x="4862513" y="4441825"/>
          <p14:tracePt t="92524" x="4943475" y="4441825"/>
          <p14:tracePt t="92532" x="4999038" y="4441825"/>
          <p14:tracePt t="92539" x="5022850" y="4441825"/>
          <p14:tracePt t="92547" x="5070475" y="4441825"/>
          <p14:tracePt t="92554" x="5094288" y="4441825"/>
          <p14:tracePt t="92562" x="5141913" y="4441825"/>
          <p14:tracePt t="92570" x="5181600" y="4441825"/>
          <p14:tracePt t="92577" x="5229225" y="4449763"/>
          <p14:tracePt t="92584" x="5276850" y="4449763"/>
          <p14:tracePt t="92592" x="5326063" y="4449763"/>
          <p14:tracePt t="92599" x="5357813" y="4449763"/>
          <p14:tracePt t="92607" x="5421313" y="4449763"/>
          <p14:tracePt t="92614" x="5461000" y="4449763"/>
          <p14:tracePt t="92621" x="5508625" y="4449763"/>
          <p14:tracePt t="92629" x="5548313" y="4449763"/>
          <p14:tracePt t="92637" x="5572125" y="4449763"/>
          <p14:tracePt t="92646" x="5588000" y="4449763"/>
          <p14:tracePt t="92652" x="5603875" y="4449763"/>
          <p14:tracePt t="92660" x="5627688" y="4449763"/>
          <p14:tracePt t="92667" x="5643563" y="4449763"/>
          <p14:tracePt t="92674" x="5667375" y="4449763"/>
          <p14:tracePt t="92686" x="5684838" y="4449763"/>
          <p14:tracePt t="92689" x="5692775" y="4449763"/>
          <p14:tracePt t="92697" x="5724525" y="4441825"/>
          <p14:tracePt t="92704" x="5780088" y="4433888"/>
          <p14:tracePt t="92713" x="5835650" y="4425950"/>
          <p14:tracePt t="92720" x="5891213" y="4418013"/>
          <p14:tracePt t="92727" x="5946775" y="4410075"/>
          <p14:tracePt t="92734" x="5994400" y="4402138"/>
          <p14:tracePt t="92743" x="6034088" y="4394200"/>
          <p14:tracePt t="92749" x="6091238" y="4386263"/>
          <p14:tracePt t="92758" x="6146800" y="4378325"/>
          <p14:tracePt t="92764" x="6186488" y="4378325"/>
          <p14:tracePt t="92772" x="6218238" y="4370388"/>
          <p14:tracePt t="92779" x="6242050" y="4362450"/>
          <p14:tracePt t="92786" x="6265863" y="4362450"/>
          <p14:tracePt t="92794" x="6273800" y="4362450"/>
          <p14:tracePt t="92802" x="6281738" y="4362450"/>
          <p14:tracePt t="92811" x="6305550" y="4362450"/>
          <p14:tracePt t="92817" x="6329363" y="4354513"/>
          <p14:tracePt t="92824" x="6353175" y="4346575"/>
          <p14:tracePt t="92832" x="6376988" y="4346575"/>
          <p14:tracePt t="92839" x="6392863" y="4338638"/>
          <p14:tracePt t="92846" x="6418263" y="4330700"/>
          <p14:tracePt t="92854" x="6434138" y="4314825"/>
          <p14:tracePt t="92862" x="6450013" y="4314825"/>
          <p14:tracePt t="92870" x="6473825" y="4298950"/>
          <p14:tracePt t="92877" x="6489700" y="4291013"/>
          <p14:tracePt t="92898" x="6489700" y="4273550"/>
          <p14:tracePt t="92914" x="6489700" y="4265613"/>
          <p14:tracePt t="92929" x="6489700" y="4257675"/>
          <p14:tracePt t="92937" x="6497638" y="4249738"/>
          <p14:tracePt t="92946" x="6497638" y="4241800"/>
          <p14:tracePt t="92952" x="6497638" y="4233863"/>
          <p14:tracePt t="92960" x="6497638" y="4217988"/>
          <p14:tracePt t="92966" x="6497638" y="4202113"/>
          <p14:tracePt t="92975" x="6497638" y="4162425"/>
          <p14:tracePt t="92987" x="6481763" y="4122738"/>
          <p14:tracePt t="92990" x="6465888" y="4098925"/>
          <p14:tracePt t="92999" x="6442075" y="4067175"/>
          <p14:tracePt t="93005" x="6418263" y="4051300"/>
          <p14:tracePt t="93015" x="6376988" y="4027488"/>
          <p14:tracePt t="93020" x="6345238" y="4011613"/>
          <p14:tracePt t="93031" x="6313488" y="3995738"/>
          <p14:tracePt t="93035" x="6265863" y="3987800"/>
          <p14:tracePt t="93045" x="6234113" y="3979863"/>
          <p14:tracePt t="93050" x="6178550" y="3963988"/>
          <p14:tracePt t="93058" x="6107113" y="3956050"/>
          <p14:tracePt t="93067" x="6026150" y="3948113"/>
          <p14:tracePt t="93073" x="5954713" y="3938588"/>
          <p14:tracePt t="93081" x="5891213" y="3938588"/>
          <p14:tracePt t="93087" x="5827713" y="3938588"/>
          <p14:tracePt t="93096" x="5772150" y="3938588"/>
          <p14:tracePt t="93103" x="5708650" y="3938588"/>
          <p14:tracePt t="93112" x="5651500" y="3948113"/>
          <p14:tracePt t="93118" x="5572125" y="3963988"/>
          <p14:tracePt t="93126" x="5532438" y="3979863"/>
          <p14:tracePt t="93136" x="5484813" y="3995738"/>
          <p14:tracePt t="93140" x="5468938" y="4003675"/>
          <p14:tracePt t="93149" x="5445125" y="4011613"/>
          <p14:tracePt t="93155" x="5413375" y="4019550"/>
          <p14:tracePt t="93162" x="5397500" y="4019550"/>
          <p14:tracePt t="93171" x="5381625" y="4027488"/>
          <p14:tracePt t="93179" x="5373688" y="4035425"/>
          <p14:tracePt t="93185" x="5365750" y="4043363"/>
          <p14:tracePt t="93195" x="5357813" y="4043363"/>
          <p14:tracePt t="93200" x="5357813" y="4051300"/>
          <p14:tracePt t="93209" x="5341938" y="4059238"/>
          <p14:tracePt t="93216" x="5341938" y="4067175"/>
          <p14:tracePt t="93223" x="5334000" y="4075113"/>
          <p14:tracePt t="93231" x="5334000" y="4083050"/>
          <p14:tracePt t="93239" x="5326063" y="4098925"/>
          <p14:tracePt t="93247" x="5318125" y="4098925"/>
          <p14:tracePt t="93253" x="5318125" y="4106863"/>
          <p14:tracePt t="93261" x="5318125" y="4122738"/>
          <p14:tracePt t="93268" x="5310188" y="4138613"/>
          <p14:tracePt t="93275" x="5310188" y="4146550"/>
          <p14:tracePt t="93287" x="5300663" y="4162425"/>
          <p14:tracePt t="93290" x="5292725" y="4186238"/>
          <p14:tracePt t="93299" x="5292725" y="4202113"/>
          <p14:tracePt t="93305" x="5292725" y="4217988"/>
          <p14:tracePt t="93314" x="5292725" y="4233863"/>
          <p14:tracePt t="93320" x="5292725" y="4241800"/>
          <p14:tracePt t="93329" x="5292725" y="4257675"/>
          <p14:tracePt t="93335" x="5292725" y="4265613"/>
          <p14:tracePt t="93345" x="5292725" y="4273550"/>
          <p14:tracePt t="93350" x="5300663" y="4291013"/>
          <p14:tracePt t="93358" x="5326063" y="4298950"/>
          <p14:tracePt t="93367" x="5349875" y="4298950"/>
          <p14:tracePt t="93373" x="5381625" y="4306888"/>
          <p14:tracePt t="93382" x="5413375" y="4306888"/>
          <p14:tracePt t="93387" x="5437188" y="4306888"/>
          <p14:tracePt t="93396" x="5468938" y="4306888"/>
          <p14:tracePt t="93403" x="5492750" y="4306888"/>
          <p14:tracePt t="93410" x="5524500" y="4306888"/>
          <p14:tracePt t="93418" x="5540375" y="4306888"/>
          <p14:tracePt t="93425" x="5556250" y="4306888"/>
          <p14:tracePt t="93440" x="5564188" y="4298950"/>
          <p14:tracePt t="93463" x="5572125" y="4281488"/>
          <p14:tracePt t="93485" x="5572125" y="4273550"/>
          <p14:tracePt t="93516" x="5572125" y="4265613"/>
          <p14:tracePt t="93538" x="5548313" y="4257675"/>
          <p14:tracePt t="93546" x="5532438" y="4249738"/>
          <p14:tracePt t="93552" x="5500688" y="4249738"/>
          <p14:tracePt t="93563" x="5453063" y="4249738"/>
          <p14:tracePt t="93567" x="5405438" y="4249738"/>
          <p14:tracePt t="93577" x="5341938" y="4249738"/>
          <p14:tracePt t="93584" x="5268913" y="4257675"/>
          <p14:tracePt t="93592" x="5221288" y="4265613"/>
          <p14:tracePt t="93598" x="5141913" y="4281488"/>
          <p14:tracePt t="93608" x="5070475" y="4291013"/>
          <p14:tracePt t="93613" x="4983163" y="4314825"/>
          <p14:tracePt t="93620" x="4886325" y="4322763"/>
          <p14:tracePt t="93628" x="4775200" y="4346575"/>
          <p14:tracePt t="93635" x="4672013" y="4354513"/>
          <p14:tracePt t="93645" x="4584700" y="4370388"/>
          <p14:tracePt t="93650" x="4448175" y="4402138"/>
          <p14:tracePt t="93658" x="4337050" y="4425950"/>
          <p14:tracePt t="93668" x="4225925" y="4465638"/>
          <p14:tracePt t="93672" x="4121150" y="4489450"/>
          <p14:tracePt t="93681" x="4025900" y="4537075"/>
          <p14:tracePt t="93687" x="3930650" y="4584700"/>
          <p14:tracePt t="93696" x="3867150" y="4616450"/>
          <p14:tracePt t="93703" x="3786188" y="4681538"/>
          <p14:tracePt t="93711" x="3706813" y="4721225"/>
          <p14:tracePt t="93717" x="3635375" y="4776788"/>
          <p14:tracePt t="93726" x="3571875" y="4816475"/>
          <p14:tracePt t="93734" x="3500438" y="4856163"/>
          <p14:tracePt t="93740" x="3443288" y="4879975"/>
          <p14:tracePt t="93749" x="3379788" y="4919663"/>
          <p14:tracePt t="93755" x="3316288" y="4951413"/>
          <p14:tracePt t="93763" x="3260725" y="4976813"/>
          <p14:tracePt t="93770" x="3205163" y="5000625"/>
          <p14:tracePt t="93778" x="3149600" y="5016500"/>
          <p14:tracePt t="93785" x="3100388" y="5032375"/>
          <p14:tracePt t="93794" x="3044825" y="5048250"/>
          <p14:tracePt t="93800" x="2997200" y="5064125"/>
          <p14:tracePt t="93808" x="2917825" y="5080000"/>
          <p14:tracePt t="93815" x="2870200" y="5080000"/>
          <p14:tracePt t="93822" x="2798763" y="5087938"/>
          <p14:tracePt t="93831" x="2741613" y="5095875"/>
          <p14:tracePt t="93839" x="2693988" y="5095875"/>
          <p14:tracePt t="93847" x="2646363" y="5095875"/>
          <p14:tracePt t="93853" x="2614613" y="5095875"/>
          <p14:tracePt t="93862" x="2566988" y="5095875"/>
          <p14:tracePt t="93868" x="2535238" y="5095875"/>
          <p14:tracePt t="93877" x="2503488" y="5095875"/>
          <p14:tracePt t="93883" x="2487613" y="5095875"/>
          <p14:tracePt t="93890" x="2463800" y="5095875"/>
          <p14:tracePt t="93918" x="2287588" y="5080000"/>
          <p14:tracePt t="93924" x="2232025" y="5072063"/>
          <p14:tracePt t="93928" x="2200275" y="5072063"/>
          <p14:tracePt t="93947" x="2112963" y="5064125"/>
          <p14:tracePt t="93953" x="2065338" y="5064125"/>
          <p14:tracePt t="93958" x="2008188" y="5056188"/>
          <p14:tracePt t="93965" x="1976438" y="5056188"/>
          <p14:tracePt t="93973" x="1928813" y="5056188"/>
          <p14:tracePt t="93981" x="1905000" y="5056188"/>
          <p14:tracePt t="93988" x="1889125" y="5048250"/>
          <p14:tracePt t="93996" x="1873250" y="5048250"/>
          <p14:tracePt t="94003" x="1857375" y="5048250"/>
          <p14:tracePt t="94011" x="1833563" y="5040313"/>
          <p14:tracePt t="94018" x="1825625" y="5040313"/>
          <p14:tracePt t="94032" x="1817688" y="5040313"/>
          <p14:tracePt t="94040" x="1809750" y="5040313"/>
          <p14:tracePt t="94085" x="1801813" y="5040313"/>
          <p14:tracePt t="94123" x="1793875" y="5040313"/>
          <p14:tracePt t="94179" x="1809750" y="5040313"/>
          <p14:tracePt t="94183" x="1849438" y="5040313"/>
          <p14:tracePt t="94191" x="1865313" y="5040313"/>
          <p14:tracePt t="94198" x="1912938" y="5040313"/>
          <p14:tracePt t="94206" x="1952625" y="5032375"/>
          <p14:tracePt t="94214" x="2017713" y="5032375"/>
          <p14:tracePt t="94220" x="2073275" y="5032375"/>
          <p14:tracePt t="94229" x="2136775" y="5032375"/>
          <p14:tracePt t="94235" x="2192338" y="5032375"/>
          <p14:tracePt t="94244" x="2255838" y="5032375"/>
          <p14:tracePt t="94252" x="2327275" y="5032375"/>
          <p14:tracePt t="94258" x="2424113" y="5032375"/>
          <p14:tracePt t="94265" x="2511425" y="5032375"/>
          <p14:tracePt t="94273" x="2590800" y="5032375"/>
          <p14:tracePt t="94280" x="2670175" y="5032375"/>
          <p14:tracePt t="94289" x="2709863" y="5032375"/>
          <p14:tracePt t="94297" x="2790825" y="5032375"/>
          <p14:tracePt t="94303" x="2838450" y="5032375"/>
          <p14:tracePt t="94312" x="2894013" y="5032375"/>
          <p14:tracePt t="94317" x="2949575" y="5032375"/>
          <p14:tracePt t="94331" x="2997200" y="5032375"/>
          <p14:tracePt t="94333" x="3052763" y="5024438"/>
          <p14:tracePt t="94340" x="3109913" y="5024438"/>
          <p14:tracePt t="94348" x="3157538" y="5016500"/>
          <p14:tracePt t="94355" x="3197225" y="5016500"/>
          <p14:tracePt t="94365" x="3244850" y="5008563"/>
          <p14:tracePt t="94370" x="3284538" y="5000625"/>
          <p14:tracePt t="94377" x="3332163" y="4984750"/>
          <p14:tracePt t="94385" x="3371850" y="4984750"/>
          <p14:tracePt t="94395" x="3403600" y="4984750"/>
          <p14:tracePt t="94401" x="3443288" y="4976813"/>
          <p14:tracePt t="94409" x="3467100" y="4967288"/>
          <p14:tracePt t="94416" x="3508375" y="4959350"/>
          <p14:tracePt t="94423" x="3524250" y="4959350"/>
          <p14:tracePt t="94432" x="3540125" y="4959350"/>
          <p14:tracePt t="94438" x="3556000" y="4951413"/>
          <p14:tracePt t="94446" x="3571875" y="4951413"/>
          <p14:tracePt t="94453" x="3619500" y="4951413"/>
          <p14:tracePt t="94461" x="3651250" y="4951413"/>
          <p14:tracePt t="94467" x="3698875" y="4951413"/>
          <p14:tracePt t="94476" x="3722688" y="4951413"/>
          <p14:tracePt t="94484" x="3762375" y="4951413"/>
          <p14:tracePt t="94490" x="3786188" y="4951413"/>
          <p14:tracePt t="94498" x="3810000" y="4951413"/>
          <p14:tracePt t="94505" x="3843338" y="4951413"/>
          <p14:tracePt t="94516" x="3859213" y="4951413"/>
          <p14:tracePt t="94520" x="3883025" y="4951413"/>
          <p14:tracePt t="94529" x="3890963" y="4951413"/>
          <p14:tracePt t="94535" x="3906838" y="4951413"/>
          <p14:tracePt t="94544" x="3914775" y="4951413"/>
          <p14:tracePt t="94552" x="3922713" y="4951413"/>
          <p14:tracePt t="94561" x="3962400" y="4951413"/>
          <p14:tracePt t="94565" x="3994150" y="4951413"/>
          <p14:tracePt t="94573" x="4041775" y="4951413"/>
          <p14:tracePt t="94581" x="4097338" y="4951413"/>
          <p14:tracePt t="94588" x="4121150" y="4951413"/>
          <p14:tracePt t="94597" x="4168775" y="4959350"/>
          <p14:tracePt t="94603" x="4210050" y="4959350"/>
          <p14:tracePt t="94612" x="4257675" y="4959350"/>
          <p14:tracePt t="94617" x="4289425" y="4959350"/>
          <p14:tracePt t="94628" x="4305300" y="4959350"/>
          <p14:tracePt t="94632" x="4313238" y="4959350"/>
          <p14:tracePt t="94641" x="4321175" y="4959350"/>
          <p14:tracePt t="94678" x="4329113" y="4959350"/>
          <p14:tracePt t="94694" x="4337050" y="4959350"/>
          <p14:tracePt t="94708" x="4344988" y="4959350"/>
          <p14:tracePt t="94715" x="4344988" y="4967288"/>
          <p14:tracePt t="94815" x="4329113" y="4967288"/>
          <p14:tracePt t="94821" x="4313238" y="4967288"/>
          <p14:tracePt t="94827" x="4289425" y="4967288"/>
          <p14:tracePt t="94835" x="4241800" y="4959350"/>
          <p14:tracePt t="94845" x="4192588" y="4959350"/>
          <p14:tracePt t="94850" x="4113213" y="4959350"/>
          <p14:tracePt t="94861" x="4041775" y="4959350"/>
          <p14:tracePt t="94865" x="3954463" y="4959350"/>
          <p14:tracePt t="94873" x="3859213" y="4959350"/>
          <p14:tracePt t="94880" x="3754438" y="4959350"/>
          <p14:tracePt t="94887" x="3659188" y="4959350"/>
          <p14:tracePt t="94915" x="3403600" y="4959350"/>
          <p14:tracePt t="94918" x="3332163" y="4959350"/>
          <p14:tracePt t="94926" x="3268663" y="4959350"/>
          <p14:tracePt t="94933" x="3197225" y="4959350"/>
          <p14:tracePt t="94941" x="3149600" y="4959350"/>
          <p14:tracePt t="94948" x="3092450" y="4959350"/>
          <p14:tracePt t="94956" x="3044825" y="4959350"/>
          <p14:tracePt t="94963" x="2989263" y="4959350"/>
          <p14:tracePt t="94971" x="2933700" y="4959350"/>
          <p14:tracePt t="94979" x="2894013" y="4959350"/>
          <p14:tracePt t="94988" x="2870200" y="4967288"/>
          <p14:tracePt t="94994" x="2838450" y="4967288"/>
          <p14:tracePt t="95001" x="2782888" y="4976813"/>
          <p14:tracePt t="95008" x="2725738" y="4984750"/>
          <p14:tracePt t="95015" x="2670175" y="4992688"/>
          <p14:tracePt t="95023" x="2614613" y="5000625"/>
          <p14:tracePt t="95030" x="2566988" y="5008563"/>
          <p14:tracePt t="95037" x="2519363" y="5016500"/>
          <p14:tracePt t="95046" x="2479675" y="5024438"/>
          <p14:tracePt t="95053" x="2439988" y="5032375"/>
          <p14:tracePt t="95060" x="2392363" y="5040313"/>
          <p14:tracePt t="95067" x="2343150" y="5048250"/>
          <p14:tracePt t="95076" x="2303463" y="5048250"/>
          <p14:tracePt t="95082" x="2271713" y="5048250"/>
          <p14:tracePt t="95091" x="2239963" y="5048250"/>
          <p14:tracePt t="95098" x="2192338" y="5048250"/>
          <p14:tracePt t="95105" x="2152650" y="5048250"/>
          <p14:tracePt t="95114" x="2097088" y="5056188"/>
          <p14:tracePt t="95120" x="2049463" y="5064125"/>
          <p14:tracePt t="95128" x="1992313" y="5064125"/>
          <p14:tracePt t="95135" x="1944688" y="5064125"/>
          <p14:tracePt t="95146" x="1920875" y="5064125"/>
          <p14:tracePt t="95151" x="1897063" y="5064125"/>
          <p14:tracePt t="95160" x="1873250" y="5064125"/>
          <p14:tracePt t="95165" x="1849438" y="5064125"/>
          <p14:tracePt t="95174" x="1833563" y="5064125"/>
          <p14:tracePt t="95181" x="1809750" y="5064125"/>
          <p14:tracePt t="95188" x="1793875" y="5064125"/>
          <p14:tracePt t="95196" x="1770063" y="5064125"/>
          <p14:tracePt t="95206" x="1754188" y="5064125"/>
          <p14:tracePt t="95211" x="1730375" y="5064125"/>
          <p14:tracePt t="95218" x="1714500" y="5064125"/>
          <p14:tracePt t="95226" x="1706563" y="5064125"/>
          <p14:tracePt t="95237" x="1690688" y="5064125"/>
          <p14:tracePt t="95240" x="1682750" y="5064125"/>
          <p14:tracePt t="95255" x="1674813" y="5064125"/>
          <p14:tracePt t="95264" x="1666875" y="5064125"/>
          <p14:tracePt t="95310" x="1674813" y="5064125"/>
          <p14:tracePt t="95323" x="1682750" y="5064125"/>
          <p14:tracePt t="95330" x="1706563" y="5064125"/>
          <p14:tracePt t="95338" x="1714500" y="5064125"/>
          <p14:tracePt t="95347" x="1746250" y="5064125"/>
          <p14:tracePt t="95352" x="1785938" y="5064125"/>
          <p14:tracePt t="95360" x="1841500" y="5064125"/>
          <p14:tracePt t="95367" x="1905000" y="5064125"/>
          <p14:tracePt t="95377" x="1976438" y="5064125"/>
          <p14:tracePt t="95383" x="2065338" y="5056188"/>
          <p14:tracePt t="95391" x="2120900" y="5056188"/>
          <p14:tracePt t="95397" x="2216150" y="5056188"/>
          <p14:tracePt t="95407" x="2319338" y="5056188"/>
          <p14:tracePt t="95415" x="2424113" y="5056188"/>
          <p14:tracePt t="95420" x="2535238" y="5056188"/>
          <p14:tracePt t="95428" x="2622550" y="5056188"/>
          <p14:tracePt t="95437" x="2709863" y="5056188"/>
          <p14:tracePt t="95445" x="2767013" y="5056188"/>
          <p14:tracePt t="95451" x="2846388" y="5056188"/>
          <p14:tracePt t="95460" x="2894013" y="5056188"/>
          <p14:tracePt t="95465" x="2933700" y="5056188"/>
          <p14:tracePt t="95474" x="2973388" y="5048250"/>
          <p14:tracePt t="95484" x="3005138" y="5048250"/>
          <p14:tracePt t="95487" x="3028950" y="5048250"/>
          <p14:tracePt t="95496" x="3060700" y="5040313"/>
          <p14:tracePt t="95502" x="3076575" y="5040313"/>
          <p14:tracePt t="95510" x="3100388" y="5032375"/>
          <p14:tracePt t="95518" x="3109913" y="5032375"/>
          <p14:tracePt t="95526" x="3125788" y="5032375"/>
          <p14:tracePt t="95532" x="3141663" y="5032375"/>
          <p14:tracePt t="95541" x="3157538" y="5024438"/>
          <p14:tracePt t="95549" x="3173413" y="5024438"/>
          <p14:tracePt t="95556" x="3181350" y="5024438"/>
          <p14:tracePt t="95564" x="3213100" y="5016500"/>
          <p14:tracePt t="95570" x="3228975" y="5016500"/>
          <p14:tracePt t="95579" x="3252788" y="5016500"/>
          <p14:tracePt t="95585" x="3276600" y="5016500"/>
          <p14:tracePt t="95594" x="3300413" y="5016500"/>
          <p14:tracePt t="95600" x="3332163" y="5016500"/>
          <p14:tracePt t="95612" x="3371850" y="5016500"/>
          <p14:tracePt t="95615" x="3403600" y="5016500"/>
          <p14:tracePt t="95623" x="3435350" y="5016500"/>
          <p14:tracePt t="95631" x="3467100" y="5024438"/>
          <p14:tracePt t="95638" x="3492500" y="5032375"/>
          <p14:tracePt t="95646" x="3532188" y="5032375"/>
          <p14:tracePt t="95653" x="3563938" y="5032375"/>
          <p14:tracePt t="95660" x="3595688" y="5032375"/>
          <p14:tracePt t="95670" x="3667125" y="5040313"/>
          <p14:tracePt t="95676" x="3722688" y="5040313"/>
          <p14:tracePt t="95683" x="3778250" y="5040313"/>
          <p14:tracePt t="95691" x="3817938" y="5040313"/>
          <p14:tracePt t="95698" x="3867150" y="5040313"/>
          <p14:tracePt t="95708" x="3930650" y="5040313"/>
          <p14:tracePt t="95715" x="3978275" y="5040313"/>
          <p14:tracePt t="95720" x="4041775" y="5040313"/>
          <p14:tracePt t="95729" x="4081463" y="5040313"/>
          <p14:tracePt t="95735" x="4097338" y="5040313"/>
          <p14:tracePt t="95744" x="4113213" y="5040313"/>
          <p14:tracePt t="95750" x="4121150" y="5040313"/>
          <p14:tracePt t="95760" x="4137025" y="5040313"/>
          <p14:tracePt t="95765" x="4152900" y="5040313"/>
          <p14:tracePt t="95774" x="4168775" y="5040313"/>
          <p14:tracePt t="95783" x="4184650" y="5040313"/>
          <p14:tracePt t="95787" x="4192588" y="5040313"/>
          <p14:tracePt t="95796" x="4200525" y="5048250"/>
          <p14:tracePt t="95814" x="4210050" y="5048250"/>
          <p14:tracePt t="95858" x="4217988" y="5048250"/>
          <p14:tracePt t="95863" x="4217988" y="5040313"/>
          <p14:tracePt t="95870" x="4225925" y="5040313"/>
          <p14:tracePt t="95878" x="4225925" y="5032375"/>
          <p14:tracePt t="95896" x="4225925" y="5024438"/>
          <p14:tracePt t="95911" x="4225925" y="5016500"/>
          <p14:tracePt t="95998" x="4225925" y="5008563"/>
          <p14:tracePt t="97443" x="4217988" y="4992688"/>
          <p14:tracePt t="97451" x="4192588" y="4976813"/>
          <p14:tracePt t="97459" x="4168775" y="4959350"/>
          <p14:tracePt t="97466" x="4144963" y="4943475"/>
          <p14:tracePt t="97474" x="4113213" y="4919663"/>
          <p14:tracePt t="97482" x="4097338" y="4911725"/>
          <p14:tracePt t="97490" x="4073525" y="4895850"/>
          <p14:tracePt t="97498" x="4057650" y="4887913"/>
          <p14:tracePt t="97504" x="4041775" y="4872038"/>
          <p14:tracePt t="97511" x="4033838" y="4864100"/>
          <p14:tracePt t="97519" x="4033838" y="4856163"/>
          <p14:tracePt t="97526" x="4025900" y="4840288"/>
          <p14:tracePt t="97535" x="4025900" y="4832350"/>
          <p14:tracePt t="97542" x="4025900" y="4824413"/>
          <p14:tracePt t="97549" x="4025900" y="4816475"/>
          <p14:tracePt t="97557" x="4025900" y="4800600"/>
          <p14:tracePt t="97572" x="4025900" y="4784725"/>
          <p14:tracePt t="97586" x="4025900" y="4776788"/>
          <p14:tracePt t="97602" x="4033838" y="4768850"/>
          <p14:tracePt t="97609" x="4033838" y="4760913"/>
          <p14:tracePt t="97617" x="4033838" y="4752975"/>
          <p14:tracePt t="97632" x="4033838" y="4745038"/>
          <p14:tracePt t="97646" x="4033838" y="4737100"/>
          <p14:tracePt t="97662" x="4033838" y="4729163"/>
          <p14:tracePt t="97669" x="4033838" y="4721225"/>
          <p14:tracePt t="97676" x="4025900" y="4697413"/>
          <p14:tracePt t="97687" x="4010025" y="4673600"/>
          <p14:tracePt t="97692" x="3978275" y="4649788"/>
          <p14:tracePt t="97699" x="3938588" y="4616450"/>
          <p14:tracePt t="97707" x="3890963" y="4584700"/>
          <p14:tracePt t="97714" x="3810000" y="4545013"/>
          <p14:tracePt t="97723" x="3714750" y="4513263"/>
          <p14:tracePt t="97729" x="3627438" y="4497388"/>
          <p14:tracePt t="97737" x="3548063" y="4497388"/>
          <p14:tracePt t="97744" x="3467100" y="4489450"/>
          <p14:tracePt t="97751" x="3427413" y="4489450"/>
          <p14:tracePt t="97760" x="3355975" y="4489450"/>
          <p14:tracePt t="97767" x="3276600" y="4489450"/>
          <p14:tracePt t="97775" x="3205163" y="4489450"/>
          <p14:tracePt t="97782" x="3141663" y="4489450"/>
          <p14:tracePt t="97789" x="3084513" y="4489450"/>
          <p14:tracePt t="97797" x="3028950" y="4497388"/>
          <p14:tracePt t="97804" x="3005138" y="4505325"/>
          <p14:tracePt t="97812" x="2965450" y="4521200"/>
          <p14:tracePt t="97819" x="2933700" y="4537075"/>
          <p14:tracePt t="97826" x="2909888" y="4552950"/>
          <p14:tracePt t="97837" x="2886075" y="4568825"/>
          <p14:tracePt t="97842" x="2870200" y="4576763"/>
          <p14:tracePt t="97849" x="2862263" y="4592638"/>
          <p14:tracePt t="97859" x="2846388" y="4608513"/>
          <p14:tracePt t="97865" x="2830513" y="4616450"/>
          <p14:tracePt t="97873" x="2830513" y="4633913"/>
          <p14:tracePt t="97879" x="2814638" y="4649788"/>
          <p14:tracePt t="97892" x="2814638" y="4657725"/>
          <p14:tracePt t="97895" x="2814638" y="4673600"/>
          <p14:tracePt t="97902" x="2806700" y="4681538"/>
          <p14:tracePt t="97909" x="2806700" y="4689475"/>
          <p14:tracePt t="97917" x="2798763" y="4705350"/>
          <p14:tracePt t="97925" x="2798763" y="4713288"/>
          <p14:tracePt t="97932" x="2798763" y="4721225"/>
          <p14:tracePt t="97940" x="2798763" y="4737100"/>
          <p14:tracePt t="97946" x="2798763" y="4752975"/>
          <p14:tracePt t="97955" x="2798763" y="4760913"/>
          <p14:tracePt t="97961" x="2798763" y="4768850"/>
          <p14:tracePt t="97969" x="2806700" y="4792663"/>
          <p14:tracePt t="97976" x="2806700" y="4808538"/>
          <p14:tracePt t="97984" x="2822575" y="4824413"/>
          <p14:tracePt t="97992" x="2830513" y="4832350"/>
          <p14:tracePt t="97999" x="2838450" y="4848225"/>
          <p14:tracePt t="98007" x="2846388" y="4856163"/>
          <p14:tracePt t="98014" x="2862263" y="4872038"/>
          <p14:tracePt t="98022" x="2878138" y="4872038"/>
          <p14:tracePt t="98029" x="2886075" y="4879975"/>
          <p14:tracePt t="98037" x="2925763" y="4895850"/>
          <p14:tracePt t="98044" x="2941638" y="4903788"/>
          <p14:tracePt t="98052" x="2981325" y="4903788"/>
          <p14:tracePt t="98059" x="3013075" y="4911725"/>
          <p14:tracePt t="98067" x="3060700" y="4919663"/>
          <p14:tracePt t="98075" x="3109913" y="4927600"/>
          <p14:tracePt t="98081" x="3173413" y="4935538"/>
          <p14:tracePt t="98089" x="3221038" y="4935538"/>
          <p14:tracePt t="98097" x="3292475" y="4943475"/>
          <p14:tracePt t="98106" x="3332163" y="4943475"/>
          <p14:tracePt t="98111" x="3395663" y="4943475"/>
          <p14:tracePt t="98119" x="3459163" y="4943475"/>
          <p14:tracePt t="98127" x="3548063" y="4935538"/>
          <p14:tracePt t="98134" x="3611563" y="4927600"/>
          <p14:tracePt t="98142" x="3675063" y="4919663"/>
          <p14:tracePt t="98149" x="3714750" y="4911725"/>
          <p14:tracePt t="98156" x="3746500" y="4903788"/>
          <p14:tracePt t="98164" x="3794125" y="4887913"/>
          <p14:tracePt t="98172" x="3833813" y="4879975"/>
          <p14:tracePt t="98179" x="3867150" y="4872038"/>
          <p14:tracePt t="98186" x="3890963" y="4856163"/>
          <p14:tracePt t="98194" x="3898900" y="4848225"/>
          <p14:tracePt t="98202" x="3906838" y="4840288"/>
          <p14:tracePt t="98210" x="3914775" y="4832350"/>
          <p14:tracePt t="98217" x="3922713" y="4816475"/>
          <p14:tracePt t="98226" x="3930650" y="4808538"/>
          <p14:tracePt t="98232" x="3930650" y="4800600"/>
          <p14:tracePt t="98239" x="3938588" y="4792663"/>
          <p14:tracePt t="98247" x="3938588" y="4784725"/>
          <p14:tracePt t="98255" x="3946525" y="4776788"/>
          <p14:tracePt t="98269" x="3946525" y="4768850"/>
          <p14:tracePt t="98284" x="3946525" y="4760913"/>
          <p14:tracePt t="98293" x="3946525" y="4752975"/>
          <p14:tracePt t="98308" x="3946525" y="4745038"/>
          <p14:tracePt t="98314" x="3946525" y="4737100"/>
          <p14:tracePt t="98323" x="3946525" y="4721225"/>
          <p14:tracePt t="98329" x="3946525" y="4697413"/>
          <p14:tracePt t="98337" x="3906838" y="4665663"/>
          <p14:tracePt t="98344" x="3867150" y="4624388"/>
          <p14:tracePt t="98352" x="3817938" y="4592638"/>
          <p14:tracePt t="98361" x="3738563" y="4552950"/>
          <p14:tracePt t="98367" x="3651250" y="4529138"/>
          <p14:tracePt t="98377" x="3587750" y="4513263"/>
          <p14:tracePt t="98382" x="3540125" y="4513263"/>
          <p14:tracePt t="98390" x="3467100" y="4505325"/>
          <p14:tracePt t="98397" x="3427413" y="4505325"/>
          <p14:tracePt t="98407" x="3371850" y="4505325"/>
          <p14:tracePt t="98412" x="3308350" y="4505325"/>
          <p14:tracePt t="98419" x="3260725" y="4505325"/>
          <p14:tracePt t="98427" x="3228975" y="4513263"/>
          <p14:tracePt t="98434" x="3213100" y="4529138"/>
          <p14:tracePt t="98443" x="3189288" y="4529138"/>
          <p14:tracePt t="98449" x="3173413" y="4552950"/>
          <p14:tracePt t="98458" x="3157538" y="4560888"/>
          <p14:tracePt t="98464" x="3141663" y="4576763"/>
          <p14:tracePt t="98474" x="3109913" y="4608513"/>
          <p14:tracePt t="98479" x="3092450" y="4624388"/>
          <p14:tracePt t="98487" x="3060700" y="4657725"/>
          <p14:tracePt t="98494" x="3036888" y="4681538"/>
          <p14:tracePt t="98502" x="3028950" y="4705350"/>
          <p14:tracePt t="98509" x="3013075" y="4721225"/>
          <p14:tracePt t="98519" x="2997200" y="4737100"/>
          <p14:tracePt t="98525" x="2989263" y="4752975"/>
          <p14:tracePt t="98540" x="2989263" y="4760913"/>
          <p14:tracePt t="98556" x="2989263" y="4768850"/>
          <p14:tracePt t="98569" x="2989263" y="4776788"/>
          <p14:tracePt t="98577" x="2989263" y="4784725"/>
          <p14:tracePt t="98593" x="2989263" y="4792663"/>
          <p14:tracePt t="98599" x="2989263" y="4816475"/>
          <p14:tracePt t="98611" x="3005138" y="4824413"/>
          <p14:tracePt t="98614" x="3028950" y="4840288"/>
          <p14:tracePt t="98623" x="3052763" y="4848225"/>
          <p14:tracePt t="98629" x="3076575" y="4856163"/>
          <p14:tracePt t="98639" x="3100388" y="4864100"/>
          <p14:tracePt t="98645" x="3133725" y="4864100"/>
          <p14:tracePt t="98653" x="3149600" y="4864100"/>
          <p14:tracePt t="98660" x="3173413" y="4864100"/>
          <p14:tracePt t="98667" x="3189288" y="4872038"/>
          <p14:tracePt t="98675" x="3205163" y="4872038"/>
          <p14:tracePt t="98682" x="3221038" y="4872038"/>
          <p14:tracePt t="98690" x="3244850" y="4879975"/>
          <p14:tracePt t="98697" x="3260725" y="4879975"/>
          <p14:tracePt t="98706" x="3276600" y="4887913"/>
          <p14:tracePt t="98712" x="3308350" y="4887913"/>
          <p14:tracePt t="98719" x="3332163" y="4887913"/>
          <p14:tracePt t="98728" x="3355975" y="4887913"/>
          <p14:tracePt t="98737" x="3363913" y="4887913"/>
          <p14:tracePt t="98743" x="3379788" y="4895850"/>
          <p14:tracePt t="98856" x="3371850" y="4903788"/>
          <p14:tracePt t="98871" x="3355975" y="4911725"/>
          <p14:tracePt t="98879" x="3340100" y="4919663"/>
          <p14:tracePt t="98885" x="3324225" y="4935538"/>
          <p14:tracePt t="98898" x="3308350" y="4943475"/>
          <p14:tracePt t="98901" x="3292475" y="4967288"/>
          <p14:tracePt t="98908" x="3284538" y="4976813"/>
          <p14:tracePt t="98916" x="3268663" y="4992688"/>
          <p14:tracePt t="98924" x="3260725" y="5016500"/>
          <p14:tracePt t="98930" x="3244850" y="5040313"/>
          <p14:tracePt t="98938" x="3236913" y="5056188"/>
          <p14:tracePt t="98945" x="3228975" y="5072063"/>
          <p14:tracePt t="98954" x="3221038" y="5095875"/>
          <p14:tracePt t="98961" x="3213100" y="5119688"/>
          <p14:tracePt t="98971" x="3205163" y="5143500"/>
          <p14:tracePt t="98976" x="3197225" y="5167313"/>
          <p14:tracePt t="98985" x="3197225" y="5183188"/>
          <p14:tracePt t="98990" x="3189288" y="5199063"/>
          <p14:tracePt t="98998" x="3189288" y="5207000"/>
          <p14:tracePt t="99006" x="3189288" y="5214938"/>
          <p14:tracePt t="99015" x="3189288" y="5222875"/>
          <p14:tracePt t="99031" x="3189288" y="5230813"/>
          <p14:tracePt t="99156" x="3189288" y="5222875"/>
          <p14:tracePt t="99163" x="3189288" y="5207000"/>
          <p14:tracePt t="99170" x="3189288" y="5191125"/>
          <p14:tracePt t="99178" x="3189288" y="5167313"/>
          <p14:tracePt t="99186" x="3189288" y="5151438"/>
          <p14:tracePt t="99193" x="3189288" y="5127625"/>
          <p14:tracePt t="99200" x="3189288" y="5103813"/>
          <p14:tracePt t="99209" x="3189288" y="5095875"/>
          <p14:tracePt t="99217" x="3189288" y="5080000"/>
          <p14:tracePt t="99223" x="3189288" y="5064125"/>
          <p14:tracePt t="99230" x="3189288" y="5048250"/>
          <p14:tracePt t="99240" x="3189288" y="5032375"/>
          <p14:tracePt t="99245" x="3189288" y="5024438"/>
          <p14:tracePt t="99253" x="3189288" y="5016500"/>
          <p14:tracePt t="99261" x="3189288" y="5000625"/>
          <p14:tracePt t="99268" x="3189288" y="4984750"/>
          <p14:tracePt t="99277" x="3189288" y="4959350"/>
          <p14:tracePt t="99283" x="3173413" y="4943475"/>
          <p14:tracePt t="99292" x="3165475" y="4935538"/>
          <p14:tracePt t="99297" x="3157538" y="4927600"/>
          <p14:tracePt t="99307" x="3149600" y="4919663"/>
          <p14:tracePt t="99313" x="3133725" y="4919663"/>
          <p14:tracePt t="99320" x="3125788" y="4919663"/>
          <p14:tracePt t="99329" x="3117850" y="4919663"/>
          <p14:tracePt t="99335" x="3100388" y="4919663"/>
          <p14:tracePt t="99345" x="3076575" y="4919663"/>
          <p14:tracePt t="99358" x="3060700" y="4919663"/>
          <p14:tracePt t="99365" x="3044825" y="4919663"/>
          <p14:tracePt t="99374" x="3036888" y="4919663"/>
          <p14:tracePt t="99380" x="3021013" y="4927600"/>
          <p14:tracePt t="99390" x="3005138" y="4935538"/>
          <p14:tracePt t="99395" x="2997200" y="4935538"/>
          <p14:tracePt t="99403" x="2981325" y="4951413"/>
          <p14:tracePt t="99411" x="2965450" y="4959350"/>
          <p14:tracePt t="99418" x="2957513" y="4959350"/>
          <p14:tracePt t="99433" x="2949575" y="4967288"/>
          <p14:tracePt t="99442" x="2941638" y="4967288"/>
          <p14:tracePt t="99495" x="2941638" y="4976813"/>
          <p14:tracePt t="99593" x="2949575" y="4967288"/>
          <p14:tracePt t="99605" x="2957513" y="4959350"/>
          <p14:tracePt t="99613" x="2957513" y="4951413"/>
          <p14:tracePt t="99622" x="2965450" y="4943475"/>
          <p14:tracePt t="99635" x="2973388" y="4927600"/>
          <p14:tracePt t="99643" x="2981325" y="4927600"/>
          <p14:tracePt t="99658" x="2981325" y="4919663"/>
          <p14:tracePt t="99691" x="2981325" y="4911725"/>
          <p14:tracePt t="99727" x="2973388" y="4911725"/>
          <p14:tracePt t="99732" x="2965450" y="4911725"/>
          <p14:tracePt t="99741" x="2941638" y="4911725"/>
          <p14:tracePt t="99748" x="2933700" y="4911725"/>
          <p14:tracePt t="99756" x="2909888" y="4911725"/>
          <p14:tracePt t="99765" x="2886075" y="4911725"/>
          <p14:tracePt t="99771" x="2870200" y="4919663"/>
          <p14:tracePt t="99781" x="2846388" y="4919663"/>
          <p14:tracePt t="99785" x="2822575" y="4927600"/>
          <p14:tracePt t="99793" x="2798763" y="4935538"/>
          <p14:tracePt t="99800" x="2782888" y="4943475"/>
          <p14:tracePt t="99810" x="2759075" y="4943475"/>
          <p14:tracePt t="99815" x="2751138" y="4943475"/>
          <p14:tracePt t="99823" x="2725738" y="4951413"/>
          <p14:tracePt t="99830" x="2717800" y="4951413"/>
          <p14:tracePt t="99839" x="2717800" y="4959350"/>
          <p14:tracePt t="99845" x="2709863" y="4959350"/>
          <p14:tracePt t="100003" x="2717800" y="4959350"/>
          <p14:tracePt t="100018" x="2725738" y="4959350"/>
          <p14:tracePt t="100026" x="2733675" y="4959350"/>
          <p14:tracePt t="100033" x="2751138" y="4959350"/>
          <p14:tracePt t="100041" x="2774950" y="4967288"/>
          <p14:tracePt t="100048" x="2790825" y="4976813"/>
          <p14:tracePt t="100056" x="2814638" y="4984750"/>
          <p14:tracePt t="100062" x="2830513" y="4984750"/>
          <p14:tracePt t="100072" x="2854325" y="4992688"/>
          <p14:tracePt t="100078" x="2870200" y="4992688"/>
          <p14:tracePt t="100085" x="2886075" y="4992688"/>
          <p14:tracePt t="100093" x="2909888" y="5000625"/>
          <p14:tracePt t="100100" x="2917825" y="5000625"/>
          <p14:tracePt t="100111" x="2925763" y="5000625"/>
          <p14:tracePt t="100123" x="2933700" y="5000625"/>
          <p14:tracePt t="100206" x="2933700" y="4992688"/>
          <p14:tracePt t="100216" x="2909888" y="4967288"/>
          <p14:tracePt t="100221" x="2886075" y="4951413"/>
          <p14:tracePt t="100228" x="2838450" y="4927600"/>
          <p14:tracePt t="100235" x="2790825" y="4919663"/>
          <p14:tracePt t="100244" x="2774950" y="4911725"/>
          <p14:tracePt t="100250" x="2725738" y="4895850"/>
          <p14:tracePt t="100264" x="2678113" y="4887913"/>
          <p14:tracePt t="100266" x="2638425" y="4879975"/>
          <p14:tracePt t="100273" x="2590800" y="4872038"/>
          <p14:tracePt t="100282" x="2559050" y="4864100"/>
          <p14:tracePt t="100289" x="2535238" y="4864100"/>
          <p14:tracePt t="100296" x="2519363" y="4864100"/>
          <p14:tracePt t="100653" x="2527300" y="4864100"/>
          <p14:tracePt t="100671" x="2543175" y="4864100"/>
          <p14:tracePt t="100678" x="2551113" y="4864100"/>
          <p14:tracePt t="100684" x="2559050" y="4864100"/>
          <p14:tracePt t="100692" x="2566988" y="4864100"/>
          <p14:tracePt t="100699" x="2574925" y="4864100"/>
          <p14:tracePt t="100707" x="2590800" y="4864100"/>
          <p14:tracePt t="100722" x="2606675" y="4864100"/>
          <p14:tracePt t="100729" x="2614613" y="4864100"/>
          <p14:tracePt t="100739" x="2630488" y="4864100"/>
          <p14:tracePt t="100744" x="2638425" y="4864100"/>
          <p14:tracePt t="100753" x="2646363" y="4864100"/>
          <p14:tracePt t="100759" x="2662238" y="4864100"/>
          <p14:tracePt t="100767" x="2670175" y="4864100"/>
          <p14:tracePt t="100774" x="2686050" y="4864100"/>
          <p14:tracePt t="100783" x="2693988" y="4864100"/>
          <p14:tracePt t="100789" x="2709863" y="4864100"/>
          <p14:tracePt t="100798" x="2717800" y="4864100"/>
          <p14:tracePt t="100811" x="2733675" y="4864100"/>
          <p14:tracePt t="100827" x="2741613" y="4864100"/>
          <p14:tracePt t="100834" x="2751138" y="4864100"/>
          <p14:tracePt t="100842" x="2759075" y="4864100"/>
          <p14:tracePt t="100849" x="2767013" y="4864100"/>
          <p14:tracePt t="100858" x="2782888" y="4864100"/>
          <p14:tracePt t="100864" x="2790825" y="4864100"/>
          <p14:tracePt t="100872" x="2798763" y="4864100"/>
          <p14:tracePt t="100880" x="2814638" y="4864100"/>
          <p14:tracePt t="100887" x="2822575" y="4864100"/>
          <p14:tracePt t="100894" x="2830513" y="4864100"/>
          <p14:tracePt t="100907" x="2838450" y="4856163"/>
          <p14:tracePt t="100909" x="2846388" y="4856163"/>
          <p14:tracePt t="100917" x="2862263" y="4856163"/>
          <p14:tracePt t="100924" x="2878138" y="4856163"/>
          <p14:tracePt t="100931" x="2886075" y="4856163"/>
          <p14:tracePt t="100940" x="2894013" y="4856163"/>
          <p14:tracePt t="100947" x="2909888" y="4848225"/>
          <p14:tracePt t="100956" x="2925763" y="4848225"/>
          <p14:tracePt t="100962" x="2933700" y="4848225"/>
          <p14:tracePt t="100970" x="2949575" y="4848225"/>
          <p14:tracePt t="100977" x="2965450" y="4848225"/>
          <p14:tracePt t="100984" x="2981325" y="4848225"/>
          <p14:tracePt t="100992" x="2997200" y="4848225"/>
          <p14:tracePt t="100999" x="3013075" y="4848225"/>
          <p14:tracePt t="101007" x="3028950" y="4848225"/>
          <p14:tracePt t="101014" x="3036888" y="4848225"/>
          <p14:tracePt t="101022" x="3052763" y="4848225"/>
          <p14:tracePt t="101029" x="3068638" y="4848225"/>
          <p14:tracePt t="101036" x="3084513" y="4848225"/>
          <p14:tracePt t="101044" x="3092450" y="4848225"/>
          <p14:tracePt t="101052" x="3100388" y="4848225"/>
          <p14:tracePt t="101059" x="3117850" y="4848225"/>
          <p14:tracePt t="101067" x="3125788" y="4848225"/>
          <p14:tracePt t="101074" x="3141663" y="4848225"/>
          <p14:tracePt t="101081" x="3149600" y="4848225"/>
          <p14:tracePt t="101089" x="3157538" y="4848225"/>
          <p14:tracePt t="101097" x="3181350" y="4848225"/>
          <p14:tracePt t="101104" x="3197225" y="4848225"/>
          <p14:tracePt t="101111" x="3205163" y="4848225"/>
          <p14:tracePt t="101120" x="3213100" y="4848225"/>
          <p14:tracePt t="101126" x="3221038" y="4848225"/>
          <p14:tracePt t="101142" x="3228975" y="4848225"/>
          <p14:tracePt t="101165" x="3236913" y="4848225"/>
          <p14:tracePt t="101189" x="3244850" y="4848225"/>
          <p14:tracePt t="101210" x="3252788" y="4848225"/>
          <p14:tracePt t="101226" x="3268663" y="4848225"/>
          <p14:tracePt t="101241" x="3276600" y="4848225"/>
          <p14:tracePt t="101255" x="3284538" y="4848225"/>
          <p14:tracePt t="101272" x="3292475" y="4848225"/>
          <p14:tracePt t="101278" x="3300413" y="4848225"/>
          <p14:tracePt t="101292" x="3300413" y="4840288"/>
          <p14:tracePt t="101300" x="3308350" y="4840288"/>
          <p14:tracePt t="101376" x="3316288" y="4840288"/>
          <p14:tracePt t="101936" x="3316288" y="4848225"/>
          <p14:tracePt t="102086" x="3308350" y="4848225"/>
          <p14:tracePt t="102281" x="3308350" y="4856163"/>
          <p14:tracePt t="102295" x="3316288" y="4864100"/>
          <p14:tracePt t="102312" x="3332163" y="4864100"/>
          <p14:tracePt t="102327" x="3340100" y="4864100"/>
          <p14:tracePt t="102342" x="3348038" y="4864100"/>
          <p14:tracePt t="102357" x="3355975" y="4864100"/>
          <p14:tracePt t="102364" x="3363913" y="4864100"/>
          <p14:tracePt t="102372" x="3371850" y="4864100"/>
          <p14:tracePt t="102379" x="3387725" y="4864100"/>
          <p14:tracePt t="102387" x="3403600" y="4864100"/>
          <p14:tracePt t="102394" x="3411538" y="4864100"/>
          <p14:tracePt t="102403" x="3435350" y="4872038"/>
          <p14:tracePt t="102409" x="3459163" y="4872038"/>
          <p14:tracePt t="102417" x="3476625" y="4872038"/>
          <p14:tracePt t="102425" x="3508375" y="4872038"/>
          <p14:tracePt t="102432" x="3532188" y="4872038"/>
          <p14:tracePt t="102439" x="3563938" y="4872038"/>
          <p14:tracePt t="102447" x="3595688" y="4872038"/>
          <p14:tracePt t="102455" x="3611563" y="4872038"/>
          <p14:tracePt t="102461" x="3635375" y="4872038"/>
          <p14:tracePt t="102469" x="3643313" y="4872038"/>
          <p14:tracePt t="102476" x="3667125" y="4872038"/>
          <p14:tracePt t="102486" x="3683000" y="4872038"/>
          <p14:tracePt t="102491" x="3714750" y="4872038"/>
          <p14:tracePt t="102499" x="3722688" y="4872038"/>
          <p14:tracePt t="102514" x="3730625" y="4872038"/>
          <p14:tracePt t="102529" x="3738563" y="4872038"/>
          <p14:tracePt t="102544" x="3746500" y="4864100"/>
          <p14:tracePt t="102552" x="3754438" y="4864100"/>
          <p14:tracePt t="102559" x="3762375" y="4864100"/>
          <p14:tracePt t="102566" x="3770313" y="4856163"/>
          <p14:tracePt t="102574" x="3778250" y="4856163"/>
          <p14:tracePt t="102582" x="3794125" y="4856163"/>
          <p14:tracePt t="102589" x="3810000" y="4848225"/>
          <p14:tracePt t="102605" x="3817938" y="4848225"/>
          <p14:tracePt t="102643" x="3825875" y="4848225"/>
          <p14:tracePt t="102843" x="3802063" y="4864100"/>
          <p14:tracePt t="102851" x="3778250" y="4872038"/>
          <p14:tracePt t="102859" x="3738563" y="4895850"/>
          <p14:tracePt t="102867" x="3683000" y="4919663"/>
          <p14:tracePt t="102874" x="3627438" y="4951413"/>
          <p14:tracePt t="102882" x="3563938" y="4992688"/>
          <p14:tracePt t="102905" x="3355975" y="5072063"/>
          <p14:tracePt t="102918" x="3308350" y="5087938"/>
          <p14:tracePt t="102920" x="3260725" y="5095875"/>
          <p14:tracePt t="102927" x="3213100" y="5111750"/>
          <p14:tracePt t="102935" x="3165475" y="5119688"/>
          <p14:tracePt t="102942" x="3133725" y="5127625"/>
          <p14:tracePt t="102950" x="3109913" y="5127625"/>
          <p14:tracePt t="102957" x="3092450" y="5135563"/>
          <p14:tracePt t="102964" x="3060700" y="5151438"/>
          <p14:tracePt t="102971" x="3036888" y="5167313"/>
          <p14:tracePt t="102979" x="3013075" y="5183188"/>
          <p14:tracePt t="102988" x="2981325" y="5207000"/>
          <p14:tracePt t="102994" x="2957513" y="5214938"/>
          <p14:tracePt t="103002" x="2941638" y="5230813"/>
          <p14:tracePt t="103009" x="2909888" y="5238750"/>
          <p14:tracePt t="103018" x="2901950" y="5246688"/>
          <p14:tracePt t="103024" x="2894013" y="5254625"/>
          <p14:tracePt t="103032" x="2878138" y="5254625"/>
          <p14:tracePt t="103046" x="2878138" y="5262563"/>
          <p14:tracePt t="103061" x="2870200" y="5262563"/>
          <p14:tracePt t="103114" x="2854325" y="5262563"/>
          <p14:tracePt t="103122" x="2838450" y="5270500"/>
          <p14:tracePt t="103137" x="2830513" y="5270500"/>
          <p14:tracePt t="103383" x="2830513" y="5262563"/>
          <p14:tracePt t="103392" x="2830513" y="5246688"/>
          <p14:tracePt t="103399" x="2830513" y="5222875"/>
          <p14:tracePt t="103407" x="2830513" y="5191125"/>
          <p14:tracePt t="103414" x="2830513" y="5159375"/>
          <p14:tracePt t="103421" x="2830513" y="5103813"/>
          <p14:tracePt t="103429" x="2830513" y="5056188"/>
          <p14:tracePt t="103437" x="2830513" y="4992688"/>
          <p14:tracePt t="103444" x="2790825" y="4903788"/>
          <p14:tracePt t="103452" x="2717800" y="4840288"/>
          <p14:tracePt t="103459" x="2670175" y="4800600"/>
          <p14:tracePt t="103470" x="2622550" y="4776788"/>
          <p14:tracePt t="103474" x="2566988" y="4768850"/>
          <p14:tracePt t="103482" x="2527300" y="4760913"/>
          <p14:tracePt t="103489" x="2487613" y="4760913"/>
          <p14:tracePt t="103497" x="2455863" y="4760913"/>
          <p14:tracePt t="103506" x="2439988" y="4760913"/>
          <p14:tracePt t="103512" x="2424113" y="4760913"/>
          <p14:tracePt t="103519" x="2416175" y="4760913"/>
          <p14:tracePt t="103557" x="2408238" y="4768850"/>
          <p14:tracePt t="103571" x="2408238" y="4776788"/>
          <p14:tracePt t="103594" x="2408238" y="4784725"/>
          <p14:tracePt t="103609" x="2408238" y="4792663"/>
          <p14:tracePt t="103631" x="2408238" y="4800600"/>
          <p14:tracePt t="103647" x="2408238" y="4808538"/>
          <p14:tracePt t="103662" x="2408238" y="4816475"/>
          <p14:tracePt t="103671" x="2408238" y="4824413"/>
          <p14:tracePt t="103685" x="2408238" y="4832350"/>
          <p14:tracePt t="103707" x="2408238" y="4840288"/>
          <p14:tracePt t="103738" x="2408238" y="4848225"/>
          <p14:tracePt t="103744" x="2408238" y="4856163"/>
          <p14:tracePt t="103759" x="2408238" y="4864100"/>
          <p14:tracePt t="103782" x="2408238" y="4872038"/>
          <p14:tracePt t="103797" x="2416175" y="4879975"/>
          <p14:tracePt t="103805" x="2416175" y="4887913"/>
          <p14:tracePt t="103835" x="2424113" y="4887913"/>
          <p14:tracePt t="103842" x="2432050" y="4895850"/>
          <p14:tracePt t="103864" x="2439988" y="4903788"/>
          <p14:tracePt t="103881" x="2447925" y="4903788"/>
          <p14:tracePt t="103890" x="2447925" y="4911725"/>
          <p14:tracePt t="103894" x="2455863" y="4911725"/>
          <p14:tracePt t="103903" x="2463800" y="4919663"/>
          <p14:tracePt t="103909" x="2479675" y="4919663"/>
          <p14:tracePt t="103918" x="2487613" y="4927600"/>
          <p14:tracePt t="103924" x="2495550" y="4927600"/>
          <p14:tracePt t="103932" x="2511425" y="4935538"/>
          <p14:tracePt t="103940" x="2535238" y="4935538"/>
          <p14:tracePt t="103947" x="2551113" y="4935538"/>
          <p14:tracePt t="103956" x="2566988" y="4935538"/>
          <p14:tracePt t="103962" x="2574925" y="4935538"/>
          <p14:tracePt t="103970" x="2590800" y="4935538"/>
          <p14:tracePt t="103977" x="2606675" y="4935538"/>
          <p14:tracePt t="103987" x="2622550" y="4935538"/>
          <p14:tracePt t="103992" x="2638425" y="4935538"/>
          <p14:tracePt t="104007" x="2654300" y="4935538"/>
          <p14:tracePt t="104016" x="2670175" y="4935538"/>
          <p14:tracePt t="104030" x="2678113" y="4935538"/>
          <p14:tracePt t="104037" x="2686050" y="4935538"/>
          <p14:tracePt t="104044" x="2693988" y="4935538"/>
          <p14:tracePt t="104053" x="2701925" y="4935538"/>
          <p14:tracePt t="104067" x="2709863" y="4935538"/>
          <p14:tracePt t="104074" x="2717800" y="4935538"/>
          <p14:tracePt t="104082" x="2733675" y="4943475"/>
          <p14:tracePt t="104089" x="2751138" y="4943475"/>
          <p14:tracePt t="104097" x="2767013" y="4951413"/>
          <p14:tracePt t="104105" x="2790825" y="4959350"/>
          <p14:tracePt t="104112" x="2814638" y="4959350"/>
          <p14:tracePt t="104121" x="2830513" y="4959350"/>
          <p14:tracePt t="104127" x="2846388" y="4959350"/>
          <p14:tracePt t="104134" x="2870200" y="4959350"/>
          <p14:tracePt t="104142" x="2886075" y="4967288"/>
          <p14:tracePt t="104150" x="2901950" y="4967288"/>
          <p14:tracePt t="104157" x="2917825" y="4967288"/>
          <p14:tracePt t="104164" x="2925763" y="4967288"/>
          <p14:tracePt t="104172" x="2941638" y="4967288"/>
          <p14:tracePt t="104179" x="2957513" y="4967288"/>
          <p14:tracePt t="104189" x="2965450" y="4967288"/>
          <p14:tracePt t="104194" x="2973388" y="4967288"/>
          <p14:tracePt t="104202" x="2981325" y="4967288"/>
          <p14:tracePt t="104209" x="3005138" y="4967288"/>
          <p14:tracePt t="104224" x="3013075" y="4959350"/>
          <p14:tracePt t="104233" x="3021013" y="4951413"/>
          <p14:tracePt t="104239" x="3028950" y="4943475"/>
          <p14:tracePt t="104248" x="3036888" y="4943475"/>
          <p14:tracePt t="104255" x="3036888" y="4935538"/>
          <p14:tracePt t="104264" x="3044825" y="4935538"/>
          <p14:tracePt t="104270" x="3052763" y="4927600"/>
          <p14:tracePt t="104284" x="3052763" y="4919663"/>
          <p14:tracePt t="104292" x="3060700" y="4919663"/>
          <p14:tracePt t="104301" x="3060700" y="4911725"/>
          <p14:tracePt t="104307" x="3068638" y="4911725"/>
          <p14:tracePt t="104314" x="3068638" y="4903788"/>
          <p14:tracePt t="104322" x="3068638" y="4895850"/>
          <p14:tracePt t="104329" x="3076575" y="4895850"/>
          <p14:tracePt t="104337" x="3076575" y="4887913"/>
          <p14:tracePt t="104344" x="3084513" y="4887913"/>
          <p14:tracePt t="104353" x="3084513" y="4872038"/>
          <p14:tracePt t="104368" x="3084513" y="4864100"/>
          <p14:tracePt t="104374" x="3084513" y="4856163"/>
          <p14:tracePt t="104389" x="3084513" y="4848225"/>
          <p14:tracePt t="104397" x="3084513" y="4840288"/>
          <p14:tracePt t="104422" x="3084513" y="4832350"/>
          <p14:tracePt t="104439" x="3084513" y="4824413"/>
          <p14:tracePt t="104453" x="3084513" y="4816475"/>
          <p14:tracePt t="104457" x="3084513" y="4808538"/>
          <p14:tracePt t="104466" x="3084513" y="4792663"/>
          <p14:tracePt t="104473" x="3076575" y="4784725"/>
          <p14:tracePt t="104481" x="3060700" y="4768850"/>
          <p14:tracePt t="104490" x="3028950" y="4737100"/>
          <p14:tracePt t="104496" x="2997200" y="4721225"/>
          <p14:tracePt t="104503" x="2949575" y="4697413"/>
          <p14:tracePt t="104510" x="2925763" y="4697413"/>
          <p14:tracePt t="104519" x="2901950" y="4697413"/>
          <p14:tracePt t="104525" x="2878138" y="4689475"/>
          <p14:tracePt t="104536" x="2830513" y="4689475"/>
          <p14:tracePt t="104541" x="2806700" y="4681538"/>
          <p14:tracePt t="104548" x="2774950" y="4681538"/>
          <p14:tracePt t="104557" x="2733675" y="4681538"/>
          <p14:tracePt t="104562" x="2693988" y="4681538"/>
          <p14:tracePt t="104572" x="2678113" y="4681538"/>
          <p14:tracePt t="104578" x="2662238" y="4681538"/>
          <p14:tracePt t="104588" x="2630488" y="4681538"/>
          <p14:tracePt t="104594" x="2598738" y="4681538"/>
          <p14:tracePt t="104602" x="2574925" y="4681538"/>
          <p14:tracePt t="104608" x="2543175" y="4689475"/>
          <p14:tracePt t="104616" x="2511425" y="4689475"/>
          <p14:tracePt t="104623" x="2495550" y="4689475"/>
          <p14:tracePt t="104630" x="2487613" y="4697413"/>
          <p14:tracePt t="104639" x="2463800" y="4705350"/>
          <p14:tracePt t="104645" x="2455863" y="4713288"/>
          <p14:tracePt t="104652" x="2439988" y="4713288"/>
          <p14:tracePt t="104669" x="2432050" y="4721225"/>
          <p14:tracePt t="104675" x="2424113" y="4721225"/>
          <p14:tracePt t="104684" x="2424113" y="4729163"/>
          <p14:tracePt t="104691" x="2416175" y="4729163"/>
          <p14:tracePt t="104698" x="2416175" y="4737100"/>
          <p14:tracePt t="104720" x="2416175" y="4745038"/>
          <p14:tracePt t="104735" x="2416175" y="4752975"/>
          <p14:tracePt t="104750" x="2416175" y="4760913"/>
          <p14:tracePt t="104757" x="2416175" y="4768850"/>
          <p14:tracePt t="104772" x="2416175" y="4776788"/>
          <p14:tracePt t="104779" x="2432050" y="4776788"/>
          <p14:tracePt t="104794" x="2439988" y="4784725"/>
          <p14:tracePt t="104803" x="2455863" y="4792663"/>
          <p14:tracePt t="104818" x="2463800" y="4792663"/>
          <p14:tracePt t="104824" x="2471738" y="4792663"/>
          <p14:tracePt t="104833" x="2471738" y="4800600"/>
          <p14:tracePt t="104839" x="2479675" y="4800600"/>
          <p14:tracePt t="104854" x="2487613" y="4800600"/>
          <p14:tracePt t="104862" x="2487613" y="4808538"/>
          <p14:tracePt t="104870" x="2495550" y="4808538"/>
          <p14:tracePt t="104877" x="2495550" y="4816475"/>
          <p14:tracePt t="104888" x="2511425" y="4816475"/>
          <p14:tracePt t="104892" x="2527300" y="4824413"/>
          <p14:tracePt t="104900" x="2543175" y="4832350"/>
          <p14:tracePt t="104907" x="2551113" y="4832350"/>
          <p14:tracePt t="104914" x="2582863" y="4848225"/>
          <p14:tracePt t="104924" x="2590800" y="4848225"/>
          <p14:tracePt t="104929" x="2606675" y="4856163"/>
          <p14:tracePt t="104938" x="2622550" y="4856163"/>
          <p14:tracePt t="104944" x="2630488" y="4856163"/>
          <p14:tracePt t="104952" x="2654300" y="4856163"/>
          <p14:tracePt t="104960" x="2662238" y="4856163"/>
          <p14:tracePt t="104974" x="2678113" y="4864100"/>
          <p14:tracePt t="104984" x="2686050" y="4864100"/>
          <p14:tracePt t="104989" x="2693988" y="4872038"/>
          <p14:tracePt t="104997" x="2709863" y="4872038"/>
          <p14:tracePt t="105012" x="2717800" y="4872038"/>
          <p14:tracePt t="105021" x="2725738" y="4872038"/>
          <p14:tracePt t="105027" x="2751138" y="4879975"/>
          <p14:tracePt t="105036" x="2759075" y="4879975"/>
          <p14:tracePt t="105042" x="2774950" y="4879975"/>
          <p14:tracePt t="105051" x="2790825" y="4887913"/>
          <p14:tracePt t="105057" x="2806700" y="4887913"/>
          <p14:tracePt t="105066" x="2814638" y="4887913"/>
          <p14:tracePt t="105074" x="2822575" y="4887913"/>
          <p14:tracePt t="105080" x="2838450" y="4887913"/>
          <p14:tracePt t="105088" x="2854325" y="4895850"/>
          <p14:tracePt t="105095" x="2870200" y="4903788"/>
          <p14:tracePt t="105103" x="2878138" y="4903788"/>
          <p14:tracePt t="105114" x="2909888" y="4911725"/>
          <p14:tracePt t="105119" x="2933700" y="4911725"/>
          <p14:tracePt t="105126" x="2957513" y="4927600"/>
          <p14:tracePt t="105134" x="3005138" y="4951413"/>
          <p14:tracePt t="105139" x="3060700" y="4967288"/>
          <p14:tracePt t="105150" x="3117850" y="4984750"/>
          <p14:tracePt t="105156" x="3173413" y="5008563"/>
          <p14:tracePt t="105162" x="3236913" y="5024438"/>
          <p14:tracePt t="105171" x="3284538" y="5040313"/>
          <p14:tracePt t="105177" x="3348038" y="5064125"/>
          <p14:tracePt t="105186" x="3395663" y="5087938"/>
          <p14:tracePt t="105192" x="3443288" y="5119688"/>
          <p14:tracePt t="105202" x="3484563" y="5143500"/>
          <p14:tracePt t="105207" x="3532188" y="5175250"/>
          <p14:tracePt t="105217" x="3556000" y="5191125"/>
          <p14:tracePt t="105223" x="3587750" y="5207000"/>
          <p14:tracePt t="105230" x="3603625" y="5222875"/>
          <p14:tracePt t="105238" x="3611563" y="5246688"/>
          <p14:tracePt t="105245" x="3635375" y="5254625"/>
          <p14:tracePt t="105254" x="3635375" y="5270500"/>
          <p14:tracePt t="105261" x="3643313" y="5270500"/>
          <p14:tracePt t="105268" x="3651250" y="5278438"/>
          <p14:tracePt t="105274" x="3659188" y="5278438"/>
          <p14:tracePt t="105286" x="3659188" y="5286375"/>
          <p14:tracePt t="105290" x="3667125" y="5286375"/>
          <p14:tracePt t="105299" x="3675063" y="5294313"/>
          <p14:tracePt t="105306" x="3675063" y="5302250"/>
          <p14:tracePt t="105315" x="3683000" y="5310188"/>
          <p14:tracePt t="105328" x="3698875" y="5327650"/>
          <p14:tracePt t="105336" x="3706813" y="5343525"/>
          <p14:tracePt t="105345" x="3714750" y="5351463"/>
          <p14:tracePt t="105351" x="3738563" y="5367338"/>
          <p14:tracePt t="105358" x="3754438" y="5383213"/>
          <p14:tracePt t="105365" x="3770313" y="5399088"/>
          <p14:tracePt t="105375" x="3794125" y="5414963"/>
          <p14:tracePt t="105380" x="3810000" y="5422900"/>
          <p14:tracePt t="105390" x="3825875" y="5438775"/>
          <p14:tracePt t="105395" x="3833813" y="5446713"/>
          <p14:tracePt t="105406" x="3851275" y="5454650"/>
          <p14:tracePt t="105410" x="3851275" y="5462588"/>
          <p14:tracePt t="105418" x="3859213" y="5462588"/>
          <p14:tracePt t="105425" x="3867150" y="5462588"/>
          <p14:tracePt t="105435" x="3867150" y="5470525"/>
          <p14:tracePt t="105448" x="3875088" y="5470525"/>
          <p14:tracePt t="105477" x="3875088" y="5478463"/>
          <p14:tracePt t="105531" x="3875088" y="5486400"/>
          <p14:tracePt t="105538" x="3875088" y="5494338"/>
          <p14:tracePt t="105545" x="3883025" y="5494338"/>
          <p14:tracePt t="106938" x="3883025" y="5486400"/>
          <p14:tracePt t="106961" x="3883025" y="5478463"/>
          <p14:tracePt t="106969" x="3890963" y="5478463"/>
          <p14:tracePt t="106976" x="3890963" y="5470525"/>
          <p14:tracePt t="106984" x="3898900" y="5470525"/>
          <p14:tracePt t="106992" x="3898900" y="5454650"/>
          <p14:tracePt t="106999" x="3906838" y="5446713"/>
          <p14:tracePt t="107007" x="3914775" y="5438775"/>
          <p14:tracePt t="107016" x="3922713" y="5414963"/>
          <p14:tracePt t="107022" x="3938588" y="5407025"/>
          <p14:tracePt t="107029" x="3954463" y="5391150"/>
          <p14:tracePt t="107036" x="3962400" y="5375275"/>
          <p14:tracePt t="107044" x="3978275" y="5367338"/>
          <p14:tracePt t="107052" x="3986213" y="5359400"/>
          <p14:tracePt t="107059" x="3994150" y="5351463"/>
          <p14:tracePt t="107067" x="4002088" y="5351463"/>
          <p14:tracePt t="107074" x="4002088" y="5343525"/>
          <p14:tracePt t="107082" x="4010025" y="5343525"/>
          <p14:tracePt t="107091" x="4017963" y="5343525"/>
          <p14:tracePt t="107097" x="4017963" y="5335588"/>
          <p14:tracePt t="107112" x="4025900" y="5335588"/>
          <p14:tracePt t="107119" x="4025900" y="5327650"/>
          <p14:tracePt t="107126" x="4033838" y="5327650"/>
          <p14:tracePt t="107456" x="4033838" y="5319713"/>
          <p14:tracePt t="107771" x="4033838" y="5310188"/>
          <p14:tracePt t="107802" x="4033838" y="5302250"/>
          <p14:tracePt t="107838" x="4025900" y="5302250"/>
          <p14:tracePt t="107876" x="4017963" y="5294313"/>
          <p14:tracePt t="107906" x="4010025" y="5294313"/>
          <p14:tracePt t="107913" x="4010025" y="5286375"/>
          <p14:tracePt t="107959" x="4002088" y="5286375"/>
          <p14:tracePt t="108191" x="3994150" y="5278438"/>
          <p14:tracePt t="108199" x="3986213" y="5262563"/>
          <p14:tracePt t="108208" x="3970338" y="5254625"/>
          <p14:tracePt t="108214" x="3954463" y="5238750"/>
          <p14:tracePt t="108222" x="3938588" y="5230813"/>
          <p14:tracePt t="108229" x="3914775" y="5214938"/>
          <p14:tracePt t="108236" x="3898900" y="5214938"/>
          <p14:tracePt t="108245" x="3883025" y="5214938"/>
          <p14:tracePt t="108251" x="3867150" y="5214938"/>
          <p14:tracePt t="108259" x="3859213" y="5214938"/>
          <p14:tracePt t="108267" x="3851275" y="5207000"/>
          <p14:tracePt t="108274" x="3825875" y="5207000"/>
          <p14:tracePt t="108283" x="3817938" y="5207000"/>
          <p14:tracePt t="108289" x="3810000" y="5199063"/>
          <p14:tracePt t="108298" x="3802063" y="5199063"/>
          <p14:tracePt t="108313" x="3794125" y="5199063"/>
          <p14:tracePt t="108320" x="3786188" y="5199063"/>
          <p14:tracePt t="108386" x="3778250" y="5199063"/>
          <p14:tracePt t="108408" x="3770313" y="5199063"/>
          <p14:tracePt t="108424" x="3762375" y="5199063"/>
          <p14:tracePt t="108433" x="3754438" y="5199063"/>
          <p14:tracePt t="108447" x="3746500" y="5199063"/>
          <p14:tracePt t="108469" x="3738563" y="5199063"/>
          <p14:tracePt t="108492" x="3730625" y="5199063"/>
          <p14:tracePt t="108507" x="3722688" y="5199063"/>
          <p14:tracePt t="108522" x="3714750" y="5199063"/>
          <p14:tracePt t="108584" x="3706813" y="5199063"/>
          <p14:tracePt t="108634" x="3698875" y="5199063"/>
          <p14:tracePt t="108642" x="3690938" y="5199063"/>
          <p14:tracePt t="108657" x="3683000" y="5199063"/>
          <p14:tracePt t="108664" x="3667125" y="5199063"/>
          <p14:tracePt t="108672" x="3643313" y="5191125"/>
          <p14:tracePt t="108680" x="3619500" y="5191125"/>
          <p14:tracePt t="108687" x="3595688" y="5183188"/>
          <p14:tracePt t="108694" x="3571875" y="5183188"/>
          <p14:tracePt t="108702" x="3540125" y="5183188"/>
          <p14:tracePt t="108709" x="3508375" y="5175250"/>
          <p14:tracePt t="108717" x="3484563" y="5175250"/>
          <p14:tracePt t="108724" x="3459163" y="5175250"/>
          <p14:tracePt t="108733" x="3427413" y="5175250"/>
          <p14:tracePt t="108739" x="3395663" y="5175250"/>
          <p14:tracePt t="108748" x="3363913" y="5175250"/>
          <p14:tracePt t="108754" x="3308350" y="5175250"/>
          <p14:tracePt t="108762" x="3252788" y="5175250"/>
          <p14:tracePt t="108769" x="3213100" y="5175250"/>
          <p14:tracePt t="108777" x="3149600" y="5175250"/>
          <p14:tracePt t="108785" x="3092450" y="5175250"/>
          <p14:tracePt t="108793" x="3028950" y="5175250"/>
          <p14:tracePt t="108800" x="2973388" y="5175250"/>
          <p14:tracePt t="108807" x="2901950" y="5183188"/>
          <p14:tracePt t="108816" x="2846388" y="5183188"/>
          <p14:tracePt t="108823" x="2798763" y="5191125"/>
          <p14:tracePt t="108830" x="2751138" y="5191125"/>
          <p14:tracePt t="108840" x="2701925" y="5191125"/>
          <p14:tracePt t="108844" x="2662238" y="5199063"/>
          <p14:tracePt t="108852" x="2630488" y="5199063"/>
          <p14:tracePt t="108859" x="2606675" y="5199063"/>
          <p14:tracePt t="108867" x="2574925" y="5199063"/>
          <p14:tracePt t="108874" x="2551113" y="5199063"/>
          <p14:tracePt t="108883" x="2535238" y="5199063"/>
          <p14:tracePt t="108900" x="2479675" y="5207000"/>
          <p14:tracePt t="108904" x="2455863" y="5214938"/>
          <p14:tracePt t="108913" x="2424113" y="5222875"/>
          <p14:tracePt t="108921" x="2408238" y="5222875"/>
          <p14:tracePt t="108927" x="2384425" y="5222875"/>
          <p14:tracePt t="108935" x="2351088" y="5238750"/>
          <p14:tracePt t="108942" x="2327275" y="5246688"/>
          <p14:tracePt t="108950" x="2295525" y="5254625"/>
          <p14:tracePt t="108957" x="2287588" y="5254625"/>
          <p14:tracePt t="108964" x="2263775" y="5254625"/>
          <p14:tracePt t="108972" x="2239963" y="5270500"/>
          <p14:tracePt t="108980" x="2200275" y="5278438"/>
          <p14:tracePt t="108987" x="2176463" y="5286375"/>
          <p14:tracePt t="108994" x="2160588" y="5286375"/>
          <p14:tracePt t="109002" x="2152650" y="5302250"/>
          <p14:tracePt t="109009" x="2136775" y="5302250"/>
          <p14:tracePt t="109017" x="2120900" y="5302250"/>
          <p14:tracePt t="109024" x="2112963" y="5310188"/>
          <p14:tracePt t="109033" x="2097088" y="5319713"/>
          <p14:tracePt t="109039" x="2081213" y="5327650"/>
          <p14:tracePt t="109048" x="2073275" y="5327650"/>
          <p14:tracePt t="109055" x="2065338" y="5335588"/>
          <p14:tracePt t="109065" x="2049463" y="5343525"/>
          <p14:tracePt t="109069" x="2041525" y="5343525"/>
          <p14:tracePt t="109077" x="2033588" y="5343525"/>
          <p14:tracePt t="109085" x="2033588" y="5351463"/>
          <p14:tracePt t="109093" x="2025650" y="5351463"/>
          <p14:tracePt t="109100" x="2017713" y="5359400"/>
          <p14:tracePt t="109107" x="2008188" y="5359400"/>
          <p14:tracePt t="109115" x="2008188" y="5367338"/>
          <p14:tracePt t="109131" x="2000250" y="5367338"/>
          <p14:tracePt t="109137" x="2000250" y="5375275"/>
          <p14:tracePt t="109153" x="1992313" y="5375275"/>
          <p14:tracePt t="109159" x="1992313" y="5383213"/>
          <p14:tracePt t="109213" x="1992313" y="5391150"/>
          <p14:tracePt t="109228" x="1992313" y="5399088"/>
          <p14:tracePt t="109251" x="1992313" y="5407025"/>
          <p14:tracePt t="109265" x="1992313" y="5414963"/>
          <p14:tracePt t="109283" x="1992313" y="5422900"/>
          <p14:tracePt t="109288" x="1992313" y="5430838"/>
          <p14:tracePt t="109302" x="1992313" y="5438775"/>
          <p14:tracePt t="109310" x="2000250" y="5438775"/>
          <p14:tracePt t="109319" x="2000250" y="5446713"/>
          <p14:tracePt t="109336" x="2008188" y="5446713"/>
          <p14:tracePt t="109340" x="2017713" y="5454650"/>
          <p14:tracePt t="109349" x="2025650" y="5462588"/>
          <p14:tracePt t="109355" x="2041525" y="5478463"/>
          <p14:tracePt t="109364" x="2073275" y="5494338"/>
          <p14:tracePt t="109372" x="2105025" y="5510213"/>
          <p14:tracePt t="109379" x="2152650" y="5534025"/>
          <p14:tracePt t="109386" x="2200275" y="5549900"/>
          <p14:tracePt t="109395" x="2255838" y="5565775"/>
          <p14:tracePt t="109402" x="2295525" y="5573713"/>
          <p14:tracePt t="109408" x="2343150" y="5573713"/>
          <p14:tracePt t="109415" x="2374900" y="5581650"/>
          <p14:tracePt t="109424" x="2400300" y="5581650"/>
          <p14:tracePt t="109431" x="2432050" y="5589588"/>
          <p14:tracePt t="109438" x="2479675" y="5597525"/>
          <p14:tracePt t="109445" x="2511425" y="5597525"/>
          <p14:tracePt t="109452" x="2551113" y="5597525"/>
          <p14:tracePt t="109460" x="2590800" y="5597525"/>
          <p14:tracePt t="109468" x="2606675" y="5597525"/>
          <p14:tracePt t="109476" x="2630488" y="5597525"/>
          <p14:tracePt t="109488" x="2662238" y="5597525"/>
          <p14:tracePt t="109490" x="2686050" y="5597525"/>
          <p14:tracePt t="109498" x="2717800" y="5589588"/>
          <p14:tracePt t="109505" x="2751138" y="5581650"/>
          <p14:tracePt t="109517" x="2774950" y="5581650"/>
          <p14:tracePt t="109521" x="2782888" y="5581650"/>
          <p14:tracePt t="109528" x="2798763" y="5581650"/>
          <p14:tracePt t="109536" x="2806700" y="5581650"/>
          <p14:tracePt t="109543" x="2822575" y="5573713"/>
          <p14:tracePt t="109554" x="2830513" y="5573713"/>
          <p14:tracePt t="109557" x="2846388" y="5573713"/>
          <p14:tracePt t="109565" x="2854325" y="5573713"/>
          <p14:tracePt t="109572" x="2870200" y="5573713"/>
          <p14:tracePt t="109582" x="2894013" y="5565775"/>
          <p14:tracePt t="109588" x="2901950" y="5565775"/>
          <p14:tracePt t="109596" x="2925763" y="5565775"/>
          <p14:tracePt t="109602" x="2941638" y="5557838"/>
          <p14:tracePt t="109612" x="2965450" y="5557838"/>
          <p14:tracePt t="109619" x="2981325" y="5557838"/>
          <p14:tracePt t="109627" x="3005138" y="5557838"/>
          <p14:tracePt t="109632" x="3036888" y="5557838"/>
          <p14:tracePt t="109640" x="3060700" y="5557838"/>
          <p14:tracePt t="109648" x="3084513" y="5557838"/>
          <p14:tracePt t="109655" x="3117850" y="5557838"/>
          <p14:tracePt t="109666" x="3149600" y="5557838"/>
          <p14:tracePt t="109671" x="3165475" y="5557838"/>
          <p14:tracePt t="109678" x="3197225" y="5557838"/>
          <p14:tracePt t="109685" x="3244850" y="5557838"/>
          <p14:tracePt t="109692" x="3276600" y="5557838"/>
          <p14:tracePt t="109702" x="3308350" y="5557838"/>
          <p14:tracePt t="109709" x="3355975" y="5557838"/>
          <p14:tracePt t="109716" x="3387725" y="5557838"/>
          <p14:tracePt t="109723" x="3403600" y="5557838"/>
          <p14:tracePt t="109731" x="3435350" y="5557838"/>
          <p14:tracePt t="109740" x="3459163" y="5557838"/>
          <p14:tracePt t="109746" x="3476625" y="5557838"/>
          <p14:tracePt t="109753" x="3492500" y="5557838"/>
          <p14:tracePt t="109845" x="3476625" y="5557838"/>
          <p14:tracePt t="109851" x="3451225" y="5557838"/>
          <p14:tracePt t="109858" x="3403600" y="5557838"/>
          <p14:tracePt t="109866" x="3340100" y="5549900"/>
          <p14:tracePt t="109873" x="3284538" y="5534025"/>
          <p14:tracePt t="109881" x="3157538" y="5502275"/>
          <p14:tracePt t="109891" x="2949575" y="5462588"/>
          <p14:tracePt t="109901" x="2790825" y="5454650"/>
          <p14:tracePt t="109905" x="2662238" y="5454650"/>
          <p14:tracePt t="109911" x="2543175" y="5454650"/>
          <p14:tracePt t="109919" x="2455863" y="5470525"/>
          <p14:tracePt t="109926" x="2416175" y="5470525"/>
          <p14:tracePt t="109933" x="2327275" y="5478463"/>
          <p14:tracePt t="109940" x="2255838" y="5478463"/>
          <p14:tracePt t="109948" x="2200275" y="5478463"/>
          <p14:tracePt t="109956" x="2168525" y="5478463"/>
          <p14:tracePt t="109966" x="2136775" y="5478463"/>
          <p14:tracePt t="109971" x="2120900" y="5478463"/>
          <p14:tracePt t="109977" x="2112963" y="5478463"/>
          <p14:tracePt t="109987" x="2105025" y="5478463"/>
          <p14:tracePt t="109993" x="2097088" y="5478463"/>
          <p14:tracePt t="110002" x="2081213" y="5486400"/>
          <p14:tracePt t="110016" x="2057400" y="5494338"/>
          <p14:tracePt t="110023" x="2049463" y="5494338"/>
          <p14:tracePt t="110032" x="2025650" y="5510213"/>
          <p14:tracePt t="110038" x="1984375" y="5526088"/>
          <p14:tracePt t="110048" x="1968500" y="5534025"/>
          <p14:tracePt t="110052" x="1928813" y="5541963"/>
          <p14:tracePt t="110060" x="1905000" y="5549900"/>
          <p14:tracePt t="110068" x="1873250" y="5557838"/>
          <p14:tracePt t="110077" x="1857375" y="5565775"/>
          <p14:tracePt t="110084" x="1833563" y="5565775"/>
          <p14:tracePt t="110090" x="1809750" y="5581650"/>
          <p14:tracePt t="110097" x="1793875" y="5589588"/>
          <p14:tracePt t="110105" x="1770063" y="5597525"/>
          <p14:tracePt t="110115" x="1754188" y="5605463"/>
          <p14:tracePt t="110120" x="1746250" y="5613400"/>
          <p14:tracePt t="110127" x="1730375" y="5621338"/>
          <p14:tracePt t="110136" x="1714500" y="5629275"/>
          <p14:tracePt t="110143" x="1690688" y="5637213"/>
          <p14:tracePt t="110151" x="1682750" y="5653088"/>
          <p14:tracePt t="110158" x="1651000" y="5670550"/>
          <p14:tracePt t="110165" x="1641475" y="5678488"/>
          <p14:tracePt t="110174" x="1625600" y="5686425"/>
          <p14:tracePt t="110180" x="1609725" y="5694363"/>
          <p14:tracePt t="110191" x="1593850" y="5702300"/>
          <p14:tracePt t="110196" x="1585913" y="5710238"/>
          <p14:tracePt t="110203" x="1570038" y="5718175"/>
          <p14:tracePt t="110210" x="1562100" y="5718175"/>
          <p14:tracePt t="110219" x="1554163" y="5726113"/>
          <p14:tracePt t="110237" x="1546225" y="5726113"/>
          <p14:tracePt t="110264" x="1538288" y="5726113"/>
          <p14:tracePt t="110281" x="1522413" y="5726113"/>
          <p14:tracePt t="110294" x="1514475" y="5726113"/>
          <p14:tracePt t="110308" x="1506538" y="5726113"/>
          <p14:tracePt t="110337" x="1498600" y="5726113"/>
          <p14:tracePt t="110452" x="1506538" y="5726113"/>
          <p14:tracePt t="110458" x="1514475" y="5726113"/>
          <p14:tracePt t="110473" x="1530350" y="5726113"/>
          <p14:tracePt t="110482" x="1554163" y="5726113"/>
          <p14:tracePt t="110489" x="1577975" y="5726113"/>
          <p14:tracePt t="110497" x="1609725" y="5726113"/>
          <p14:tracePt t="110502" x="1641475" y="5726113"/>
          <p14:tracePt t="110510" x="1674813" y="5726113"/>
          <p14:tracePt t="110518" x="1690688" y="5726113"/>
          <p14:tracePt t="110525" x="1706563" y="5726113"/>
          <p14:tracePt t="110532" x="1730375" y="5726113"/>
          <p14:tracePt t="110540" x="1754188" y="5726113"/>
          <p14:tracePt t="110548" x="1770063" y="5726113"/>
          <p14:tracePt t="110555" x="1793875" y="5726113"/>
          <p14:tracePt t="110565" x="1809750" y="5726113"/>
          <p14:tracePt t="110570" x="1825625" y="5726113"/>
          <p14:tracePt t="110578" x="1841500" y="5726113"/>
          <p14:tracePt t="110585" x="1865313" y="5726113"/>
          <p14:tracePt t="110593" x="1889125" y="5726113"/>
          <p14:tracePt t="110601" x="1912938" y="5726113"/>
          <p14:tracePt t="110610" x="1936750" y="5726113"/>
          <p14:tracePt t="110616" x="1968500" y="5726113"/>
          <p14:tracePt t="110622" x="2000250" y="5726113"/>
          <p14:tracePt t="110631" x="2033588" y="5726113"/>
          <p14:tracePt t="110639" x="2089150" y="5726113"/>
          <p14:tracePt t="110647" x="2160588" y="5726113"/>
          <p14:tracePt t="110653" x="2216150" y="5726113"/>
          <p14:tracePt t="110660" x="2279650" y="5726113"/>
          <p14:tracePt t="110668" x="2335213" y="5718175"/>
          <p14:tracePt t="110675" x="2366963" y="5718175"/>
          <p14:tracePt t="110685" x="2424113" y="5710238"/>
          <p14:tracePt t="110690" x="2487613" y="5702300"/>
          <p14:tracePt t="110698" x="2551113" y="5702300"/>
          <p14:tracePt t="110705" x="2622550" y="5694363"/>
          <p14:tracePt t="110717" x="2678113" y="5686425"/>
          <p14:tracePt t="110721" x="2725738" y="5686425"/>
          <p14:tracePt t="110729" x="2774950" y="5678488"/>
          <p14:tracePt t="110739" x="2830513" y="5670550"/>
          <p14:tracePt t="110743" x="2886075" y="5662613"/>
          <p14:tracePt t="110751" x="2933700" y="5662613"/>
          <p14:tracePt t="110757" x="2973388" y="5653088"/>
          <p14:tracePt t="110768" x="3021013" y="5645150"/>
          <p14:tracePt t="110773" x="3068638" y="5637213"/>
          <p14:tracePt t="110782" x="3092450" y="5629275"/>
          <p14:tracePt t="110788" x="3125788" y="5629275"/>
          <p14:tracePt t="110797" x="3149600" y="5629275"/>
          <p14:tracePt t="110802" x="3181350" y="5621338"/>
          <p14:tracePt t="110810" x="3213100" y="5621338"/>
          <p14:tracePt t="110819" x="3244850" y="5621338"/>
          <p14:tracePt t="110825" x="3268663" y="5621338"/>
          <p14:tracePt t="110834" x="3300413" y="5613400"/>
          <p14:tracePt t="110840" x="3340100" y="5605463"/>
          <p14:tracePt t="110848" x="3363913" y="5605463"/>
          <p14:tracePt t="110855" x="3379788" y="5605463"/>
          <p14:tracePt t="110864" x="3403600" y="5597525"/>
          <p14:tracePt t="110870" x="3419475" y="5597525"/>
          <p14:tracePt t="110878" x="3427413" y="5589588"/>
          <p14:tracePt t="110905" x="3484563" y="5589588"/>
          <p14:tracePt t="110909" x="3492500" y="5589588"/>
          <p14:tracePt t="110915" x="3508375" y="5581650"/>
          <p14:tracePt t="110923" x="3524250" y="5581650"/>
          <p14:tracePt t="110931" x="3540125" y="5581650"/>
          <p14:tracePt t="110938" x="3556000" y="5581650"/>
          <p14:tracePt t="110947" x="3579813" y="5581650"/>
          <p14:tracePt t="110952" x="3611563" y="5581650"/>
          <p14:tracePt t="110961" x="3627438" y="5581650"/>
          <p14:tracePt t="110969" x="3690938" y="5581650"/>
          <p14:tracePt t="110975" x="3730625" y="5581650"/>
          <p14:tracePt t="110986" x="3778250" y="5589588"/>
          <p14:tracePt t="110990" x="3817938" y="5597525"/>
          <p14:tracePt t="110999" x="3867150" y="5597525"/>
          <p14:tracePt t="111006" x="3922713" y="5605463"/>
          <p14:tracePt t="111013" x="3978275" y="5613400"/>
          <p14:tracePt t="111020" x="4041775" y="5613400"/>
          <p14:tracePt t="111031" x="4097338" y="5613400"/>
          <p14:tracePt t="111036" x="4152900" y="5613400"/>
          <p14:tracePt t="111044" x="4225925" y="5613400"/>
          <p14:tracePt t="111051" x="4297363" y="5613400"/>
          <p14:tracePt t="111057" x="4376738" y="5613400"/>
          <p14:tracePt t="111065" x="4440238" y="5613400"/>
          <p14:tracePt t="111073" x="4511675" y="5613400"/>
          <p14:tracePt t="111081" x="4551363" y="5613400"/>
          <p14:tracePt t="111087" x="4600575" y="5613400"/>
          <p14:tracePt t="111097" x="4656138" y="5613400"/>
          <p14:tracePt t="111103" x="4687888" y="5613400"/>
          <p14:tracePt t="111112" x="4711700" y="5613400"/>
          <p14:tracePt t="111120" x="4719638" y="5613400"/>
          <p14:tracePt t="111125" x="4727575" y="5613400"/>
          <p14:tracePt t="111159" x="4735513" y="5613400"/>
          <p14:tracePt t="111313" x="4743450" y="5613400"/>
          <p14:tracePt t="111330" x="4751388" y="5613400"/>
          <p14:tracePt t="111336" x="4759325" y="5613400"/>
          <p14:tracePt t="111350" x="4767263" y="5613400"/>
          <p14:tracePt t="111357" x="4775200" y="5613400"/>
          <p14:tracePt t="111373" x="4791075" y="5613400"/>
          <p14:tracePt t="111387" x="4799013" y="5613400"/>
          <p14:tracePt t="114661" x="4767263" y="5613400"/>
          <p14:tracePt t="114663" x="4759325" y="5621338"/>
          <p14:tracePt t="114664" x="4751388" y="5621338"/>
          <p14:tracePt t="114665" x="4743450" y="5621338"/>
          <p14:tracePt t="114687" x="4735513" y="5621338"/>
          <p14:tracePt t="114694" x="4727575" y="5621338"/>
          <p14:tracePt t="114702" x="4719638" y="5629275"/>
          <p14:tracePt t="115083" x="4711700" y="5629275"/>
          <p14:tracePt t="115091" x="4703763" y="5629275"/>
          <p14:tracePt t="115109" x="4695825" y="5629275"/>
          <p14:tracePt t="115114" x="4672013" y="5629275"/>
          <p14:tracePt t="115122" x="4664075" y="5629275"/>
          <p14:tracePt t="115129" x="4648200" y="5621338"/>
          <p14:tracePt t="115136" x="4632325" y="5621338"/>
          <p14:tracePt t="115144" x="4616450" y="5621338"/>
          <p14:tracePt t="115152" x="4592638" y="5613400"/>
          <p14:tracePt t="115160" x="4559300" y="5613400"/>
          <p14:tracePt t="115166" x="4519613" y="5613400"/>
          <p14:tracePt t="115175" x="4487863" y="5613400"/>
          <p14:tracePt t="115182" x="4456113" y="5605463"/>
          <p14:tracePt t="115189" x="4408488" y="5597525"/>
          <p14:tracePt t="115196" x="4376738" y="5597525"/>
          <p14:tracePt t="115204" x="4321175" y="5597525"/>
          <p14:tracePt t="115211" x="4257675" y="5589588"/>
          <p14:tracePt t="115219" x="4184650" y="5589588"/>
          <p14:tracePt t="115228" x="4121150" y="5589588"/>
          <p14:tracePt t="115234" x="4065588" y="5589588"/>
          <p14:tracePt t="115242" x="4002088" y="5589588"/>
          <p14:tracePt t="115249" x="3938588" y="5589588"/>
          <p14:tracePt t="115258" x="3890963" y="5589588"/>
          <p14:tracePt t="115264" x="3851275" y="5597525"/>
          <p14:tracePt t="115272" x="3817938" y="5597525"/>
          <p14:tracePt t="115279" x="3794125" y="5597525"/>
          <p14:tracePt t="115287" x="3762375" y="5597525"/>
          <p14:tracePt t="115294" x="3738563" y="5597525"/>
          <p14:tracePt t="115303" x="3698875" y="5605463"/>
          <p14:tracePt t="115310" x="3683000" y="5613400"/>
          <p14:tracePt t="115317" x="3675063" y="5621338"/>
          <p14:tracePt t="115325" x="3659188" y="5621338"/>
          <p14:tracePt t="115332" x="3643313" y="5621338"/>
          <p14:tracePt t="115340" x="3635375" y="5621338"/>
          <p14:tracePt t="115347" x="3619500" y="5621338"/>
          <p14:tracePt t="115354" x="3603625" y="5629275"/>
          <p14:tracePt t="115362" x="3579813" y="5629275"/>
          <p14:tracePt t="115369" x="3556000" y="5629275"/>
          <p14:tracePt t="115377" x="3540125" y="5637213"/>
          <p14:tracePt t="115384" x="3516313" y="5637213"/>
          <p14:tracePt t="115393" x="3492500" y="5645150"/>
          <p14:tracePt t="115399" x="3459163" y="5645150"/>
          <p14:tracePt t="115408" x="3427413" y="5645150"/>
          <p14:tracePt t="115414" x="3379788" y="5653088"/>
          <p14:tracePt t="115422" x="3340100" y="5653088"/>
          <p14:tracePt t="115429" x="3300413" y="5662613"/>
          <p14:tracePt t="115437" x="3244850" y="5670550"/>
          <p14:tracePt t="115444" x="3213100" y="5670550"/>
          <p14:tracePt t="115452" x="3157538" y="5678488"/>
          <p14:tracePt t="115460" x="3117850" y="5678488"/>
          <p14:tracePt t="115467" x="3076575" y="5678488"/>
          <p14:tracePt t="115475" x="3028950" y="5678488"/>
          <p14:tracePt t="115482" x="2997200" y="5678488"/>
          <p14:tracePt t="115490" x="2957513" y="5678488"/>
          <p14:tracePt t="115497" x="2909888" y="5678488"/>
          <p14:tracePt t="115504" x="2870200" y="5678488"/>
          <p14:tracePt t="115512" x="2822575" y="5678488"/>
          <p14:tracePt t="115519" x="2798763" y="5678488"/>
          <p14:tracePt t="115527" x="2759075" y="5678488"/>
          <p14:tracePt t="115534" x="2717800" y="5678488"/>
          <p14:tracePt t="115543" x="2670175" y="5678488"/>
          <p14:tracePt t="115549" x="2614613" y="5670550"/>
          <p14:tracePt t="115558" x="2566988" y="5662613"/>
          <p14:tracePt t="115564" x="2519363" y="5662613"/>
          <p14:tracePt t="115572" x="2479675" y="5662613"/>
          <p14:tracePt t="115579" x="2455863" y="5662613"/>
          <p14:tracePt t="115587" x="2424113" y="5653088"/>
          <p14:tracePt t="115594" x="2384425" y="5653088"/>
          <p14:tracePt t="115602" x="2374900" y="5653088"/>
          <p14:tracePt t="115625" x="2366963" y="5653088"/>
          <p14:tracePt t="115640" x="2359025" y="5653088"/>
          <p14:tracePt t="115671" x="2351088" y="5653088"/>
          <p14:tracePt t="115685" x="2343150" y="5653088"/>
          <p14:tracePt t="115700" x="2335213" y="5653088"/>
          <p14:tracePt t="115712" x="2327275" y="5653088"/>
          <p14:tracePt t="115715" x="2319338" y="5653088"/>
          <p14:tracePt t="115731" x="2303463" y="5653088"/>
          <p14:tracePt t="115748" x="2287588" y="5653088"/>
          <p14:tracePt t="115753" x="2279650" y="5645150"/>
          <p14:tracePt t="115768" x="2271713" y="5645150"/>
          <p14:tracePt t="115787" x="2263775" y="5645150"/>
          <p14:tracePt t="115791" x="2255838" y="5645150"/>
          <p14:tracePt t="115805" x="2247900" y="5645150"/>
          <p14:tracePt t="115864" x="2239963" y="5645150"/>
          <p14:tracePt t="115882" x="2232025" y="5645150"/>
          <p14:tracePt t="115920" x="2216150" y="5645150"/>
          <p14:tracePt t="115926" x="2208213" y="5645150"/>
          <p14:tracePt t="115964" x="2200275" y="5645150"/>
          <p14:tracePt t="115978" x="2192338" y="5645150"/>
          <p14:tracePt t="115985" x="2184400" y="5645150"/>
          <p14:tracePt t="116011" x="2176463" y="5645150"/>
          <p14:tracePt t="116023" x="2168525" y="5645150"/>
          <p14:tracePt t="116180" x="2160588" y="5645150"/>
          <p14:tracePt t="116189" x="2152650" y="5645150"/>
          <p14:tracePt t="116218" x="2144713" y="5645150"/>
          <p14:tracePt t="116241" x="2136775" y="5645150"/>
          <p14:tracePt t="116255" x="2128838" y="5645150"/>
          <p14:tracePt t="116263" x="2120900" y="5645150"/>
          <p14:tracePt t="116271" x="2120900" y="5637213"/>
          <p14:tracePt t="116278" x="2112963" y="5637213"/>
          <p14:tracePt t="116285" x="2097088" y="5637213"/>
          <p14:tracePt t="116293" x="2089150" y="5629275"/>
          <p14:tracePt t="116300" x="2073275" y="5629275"/>
          <p14:tracePt t="116313" x="2049463" y="5629275"/>
          <p14:tracePt t="116315" x="2033588" y="5621338"/>
          <p14:tracePt t="116323" x="1984375" y="5605463"/>
          <p14:tracePt t="116330" x="1952625" y="5605463"/>
          <p14:tracePt t="116338" x="1905000" y="5589588"/>
          <p14:tracePt t="116347" x="1849438" y="5581650"/>
          <p14:tracePt t="116353" x="1809750" y="5573713"/>
          <p14:tracePt t="116362" x="1762125" y="5557838"/>
          <p14:tracePt t="116367" x="1714500" y="5557838"/>
          <p14:tracePt t="116378" x="1674813" y="5549900"/>
          <p14:tracePt t="116383" x="1625600" y="5541963"/>
          <p14:tracePt t="116393" x="1601788" y="5534025"/>
          <p14:tracePt t="116398" x="1554163" y="5526088"/>
          <p14:tracePt t="116405" x="1522413" y="5518150"/>
          <p14:tracePt t="116414" x="1498600" y="5510213"/>
          <p14:tracePt t="116421" x="1427163" y="5502275"/>
          <p14:tracePt t="116429" x="1403350" y="5502275"/>
          <p14:tracePt t="116435" x="1387475" y="5502275"/>
          <p14:tracePt t="116450" x="1371600" y="5494338"/>
          <p14:tracePt t="116556" x="1379538" y="5486400"/>
          <p14:tracePt t="116570" x="1387475" y="5486400"/>
          <p14:tracePt t="116585" x="1395413" y="5486400"/>
          <p14:tracePt t="116600" x="1411288" y="5486400"/>
          <p14:tracePt t="116612" x="1419225" y="5486400"/>
          <p14:tracePt t="116615" x="1435100" y="5486400"/>
          <p14:tracePt t="116624" x="1443038" y="5486400"/>
          <p14:tracePt t="116631" x="1450975" y="5486400"/>
          <p14:tracePt t="116638" x="1458913" y="5486400"/>
          <p14:tracePt t="116646" x="1466850" y="5486400"/>
          <p14:tracePt t="116653" x="1474788" y="5486400"/>
          <p14:tracePt t="116661" x="1482725" y="5486400"/>
          <p14:tracePt t="116668" x="1490663" y="5486400"/>
          <p14:tracePt t="116675" x="1506538" y="5486400"/>
          <p14:tracePt t="116683" x="1514475" y="5486400"/>
          <p14:tracePt t="116692" x="1522413" y="5486400"/>
          <p14:tracePt t="116698" x="1530350" y="5486400"/>
          <p14:tracePt t="116705" x="1546225" y="5486400"/>
          <p14:tracePt t="116720" x="1554163" y="5486400"/>
          <p14:tracePt t="116774" x="1562100" y="5486400"/>
          <p14:tracePt t="116797" x="0" y="0"/>
        </p14:tracePtLst>
      </p14:laserTraceLst>
    </p:ext>
    <p:ext uri="{E180D4A7-C9FB-4DFB-919C-405C955672EB}">
      <p14:showEvtLst xmlns:p14="http://schemas.microsoft.com/office/powerpoint/2010/main">
        <p14:playEvt time="107" objId="5"/>
        <p14:stopEvt time="117887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203A3-DA2F-4238-B0A0-37ED1C67E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2AA2C6-22E8-4B4B-9FD8-78F91920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12">
            <a:hlinkClick r:id="" action="ppaction://media"/>
            <a:extLst>
              <a:ext uri="{FF2B5EF4-FFF2-40B4-BE49-F238E27FC236}">
                <a16:creationId xmlns:a16="http://schemas.microsoft.com/office/drawing/2014/main" id="{E0C40219-830C-4C57-AEF4-45E5BEA5411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66131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76669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77"/>
    </mc:Choice>
    <mc:Fallback>
      <p:transition spd="slow" advTm="12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63" x="4543425" y="1458913"/>
          <p14:tracePt t="5531" x="4559300" y="1466850"/>
          <p14:tracePt t="5547" x="4576763" y="1474788"/>
          <p14:tracePt t="5554" x="4584700" y="1482725"/>
          <p14:tracePt t="5561" x="4616450" y="1490663"/>
          <p14:tracePt t="5569" x="4640263" y="1498600"/>
          <p14:tracePt t="5577" x="4672013" y="1514475"/>
          <p14:tracePt t="5584" x="4695825" y="1522413"/>
          <p14:tracePt t="5592" x="4727575" y="1530350"/>
          <p14:tracePt t="5599" x="4743450" y="1538288"/>
          <p14:tracePt t="5607" x="4775200" y="1538288"/>
          <p14:tracePt t="5615" x="4822825" y="1555750"/>
          <p14:tracePt t="5622" x="4854575" y="1563688"/>
          <p14:tracePt t="5630" x="4886325" y="1571625"/>
          <p14:tracePt t="5636" x="4910138" y="1571625"/>
          <p14:tracePt t="5643" x="4926013" y="1579563"/>
          <p14:tracePt t="5650" x="4951413" y="1579563"/>
          <p14:tracePt t="5658" x="4983163" y="1579563"/>
          <p14:tracePt t="5665" x="5006975" y="1587500"/>
          <p14:tracePt t="5673" x="5022850" y="1595438"/>
          <p14:tracePt t="5680" x="5046663" y="1603375"/>
          <p14:tracePt t="5689" x="5086350" y="1603375"/>
          <p14:tracePt t="5696" x="5102225" y="1611313"/>
          <p14:tracePt t="5703" x="5133975" y="1619250"/>
          <p14:tracePt t="5710" x="5165725" y="1627188"/>
          <p14:tracePt t="5718" x="5205413" y="1643063"/>
          <p14:tracePt t="5725" x="5237163" y="1651000"/>
          <p14:tracePt t="5733" x="5268913" y="1651000"/>
          <p14:tracePt t="5741" x="5318125" y="1651000"/>
          <p14:tracePt t="5748" x="5334000" y="1651000"/>
          <p14:tracePt t="5756" x="5349875" y="1658938"/>
          <p14:tracePt t="5763" x="5357813" y="1658938"/>
          <p14:tracePt t="5772" x="5381625" y="1658938"/>
          <p14:tracePt t="5778" x="5389563" y="1658938"/>
          <p14:tracePt t="5786" x="5397500" y="1658938"/>
          <p14:tracePt t="5793" x="5405438" y="1666875"/>
          <p14:tracePt t="5800" x="5413375" y="1666875"/>
          <p14:tracePt t="5809" x="5421313" y="1666875"/>
          <p14:tracePt t="5815" x="5437188" y="1666875"/>
          <p14:tracePt t="5824" x="5453063" y="1666875"/>
          <p14:tracePt t="5830" x="5468938" y="1666875"/>
          <p14:tracePt t="5839" x="5484813" y="1674813"/>
          <p14:tracePt t="5846" x="5500688" y="1674813"/>
          <p14:tracePt t="5854" x="5516563" y="1682750"/>
          <p14:tracePt t="5861" x="5540375" y="1682750"/>
          <p14:tracePt t="5868" x="5564188" y="1690688"/>
          <p14:tracePt t="5878" x="5588000" y="1690688"/>
          <p14:tracePt t="5883" x="5611813" y="1690688"/>
          <p14:tracePt t="5892" x="5635625" y="1690688"/>
          <p14:tracePt t="5898" x="5643563" y="1690688"/>
          <p14:tracePt t="5908" x="5676900" y="1698625"/>
          <p14:tracePt t="5913" x="5700713" y="1706563"/>
          <p14:tracePt t="5922" x="5716588" y="1706563"/>
          <p14:tracePt t="5928" x="5732463" y="1706563"/>
          <p14:tracePt t="5936" x="5740400" y="1706563"/>
          <p14:tracePt t="5945" x="5748338" y="1706563"/>
          <p14:tracePt t="5951" x="5756275" y="1706563"/>
          <p14:tracePt t="5976" x="5780088" y="1706563"/>
          <p14:tracePt t="5981" x="5788025" y="1706563"/>
          <p14:tracePt t="5996" x="5795963" y="1706563"/>
          <p14:tracePt t="6004" x="5803900" y="1706563"/>
          <p14:tracePt t="6020" x="5811838" y="1706563"/>
          <p14:tracePt t="6027" x="5819775" y="1706563"/>
          <p14:tracePt t="6034" x="5827713" y="1706563"/>
          <p14:tracePt t="6049" x="5835650" y="1706563"/>
          <p14:tracePt t="6056" x="5851525" y="1706563"/>
          <p14:tracePt t="6071" x="5867400" y="1706563"/>
          <p14:tracePt t="6079" x="5875338" y="1706563"/>
          <p14:tracePt t="6086" x="5891213" y="1706563"/>
          <p14:tracePt t="6095" x="5899150" y="1706563"/>
          <p14:tracePt t="6102" x="5907088" y="1706563"/>
          <p14:tracePt t="6110" x="5930900" y="1706563"/>
          <p14:tracePt t="6116" x="5938838" y="1706563"/>
          <p14:tracePt t="6126" x="5962650" y="1706563"/>
          <p14:tracePt t="6142" x="5970588" y="1706563"/>
          <p14:tracePt t="6146" x="5994400" y="1706563"/>
          <p14:tracePt t="6156" x="6010275" y="1706563"/>
          <p14:tracePt t="6161" x="6026150" y="1706563"/>
          <p14:tracePt t="6168" x="6091238" y="1706563"/>
          <p14:tracePt t="6177" x="6115050" y="1706563"/>
          <p14:tracePt t="6184" x="6146800" y="1706563"/>
          <p14:tracePt t="6191" x="6178550" y="1706563"/>
          <p14:tracePt t="6199" x="6202363" y="1706563"/>
          <p14:tracePt t="6206" x="6226175" y="1706563"/>
          <p14:tracePt t="6214" x="6257925" y="1706563"/>
          <p14:tracePt t="6223" x="6289675" y="1706563"/>
          <p14:tracePt t="6228" x="6329363" y="1706563"/>
          <p14:tracePt t="6236" x="6369050" y="1706563"/>
          <p14:tracePt t="6243" x="6392863" y="1706563"/>
          <p14:tracePt t="6251" x="6410325" y="1706563"/>
          <p14:tracePt t="6259" x="6442075" y="1706563"/>
          <p14:tracePt t="6266" x="6505575" y="1706563"/>
          <p14:tracePt t="6274" x="6521450" y="1706563"/>
          <p14:tracePt t="6281" x="6537325" y="1706563"/>
          <p14:tracePt t="6290" x="6553200" y="1706563"/>
          <p14:tracePt t="6296" x="6577013" y="1706563"/>
          <p14:tracePt t="6304" x="6584950" y="1706563"/>
          <p14:tracePt t="6312" x="6600825" y="1706563"/>
          <p14:tracePt t="6318" x="6624638" y="1698625"/>
          <p14:tracePt t="6328" x="6632575" y="1698625"/>
          <p14:tracePt t="6334" x="6648450" y="1698625"/>
          <p14:tracePt t="6342" x="6656388" y="1698625"/>
          <p14:tracePt t="6348" x="6664325" y="1698625"/>
          <p14:tracePt t="6356" x="6672263" y="1698625"/>
          <p14:tracePt t="6365" x="6680200" y="1698625"/>
          <p14:tracePt t="6374" x="6704013" y="1698625"/>
          <p14:tracePt t="6378" x="6719888" y="1698625"/>
          <p14:tracePt t="6386" x="6743700" y="1698625"/>
          <p14:tracePt t="6394" x="6759575" y="1698625"/>
          <p14:tracePt t="6403" x="6792913" y="1698625"/>
          <p14:tracePt t="6410" x="6808788" y="1698625"/>
          <p14:tracePt t="6416" x="6832600" y="1698625"/>
          <p14:tracePt t="6424" x="6864350" y="1698625"/>
          <p14:tracePt t="6431" x="6888163" y="1698625"/>
          <p14:tracePt t="6443" x="6911975" y="1698625"/>
          <p14:tracePt t="6446" x="6951663" y="1698625"/>
          <p14:tracePt t="6454" x="6967538" y="1698625"/>
          <p14:tracePt t="6461" x="6983413" y="1706563"/>
          <p14:tracePt t="6468" x="7007225" y="1714500"/>
          <p14:tracePt t="6478" x="7023100" y="1722438"/>
          <p14:tracePt t="6483" x="7038975" y="1722438"/>
          <p14:tracePt t="6492" x="7062788" y="1722438"/>
          <p14:tracePt t="6499" x="7078663" y="1730375"/>
          <p14:tracePt t="6516" x="7094538" y="1730375"/>
          <p14:tracePt t="6522" x="7110413" y="1730375"/>
          <p14:tracePt t="6529" x="7126288" y="1730375"/>
          <p14:tracePt t="6544" x="7135813" y="1730375"/>
          <p14:tracePt t="6551" x="7143750" y="1730375"/>
          <p14:tracePt t="6559" x="7151688" y="1730375"/>
          <p14:tracePt t="6576" x="7159625" y="1730375"/>
          <p14:tracePt t="6581" x="7167563" y="1730375"/>
          <p14:tracePt t="6591" x="7175500" y="1730375"/>
          <p14:tracePt t="6604" x="7183438" y="1730375"/>
          <p14:tracePt t="6618" x="7199313" y="1730375"/>
          <p14:tracePt t="6628" x="7207250" y="1730375"/>
          <p14:tracePt t="6641" x="7215188" y="1730375"/>
          <p14:tracePt t="6672" x="7223125" y="1730375"/>
          <p14:tracePt t="6715" x="7231063" y="1730375"/>
          <p14:tracePt t="7218" x="7231063" y="1722438"/>
          <p14:tracePt t="7225" x="7223125" y="1714500"/>
          <p14:tracePt t="7233" x="7199313" y="1698625"/>
          <p14:tracePt t="7240" x="7175500" y="1682750"/>
          <p14:tracePt t="7248" x="7135813" y="1666875"/>
          <p14:tracePt t="7256" x="7078663" y="1651000"/>
          <p14:tracePt t="7263" x="7031038" y="1643063"/>
          <p14:tracePt t="7271" x="6975475" y="1635125"/>
          <p14:tracePt t="7278" x="6911975" y="1627188"/>
          <p14:tracePt t="7285" x="6840538" y="1619250"/>
          <p14:tracePt t="7293" x="6769100" y="1619250"/>
          <p14:tracePt t="7300" x="6704013" y="1619250"/>
          <p14:tracePt t="7308" x="6616700" y="1619250"/>
          <p14:tracePt t="7317" x="6545263" y="1619250"/>
          <p14:tracePt t="7323" x="6473825" y="1619250"/>
          <p14:tracePt t="7331" x="6384925" y="1619250"/>
          <p14:tracePt t="7337" x="6321425" y="1619250"/>
          <p14:tracePt t="7345" x="6265863" y="1619250"/>
          <p14:tracePt t="7354" x="6194425" y="1619250"/>
          <p14:tracePt t="7360" x="6130925" y="1619250"/>
          <p14:tracePt t="7368" x="6067425" y="1619250"/>
          <p14:tracePt t="7375" x="6018213" y="1627188"/>
          <p14:tracePt t="7383" x="5954713" y="1643063"/>
          <p14:tracePt t="7390" x="5907088" y="1651000"/>
          <p14:tracePt t="7398" x="5851525" y="1674813"/>
          <p14:tracePt t="7406" x="5811838" y="1682750"/>
          <p14:tracePt t="7413" x="5764213" y="1690688"/>
          <p14:tracePt t="7421" x="5732463" y="1698625"/>
          <p14:tracePt t="7428" x="5684838" y="1698625"/>
          <p14:tracePt t="7436" x="5651500" y="1706563"/>
          <p14:tracePt t="7443" x="5619750" y="1706563"/>
          <p14:tracePt t="7451" x="5595938" y="1706563"/>
          <p14:tracePt t="7458" x="5564188" y="1706563"/>
          <p14:tracePt t="7465" x="5532438" y="1706563"/>
          <p14:tracePt t="7474" x="5500688" y="1706563"/>
          <p14:tracePt t="7480" x="5453063" y="1706563"/>
          <p14:tracePt t="7490" x="5413375" y="1706563"/>
          <p14:tracePt t="7495" x="5357813" y="1706563"/>
          <p14:tracePt t="7505" x="5300663" y="1706563"/>
          <p14:tracePt t="7510" x="5245100" y="1706563"/>
          <p14:tracePt t="7518" x="5197475" y="1706563"/>
          <p14:tracePt t="7525" x="5141913" y="1706563"/>
          <p14:tracePt t="7533" x="5102225" y="1706563"/>
          <p14:tracePt t="7540" x="5078413" y="1706563"/>
          <p14:tracePt t="7548" x="5030788" y="1706563"/>
          <p14:tracePt t="7556" x="4991100" y="1706563"/>
          <p14:tracePt t="7563" x="4959350" y="1706563"/>
          <p14:tracePt t="7570" x="4933950" y="1706563"/>
          <p14:tracePt t="7578" x="4902200" y="1706563"/>
          <p14:tracePt t="7585" x="4886325" y="1706563"/>
          <p14:tracePt t="7593" x="4870450" y="1706563"/>
          <p14:tracePt t="7600" x="4846638" y="1698625"/>
          <p14:tracePt t="7608" x="4838700" y="1690688"/>
          <p14:tracePt t="7615" x="4822825" y="1690688"/>
          <p14:tracePt t="7720" x="4799013" y="1690688"/>
          <p14:tracePt t="7728" x="4775200" y="1682750"/>
          <p14:tracePt t="7737" x="4759325" y="1674813"/>
          <p14:tracePt t="7743" x="4735513" y="1666875"/>
          <p14:tracePt t="7751" x="4703763" y="1666875"/>
          <p14:tracePt t="7758" x="4679950" y="1666875"/>
          <p14:tracePt t="7765" x="4656138" y="1666875"/>
          <p14:tracePt t="7773" x="4640263" y="1666875"/>
          <p14:tracePt t="7780" x="4616450" y="1666875"/>
          <p14:tracePt t="7795" x="4600575" y="1666875"/>
          <p14:tracePt t="7804" x="4592638" y="1666875"/>
          <p14:tracePt t="8104" x="4584700" y="1666875"/>
          <p14:tracePt t="8111" x="4559300" y="1666875"/>
          <p14:tracePt t="8121" x="4503738" y="1698625"/>
          <p14:tracePt t="8126" x="4424363" y="1746250"/>
          <p14:tracePt t="8134" x="4305300" y="1825625"/>
          <p14:tracePt t="8143" x="4113213" y="1954213"/>
          <p14:tracePt t="8149" x="3914775" y="2097088"/>
          <p14:tracePt t="8157" x="3651250" y="2289175"/>
          <p14:tracePt t="8164" x="3427413" y="2455863"/>
          <p14:tracePt t="8171" x="3189288" y="2640013"/>
          <p14:tracePt t="8179" x="2973388" y="2774950"/>
          <p14:tracePt t="8190" x="2798763" y="2886075"/>
          <p14:tracePt t="8195" x="2630488" y="2998788"/>
          <p14:tracePt t="8201" x="2503488" y="3054350"/>
          <p14:tracePt t="8210" x="2400300" y="3109913"/>
          <p14:tracePt t="8216" x="2327275" y="3165475"/>
          <p14:tracePt t="8225" x="2232025" y="3213100"/>
          <p14:tracePt t="8234" x="2168525" y="3252788"/>
          <p14:tracePt t="8239" x="2120900" y="3278188"/>
          <p14:tracePt t="8246" x="2081213" y="3302000"/>
          <p14:tracePt t="8256" x="2057400" y="3317875"/>
          <p14:tracePt t="8261" x="2041525" y="3325813"/>
          <p14:tracePt t="8272" x="2033588" y="3333750"/>
          <p14:tracePt t="8427" x="2033588" y="3317875"/>
          <p14:tracePt t="8443" x="2033588" y="3302000"/>
          <p14:tracePt t="8449" x="2033588" y="3278188"/>
          <p14:tracePt t="8458" x="2033588" y="3262313"/>
          <p14:tracePt t="8464" x="2025650" y="3244850"/>
          <p14:tracePt t="8474" x="2017713" y="3213100"/>
          <p14:tracePt t="8479" x="2000250" y="3197225"/>
          <p14:tracePt t="8489" x="1992313" y="3173413"/>
          <p14:tracePt t="8494" x="1968500" y="3157538"/>
          <p14:tracePt t="8503" x="1960563" y="3141663"/>
          <p14:tracePt t="8511" x="1944688" y="3125788"/>
          <p14:tracePt t="8516" x="1928813" y="3117850"/>
          <p14:tracePt t="8525" x="1905000" y="3109913"/>
          <p14:tracePt t="8533" x="1897063" y="3101975"/>
          <p14:tracePt t="8540" x="1865313" y="3086100"/>
          <p14:tracePt t="8546" x="1849438" y="3086100"/>
          <p14:tracePt t="8555" x="1833563" y="3078163"/>
          <p14:tracePt t="8561" x="1817688" y="3078163"/>
          <p14:tracePt t="8570" x="1801813" y="3078163"/>
          <p14:tracePt t="8576" x="1778000" y="3070225"/>
          <p14:tracePt t="8584" x="1754188" y="3070225"/>
          <p14:tracePt t="8592" x="1730375" y="3070225"/>
          <p14:tracePt t="8599" x="1706563" y="3070225"/>
          <p14:tracePt t="8610" x="1633538" y="3094038"/>
          <p14:tracePt t="8614" x="1601788" y="3117850"/>
          <p14:tracePt t="8621" x="1570038" y="3141663"/>
          <p14:tracePt t="8628" x="1546225" y="3157538"/>
          <p14:tracePt t="8638" x="1522413" y="3189288"/>
          <p14:tracePt t="8645" x="1498600" y="3221038"/>
          <p14:tracePt t="8652" x="1490663" y="3244850"/>
          <p14:tracePt t="8659" x="1474788" y="3278188"/>
          <p14:tracePt t="8666" x="1458913" y="3309938"/>
          <p14:tracePt t="8675" x="1458913" y="3333750"/>
          <p14:tracePt t="8681" x="1458913" y="3357563"/>
          <p14:tracePt t="8689" x="1458913" y="3381375"/>
          <p14:tracePt t="8696" x="1458913" y="3389313"/>
          <p14:tracePt t="8706" x="1458913" y="3397250"/>
          <p14:tracePt t="8711" x="1458913" y="3405188"/>
          <p14:tracePt t="8726" x="1458913" y="3413125"/>
          <p14:tracePt t="8735" x="1458913" y="3421063"/>
          <p14:tracePt t="8743" x="1466850" y="3429000"/>
          <p14:tracePt t="8752" x="1482725" y="3429000"/>
          <p14:tracePt t="8757" x="1506538" y="3436938"/>
          <p14:tracePt t="8767" x="1546225" y="3444875"/>
          <p14:tracePt t="8772" x="1570038" y="3444875"/>
          <p14:tracePt t="8781" x="1617663" y="3444875"/>
          <p14:tracePt t="8788" x="1658938" y="3444875"/>
          <p14:tracePt t="8794" x="1714500" y="3436938"/>
          <p14:tracePt t="8802" x="1738313" y="3429000"/>
          <p14:tracePt t="8813" x="1785938" y="3405188"/>
          <p14:tracePt t="8816" x="1833563" y="3373438"/>
          <p14:tracePt t="8825" x="1865313" y="3349625"/>
          <p14:tracePt t="8831" x="1897063" y="3309938"/>
          <p14:tracePt t="8840" x="1912938" y="3278188"/>
          <p14:tracePt t="8846" x="1928813" y="3244850"/>
          <p14:tracePt t="8855" x="1936750" y="3228975"/>
          <p14:tracePt t="8861" x="1944688" y="3205163"/>
          <p14:tracePt t="8871" x="1944688" y="3181350"/>
          <p14:tracePt t="8877" x="1944688" y="3165475"/>
          <p14:tracePt t="8892" x="1944688" y="3157538"/>
          <p14:tracePt t="8909" x="1944688" y="3149600"/>
          <p14:tracePt t="8921" x="1944688" y="3141663"/>
          <p14:tracePt t="8959" x="1936750" y="3141663"/>
          <p14:tracePt t="8975" x="1928813" y="3141663"/>
          <p14:tracePt t="8981" x="1920875" y="3141663"/>
          <p14:tracePt t="8989" x="1912938" y="3141663"/>
          <p14:tracePt t="8997" x="1912938" y="3149600"/>
          <p14:tracePt t="9005" x="1897063" y="3165475"/>
          <p14:tracePt t="9019" x="1897063" y="3181350"/>
          <p14:tracePt t="9028" x="1889125" y="3189288"/>
          <p14:tracePt t="9034" x="1889125" y="3197225"/>
          <p14:tracePt t="9041" x="1889125" y="3213100"/>
          <p14:tracePt t="9049" x="1889125" y="3221038"/>
          <p14:tracePt t="9064" x="1889125" y="3228975"/>
          <p14:tracePt t="9072" x="1897063" y="3236913"/>
          <p14:tracePt t="9079" x="1920875" y="3244850"/>
          <p14:tracePt t="9089" x="1976438" y="3252788"/>
          <p14:tracePt t="9095" x="2017713" y="3252788"/>
          <p14:tracePt t="9102" x="2120900" y="3252788"/>
          <p14:tracePt t="9110" x="2200275" y="3244850"/>
          <p14:tracePt t="9116" x="2351088" y="3221038"/>
          <p14:tracePt t="9128" x="2551113" y="3165475"/>
          <p14:tracePt t="9132" x="2782888" y="3109913"/>
          <p14:tracePt t="9141" x="3021013" y="3030538"/>
          <p14:tracePt t="9147" x="3284538" y="2935288"/>
          <p14:tracePt t="9156" x="3571875" y="2830513"/>
          <p14:tracePt t="9161" x="3762375" y="2735263"/>
          <p14:tracePt t="9171" x="4017963" y="2576513"/>
          <p14:tracePt t="9177" x="4233863" y="2424113"/>
          <p14:tracePt t="9185" x="4416425" y="2289175"/>
          <p14:tracePt t="9193" x="4535488" y="2176463"/>
          <p14:tracePt t="9200" x="4608513" y="2097088"/>
          <p14:tracePt t="9208" x="4624388" y="2065338"/>
          <p14:tracePt t="9214" x="4672013" y="2009775"/>
          <p14:tracePt t="9221" x="4703763" y="1954213"/>
          <p14:tracePt t="9230" x="4711700" y="1914525"/>
          <p14:tracePt t="9238" x="4711700" y="1873250"/>
          <p14:tracePt t="9245" x="4711700" y="1825625"/>
          <p14:tracePt t="9254" x="4711700" y="1793875"/>
          <p14:tracePt t="9260" x="4711700" y="1762125"/>
          <p14:tracePt t="9267" x="4711700" y="1722438"/>
          <p14:tracePt t="9276" x="4711700" y="1674813"/>
          <p14:tracePt t="9281" x="4711700" y="1643063"/>
          <p14:tracePt t="9289" x="4711700" y="1611313"/>
          <p14:tracePt t="9296" x="4711700" y="1595438"/>
          <p14:tracePt t="9305" x="4711700" y="1579563"/>
          <p14:tracePt t="9312" x="4711700" y="1563688"/>
          <p14:tracePt t="9322" x="4711700" y="1538288"/>
          <p14:tracePt t="9327" x="4711700" y="1498600"/>
          <p14:tracePt t="9335" x="4711700" y="1490663"/>
          <p14:tracePt t="9342" x="4711700" y="1482725"/>
          <p14:tracePt t="9349" x="4711700" y="1474788"/>
          <p14:tracePt t="9364" x="4711700" y="1458913"/>
          <p14:tracePt t="9371" x="4703763" y="1450975"/>
          <p14:tracePt t="9379" x="4695825" y="1443038"/>
          <p14:tracePt t="9388" x="4687888" y="1427163"/>
          <p14:tracePt t="9394" x="4687888" y="1411288"/>
          <p14:tracePt t="9402" x="4679950" y="1403350"/>
          <p14:tracePt t="9410" x="4679950" y="1395413"/>
          <p14:tracePt t="9426" x="4679950" y="1387475"/>
          <p14:tracePt t="9432" x="4679950" y="1379538"/>
          <p14:tracePt t="9455" x="4672013" y="1379538"/>
          <p14:tracePt t="9476" x="4664075" y="1379538"/>
          <p14:tracePt t="9491" x="4656138" y="1387475"/>
          <p14:tracePt t="9504" x="4648200" y="1403350"/>
          <p14:tracePt t="9508" x="4640263" y="1403350"/>
          <p14:tracePt t="9514" x="4624388" y="1419225"/>
          <p14:tracePt t="9521" x="4616450" y="1435100"/>
          <p14:tracePt t="9529" x="4600575" y="1458913"/>
          <p14:tracePt t="9537" x="4584700" y="1474788"/>
          <p14:tracePt t="9544" x="4567238" y="1498600"/>
          <p14:tracePt t="9552" x="4551363" y="1538288"/>
          <p14:tracePt t="9559" x="4527550" y="1579563"/>
          <p14:tracePt t="9566" x="4511675" y="1603375"/>
          <p14:tracePt t="9576" x="4495800" y="1635125"/>
          <p14:tracePt t="9581" x="4479925" y="1666875"/>
          <p14:tracePt t="9590" x="4471988" y="1690688"/>
          <p14:tracePt t="9596" x="4464050" y="1706563"/>
          <p14:tracePt t="9604" x="4464050" y="1714500"/>
          <p14:tracePt t="9612" x="4456113" y="1714500"/>
          <p14:tracePt t="9620" x="4456113" y="1722438"/>
          <p14:tracePt t="9626" x="4456113" y="1730375"/>
          <p14:tracePt t="10233" x="4495800" y="1730375"/>
          <p14:tracePt t="10240" x="4551363" y="1738313"/>
          <p14:tracePt t="10248" x="4648200" y="1746250"/>
          <p14:tracePt t="10255" x="4775200" y="1754188"/>
          <p14:tracePt t="10263" x="4951413" y="1754188"/>
          <p14:tracePt t="10272" x="5102225" y="1754188"/>
          <p14:tracePt t="10277" x="5373688" y="1770063"/>
          <p14:tracePt t="10285" x="5676900" y="1770063"/>
          <p14:tracePt t="10293" x="5994400" y="1770063"/>
          <p14:tracePt t="10301" x="6321425" y="1770063"/>
          <p14:tracePt t="10308" x="6624638" y="1770063"/>
          <p14:tracePt t="10316" x="6888163" y="1770063"/>
          <p14:tracePt t="10323" x="7054850" y="1770063"/>
          <p14:tracePt t="10331" x="7239000" y="1762125"/>
          <p14:tracePt t="10338" x="7397750" y="1754188"/>
          <p14:tracePt t="10347" x="7493000" y="1754188"/>
          <p14:tracePt t="10354" x="7566025" y="1746250"/>
          <p14:tracePt t="10360" x="7613650" y="1746250"/>
          <p14:tracePt t="10368" x="7653338" y="1746250"/>
          <p14:tracePt t="10376" x="7661275" y="1746250"/>
          <p14:tracePt t="10391" x="7661275" y="1738313"/>
          <p14:tracePt t="10481" x="7661275" y="1730375"/>
          <p14:tracePt t="10504" x="7661275" y="1722438"/>
          <p14:tracePt t="10526" x="7661275" y="1714500"/>
          <p14:tracePt t="10541" x="7661275" y="1706563"/>
          <p14:tracePt t="10557" x="7669213" y="1706563"/>
          <p14:tracePt t="10566" x="7669213" y="1698625"/>
          <p14:tracePt t="10573" x="7669213" y="1690688"/>
          <p14:tracePt t="10579" x="7677150" y="1690688"/>
          <p14:tracePt t="10595" x="7685088" y="1690688"/>
          <p14:tracePt t="10603" x="7693025" y="1690688"/>
          <p14:tracePt t="10610" x="7700963" y="1690688"/>
          <p14:tracePt t="10617" x="7732713" y="1682750"/>
          <p14:tracePt t="10628" x="7748588" y="1682750"/>
          <p14:tracePt t="10631" x="7780338" y="1682750"/>
          <p14:tracePt t="10642" x="7820025" y="1674813"/>
          <p14:tracePt t="10646" x="7877175" y="1674813"/>
          <p14:tracePt t="10659" x="7932738" y="1674813"/>
          <p14:tracePt t="10663" x="7972425" y="1674813"/>
          <p14:tracePt t="10670" x="8020050" y="1674813"/>
          <p14:tracePt t="10676" x="8043863" y="1666875"/>
          <p14:tracePt t="10685" x="8059738" y="1666875"/>
          <p14:tracePt t="10691" x="8067675" y="1666875"/>
          <p14:tracePt t="10699" x="8075613" y="1666875"/>
          <p14:tracePt t="11312" x="8035925" y="1658938"/>
          <p14:tracePt t="11320" x="7956550" y="1643063"/>
          <p14:tracePt t="11328" x="7869238" y="1635125"/>
          <p14:tracePt t="11337" x="7756525" y="1635125"/>
          <p14:tracePt t="11343" x="7653338" y="1635125"/>
          <p14:tracePt t="11351" x="7558088" y="1635125"/>
          <p14:tracePt t="11358" x="7461250" y="1635125"/>
          <p14:tracePt t="11366" x="7366000" y="1635125"/>
          <p14:tracePt t="11373" x="7286625" y="1643063"/>
          <p14:tracePt t="11381" x="7223125" y="1651000"/>
          <p14:tracePt t="11388" x="7167563" y="1658938"/>
          <p14:tracePt t="11395" x="7110413" y="1658938"/>
          <p14:tracePt t="11406" x="7070725" y="1658938"/>
          <p14:tracePt t="11410" x="7007225" y="1658938"/>
          <p14:tracePt t="11417" x="6943725" y="1651000"/>
          <p14:tracePt t="11426" x="6864350" y="1643063"/>
          <p14:tracePt t="11434" x="6769100" y="1635125"/>
          <p14:tracePt t="11441" x="6656388" y="1627188"/>
          <p14:tracePt t="11448" x="6497638" y="1595438"/>
          <p14:tracePt t="11455" x="6297613" y="1579563"/>
          <p14:tracePt t="11463" x="6051550" y="1555750"/>
          <p14:tracePt t="11471" x="5819775" y="1498600"/>
          <p14:tracePt t="11478" x="5516563" y="1427163"/>
          <p14:tracePt t="11486" x="5181600" y="1355725"/>
          <p14:tracePt t="11493" x="4814888" y="1268413"/>
          <p14:tracePt t="11502" x="4487863" y="1179513"/>
          <p14:tracePt t="11509" x="4281488" y="1139825"/>
          <p14:tracePt t="11517" x="4121150" y="1116013"/>
          <p14:tracePt t="11523" x="4002088" y="1116013"/>
          <p14:tracePt t="11530" x="3930650" y="1116013"/>
          <p14:tracePt t="11538" x="3867150" y="1116013"/>
          <p14:tracePt t="11545" x="3833813" y="1116013"/>
          <p14:tracePt t="11553" x="3786188" y="1116013"/>
          <p14:tracePt t="11561" x="3770313" y="1116013"/>
          <p14:tracePt t="11568" x="3762375" y="1116013"/>
          <p14:tracePt t="11785" x="3762375" y="1123950"/>
          <p14:tracePt t="11792" x="3762375" y="1131888"/>
          <p14:tracePt t="11807" x="3762375" y="1139825"/>
          <p14:tracePt t="11823" x="3762375" y="1155700"/>
          <p14:tracePt t="11830" x="3762375" y="1163638"/>
          <p14:tracePt t="11845" x="3754438" y="1179513"/>
          <p14:tracePt t="11860" x="3746500" y="1187450"/>
          <p14:tracePt t="11868" x="3738563" y="1187450"/>
          <p14:tracePt t="11875" x="3738563" y="1195388"/>
          <p14:tracePt t="11921" x="3730625" y="1195388"/>
          <p14:tracePt t="12858" x="3738563" y="1195388"/>
          <p14:tracePt t="12865" x="3746500" y="1204913"/>
          <p14:tracePt t="12873" x="3754438" y="1204913"/>
          <p14:tracePt t="12880" x="3770313" y="1204913"/>
          <p14:tracePt t="12888" x="3786188" y="1204913"/>
          <p14:tracePt t="12896" x="3817938" y="1212850"/>
          <p14:tracePt t="12903" x="3851275" y="1212850"/>
          <p14:tracePt t="12910" x="3883025" y="1212850"/>
          <p14:tracePt t="12918" x="3938588" y="1212850"/>
          <p14:tracePt t="12925" x="3962400" y="1212850"/>
          <p14:tracePt t="12935" x="3994150" y="1212850"/>
          <p14:tracePt t="12940" x="4017963" y="1212850"/>
          <p14:tracePt t="12949" x="4025900" y="1212850"/>
          <p14:tracePt t="12968" x="4033838" y="1212850"/>
          <p14:tracePt t="13090" x="4041775" y="1212850"/>
          <p14:tracePt t="13098" x="4049713" y="1212850"/>
          <p14:tracePt t="13105" x="4065588" y="1212850"/>
          <p14:tracePt t="13112" x="4105275" y="1228725"/>
          <p14:tracePt t="13128" x="4160838" y="1252538"/>
          <p14:tracePt t="13131" x="4225925" y="1276350"/>
          <p14:tracePt t="13137" x="4329113" y="1308100"/>
          <p14:tracePt t="13143" x="4408488" y="1331913"/>
          <p14:tracePt t="13151" x="4543425" y="1355725"/>
          <p14:tracePt t="13159" x="4727575" y="1379538"/>
          <p14:tracePt t="13166" x="4975225" y="1403350"/>
          <p14:tracePt t="13173" x="5221288" y="1435100"/>
          <p14:tracePt t="13181" x="5405438" y="1458913"/>
          <p14:tracePt t="13188" x="5684838" y="1498600"/>
          <p14:tracePt t="13196" x="5930900" y="1522413"/>
          <p14:tracePt t="13203" x="6194425" y="1538288"/>
          <p14:tracePt t="13210" x="6442075" y="1563688"/>
          <p14:tracePt t="13218" x="6656388" y="1571625"/>
          <p14:tracePt t="13225" x="6864350" y="1587500"/>
          <p14:tracePt t="13234" x="7023100" y="1611313"/>
          <p14:tracePt t="13241" x="7118350" y="1619250"/>
          <p14:tracePt t="13250" x="7231063" y="1635125"/>
          <p14:tracePt t="13255" x="7326313" y="1643063"/>
          <p14:tracePt t="13263" x="7373938" y="1643063"/>
          <p14:tracePt t="13270" x="7437438" y="1643063"/>
          <p14:tracePt t="13278" x="7485063" y="1651000"/>
          <p14:tracePt t="13285" x="7510463" y="1651000"/>
          <p14:tracePt t="13293" x="7526338" y="1651000"/>
          <p14:tracePt t="13301" x="7550150" y="1658938"/>
          <p14:tracePt t="13308" x="7558088" y="1658938"/>
          <p14:tracePt t="13318" x="7573963" y="1658938"/>
          <p14:tracePt t="13331" x="7581900" y="1658938"/>
          <p14:tracePt t="13337" x="7605713" y="1658938"/>
          <p14:tracePt t="13346" x="7621588" y="1658938"/>
          <p14:tracePt t="13353" x="7669213" y="1658938"/>
          <p14:tracePt t="13361" x="7724775" y="1666875"/>
          <p14:tracePt t="13368" x="7796213" y="1666875"/>
          <p14:tracePt t="13375" x="7859713" y="1666875"/>
          <p14:tracePt t="13384" x="7948613" y="1666875"/>
          <p14:tracePt t="13391" x="8004175" y="1666875"/>
          <p14:tracePt t="13399" x="8083550" y="1666875"/>
          <p14:tracePt t="13405" x="8147050" y="1666875"/>
          <p14:tracePt t="13414" x="8226425" y="1666875"/>
          <p14:tracePt t="13420" x="8267700" y="1658938"/>
          <p14:tracePt t="13428" x="8307388" y="1658938"/>
          <p14:tracePt t="13435" x="8323263" y="1658938"/>
          <p14:tracePt t="13443" x="8355013" y="1658938"/>
          <p14:tracePt t="13451" x="8370888" y="1658938"/>
          <p14:tracePt t="13458" x="8394700" y="1658938"/>
          <p14:tracePt t="13465" x="8402638" y="1658938"/>
          <p14:tracePt t="13587" x="8402638" y="1643063"/>
          <p14:tracePt t="13594" x="8386763" y="1643063"/>
          <p14:tracePt t="13603" x="8370888" y="1635125"/>
          <p14:tracePt t="13608" x="8355013" y="1619250"/>
          <p14:tracePt t="13617" x="8331200" y="1619250"/>
          <p14:tracePt t="13624" x="8315325" y="1619250"/>
          <p14:tracePt t="13633" x="8291513" y="1619250"/>
          <p14:tracePt t="13639" x="8275638" y="1619250"/>
          <p14:tracePt t="13648" x="8251825" y="1619250"/>
          <p14:tracePt t="13654" x="8235950" y="1619250"/>
          <p14:tracePt t="13662" x="8218488" y="1619250"/>
          <p14:tracePt t="13669" x="8202613" y="1619250"/>
          <p14:tracePt t="13676" x="8194675" y="1619250"/>
          <p14:tracePt t="13684" x="8186738" y="1619250"/>
          <p14:tracePt t="13700" x="8178800" y="1619250"/>
          <p14:tracePt t="13724" x="8170863" y="1619250"/>
          <p14:tracePt t="13744" x="8162925" y="1619250"/>
          <p14:tracePt t="13751" x="8154988" y="1619250"/>
          <p14:tracePt t="13768" x="8147050" y="1619250"/>
          <p14:tracePt t="13784" x="8139113" y="1619250"/>
          <p14:tracePt t="13789" x="8139113" y="1611313"/>
          <p14:tracePt t="13796" x="8131175" y="1611313"/>
          <p14:tracePt t="13804" x="8123238" y="1611313"/>
          <p14:tracePt t="13820" x="8115300" y="1611313"/>
          <p14:tracePt t="13834" x="8107363" y="1611313"/>
          <p14:tracePt t="14225" x="8099425" y="1627188"/>
          <p14:tracePt t="14232" x="8075613" y="1658938"/>
          <p14:tracePt t="14241" x="8051800" y="1714500"/>
          <p14:tracePt t="14246" x="8020050" y="1770063"/>
          <p14:tracePt t="14254" x="7996238" y="1825625"/>
          <p14:tracePt t="14261" x="7964488" y="1898650"/>
          <p14:tracePt t="14270" x="7940675" y="1962150"/>
          <p14:tracePt t="14277" x="7924800" y="2009775"/>
          <p14:tracePt t="14284" x="7908925" y="2049463"/>
          <p14:tracePt t="14291" x="7900988" y="2065338"/>
          <p14:tracePt t="14306" x="7900988" y="2073275"/>
          <p14:tracePt t="14320" x="7900988" y="2081213"/>
          <p14:tracePt t="14337" x="7900988" y="2089150"/>
          <p14:tracePt t="14682" x="7900988" y="2073275"/>
          <p14:tracePt t="14697" x="7900988" y="2065338"/>
          <p14:tracePt t="14704" x="7900988" y="2057400"/>
          <p14:tracePt t="14711" x="7900988" y="2049463"/>
          <p14:tracePt t="14719" x="7900988" y="2033588"/>
          <p14:tracePt t="14727" x="7900988" y="2025650"/>
          <p14:tracePt t="14734" x="7900988" y="2009775"/>
          <p14:tracePt t="14741" x="7900988" y="2001838"/>
          <p14:tracePt t="14750" x="7900988" y="1978025"/>
          <p14:tracePt t="14756" x="7900988" y="1970088"/>
          <p14:tracePt t="14768" x="7900988" y="1946275"/>
          <p14:tracePt t="14780" x="7900988" y="1938338"/>
          <p14:tracePt t="14787" x="7900988" y="1914525"/>
          <p14:tracePt t="14794" x="7893050" y="1890713"/>
          <p14:tracePt t="14804" x="7893050" y="1873250"/>
          <p14:tracePt t="14809" x="7893050" y="1849438"/>
          <p14:tracePt t="14816" x="7893050" y="1841500"/>
          <p14:tracePt t="14825" x="7893050" y="1817688"/>
          <p14:tracePt t="14833" x="7893050" y="1793875"/>
          <p14:tracePt t="14839" x="7893050" y="1770063"/>
          <p14:tracePt t="14849" x="7893050" y="1746250"/>
          <p14:tracePt t="14856" x="7893050" y="1722438"/>
          <p14:tracePt t="14861" x="7885113" y="1698625"/>
          <p14:tracePt t="14869" x="7885113" y="1690688"/>
          <p14:tracePt t="14878" x="7877175" y="1666875"/>
          <p14:tracePt t="14884" x="7877175" y="1658938"/>
          <p14:tracePt t="14892" x="7877175" y="1651000"/>
          <p14:tracePt t="14900" x="7877175" y="1643063"/>
          <p14:tracePt t="14906" x="7877175" y="1627188"/>
          <p14:tracePt t="14916" x="7869238" y="1619250"/>
          <p14:tracePt t="14921" x="7869238" y="1611313"/>
          <p14:tracePt t="14929" x="7869238" y="1595438"/>
          <p14:tracePt t="14937" x="7859713" y="1579563"/>
          <p14:tracePt t="14944" x="7859713" y="1571625"/>
          <p14:tracePt t="14952" x="7859713" y="1555750"/>
          <p14:tracePt t="14973" x="7851775" y="1522413"/>
          <p14:tracePt t="14974" x="7851775" y="1514475"/>
          <p14:tracePt t="14982" x="7843838" y="1498600"/>
          <p14:tracePt t="14989" x="7835900" y="1490663"/>
          <p14:tracePt t="14997" x="7835900" y="1482725"/>
          <p14:tracePt t="15005" x="7835900" y="1474788"/>
          <p14:tracePt t="15011" x="7827963" y="1466850"/>
          <p14:tracePt t="15020" x="7827963" y="1458913"/>
          <p14:tracePt t="15027" x="7827963" y="1443038"/>
          <p14:tracePt t="15034" x="7827963" y="1435100"/>
          <p14:tracePt t="15041" x="7827963" y="1427163"/>
          <p14:tracePt t="15049" x="7827963" y="1419225"/>
          <p14:tracePt t="15058" x="7820025" y="1403350"/>
          <p14:tracePt t="15068" x="7820025" y="1395413"/>
          <p14:tracePt t="15071" x="7812088" y="1387475"/>
          <p14:tracePt t="15079" x="7812088" y="1363663"/>
          <p14:tracePt t="15086" x="7804150" y="1347788"/>
          <p14:tracePt t="15094" x="7804150" y="1323975"/>
          <p14:tracePt t="15103" x="7804150" y="1316038"/>
          <p14:tracePt t="15109" x="7796213" y="1292225"/>
          <p14:tracePt t="15116" x="7788275" y="1268413"/>
          <p14:tracePt t="15124" x="7788275" y="1252538"/>
          <p14:tracePt t="15133" x="7780338" y="1220788"/>
          <p14:tracePt t="15141" x="7780338" y="1195388"/>
          <p14:tracePt t="15147" x="7772400" y="1179513"/>
          <p14:tracePt t="15154" x="7756525" y="1155700"/>
          <p14:tracePt t="15161" x="7756525" y="1139825"/>
          <p14:tracePt t="15170" x="7748588" y="1123950"/>
          <p14:tracePt t="15176" x="7748588" y="1108075"/>
          <p14:tracePt t="15184" x="7740650" y="1108075"/>
          <p14:tracePt t="15191" x="7740650" y="1092200"/>
          <p14:tracePt t="15199" x="7732713" y="1092200"/>
          <p14:tracePt t="15206" x="7732713" y="1084263"/>
          <p14:tracePt t="15216" x="7724775" y="1076325"/>
          <p14:tracePt t="15228" x="7716838" y="1068388"/>
          <p14:tracePt t="15235" x="7716838" y="1060450"/>
          <p14:tracePt t="15243" x="7708900" y="1060450"/>
          <p14:tracePt t="15266" x="7700963" y="1060450"/>
          <p14:tracePt t="15273" x="7700963" y="1052513"/>
          <p14:tracePt t="15281" x="7693025" y="1052513"/>
          <p14:tracePt t="15288" x="7685088" y="1052513"/>
          <p14:tracePt t="15295" x="7669213" y="1052513"/>
          <p14:tracePt t="15303" x="7661275" y="1052513"/>
          <p14:tracePt t="15311" x="7653338" y="1052513"/>
          <p14:tracePt t="15318" x="7645400" y="1052513"/>
          <p14:tracePt t="15325" x="7629525" y="1052513"/>
          <p14:tracePt t="15333" x="7613650" y="1052513"/>
          <p14:tracePt t="15340" x="7589838" y="1044575"/>
          <p14:tracePt t="15349" x="7581900" y="1044575"/>
          <p14:tracePt t="15355" x="7558088" y="1044575"/>
          <p14:tracePt t="15365" x="7550150" y="1036638"/>
          <p14:tracePt t="15371" x="7542213" y="1036638"/>
          <p14:tracePt t="15379" x="7518400" y="1036638"/>
          <p14:tracePt t="15388" x="7502525" y="1028700"/>
          <p14:tracePt t="15394" x="7485063" y="1028700"/>
          <p14:tracePt t="15402" x="7469188" y="1028700"/>
          <p14:tracePt t="15409" x="7429500" y="1028700"/>
          <p14:tracePt t="15417" x="7405688" y="1020763"/>
          <p14:tracePt t="15424" x="7366000" y="1020763"/>
          <p14:tracePt t="15434" x="7334250" y="1012825"/>
          <p14:tracePt t="15442" x="7294563" y="1004888"/>
          <p14:tracePt t="15448" x="7246938" y="1004888"/>
          <p14:tracePt t="15454" x="7207250" y="1004888"/>
          <p14:tracePt t="15462" x="7126288" y="996950"/>
          <p14:tracePt t="15471" x="7054850" y="989013"/>
          <p14:tracePt t="15477" x="6991350" y="981075"/>
          <p14:tracePt t="15486" x="6904038" y="973138"/>
          <p14:tracePt t="15492" x="6808788" y="973138"/>
          <p14:tracePt t="15499" x="6719888" y="965200"/>
          <p14:tracePt t="15508" x="6632575" y="957263"/>
          <p14:tracePt t="15517" x="6553200" y="957263"/>
          <p14:tracePt t="15521" x="6457950" y="957263"/>
          <p14:tracePt t="15529" x="6392863" y="957263"/>
          <p14:tracePt t="15537" x="6321425" y="957263"/>
          <p14:tracePt t="15544" x="6226175" y="957263"/>
          <p14:tracePt t="15552" x="6170613" y="957263"/>
          <p14:tracePt t="15558" x="6115050" y="957263"/>
          <p14:tracePt t="15566" x="6083300" y="957263"/>
          <p14:tracePt t="15574" x="6059488" y="957263"/>
          <p14:tracePt t="15584" x="6026150" y="957263"/>
          <p14:tracePt t="15589" x="5978525" y="957263"/>
          <p14:tracePt t="15599" x="5938838" y="965200"/>
          <p14:tracePt t="15605" x="5891213" y="965200"/>
          <p14:tracePt t="15611" x="5867400" y="981075"/>
          <p14:tracePt t="15621" x="5827713" y="996950"/>
          <p14:tracePt t="15626" x="5803900" y="1004888"/>
          <p14:tracePt t="15635" x="5772150" y="1012825"/>
          <p14:tracePt t="15641" x="5724525" y="1020763"/>
          <p14:tracePt t="15650" x="5667375" y="1028700"/>
          <p14:tracePt t="15657" x="5627688" y="1028700"/>
          <p14:tracePt t="15665" x="5595938" y="1036638"/>
          <p14:tracePt t="15671" x="5524500" y="1044575"/>
          <p14:tracePt t="15679" x="5492750" y="1052513"/>
          <p14:tracePt t="15687" x="5437188" y="1052513"/>
          <p14:tracePt t="15695" x="5381625" y="1068388"/>
          <p14:tracePt t="15702" x="5341938" y="1076325"/>
          <p14:tracePt t="15709" x="5300663" y="1084263"/>
          <p14:tracePt t="15717" x="5260975" y="1100138"/>
          <p14:tracePt t="15724" x="5221288" y="1116013"/>
          <p14:tracePt t="15733" x="5197475" y="1123950"/>
          <p14:tracePt t="15742" x="5157788" y="1139825"/>
          <p14:tracePt t="15747" x="5126038" y="1163638"/>
          <p14:tracePt t="15754" x="5086350" y="1187450"/>
          <p14:tracePt t="15762" x="5046663" y="1212850"/>
          <p14:tracePt t="15772" x="5022850" y="1228725"/>
          <p14:tracePt t="15776" x="4991100" y="1252538"/>
          <p14:tracePt t="15786" x="4967288" y="1268413"/>
          <p14:tracePt t="15792" x="4943475" y="1300163"/>
          <p14:tracePt t="15799" x="4918075" y="1316038"/>
          <p14:tracePt t="15806" x="4886325" y="1339850"/>
          <p14:tracePt t="15814" x="4870450" y="1355725"/>
          <p14:tracePt t="15821" x="4854575" y="1371600"/>
          <p14:tracePt t="15828" x="4838700" y="1387475"/>
          <p14:tracePt t="15835" x="4830763" y="1395413"/>
          <p14:tracePt t="15843" x="4814888" y="1411288"/>
          <p14:tracePt t="15851" x="4806950" y="1419225"/>
          <p14:tracePt t="15858" x="4791075" y="1443038"/>
          <p14:tracePt t="15866" x="4783138" y="1450975"/>
          <p14:tracePt t="15875" x="4775200" y="1466850"/>
          <p14:tracePt t="15881" x="4775200" y="1474788"/>
          <p14:tracePt t="15888" x="4767263" y="1490663"/>
          <p14:tracePt t="15896" x="4759325" y="1498600"/>
          <p14:tracePt t="15903" x="4759325" y="1522413"/>
          <p14:tracePt t="15910" x="4759325" y="1547813"/>
          <p14:tracePt t="15919" x="4759325" y="1571625"/>
          <p14:tracePt t="15925" x="4759325" y="1595438"/>
          <p14:tracePt t="15933" x="4759325" y="1619250"/>
          <p14:tracePt t="15942" x="4759325" y="1643063"/>
          <p14:tracePt t="15948" x="4775200" y="1658938"/>
          <p14:tracePt t="15970" x="4791075" y="1706563"/>
          <p14:tracePt t="15971" x="4799013" y="1722438"/>
          <p14:tracePt t="15978" x="4822825" y="1738313"/>
          <p14:tracePt t="15987" x="4846638" y="1754188"/>
          <p14:tracePt t="15994" x="4870450" y="1778000"/>
          <p14:tracePt t="16003" x="4910138" y="1793875"/>
          <p14:tracePt t="16008" x="4959350" y="1817688"/>
          <p14:tracePt t="16016" x="4991100" y="1841500"/>
          <p14:tracePt t="16023" x="5054600" y="1873250"/>
          <p14:tracePt t="16032" x="5094288" y="1890713"/>
          <p14:tracePt t="16038" x="5149850" y="1914525"/>
          <p14:tracePt t="16046" x="5205413" y="1938338"/>
          <p14:tracePt t="16053" x="5268913" y="1962150"/>
          <p14:tracePt t="16061" x="5349875" y="1978025"/>
          <p14:tracePt t="16069" x="5421313" y="2001838"/>
          <p14:tracePt t="16075" x="5508625" y="2017713"/>
          <p14:tracePt t="16084" x="5564188" y="2033588"/>
          <p14:tracePt t="16091" x="5651500" y="2049463"/>
          <p14:tracePt t="16099" x="5740400" y="2065338"/>
          <p14:tracePt t="16106" x="5827713" y="2081213"/>
          <p14:tracePt t="16114" x="5891213" y="2097088"/>
          <p14:tracePt t="16120" x="5946775" y="2105025"/>
          <p14:tracePt t="16129" x="6018213" y="2112963"/>
          <p14:tracePt t="16135" x="6075363" y="2120900"/>
          <p14:tracePt t="16146" x="6138863" y="2120900"/>
          <p14:tracePt t="16151" x="6202363" y="2128838"/>
          <p14:tracePt t="16161" x="6265863" y="2128838"/>
          <p14:tracePt t="16166" x="6329363" y="2128838"/>
          <p14:tracePt t="16174" x="6384925" y="2128838"/>
          <p14:tracePt t="16181" x="6434138" y="2128838"/>
          <p14:tracePt t="16191" x="6505575" y="2128838"/>
          <p14:tracePt t="16197" x="6561138" y="2128838"/>
          <p14:tracePt t="16203" x="6608763" y="2128838"/>
          <p14:tracePt t="16211" x="6664325" y="2128838"/>
          <p14:tracePt t="16220" x="6719888" y="2128838"/>
          <p14:tracePt t="16225" x="6759575" y="2128838"/>
          <p14:tracePt t="16233" x="6792913" y="2128838"/>
          <p14:tracePt t="16241" x="6832600" y="2128838"/>
          <p14:tracePt t="16250" x="6872288" y="2128838"/>
          <p14:tracePt t="16255" x="6919913" y="2120900"/>
          <p14:tracePt t="16264" x="6951663" y="2120900"/>
          <p14:tracePt t="16271" x="6983413" y="2120900"/>
          <p14:tracePt t="16280" x="7015163" y="2120900"/>
          <p14:tracePt t="16285" x="7031038" y="2120900"/>
          <p14:tracePt t="16293" x="7054850" y="2112963"/>
          <p14:tracePt t="16300" x="7086600" y="2105025"/>
          <p14:tracePt t="16308" x="7118350" y="2097088"/>
          <p14:tracePt t="16318" x="7143750" y="2089150"/>
          <p14:tracePt t="16323" x="7183438" y="2089150"/>
          <p14:tracePt t="16331" x="7207250" y="2081213"/>
          <p14:tracePt t="16338" x="7239000" y="2065338"/>
          <p14:tracePt t="16347" x="7286625" y="2065338"/>
          <p14:tracePt t="16353" x="7326313" y="2057400"/>
          <p14:tracePt t="16361" x="7373938" y="2057400"/>
          <p14:tracePt t="16370" x="7437438" y="2049463"/>
          <p14:tracePt t="16378" x="7477125" y="2041525"/>
          <p14:tracePt t="16385" x="7526338" y="2033588"/>
          <p14:tracePt t="16391" x="7581900" y="2025650"/>
          <p14:tracePt t="16399" x="7597775" y="2017713"/>
          <p14:tracePt t="16408" x="7605713" y="2009775"/>
          <p14:tracePt t="16415" x="7605713" y="2001838"/>
          <p14:tracePt t="16421" x="7605713" y="1993900"/>
          <p14:tracePt t="16436" x="7605713" y="1985963"/>
          <p14:tracePt t="16451" x="7605713" y="1978025"/>
          <p14:tracePt t="16497" x="7589838" y="1978025"/>
          <p14:tracePt t="16503" x="7566025" y="1978025"/>
          <p14:tracePt t="16512" x="7534275" y="1978025"/>
          <p14:tracePt t="16519" x="7502525" y="1978025"/>
          <p14:tracePt t="16526" x="7453313" y="1993900"/>
          <p14:tracePt t="16535" x="7397750" y="2009775"/>
          <p14:tracePt t="16541" x="7358063" y="2025650"/>
          <p14:tracePt t="16549" x="7286625" y="2041525"/>
          <p14:tracePt t="16556" x="7215188" y="2057400"/>
          <p14:tracePt t="16566" x="7135813" y="2073275"/>
          <p14:tracePt t="16571" x="7062788" y="2089150"/>
          <p14:tracePt t="16579" x="6983413" y="2105025"/>
          <p14:tracePt t="16586" x="6935788" y="2112963"/>
          <p14:tracePt t="16595" x="6856413" y="2128838"/>
          <p14:tracePt t="16602" x="6777038" y="2136775"/>
          <p14:tracePt t="16608" x="6719888" y="2144713"/>
          <p14:tracePt t="16617" x="6680200" y="2152650"/>
          <p14:tracePt t="16624" x="6656388" y="2152650"/>
          <p14:tracePt t="16631" x="6632575" y="2160588"/>
          <p14:tracePt t="16639" x="6608763" y="2168525"/>
          <p14:tracePt t="16647" x="6592888" y="2168525"/>
          <p14:tracePt t="16654" x="6569075" y="2168525"/>
          <p14:tracePt t="16661" x="6561138" y="2168525"/>
          <p14:tracePt t="16668" x="6545263" y="2176463"/>
          <p14:tracePt t="16676" x="6529388" y="2176463"/>
          <p14:tracePt t="16691" x="6521450" y="2176463"/>
          <p14:tracePt t="16706" x="6513513" y="2176463"/>
          <p14:tracePt t="16715" x="6505575" y="2176463"/>
          <p14:tracePt t="16721" x="6497638" y="2176463"/>
          <p14:tracePt t="16736" x="6489700" y="2176463"/>
          <p14:tracePt t="16751" x="6481763" y="2176463"/>
          <p14:tracePt t="16758" x="6481763" y="2184400"/>
          <p14:tracePt t="16767" x="6473825" y="2184400"/>
          <p14:tracePt t="16774" x="6465888" y="2184400"/>
          <p14:tracePt t="16788" x="6457950" y="2192338"/>
          <p14:tracePt t="16804" x="6450013" y="2200275"/>
          <p14:tracePt t="16814" x="6442075" y="2208213"/>
          <p14:tracePt t="16826" x="6434138" y="2216150"/>
          <p14:tracePt t="16834" x="6434138" y="2224088"/>
          <p14:tracePt t="16841" x="6426200" y="2233613"/>
          <p14:tracePt t="16849" x="6426200" y="2241550"/>
          <p14:tracePt t="16856" x="6426200" y="2249488"/>
          <p14:tracePt t="16865" x="6426200" y="2257425"/>
          <p14:tracePt t="16871" x="6418263" y="2265363"/>
          <p14:tracePt t="16880" x="6418263" y="2273300"/>
          <p14:tracePt t="16886" x="6418263" y="2281238"/>
          <p14:tracePt t="16901" x="6418263" y="2289175"/>
          <p14:tracePt t="16911" x="6418263" y="2297113"/>
          <p14:tracePt t="16918" x="6418263" y="2305050"/>
          <p14:tracePt t="16923" x="6418263" y="2320925"/>
          <p14:tracePt t="16932" x="6418263" y="2336800"/>
          <p14:tracePt t="16939" x="6418263" y="2352675"/>
          <p14:tracePt t="16948" x="6418263" y="2360613"/>
          <p14:tracePt t="16967" x="6418263" y="2368550"/>
          <p14:tracePt t="16972" x="6426200" y="2368550"/>
          <p14:tracePt t="16976" x="6426200" y="2376488"/>
          <p14:tracePt t="16991" x="6426200" y="2384425"/>
          <p14:tracePt t="17014" x="6426200" y="2392363"/>
          <p14:tracePt t="17030" x="6426200" y="2400300"/>
          <p14:tracePt t="17036" x="6434138" y="2408238"/>
          <p14:tracePt t="17044" x="6434138" y="2416175"/>
          <p14:tracePt t="17069" x="6434138" y="2424113"/>
          <p14:tracePt t="17112" x="6434138" y="2432050"/>
          <p14:tracePt t="17121" x="6442075" y="2432050"/>
          <p14:tracePt t="17126" x="6450013" y="2447925"/>
          <p14:tracePt t="17134" x="6457950" y="2455863"/>
          <p14:tracePt t="17141" x="6465888" y="2463800"/>
          <p14:tracePt t="17149" x="6473825" y="2471738"/>
          <p14:tracePt t="17156" x="6473825" y="2479675"/>
          <p14:tracePt t="17164" x="6481763" y="2479675"/>
          <p14:tracePt t="17171" x="6489700" y="2479675"/>
          <p14:tracePt t="17186" x="6497638" y="2487613"/>
          <p14:tracePt t="17194" x="6505575" y="2487613"/>
          <p14:tracePt t="17201" x="6513513" y="2487613"/>
          <p14:tracePt t="17247" x="6521450" y="2487613"/>
          <p14:tracePt t="17263" x="6529388" y="2487613"/>
          <p14:tracePt t="17284" x="6537325" y="2487613"/>
          <p14:tracePt t="17299" x="6545263" y="2487613"/>
          <p14:tracePt t="17306" x="6545263" y="2479675"/>
          <p14:tracePt t="17330" x="6545263" y="2471738"/>
          <p14:tracePt t="20249" x="6561138" y="2455863"/>
          <p14:tracePt t="20537" x="6569075" y="2455863"/>
          <p14:tracePt t="20545" x="6577013" y="2455863"/>
          <p14:tracePt t="20553" x="6577013" y="2447925"/>
          <p14:tracePt t="20560" x="6592888" y="2439988"/>
          <p14:tracePt t="20568" x="6608763" y="2432050"/>
          <p14:tracePt t="20576" x="6624638" y="2424113"/>
          <p14:tracePt t="20583" x="6632575" y="2408238"/>
          <p14:tracePt t="20590" x="6648450" y="2400300"/>
          <p14:tracePt t="20598" x="6656388" y="2384425"/>
          <p14:tracePt t="20606" x="6664325" y="2384425"/>
          <p14:tracePt t="20613" x="6680200" y="2376488"/>
          <p14:tracePt t="20621" x="6680200" y="2368550"/>
          <p14:tracePt t="20628" x="6688138" y="2360613"/>
          <p14:tracePt t="20635" x="6696075" y="2352675"/>
          <p14:tracePt t="20650" x="6704013" y="2352675"/>
          <p14:tracePt t="20665" x="6704013" y="2344738"/>
          <p14:tracePt t="20680" x="6711950" y="2344738"/>
          <p14:tracePt t="20697" x="6711950" y="2336800"/>
          <p14:tracePt t="20718" x="6719888" y="2328863"/>
          <p14:tracePt t="20726" x="6727825" y="2328863"/>
          <p14:tracePt t="20733" x="6727825" y="2320925"/>
          <p14:tracePt t="20793" x="6727825" y="2312988"/>
          <p14:tracePt t="20810" x="6735763" y="2312988"/>
          <p14:tracePt t="20815" x="6735763" y="2297113"/>
          <p14:tracePt t="20831" x="6743700" y="2289175"/>
          <p14:tracePt t="20838" x="6751638" y="2281238"/>
          <p14:tracePt t="20847" x="6751638" y="2273300"/>
          <p14:tracePt t="20853" x="6759575" y="2265363"/>
          <p14:tracePt t="20860" x="6759575" y="2257425"/>
          <p14:tracePt t="20868" x="6759575" y="2249488"/>
          <p14:tracePt t="20877" x="6769100" y="2241550"/>
          <p14:tracePt t="20884" x="6777038" y="2233613"/>
          <p14:tracePt t="20898" x="6784975" y="2216150"/>
          <p14:tracePt t="20913" x="6792913" y="2208213"/>
          <p14:tracePt t="20928" x="6792913" y="2200275"/>
          <p14:tracePt t="20936" x="6800850" y="2200275"/>
          <p14:tracePt t="20947" x="6800850" y="2192338"/>
          <p14:tracePt t="21190" x="6800850" y="2184400"/>
          <p14:tracePt t="21206" x="6808788" y="2160588"/>
          <p14:tracePt t="21213" x="6808788" y="2136775"/>
          <p14:tracePt t="21222" x="6816725" y="2105025"/>
          <p14:tracePt t="21228" x="6816725" y="2073275"/>
          <p14:tracePt t="21235" x="6816725" y="2041525"/>
          <p14:tracePt t="21242" x="6816725" y="1993900"/>
          <p14:tracePt t="21250" x="6816725" y="1962150"/>
          <p14:tracePt t="21258" x="6816725" y="1922463"/>
          <p14:tracePt t="21265" x="6808788" y="1906588"/>
          <p14:tracePt t="21273" x="6808788" y="1898650"/>
          <p14:tracePt t="21280" x="6800850" y="1890713"/>
          <p14:tracePt t="21296" x="6792913" y="1890713"/>
          <p14:tracePt t="21311" x="6784975" y="1890713"/>
          <p14:tracePt t="21318" x="6777038" y="1890713"/>
          <p14:tracePt t="21326" x="6769100" y="1890713"/>
          <p14:tracePt t="21333" x="6759575" y="1890713"/>
          <p14:tracePt t="21343" x="6743700" y="1890713"/>
          <p14:tracePt t="21348" x="6735763" y="1890713"/>
          <p14:tracePt t="21356" x="6719888" y="1890713"/>
          <p14:tracePt t="21363" x="6704013" y="1890713"/>
          <p14:tracePt t="21370" x="6696075" y="1890713"/>
          <p14:tracePt t="21379" x="6688138" y="1890713"/>
          <p14:tracePt t="21385" x="6680200" y="1890713"/>
          <p14:tracePt t="21393" x="6656388" y="1890713"/>
          <p14:tracePt t="21401" x="6640513" y="1890713"/>
          <p14:tracePt t="21409" x="6624638" y="1890713"/>
          <p14:tracePt t="21416" x="6616700" y="1890713"/>
          <p14:tracePt t="21423" x="6600825" y="1890713"/>
          <p14:tracePt t="21431" x="6577013" y="1890713"/>
          <p14:tracePt t="21438" x="6561138" y="1890713"/>
          <p14:tracePt t="21445" x="6537325" y="1890713"/>
          <p14:tracePt t="21453" x="6529388" y="1898650"/>
          <p14:tracePt t="21461" x="6505575" y="1906588"/>
          <p14:tracePt t="21468" x="6489700" y="1906588"/>
          <p14:tracePt t="21475" x="6473825" y="1906588"/>
          <p14:tracePt t="21483" x="6457950" y="1906588"/>
          <p14:tracePt t="21491" x="6450013" y="1906588"/>
          <p14:tracePt t="21498" x="6426200" y="1914525"/>
          <p14:tracePt t="21505" x="6418263" y="1914525"/>
          <p14:tracePt t="21513" x="6402388" y="1922463"/>
          <p14:tracePt t="21520" x="6384925" y="1922463"/>
          <p14:tracePt t="21528" x="6369050" y="1922463"/>
          <p14:tracePt t="21535" x="6361113" y="1930400"/>
          <p14:tracePt t="21543" x="6353175" y="1938338"/>
          <p14:tracePt t="21559" x="6345238" y="1938338"/>
          <p14:tracePt t="21565" x="6337300" y="1946275"/>
          <p14:tracePt t="21573" x="6329363" y="1946275"/>
          <p14:tracePt t="21588" x="6321425" y="1954213"/>
          <p14:tracePt t="21596" x="6313488" y="1962150"/>
          <p14:tracePt t="21603" x="6305550" y="1970088"/>
          <p14:tracePt t="21618" x="6289675" y="1970088"/>
          <p14:tracePt t="21626" x="6289675" y="1985963"/>
          <p14:tracePt t="21633" x="6273800" y="1993900"/>
          <p14:tracePt t="21642" x="6273800" y="2009775"/>
          <p14:tracePt t="21648" x="6265863" y="2017713"/>
          <p14:tracePt t="21657" x="6265863" y="2033588"/>
          <p14:tracePt t="21663" x="6257925" y="2041525"/>
          <p14:tracePt t="21670" x="6257925" y="2057400"/>
          <p14:tracePt t="21678" x="6257925" y="2073275"/>
          <p14:tracePt t="21686" x="6257925" y="2081213"/>
          <p14:tracePt t="21693" x="6257925" y="2089150"/>
          <p14:tracePt t="21700" x="6257925" y="2105025"/>
          <p14:tracePt t="21709" x="6257925" y="2120900"/>
          <p14:tracePt t="21716" x="6249988" y="2128838"/>
          <p14:tracePt t="21723" x="6249988" y="2144713"/>
          <p14:tracePt t="21730" x="6249988" y="2160588"/>
          <p14:tracePt t="21738" x="6249988" y="2184400"/>
          <p14:tracePt t="21745" x="6249988" y="2208213"/>
          <p14:tracePt t="21753" x="6249988" y="2233613"/>
          <p14:tracePt t="21761" x="6249988" y="2257425"/>
          <p14:tracePt t="21768" x="6257925" y="2273300"/>
          <p14:tracePt t="21775" x="6265863" y="2297113"/>
          <p14:tracePt t="21783" x="6273800" y="2312988"/>
          <p14:tracePt t="21792" x="6273800" y="2320925"/>
          <p14:tracePt t="21798" x="6289675" y="2336800"/>
          <p14:tracePt t="21805" x="6297613" y="2352675"/>
          <p14:tracePt t="21813" x="6305550" y="2368550"/>
          <p14:tracePt t="21820" x="6313488" y="2384425"/>
          <p14:tracePt t="21829" x="6337300" y="2400300"/>
          <p14:tracePt t="21835" x="6345238" y="2408238"/>
          <p14:tracePt t="21843" x="6361113" y="2432050"/>
          <p14:tracePt t="21850" x="6384925" y="2447925"/>
          <p14:tracePt t="21859" x="6410325" y="2471738"/>
          <p14:tracePt t="21865" x="6434138" y="2487613"/>
          <p14:tracePt t="21874" x="6450013" y="2503488"/>
          <p14:tracePt t="21880" x="6465888" y="2511425"/>
          <p14:tracePt t="21889" x="6489700" y="2519363"/>
          <p14:tracePt t="21895" x="6497638" y="2519363"/>
          <p14:tracePt t="21903" x="6505575" y="2519363"/>
          <p14:tracePt t="21911" x="6513513" y="2527300"/>
          <p14:tracePt t="21918" x="6529388" y="2527300"/>
          <p14:tracePt t="21934" x="6537325" y="2527300"/>
          <p14:tracePt t="21948" x="6545263" y="2527300"/>
          <p14:tracePt t="21962" x="6553200" y="2527300"/>
          <p14:tracePt t="21963" x="6569075" y="2527300"/>
          <p14:tracePt t="21971" x="6577013" y="2527300"/>
          <p14:tracePt t="21978" x="6584950" y="2511425"/>
          <p14:tracePt t="21986" x="6608763" y="2503488"/>
          <p14:tracePt t="21994" x="6616700" y="2495550"/>
          <p14:tracePt t="22001" x="6624638" y="2487613"/>
          <p14:tracePt t="22009" x="6640513" y="2471738"/>
          <p14:tracePt t="22015" x="6656388" y="2463800"/>
          <p14:tracePt t="22023" x="6672263" y="2447925"/>
          <p14:tracePt t="22030" x="6680200" y="2432050"/>
          <p14:tracePt t="22038" x="6688138" y="2424113"/>
          <p14:tracePt t="22045" x="6704013" y="2416175"/>
          <p14:tracePt t="22053" x="6704013" y="2408238"/>
          <p14:tracePt t="22062" x="6711950" y="2400300"/>
          <p14:tracePt t="22076" x="6711950" y="2392363"/>
          <p14:tracePt t="22083" x="6719888" y="2392363"/>
          <p14:tracePt t="22093" x="6719888" y="2384425"/>
          <p14:tracePt t="26211" x="6696075" y="2432050"/>
          <p14:tracePt t="26212" x="6577013" y="2671763"/>
          <p14:tracePt t="26213" x="6545263" y="2743200"/>
          <p14:tracePt t="26215" x="6513513" y="2830513"/>
          <p14:tracePt t="26216" x="6442075" y="3006725"/>
          <p14:tracePt t="26217" x="6410325" y="3086100"/>
          <p14:tracePt t="26231" x="6305550" y="3373438"/>
          <p14:tracePt t="26239" x="6305550" y="3381375"/>
          <p14:tracePt t="26388" x="6305550" y="3389313"/>
          <p14:tracePt t="26395" x="6305550" y="3397250"/>
          <p14:tracePt t="26404" x="6305550" y="3405188"/>
          <p14:tracePt t="26410" x="6305550" y="3421063"/>
          <p14:tracePt t="26418" x="6297613" y="3476625"/>
          <p14:tracePt t="26425" x="6281738" y="3540125"/>
          <p14:tracePt t="26433" x="6257925" y="3613150"/>
          <p14:tracePt t="26442" x="6226175" y="3700463"/>
          <p14:tracePt t="26448" x="6186488" y="3779838"/>
          <p14:tracePt t="26457" x="6146800" y="3851275"/>
          <p14:tracePt t="26463" x="6122988" y="3898900"/>
          <p14:tracePt t="26472" x="6099175" y="3930650"/>
          <p14:tracePt t="26478" x="6083300" y="3963988"/>
          <p14:tracePt t="26486" x="6075363" y="3971925"/>
          <p14:tracePt t="26563" x="6075363" y="3963988"/>
          <p14:tracePt t="26568" x="6075363" y="3956050"/>
          <p14:tracePt t="26576" x="6075363" y="3938588"/>
          <p14:tracePt t="26583" x="6075363" y="3922713"/>
          <p14:tracePt t="26591" x="6083300" y="3898900"/>
          <p14:tracePt t="26598" x="6083300" y="3875088"/>
          <p14:tracePt t="26606" x="6099175" y="3843338"/>
          <p14:tracePt t="26613" x="6099175" y="3803650"/>
          <p14:tracePt t="26621" x="6107113" y="3779838"/>
          <p14:tracePt t="26628" x="6115050" y="3724275"/>
          <p14:tracePt t="26636" x="6115050" y="3716338"/>
          <p14:tracePt t="26644" x="6122988" y="3708400"/>
          <p14:tracePt t="26651" x="6122988" y="3700463"/>
          <p14:tracePt t="26658" x="6122988" y="3692525"/>
          <p14:tracePt t="26666" x="6122988" y="3684588"/>
          <p14:tracePt t="26733" x="6122988" y="3676650"/>
          <p14:tracePt t="26757" x="6122988" y="3668713"/>
          <p14:tracePt t="26763" x="6122988" y="3660775"/>
          <p14:tracePt t="26778" x="6122988" y="3652838"/>
          <p14:tracePt t="26786" x="6130925" y="3652838"/>
          <p14:tracePt t="26793" x="6130925" y="3644900"/>
          <p14:tracePt t="26808" x="6138863" y="3644900"/>
          <p14:tracePt t="26817" x="6138863" y="3636963"/>
          <p14:tracePt t="26824" x="6138863" y="3629025"/>
          <p14:tracePt t="26846" x="6138863" y="3621088"/>
          <p14:tracePt t="26861" x="6146800" y="3605213"/>
          <p14:tracePt t="26877" x="6146800" y="3595688"/>
          <p14:tracePt t="26883" x="6154738" y="3595688"/>
          <p14:tracePt t="26892" x="6154738" y="3587750"/>
          <p14:tracePt t="26969" x="6154738" y="3579813"/>
          <p14:tracePt t="26974" x="6154738" y="3571875"/>
          <p14:tracePt t="26997" x="6162675" y="3571875"/>
          <p14:tracePt t="27007" x="6162675" y="3563938"/>
          <p14:tracePt t="27012" x="6170613" y="3563938"/>
          <p14:tracePt t="27034" x="6170613" y="3556000"/>
          <p14:tracePt t="27088" x="6170613" y="3548063"/>
          <p14:tracePt t="27147" x="6178550" y="3548063"/>
          <p14:tracePt t="27467" x="6178550" y="3540125"/>
          <p14:tracePt t="27507" x="6178550" y="3532188"/>
          <p14:tracePt t="27520" x="6186488" y="3532188"/>
          <p14:tracePt t="27528" x="6186488" y="3524250"/>
          <p14:tracePt t="27551" x="6186488" y="3516313"/>
          <p14:tracePt t="27581" x="6186488" y="3508375"/>
          <p14:tracePt t="27588" x="6194425" y="3508375"/>
          <p14:tracePt t="28847" x="6194425" y="3500438"/>
          <p14:tracePt t="28855" x="6186488" y="3500438"/>
          <p14:tracePt t="28863" x="6178550" y="3500438"/>
          <p14:tracePt t="28875" x="6170613" y="3492500"/>
          <p14:tracePt t="28878" x="6146800" y="3492500"/>
          <p14:tracePt t="28886" x="6138863" y="3484563"/>
          <p14:tracePt t="28893" x="6122988" y="3484563"/>
          <p14:tracePt t="28902" x="6099175" y="3484563"/>
          <p14:tracePt t="28909" x="6075363" y="3484563"/>
          <p14:tracePt t="28917" x="6051550" y="3484563"/>
          <p14:tracePt t="28923" x="6026150" y="3484563"/>
          <p14:tracePt t="28932" x="6002338" y="3484563"/>
          <p14:tracePt t="28939" x="5970588" y="3492500"/>
          <p14:tracePt t="28946" x="5946775" y="3500438"/>
          <p14:tracePt t="28953" x="5930900" y="3500438"/>
          <p14:tracePt t="28962" x="5915025" y="3500438"/>
          <p14:tracePt t="28973" x="5907088" y="3500438"/>
          <p14:tracePt t="28976" x="5899150" y="3500438"/>
          <p14:tracePt t="28984" x="5883275" y="3500438"/>
          <p14:tracePt t="28998" x="5875338" y="3500438"/>
          <p14:tracePt t="29125" x="5867400" y="3500438"/>
          <p14:tracePt t="29140" x="5859463" y="3500438"/>
          <p14:tracePt t="29156" x="5859463" y="3484563"/>
          <p14:tracePt t="29163" x="5851525" y="3476625"/>
          <p14:tracePt t="29172" x="5843588" y="3468688"/>
          <p14:tracePt t="29178" x="5835650" y="3452813"/>
          <p14:tracePt t="29193" x="5827713" y="3444875"/>
          <p14:tracePt t="29201" x="5819775" y="3436938"/>
          <p14:tracePt t="29208" x="5811838" y="3436938"/>
          <p14:tracePt t="29216" x="5811838" y="3429000"/>
          <p14:tracePt t="29223" x="5803900" y="3429000"/>
          <p14:tracePt t="29231" x="5795963" y="3429000"/>
          <p14:tracePt t="29241" x="5795963" y="3421063"/>
          <p14:tracePt t="29245" x="5788025" y="3421063"/>
          <p14:tracePt t="29261" x="5780088" y="3421063"/>
          <p14:tracePt t="29291" x="5780088" y="3413125"/>
          <p14:tracePt t="29313" x="5772150" y="3413125"/>
          <p14:tracePt t="29344" x="5764213" y="3413125"/>
          <p14:tracePt t="29367" x="5756275" y="3413125"/>
          <p14:tracePt t="29390" x="5748338" y="3413125"/>
          <p14:tracePt t="29405" x="5740400" y="3413125"/>
          <p14:tracePt t="29412" x="5732463" y="3413125"/>
          <p14:tracePt t="29426" x="5724525" y="3421063"/>
          <p14:tracePt t="29435" x="5708650" y="3421063"/>
          <p14:tracePt t="29443" x="5700713" y="3429000"/>
          <p14:tracePt t="29449" x="5692775" y="3429000"/>
          <p14:tracePt t="30857" x="5708650" y="3429000"/>
          <p14:tracePt t="30866" x="5732463" y="3429000"/>
          <p14:tracePt t="30873" x="5772150" y="3413125"/>
          <p14:tracePt t="30881" x="5811838" y="3397250"/>
          <p14:tracePt t="30888" x="5875338" y="3373438"/>
          <p14:tracePt t="30896" x="5922963" y="3365500"/>
          <p14:tracePt t="30905" x="5994400" y="3349625"/>
          <p14:tracePt t="30911" x="6067425" y="3341688"/>
          <p14:tracePt t="30918" x="6146800" y="3325813"/>
          <p14:tracePt t="30926" x="6210300" y="3325813"/>
          <p14:tracePt t="30934" x="6273800" y="3317875"/>
          <p14:tracePt t="30940" x="6329363" y="3317875"/>
          <p14:tracePt t="30949" x="6376988" y="3317875"/>
          <p14:tracePt t="30971" x="6489700" y="3317875"/>
          <p14:tracePt t="30978" x="6505575" y="3317875"/>
          <p14:tracePt t="30987" x="6529388" y="3317875"/>
          <p14:tracePt t="30993" x="6545263" y="3317875"/>
          <p14:tracePt t="31002" x="6561138" y="3317875"/>
          <p14:tracePt t="31008" x="6577013" y="3317875"/>
          <p14:tracePt t="31015" x="6592888" y="3317875"/>
          <p14:tracePt t="31023" x="6600825" y="3317875"/>
          <p14:tracePt t="31031" x="6616700" y="3317875"/>
          <p14:tracePt t="31039" x="6632575" y="3317875"/>
          <p14:tracePt t="31054" x="6640513" y="3325813"/>
          <p14:tracePt t="31065" x="6648450" y="3325813"/>
          <p14:tracePt t="31068" x="6656388" y="3325813"/>
          <p14:tracePt t="31076" x="6664325" y="3333750"/>
          <p14:tracePt t="31084" x="6672263" y="3333750"/>
          <p14:tracePt t="31091" x="6680200" y="3333750"/>
          <p14:tracePt t="31098" x="6688138" y="3341688"/>
          <p14:tracePt t="31106" x="6696075" y="3349625"/>
          <p14:tracePt t="31113" x="6711950" y="3349625"/>
          <p14:tracePt t="31121" x="6719888" y="3357563"/>
          <p14:tracePt t="31128" x="6735763" y="3365500"/>
          <p14:tracePt t="31138" x="6751638" y="3365500"/>
          <p14:tracePt t="31143" x="6769100" y="3373438"/>
          <p14:tracePt t="31151" x="6777038" y="3373438"/>
          <p14:tracePt t="31158" x="6792913" y="3373438"/>
          <p14:tracePt t="31173" x="6800850" y="3373438"/>
          <p14:tracePt t="31190" x="6800850" y="3381375"/>
          <p14:tracePt t="31196" x="6808788" y="3381375"/>
          <p14:tracePt t="31235" x="6808788" y="3389313"/>
          <p14:tracePt t="31241" x="6808788" y="3397250"/>
          <p14:tracePt t="31256" x="6816725" y="3405188"/>
          <p14:tracePt t="31263" x="6816725" y="3421063"/>
          <p14:tracePt t="31271" x="6824663" y="3429000"/>
          <p14:tracePt t="31278" x="6824663" y="3436938"/>
          <p14:tracePt t="31286" x="6824663" y="3452813"/>
          <p14:tracePt t="31308" x="6824663" y="3460750"/>
          <p14:tracePt t="33824" x="6800850" y="3452813"/>
          <p14:tracePt t="33825" x="6711950" y="3429000"/>
          <p14:tracePt t="33826" x="6672263" y="3413125"/>
          <p14:tracePt t="33827" x="6648450" y="3405188"/>
          <p14:tracePt t="33828" x="6624638" y="3397250"/>
          <p14:tracePt t="33829" x="6584950" y="3373438"/>
          <p14:tracePt t="33829" x="6569075" y="3365500"/>
          <p14:tracePt t="33843" x="6457950" y="3236913"/>
          <p14:tracePt t="33851" x="6450013" y="3221038"/>
          <p14:tracePt t="33858" x="6442075" y="3213100"/>
          <p14:tracePt t="33865" x="6442075" y="3197225"/>
          <p14:tracePt t="33876" x="6442075" y="3173413"/>
          <p14:tracePt t="33882" x="6442075" y="3149600"/>
          <p14:tracePt t="33888" x="6442075" y="3125788"/>
          <p14:tracePt t="33896" x="6442075" y="3094038"/>
          <p14:tracePt t="33903" x="6442075" y="3062288"/>
          <p14:tracePt t="33911" x="6442075" y="3022600"/>
          <p14:tracePt t="33919" x="6442075" y="2974975"/>
          <p14:tracePt t="33926" x="6442075" y="2935288"/>
          <p14:tracePt t="33934" x="6442075" y="2901950"/>
          <p14:tracePt t="33944" x="6442075" y="2878138"/>
          <p14:tracePt t="33949" x="6442075" y="2862263"/>
          <p14:tracePt t="33968" x="6442075" y="2846388"/>
          <p14:tracePt t="33971" x="6442075" y="2838450"/>
          <p14:tracePt t="33989" x="6442075" y="2830513"/>
          <p14:tracePt t="34120" x="6442075" y="2838450"/>
          <p14:tracePt t="34135" x="6442075" y="2854325"/>
          <p14:tracePt t="34143" x="6434138" y="2870200"/>
          <p14:tracePt t="34150" x="6434138" y="2886075"/>
          <p14:tracePt t="34158" x="6434138" y="2901950"/>
          <p14:tracePt t="34166" x="6426200" y="2919413"/>
          <p14:tracePt t="34174" x="6418263" y="2943225"/>
          <p14:tracePt t="34182" x="6418263" y="2959100"/>
          <p14:tracePt t="34190" x="6402388" y="2982913"/>
          <p14:tracePt t="34196" x="6402388" y="2998788"/>
          <p14:tracePt t="34205" x="6402388" y="3022600"/>
          <p14:tracePt t="34211" x="6402388" y="3038475"/>
          <p14:tracePt t="34218" x="6392863" y="3046413"/>
          <p14:tracePt t="34226" x="6384925" y="3062288"/>
          <p14:tracePt t="34240" x="6384925" y="3078163"/>
          <p14:tracePt t="34248" x="6376988" y="3086100"/>
          <p14:tracePt t="34256" x="6376988" y="3094038"/>
          <p14:tracePt t="34264" x="6369050" y="3101975"/>
          <p14:tracePt t="34271" x="6369050" y="3109913"/>
          <p14:tracePt t="34278" x="6361113" y="3133725"/>
          <p14:tracePt t="34286" x="6361113" y="3141663"/>
          <p14:tracePt t="34293" x="6353175" y="3149600"/>
          <p14:tracePt t="34301" x="6353175" y="3157538"/>
          <p14:tracePt t="34317" x="6353175" y="3165475"/>
          <p14:tracePt t="34323" x="6345238" y="3165475"/>
          <p14:tracePt t="34393" x="6345238" y="3149600"/>
          <p14:tracePt t="34398" x="6345238" y="3133725"/>
          <p14:tracePt t="34406" x="6345238" y="3101975"/>
          <p14:tracePt t="34414" x="6345238" y="3078163"/>
          <p14:tracePt t="34421" x="6345238" y="3046413"/>
          <p14:tracePt t="34428" x="6353175" y="3006725"/>
          <p14:tracePt t="34436" x="6353175" y="2967038"/>
          <p14:tracePt t="34443" x="6361113" y="2935288"/>
          <p14:tracePt t="34451" x="6369050" y="2886075"/>
          <p14:tracePt t="34458" x="6376988" y="2830513"/>
          <p14:tracePt t="34466" x="6376988" y="2798763"/>
          <p14:tracePt t="34473" x="6384925" y="2767013"/>
          <p14:tracePt t="34482" x="6392863" y="2719388"/>
          <p14:tracePt t="34488" x="6402388" y="2671763"/>
          <p14:tracePt t="34496" x="6410325" y="2640013"/>
          <p14:tracePt t="34503" x="6418263" y="2608263"/>
          <p14:tracePt t="34511" x="6434138" y="2566988"/>
          <p14:tracePt t="34518" x="6434138" y="2559050"/>
          <p14:tracePt t="34526" x="6434138" y="2543175"/>
          <p14:tracePt t="34535" x="6442075" y="2519363"/>
          <p14:tracePt t="34541" x="6442075" y="2511425"/>
          <p14:tracePt t="34548" x="6450013" y="2503488"/>
          <p14:tracePt t="34556" x="6450013" y="2495550"/>
          <p14:tracePt t="34564" x="6450013" y="2487613"/>
          <p14:tracePt t="34578" x="6450013" y="2479675"/>
          <p14:tracePt t="34586" x="6457950" y="2471738"/>
          <p14:tracePt t="34596" x="6457950" y="2463800"/>
          <p14:tracePt t="34601" x="6465888" y="2455863"/>
          <p14:tracePt t="34632" x="6465888" y="2447925"/>
          <p14:tracePt t="34890" x="6465888" y="2471738"/>
          <p14:tracePt t="34896" x="6465888" y="2511425"/>
          <p14:tracePt t="34902" x="6465888" y="2551113"/>
          <p14:tracePt t="34910" x="6457950" y="2608263"/>
          <p14:tracePt t="34919" x="6450013" y="2655888"/>
          <p14:tracePt t="34926" x="6442075" y="2687638"/>
          <p14:tracePt t="34934" x="6442075" y="2711450"/>
          <p14:tracePt t="34943" x="6434138" y="2751138"/>
          <p14:tracePt t="34948" x="6426200" y="2798763"/>
          <p14:tracePt t="34963" x="6418263" y="2894013"/>
          <p14:tracePt t="34971" x="6410325" y="2927350"/>
          <p14:tracePt t="34976" x="6410325" y="2951163"/>
          <p14:tracePt t="34985" x="6410325" y="2982913"/>
          <p14:tracePt t="34991" x="6392863" y="3022600"/>
          <p14:tracePt t="35000" x="6392863" y="3046413"/>
          <p14:tracePt t="35005" x="6392863" y="3078163"/>
          <p14:tracePt t="35015" x="6384925" y="3101975"/>
          <p14:tracePt t="35021" x="6384925" y="3125788"/>
          <p14:tracePt t="35029" x="6384925" y="3133725"/>
          <p14:tracePt t="35036" x="6384925" y="3149600"/>
          <p14:tracePt t="35043" x="6384925" y="3165475"/>
          <p14:tracePt t="35051" x="6384925" y="3173413"/>
          <p14:tracePt t="35059" x="6376988" y="3189288"/>
          <p14:tracePt t="35068" x="6376988" y="3197225"/>
          <p14:tracePt t="35073" x="6376988" y="3205163"/>
          <p14:tracePt t="35081" x="6376988" y="3213100"/>
          <p14:tracePt t="35088" x="6376988" y="3221038"/>
          <p14:tracePt t="35111" x="6376988" y="3228975"/>
          <p14:tracePt t="35159" x="6376988" y="3236913"/>
          <p14:tracePt t="35174" x="6376988" y="3244850"/>
          <p14:tracePt t="35186" x="6376988" y="3252788"/>
          <p14:tracePt t="35194" x="6376988" y="3262313"/>
          <p14:tracePt t="35198" x="6376988" y="3278188"/>
          <p14:tracePt t="35205" x="6376988" y="3286125"/>
          <p14:tracePt t="35210" x="6369050" y="3309938"/>
          <p14:tracePt t="35220" x="6361113" y="3333750"/>
          <p14:tracePt t="35226" x="6353175" y="3357563"/>
          <p14:tracePt t="35237" x="6353175" y="3381375"/>
          <p14:tracePt t="35243" x="6345238" y="3436938"/>
          <p14:tracePt t="35251" x="6329363" y="3476625"/>
          <p14:tracePt t="35255" x="6321425" y="3516313"/>
          <p14:tracePt t="35261" x="6313488" y="3556000"/>
          <p14:tracePt t="35268" x="6305550" y="3571875"/>
          <p14:tracePt t="35276" x="6305550" y="3579813"/>
          <p14:tracePt t="35284" x="6305550" y="3587750"/>
          <p14:tracePt t="35426" x="6297613" y="3587750"/>
          <p14:tracePt t="35434" x="6289675" y="3587750"/>
          <p14:tracePt t="35456" x="6273800" y="3587750"/>
          <p14:tracePt t="35465" x="6265863" y="3587750"/>
          <p14:tracePt t="35471" x="6249988" y="3587750"/>
          <p14:tracePt t="35478" x="6226175" y="3587750"/>
          <p14:tracePt t="35486" x="6210300" y="3587750"/>
          <p14:tracePt t="35493" x="6186488" y="3587750"/>
          <p14:tracePt t="35501" x="6162675" y="3587750"/>
          <p14:tracePt t="35509" x="6130925" y="3595688"/>
          <p14:tracePt t="35517" x="6107113" y="3605213"/>
          <p14:tracePt t="35523" x="6067425" y="3613150"/>
          <p14:tracePt t="35532" x="6051550" y="3629025"/>
          <p14:tracePt t="35538" x="6026150" y="3644900"/>
          <p14:tracePt t="35546" x="6002338" y="3652838"/>
          <p14:tracePt t="35553" x="5970588" y="3668713"/>
          <p14:tracePt t="35561" x="5954713" y="3676650"/>
          <p14:tracePt t="35568" x="5938838" y="3684588"/>
          <p14:tracePt t="35576" x="5922963" y="3700463"/>
          <p14:tracePt t="35584" x="5899150" y="3700463"/>
          <p14:tracePt t="35591" x="5883275" y="3708400"/>
          <p14:tracePt t="35599" x="5875338" y="3716338"/>
          <p14:tracePt t="35606" x="5843588" y="3724275"/>
          <p14:tracePt t="35615" x="5819775" y="3732213"/>
          <p14:tracePt t="35622" x="5788025" y="3748088"/>
          <p14:tracePt t="35629" x="5756275" y="3756025"/>
          <p14:tracePt t="35636" x="5724525" y="3756025"/>
          <p14:tracePt t="35644" x="5684838" y="3763963"/>
          <p14:tracePt t="35651" x="5651500" y="3771900"/>
          <p14:tracePt t="35659" x="5619750" y="3779838"/>
          <p14:tracePt t="35668" x="5572125" y="3795713"/>
          <p14:tracePt t="35673" x="5532438" y="3803650"/>
          <p14:tracePt t="35682" x="5500688" y="3811588"/>
          <p14:tracePt t="35689" x="5453063" y="3819525"/>
          <p14:tracePt t="35697" x="5421313" y="3827463"/>
          <p14:tracePt t="35704" x="5373688" y="3835400"/>
          <p14:tracePt t="35711" x="5341938" y="3851275"/>
          <p14:tracePt t="35721" x="5292725" y="3859213"/>
          <p14:tracePt t="35726" x="5260975" y="3867150"/>
          <p14:tracePt t="35735" x="5237163" y="3875088"/>
          <p14:tracePt t="35741" x="5197475" y="3883025"/>
          <p14:tracePt t="35751" x="5165725" y="3883025"/>
          <p14:tracePt t="35756" x="5126038" y="3890963"/>
          <p14:tracePt t="35765" x="5086350" y="3890963"/>
          <p14:tracePt t="35771" x="5046663" y="3898900"/>
          <p14:tracePt t="35781" x="5006975" y="3906838"/>
          <p14:tracePt t="35787" x="4983163" y="3914775"/>
          <p14:tracePt t="35794" x="4959350" y="3922713"/>
          <p14:tracePt t="35802" x="4933950" y="3930650"/>
          <p14:tracePt t="35809" x="4918075" y="3938588"/>
          <p14:tracePt t="35817" x="4902200" y="3948113"/>
          <p14:tracePt t="35824" x="4886325" y="3948113"/>
          <p14:tracePt t="35831" x="4878388" y="3948113"/>
          <p14:tracePt t="35839" x="4878388" y="3956050"/>
          <p14:tracePt t="35849" x="4862513" y="3963988"/>
          <p14:tracePt t="35854" x="4854575" y="3963988"/>
          <p14:tracePt t="35861" x="4846638" y="3971925"/>
          <p14:tracePt t="35869" x="4838700" y="3979863"/>
          <p14:tracePt t="35876" x="4830763" y="3987800"/>
          <p14:tracePt t="35885" x="4822825" y="3995738"/>
          <p14:tracePt t="35891" x="4814888" y="3995738"/>
          <p14:tracePt t="35900" x="4799013" y="4003675"/>
          <p14:tracePt t="35906" x="4791075" y="4011613"/>
          <p14:tracePt t="35915" x="4775200" y="4011613"/>
          <p14:tracePt t="35921" x="4767263" y="4019550"/>
          <p14:tracePt t="35930" x="4751388" y="4027488"/>
          <p14:tracePt t="35937" x="4743450" y="4027488"/>
          <p14:tracePt t="35944" x="4727575" y="4035425"/>
          <p14:tracePt t="35953" x="4711700" y="4043363"/>
          <p14:tracePt t="35959" x="4703763" y="4043363"/>
          <p14:tracePt t="35967" x="4687888" y="4059238"/>
          <p14:tracePt t="35981" x="4679950" y="4059238"/>
          <p14:tracePt t="35989" x="4672013" y="4059238"/>
          <p14:tracePt t="36004" x="4664075" y="4067175"/>
          <p14:tracePt t="36019" x="4656138" y="4067175"/>
          <p14:tracePt t="36067" x="4648200" y="4075113"/>
          <p14:tracePt t="36079" x="4640263" y="4075113"/>
          <p14:tracePt t="36109" x="4632325" y="4075113"/>
          <p14:tracePt t="36124" x="4624388" y="4075113"/>
          <p14:tracePt t="36409" x="4632325" y="4075113"/>
          <p14:tracePt t="36438" x="4640263" y="4075113"/>
          <p14:tracePt t="36506" x="4648200" y="4075113"/>
          <p14:tracePt t="36514" x="4648200" y="4067175"/>
          <p14:tracePt t="36867" x="4664075" y="4067175"/>
          <p14:tracePt t="36873" x="4679950" y="4067175"/>
          <p14:tracePt t="36882" x="4703763" y="4075113"/>
          <p14:tracePt t="36888" x="4735513" y="4083050"/>
          <p14:tracePt t="36897" x="4767263" y="4090988"/>
          <p14:tracePt t="36903" x="4799013" y="4106863"/>
          <p14:tracePt t="36911" x="4830763" y="4106863"/>
          <p14:tracePt t="36918" x="4878388" y="4114800"/>
          <p14:tracePt t="36926" x="4933950" y="4122738"/>
          <p14:tracePt t="36934" x="4991100" y="4130675"/>
          <p14:tracePt t="36941" x="5054600" y="4138613"/>
          <p14:tracePt t="36949" x="5094288" y="4138613"/>
          <p14:tracePt t="36956" x="5141913" y="4146550"/>
          <p14:tracePt t="36967" x="5205413" y="4154488"/>
          <p14:tracePt t="36971" x="5260975" y="4154488"/>
          <p14:tracePt t="36979" x="5310188" y="4154488"/>
          <p14:tracePt t="36986" x="5341938" y="4154488"/>
          <p14:tracePt t="36993" x="5405438" y="4154488"/>
          <p14:tracePt t="37001" x="5445125" y="4154488"/>
          <p14:tracePt t="37008" x="5492750" y="4154488"/>
          <p14:tracePt t="37016" x="5548313" y="4154488"/>
          <p14:tracePt t="37023" x="5588000" y="4154488"/>
          <p14:tracePt t="37031" x="5643563" y="4154488"/>
          <p14:tracePt t="37038" x="5692775" y="4154488"/>
          <p14:tracePt t="37047" x="5732463" y="4154488"/>
          <p14:tracePt t="37053" x="5772150" y="4154488"/>
          <p14:tracePt t="37063" x="5795963" y="4154488"/>
          <p14:tracePt t="37069" x="5819775" y="4154488"/>
          <p14:tracePt t="37076" x="5843588" y="4154488"/>
          <p14:tracePt t="37084" x="5875338" y="4154488"/>
          <p14:tracePt t="37091" x="5899150" y="4154488"/>
          <p14:tracePt t="37098" x="5930900" y="4154488"/>
          <p14:tracePt t="37106" x="5970588" y="4154488"/>
          <p14:tracePt t="37113" x="6002338" y="4154488"/>
          <p14:tracePt t="37121" x="6034088" y="4154488"/>
          <p14:tracePt t="37130" x="6075363" y="4154488"/>
          <p14:tracePt t="37136" x="6122988" y="4154488"/>
          <p14:tracePt t="37143" x="6154738" y="4154488"/>
          <p14:tracePt t="37151" x="6194425" y="4154488"/>
          <p14:tracePt t="37160" x="6226175" y="4154488"/>
          <p14:tracePt t="37166" x="6273800" y="4154488"/>
          <p14:tracePt t="37173" x="6313488" y="4154488"/>
          <p14:tracePt t="37181" x="6361113" y="4154488"/>
          <p14:tracePt t="37189" x="6410325" y="4154488"/>
          <p14:tracePt t="37196" x="6442075" y="4154488"/>
          <p14:tracePt t="37203" x="6489700" y="4154488"/>
          <p14:tracePt t="37211" x="6521450" y="4154488"/>
          <p14:tracePt t="37218" x="6553200" y="4154488"/>
          <p14:tracePt t="37226" x="6592888" y="4146550"/>
          <p14:tracePt t="37233" x="6624638" y="4146550"/>
          <p14:tracePt t="37241" x="6680200" y="4138613"/>
          <p14:tracePt t="37249" x="6704013" y="4138613"/>
          <p14:tracePt t="37255" x="6711950" y="4130675"/>
          <p14:tracePt t="37263" x="6735763" y="4130675"/>
          <p14:tracePt t="37271" x="6751638" y="4122738"/>
          <p14:tracePt t="37279" x="6777038" y="4122738"/>
          <p14:tracePt t="37286" x="6792913" y="4122738"/>
          <p14:tracePt t="37293" x="6816725" y="4122738"/>
          <p14:tracePt t="37301" x="6832600" y="4122738"/>
          <p14:tracePt t="37308" x="6848475" y="4114800"/>
          <p14:tracePt t="37317" x="6864350" y="4114800"/>
          <p14:tracePt t="37323" x="6880225" y="4114800"/>
          <p14:tracePt t="37331" x="6896100" y="4114800"/>
          <p14:tracePt t="37338" x="6919913" y="4114800"/>
          <p14:tracePt t="37347" x="6935788" y="4114800"/>
          <p14:tracePt t="37353" x="6959600" y="4106863"/>
          <p14:tracePt t="37362" x="6975475" y="4106863"/>
          <p14:tracePt t="37368" x="6999288" y="4098925"/>
          <p14:tracePt t="37376" x="7015163" y="4098925"/>
          <p14:tracePt t="37386" x="7046913" y="4090988"/>
          <p14:tracePt t="37391" x="7070725" y="4090988"/>
          <p14:tracePt t="37399" x="7094538" y="4090988"/>
          <p14:tracePt t="37406" x="7110413" y="4090988"/>
          <p14:tracePt t="37414" x="7135813" y="4090988"/>
          <p14:tracePt t="37421" x="7159625" y="4090988"/>
          <p14:tracePt t="37429" x="7183438" y="4090988"/>
          <p14:tracePt t="37436" x="7207250" y="4090988"/>
          <p14:tracePt t="37443" x="7223125" y="4090988"/>
          <p14:tracePt t="37451" x="7239000" y="4090988"/>
          <p14:tracePt t="37458" x="7254875" y="4090988"/>
          <p14:tracePt t="37466" x="7270750" y="4090988"/>
          <p14:tracePt t="37473" x="7286625" y="4090988"/>
          <p14:tracePt t="37481" x="7318375" y="4090988"/>
          <p14:tracePt t="37489" x="7342188" y="4090988"/>
          <p14:tracePt t="37496" x="7366000" y="4090988"/>
          <p14:tracePt t="37504" x="7381875" y="4090988"/>
          <p14:tracePt t="37513" x="7405688" y="4098925"/>
          <p14:tracePt t="37519" x="7421563" y="4098925"/>
          <p14:tracePt t="37526" x="7429500" y="4098925"/>
          <p14:tracePt t="37534" x="7437438" y="4098925"/>
          <p14:tracePt t="37541" x="7445375" y="4098925"/>
          <p14:tracePt t="37986" x="7445375" y="4090988"/>
          <p14:tracePt t="38002" x="7445375" y="4083050"/>
          <p14:tracePt t="38007" x="7453313" y="4083050"/>
          <p14:tracePt t="38014" x="7453313" y="4075113"/>
          <p14:tracePt t="38030" x="7461250" y="4067175"/>
          <p14:tracePt t="38045" x="7461250" y="4059238"/>
          <p14:tracePt t="38060" x="7461250" y="4051300"/>
          <p14:tracePt t="38074" x="7469188" y="4043363"/>
          <p14:tracePt t="39760" x="7469188" y="4051300"/>
          <p14:tracePt t="39767" x="7461250" y="4075113"/>
          <p14:tracePt t="39775" x="7445375" y="4083050"/>
          <p14:tracePt t="39784" x="7437438" y="4098925"/>
          <p14:tracePt t="39791" x="7429500" y="4114800"/>
          <p14:tracePt t="39798" x="7413625" y="4146550"/>
          <p14:tracePt t="39806" x="7405688" y="4154488"/>
          <p14:tracePt t="39814" x="7397750" y="4170363"/>
          <p14:tracePt t="39821" x="7397750" y="4186238"/>
          <p14:tracePt t="39829" x="7389813" y="4194175"/>
          <p14:tracePt t="39836" x="7381875" y="4202113"/>
          <p14:tracePt t="39845" x="7373938" y="4217988"/>
          <p14:tracePt t="39850" x="7373938" y="4241800"/>
          <p14:tracePt t="39859" x="7373938" y="4257675"/>
          <p14:tracePt t="39866" x="7366000" y="4281488"/>
          <p14:tracePt t="39874" x="7358063" y="4314825"/>
          <p14:tracePt t="39881" x="7342188" y="4370388"/>
          <p14:tracePt t="39888" x="7334250" y="4418013"/>
          <p14:tracePt t="39897" x="7326313" y="4457700"/>
          <p14:tracePt t="39903" x="7318375" y="4505325"/>
          <p14:tracePt t="39911" x="7302500" y="4568825"/>
          <p14:tracePt t="39920" x="7278688" y="4633913"/>
          <p14:tracePt t="39927" x="7270750" y="4705350"/>
          <p14:tracePt t="39933" x="7262813" y="4768850"/>
          <p14:tracePt t="39941" x="7246938" y="4824413"/>
          <p14:tracePt t="39948" x="7231063" y="4879975"/>
          <p14:tracePt t="39962" x="7223125" y="4927600"/>
          <p14:tracePt t="39965" x="7215188" y="4967288"/>
          <p14:tracePt t="39970" x="7207250" y="5000625"/>
          <p14:tracePt t="39979" x="7199313" y="5008563"/>
          <p14:tracePt t="39986" x="7199313" y="5016500"/>
          <p14:tracePt t="40127" x="7199313" y="5008563"/>
          <p14:tracePt t="40211" x="7199313" y="5016500"/>
          <p14:tracePt t="40241" x="7199313" y="5024438"/>
          <p14:tracePt t="40256" x="7199313" y="5032375"/>
          <p14:tracePt t="40264" x="7191375" y="5032375"/>
          <p14:tracePt t="40271" x="7191375" y="5048250"/>
          <p14:tracePt t="40286" x="7183438" y="5056188"/>
          <p14:tracePt t="40301" x="7183438" y="5064125"/>
          <p14:tracePt t="40309" x="7175500" y="5072063"/>
          <p14:tracePt t="40316" x="7167563" y="5072063"/>
          <p14:tracePt t="40323" x="7167563" y="5080000"/>
          <p14:tracePt t="40331" x="7159625" y="5080000"/>
          <p14:tracePt t="40348" x="7151688" y="5080000"/>
          <p14:tracePt t="40353" x="7143750" y="5080000"/>
          <p14:tracePt t="40362" x="7135813" y="5080000"/>
          <p14:tracePt t="40368" x="7118350" y="5080000"/>
          <p14:tracePt t="40376" x="7094538" y="5072063"/>
          <p14:tracePt t="40383" x="7070725" y="5064125"/>
          <p14:tracePt t="40391" x="7062788" y="5056188"/>
          <p14:tracePt t="40398" x="6999288" y="5048250"/>
          <p14:tracePt t="40407" x="6983413" y="5048250"/>
          <p14:tracePt t="40413" x="6959600" y="5048250"/>
          <p14:tracePt t="40421" x="6927850" y="5048250"/>
          <p14:tracePt t="40429" x="6911975" y="5048250"/>
          <p14:tracePt t="40437" x="6880225" y="5048250"/>
          <p14:tracePt t="40444" x="6848475" y="5048250"/>
          <p14:tracePt t="40452" x="6816725" y="5048250"/>
          <p14:tracePt t="40459" x="6792913" y="5048250"/>
          <p14:tracePt t="40466" x="6769100" y="5048250"/>
          <p14:tracePt t="40473" x="6743700" y="5048250"/>
          <p14:tracePt t="40480" x="6727825" y="5048250"/>
          <p14:tracePt t="40488" x="6704013" y="5048250"/>
          <p14:tracePt t="40496" x="6680200" y="5048250"/>
          <p14:tracePt t="40503" x="6664325" y="5048250"/>
          <p14:tracePt t="40511" x="6648450" y="5048250"/>
          <p14:tracePt t="40518" x="6632575" y="5048250"/>
          <p14:tracePt t="40527" x="6624638" y="5048250"/>
          <p14:tracePt t="40533" x="6608763" y="5048250"/>
          <p14:tracePt t="40541" x="6592888" y="5048250"/>
          <p14:tracePt t="40556" x="6584950" y="5048250"/>
          <p14:tracePt t="40571" x="6577013" y="5040313"/>
          <p14:tracePt t="40617" x="6569075" y="5040313"/>
          <p14:tracePt t="41245" x="6569075" y="5032375"/>
          <p14:tracePt t="41284" x="6569075" y="5024438"/>
          <p14:tracePt t="41583" x="6569075" y="5016500"/>
          <p14:tracePt t="41598" x="6569075" y="5008563"/>
          <p14:tracePt t="41613" x="6569075" y="5000625"/>
          <p14:tracePt t="41629" x="6569075" y="4992688"/>
          <p14:tracePt t="41637" x="6569075" y="4984750"/>
          <p14:tracePt t="41644" x="6569075" y="4976813"/>
          <p14:tracePt t="41651" x="6569075" y="4967288"/>
          <p14:tracePt t="41660" x="6569075" y="4959350"/>
          <p14:tracePt t="41666" x="6569075" y="4951413"/>
          <p14:tracePt t="41674" x="6569075" y="4943475"/>
          <p14:tracePt t="41681" x="6569075" y="4935538"/>
          <p14:tracePt t="41688" x="6569075" y="4927600"/>
          <p14:tracePt t="41695" x="6569075" y="4911725"/>
          <p14:tracePt t="41703" x="6569075" y="4895850"/>
          <p14:tracePt t="41713" x="6569075" y="4879975"/>
          <p14:tracePt t="41718" x="6569075" y="4856163"/>
          <p14:tracePt t="41725" x="6569075" y="4824413"/>
          <p14:tracePt t="41733" x="6569075" y="4800600"/>
          <p14:tracePt t="41741" x="6569075" y="4768850"/>
          <p14:tracePt t="41752" x="6569075" y="4729163"/>
          <p14:tracePt t="41756" x="6569075" y="4681538"/>
          <p14:tracePt t="41763" x="6569075" y="4649788"/>
          <p14:tracePt t="41771" x="6569075" y="4608513"/>
          <p14:tracePt t="41778" x="6569075" y="4568825"/>
          <p14:tracePt t="41787" x="6569075" y="4552950"/>
          <p14:tracePt t="41794" x="6569075" y="4529138"/>
          <p14:tracePt t="41801" x="6569075" y="4497388"/>
          <p14:tracePt t="41809" x="6569075" y="4465638"/>
          <p14:tracePt t="41816" x="6569075" y="4433888"/>
          <p14:tracePt t="41824" x="6569075" y="4410075"/>
          <p14:tracePt t="41831" x="6569075" y="4394200"/>
          <p14:tracePt t="41838" x="6569075" y="4386263"/>
          <p14:tracePt t="41846" x="6569075" y="4370388"/>
          <p14:tracePt t="42017" x="6569075" y="4362450"/>
          <p14:tracePt t="42025" x="6569075" y="4354513"/>
          <p14:tracePt t="42041" x="6569075" y="4346575"/>
          <p14:tracePt t="42048" x="6561138" y="4338638"/>
          <p14:tracePt t="42056" x="6553200" y="4330700"/>
          <p14:tracePt t="42064" x="6553200" y="4322763"/>
          <p14:tracePt t="42071" x="6553200" y="4314825"/>
          <p14:tracePt t="42079" x="6553200" y="4298950"/>
          <p14:tracePt t="42085" x="6553200" y="4291013"/>
          <p14:tracePt t="42101" x="6553200" y="4273550"/>
          <p14:tracePt t="42109" x="6553200" y="4265613"/>
          <p14:tracePt t="42116" x="6553200" y="4249738"/>
          <p14:tracePt t="42123" x="6553200" y="4233863"/>
          <p14:tracePt t="42131" x="6553200" y="4210050"/>
          <p14:tracePt t="42138" x="6553200" y="4202113"/>
          <p14:tracePt t="42146" x="6553200" y="4186238"/>
          <p14:tracePt t="42153" x="6561138" y="4170363"/>
          <p14:tracePt t="42162" x="6569075" y="4154488"/>
          <p14:tracePt t="42168" x="6569075" y="4146550"/>
          <p14:tracePt t="42176" x="6577013" y="4130675"/>
          <p14:tracePt t="42183" x="6584950" y="4122738"/>
          <p14:tracePt t="42192" x="6592888" y="4114800"/>
          <p14:tracePt t="42198" x="6608763" y="4098925"/>
          <p14:tracePt t="42206" x="6624638" y="4098925"/>
          <p14:tracePt t="42213" x="6640513" y="4083050"/>
          <p14:tracePt t="42221" x="6664325" y="4067175"/>
          <p14:tracePt t="42228" x="6696075" y="4051300"/>
          <p14:tracePt t="42236" x="6719888" y="4035425"/>
          <p14:tracePt t="42244" x="6735763" y="4027488"/>
          <p14:tracePt t="42251" x="6759575" y="4011613"/>
          <p14:tracePt t="42258" x="6784975" y="4003675"/>
          <p14:tracePt t="42266" x="6816725" y="3995738"/>
          <p14:tracePt t="42274" x="6824663" y="3995738"/>
          <p14:tracePt t="42281" x="6832600" y="3987800"/>
          <p14:tracePt t="42288" x="6848475" y="3987800"/>
          <p14:tracePt t="42775" x="6848475" y="3995738"/>
          <p14:tracePt t="42783" x="6856413" y="4003675"/>
          <p14:tracePt t="42791" x="6856413" y="4011613"/>
          <p14:tracePt t="42798" x="6856413" y="4019550"/>
          <p14:tracePt t="42806" x="6864350" y="4027488"/>
          <p14:tracePt t="42813" x="6872288" y="4035425"/>
          <p14:tracePt t="42821" x="6872288" y="4059238"/>
          <p14:tracePt t="42828" x="6880225" y="4059238"/>
          <p14:tracePt t="42836" x="6880225" y="4075113"/>
          <p14:tracePt t="42844" x="6888163" y="4083050"/>
          <p14:tracePt t="42851" x="6888163" y="4090988"/>
          <p14:tracePt t="42858" x="6888163" y="4098925"/>
          <p14:tracePt t="42875" x="6896100" y="4106863"/>
          <p14:tracePt t="45183" x="7031038" y="4106863"/>
          <p14:tracePt t="45185" x="7175500" y="4114800"/>
          <p14:tracePt t="45187" x="7254875" y="4130675"/>
          <p14:tracePt t="45197" x="7558088" y="4138613"/>
          <p14:tracePt t="45206" x="7566025" y="4138613"/>
          <p14:tracePt t="45228" x="7573963" y="4138613"/>
          <p14:tracePt t="45236" x="7581900" y="4138613"/>
          <p14:tracePt t="45274" x="7589838" y="4138613"/>
          <p14:tracePt t="45291" x="7597775" y="4122738"/>
          <p14:tracePt t="45295" x="7605713" y="4122738"/>
          <p14:tracePt t="45303" x="7613650" y="4114800"/>
          <p14:tracePt t="45311" x="7621588" y="4114800"/>
          <p14:tracePt t="45318" x="7629525" y="4114800"/>
          <p14:tracePt t="45326" x="7637463" y="4114800"/>
          <p14:tracePt t="45333" x="7645400" y="4106863"/>
          <p14:tracePt t="45341" x="7653338" y="4106863"/>
          <p14:tracePt t="45349" x="7661275" y="4106863"/>
          <p14:tracePt t="45356" x="7669213" y="4106863"/>
          <p14:tracePt t="45363" x="7685088" y="4106863"/>
          <p14:tracePt t="45371" x="7700963" y="4106863"/>
          <p14:tracePt t="45378" x="7716838" y="4106863"/>
          <p14:tracePt t="45386" x="7740650" y="4106863"/>
          <p14:tracePt t="45393" x="7756525" y="4106863"/>
          <p14:tracePt t="45401" x="7772400" y="4106863"/>
          <p14:tracePt t="45409" x="7788275" y="4106863"/>
          <p14:tracePt t="45416" x="7796213" y="4106863"/>
          <p14:tracePt t="45423" x="7820025" y="4106863"/>
          <p14:tracePt t="45543" x="7820025" y="4098925"/>
          <p14:tracePt t="45559" x="7820025" y="4090988"/>
          <p14:tracePt t="45574" x="7820025" y="4083050"/>
          <p14:tracePt t="45581" x="7812088" y="4067175"/>
          <p14:tracePt t="45589" x="7804150" y="4059238"/>
          <p14:tracePt t="45595" x="7796213" y="4059238"/>
          <p14:tracePt t="45603" x="7780338" y="4059238"/>
          <p14:tracePt t="45618" x="7772400" y="4051300"/>
          <p14:tracePt t="45626" x="7764463" y="4051300"/>
          <p14:tracePt t="45633" x="7756525" y="4051300"/>
          <p14:tracePt t="45656" x="7748588" y="4051300"/>
          <p14:tracePt t="45686" x="7740650" y="4051300"/>
          <p14:tracePt t="45701" x="7724775" y="4051300"/>
          <p14:tracePt t="45709" x="7693025" y="4051300"/>
          <p14:tracePt t="45716" x="7669213" y="4051300"/>
          <p14:tracePt t="45724" x="7645400" y="4051300"/>
          <p14:tracePt t="45731" x="7605713" y="4051300"/>
          <p14:tracePt t="45739" x="7566025" y="4051300"/>
          <p14:tracePt t="45746" x="7534275" y="4051300"/>
          <p14:tracePt t="45754" x="7502525" y="4051300"/>
          <p14:tracePt t="45761" x="7477125" y="4051300"/>
          <p14:tracePt t="45769" x="7461250" y="4051300"/>
          <p14:tracePt t="45776" x="7453313" y="4051300"/>
          <p14:tracePt t="45783" x="7437438" y="4051300"/>
          <p14:tracePt t="45791" x="7421563" y="4051300"/>
          <p14:tracePt t="45799" x="7413625" y="4051300"/>
          <p14:tracePt t="46877" x="7405688" y="4051300"/>
          <p14:tracePt t="46886" x="7397750" y="4051300"/>
          <p14:tracePt t="46893" x="7389813" y="4051300"/>
          <p14:tracePt t="46901" x="7381875" y="4051300"/>
          <p14:tracePt t="46908" x="7373938" y="4051300"/>
          <p14:tracePt t="46916" x="7358063" y="4051300"/>
          <p14:tracePt t="46924" x="7342188" y="4051300"/>
          <p14:tracePt t="46931" x="7334250" y="4051300"/>
          <p14:tracePt t="46940" x="7310438" y="4051300"/>
          <p14:tracePt t="46957" x="7294563" y="4051300"/>
          <p14:tracePt t="46961" x="7286625" y="4059238"/>
          <p14:tracePt t="46968" x="7270750" y="4059238"/>
          <p14:tracePt t="46983" x="7254875" y="4059238"/>
          <p14:tracePt t="46999" x="7239000" y="4059238"/>
          <p14:tracePt t="47006" x="7231063" y="4059238"/>
          <p14:tracePt t="47013" x="7215188" y="4059238"/>
          <p14:tracePt t="47022" x="7207250" y="4059238"/>
          <p14:tracePt t="47028" x="7199313" y="4059238"/>
          <p14:tracePt t="47036" x="7175500" y="4059238"/>
          <p14:tracePt t="47043" x="7159625" y="4059238"/>
          <p14:tracePt t="47051" x="7135813" y="4059238"/>
          <p14:tracePt t="47058" x="7110413" y="4059238"/>
          <p14:tracePt t="47066" x="7086600" y="4059238"/>
          <p14:tracePt t="47074" x="7062788" y="4059238"/>
          <p14:tracePt t="47081" x="7046913" y="4059238"/>
          <p14:tracePt t="47088" x="7023100" y="4059238"/>
          <p14:tracePt t="47096" x="6999288" y="4059238"/>
          <p14:tracePt t="47103" x="6991350" y="4059238"/>
          <p14:tracePt t="47763" x="6999288" y="4059238"/>
          <p14:tracePt t="47778" x="7015163" y="4067175"/>
          <p14:tracePt t="47785" x="7023100" y="4067175"/>
          <p14:tracePt t="47793" x="7046913" y="4067175"/>
          <p14:tracePt t="47801" x="7062788" y="4067175"/>
          <p14:tracePt t="47808" x="7078663" y="4075113"/>
          <p14:tracePt t="47816" x="7102475" y="4083050"/>
          <p14:tracePt t="47823" x="7126288" y="4090988"/>
          <p14:tracePt t="47831" x="7143750" y="4090988"/>
          <p14:tracePt t="47839" x="7151688" y="4090988"/>
          <p14:tracePt t="47847" x="7159625" y="4090988"/>
          <p14:tracePt t="47854" x="7175500" y="4090988"/>
          <p14:tracePt t="47870" x="7183438" y="4090988"/>
          <p14:tracePt t="47891" x="7191375" y="4090988"/>
          <p14:tracePt t="47913" x="7199313" y="4090988"/>
          <p14:tracePt t="47921" x="7207250" y="4090988"/>
          <p14:tracePt t="47937" x="7215188" y="4098925"/>
          <p14:tracePt t="47943" x="7223125" y="4098925"/>
          <p14:tracePt t="47951" x="7231063" y="4098925"/>
          <p14:tracePt t="47973" x="7262813" y="4106863"/>
          <p14:tracePt t="47982" x="7278688" y="4114800"/>
          <p14:tracePt t="47996" x="7286625" y="4114800"/>
          <p14:tracePt t="48041" x="7294563" y="4114800"/>
          <p14:tracePt t="48072" x="7302500" y="4114800"/>
          <p14:tracePt t="48079" x="7310438" y="4114800"/>
          <p14:tracePt t="48095" x="7318375" y="4114800"/>
          <p14:tracePt t="48109" x="7326313" y="4114800"/>
          <p14:tracePt t="48125" x="7342188" y="4114800"/>
          <p14:tracePt t="48138" x="7350125" y="4114800"/>
          <p14:tracePt t="48146" x="7358063" y="4114800"/>
          <p14:tracePt t="48154" x="7366000" y="4106863"/>
          <p14:tracePt t="48161" x="7381875" y="4106863"/>
          <p14:tracePt t="48176" x="7389813" y="4106863"/>
          <p14:tracePt t="48191" x="7397750" y="4106863"/>
          <p14:tracePt t="48207" x="7405688" y="4098925"/>
          <p14:tracePt t="48213" x="7413625" y="4098925"/>
          <p14:tracePt t="48228" x="7421563" y="4098925"/>
          <p14:tracePt t="48244" x="7429500" y="4090988"/>
          <p14:tracePt t="48258" x="7437438" y="4090988"/>
          <p14:tracePt t="52848" x="7421563" y="4090988"/>
          <p14:tracePt t="52855" x="7413625" y="4090988"/>
          <p14:tracePt t="52863" x="7397750" y="4090988"/>
          <p14:tracePt t="52871" x="7381875" y="4090988"/>
          <p14:tracePt t="52879" x="7350125" y="4090988"/>
          <p14:tracePt t="52886" x="7334250" y="4090988"/>
          <p14:tracePt t="52894" x="7302500" y="4090988"/>
          <p14:tracePt t="52901" x="7278688" y="4090988"/>
          <p14:tracePt t="52910" x="7254875" y="4090988"/>
          <p14:tracePt t="52917" x="7231063" y="4098925"/>
          <p14:tracePt t="52924" x="7223125" y="4098925"/>
          <p14:tracePt t="52931" x="7199313" y="4098925"/>
          <p14:tracePt t="52939" x="7191375" y="4098925"/>
          <p14:tracePt t="52947" x="7175500" y="4098925"/>
          <p14:tracePt t="52954" x="7151688" y="4098925"/>
          <p14:tracePt t="52961" x="7126288" y="4106863"/>
          <p14:tracePt t="52969" x="7102475" y="4106863"/>
          <p14:tracePt t="52976" x="7070725" y="4106863"/>
          <p14:tracePt t="52984" x="7046913" y="4106863"/>
          <p14:tracePt t="52991" x="7015163" y="4114800"/>
          <p14:tracePt t="53000" x="6975475" y="4114800"/>
          <p14:tracePt t="53006" x="6943725" y="4130675"/>
          <p14:tracePt t="53014" x="6911975" y="4130675"/>
          <p14:tracePt t="53021" x="6888163" y="4130675"/>
          <p14:tracePt t="53029" x="6856413" y="4130675"/>
          <p14:tracePt t="53036" x="6832600" y="4130675"/>
          <p14:tracePt t="53044" x="6816725" y="4130675"/>
          <p14:tracePt t="53051" x="6792913" y="4130675"/>
          <p14:tracePt t="53058" x="6769100" y="4130675"/>
          <p14:tracePt t="53068" x="6743700" y="4138613"/>
          <p14:tracePt t="53073" x="6719888" y="4138613"/>
          <p14:tracePt t="53082" x="6688138" y="4138613"/>
          <p14:tracePt t="53088" x="6664325" y="4146550"/>
          <p14:tracePt t="53097" x="6648450" y="4146550"/>
          <p14:tracePt t="53103" x="6616700" y="4154488"/>
          <p14:tracePt t="53111" x="6577013" y="4154488"/>
          <p14:tracePt t="53119" x="6545263" y="4154488"/>
          <p14:tracePt t="53126" x="6497638" y="4154488"/>
          <p14:tracePt t="53134" x="6465888" y="4154488"/>
          <p14:tracePt t="53141" x="6442075" y="4154488"/>
          <p14:tracePt t="53150" x="6418263" y="4154488"/>
          <p14:tracePt t="53156" x="6384925" y="4154488"/>
          <p14:tracePt t="53164" x="6361113" y="4154488"/>
          <p14:tracePt t="53171" x="6329363" y="4146550"/>
          <p14:tracePt t="53179" x="6289675" y="4138613"/>
          <p14:tracePt t="53186" x="6257925" y="4138613"/>
          <p14:tracePt t="53193" x="6226175" y="4130675"/>
          <p14:tracePt t="53202" x="6202363" y="4130675"/>
          <p14:tracePt t="53208" x="6170613" y="4130675"/>
          <p14:tracePt t="53216" x="6138863" y="4122738"/>
          <p14:tracePt t="53223" x="6099175" y="4122738"/>
          <p14:tracePt t="53231" x="6067425" y="4114800"/>
          <p14:tracePt t="53239" x="6034088" y="4114800"/>
          <p14:tracePt t="53246" x="6002338" y="4114800"/>
          <p14:tracePt t="53253" x="5978525" y="4106863"/>
          <p14:tracePt t="53261" x="5946775" y="4106863"/>
          <p14:tracePt t="53269" x="5915025" y="4106863"/>
          <p14:tracePt t="53276" x="5891213" y="4106863"/>
          <p14:tracePt t="53285" x="5859463" y="4106863"/>
          <p14:tracePt t="53291" x="5819775" y="4106863"/>
          <p14:tracePt t="53300" x="5795963" y="4106863"/>
          <p14:tracePt t="53306" x="5772150" y="4106863"/>
          <p14:tracePt t="53313" x="5748338" y="4106863"/>
          <p14:tracePt t="53321" x="5716588" y="4106863"/>
          <p14:tracePt t="53329" x="5692775" y="4098925"/>
          <p14:tracePt t="53336" x="5676900" y="4098925"/>
          <p14:tracePt t="53344" x="5643563" y="4098925"/>
          <p14:tracePt t="53352" x="5627688" y="4098925"/>
          <p14:tracePt t="53358" x="5603875" y="4098925"/>
          <p14:tracePt t="53367" x="5580063" y="4098925"/>
          <p14:tracePt t="53373" x="5564188" y="4098925"/>
          <p14:tracePt t="53383" x="5540375" y="4098925"/>
          <p14:tracePt t="53389" x="5508625" y="4090988"/>
          <p14:tracePt t="53396" x="5484813" y="4090988"/>
          <p14:tracePt t="53403" x="5468938" y="4090988"/>
          <p14:tracePt t="53411" x="5453063" y="4090988"/>
          <p14:tracePt t="53419" x="5429250" y="4090988"/>
          <p14:tracePt t="53426" x="5405438" y="4090988"/>
          <p14:tracePt t="53434" x="5381625" y="4090988"/>
          <p14:tracePt t="53441" x="5365750" y="4090988"/>
          <p14:tracePt t="53449" x="5341938" y="4090988"/>
          <p14:tracePt t="53456" x="5334000" y="4090988"/>
          <p14:tracePt t="53463" x="5326063" y="4090988"/>
          <p14:tracePt t="53471" x="5318125" y="4083050"/>
          <p14:tracePt t="53486" x="5310188" y="4083050"/>
          <p14:tracePt t="53516" x="5300663" y="4083050"/>
          <p14:tracePt t="54589" x="5300663" y="4075113"/>
          <p14:tracePt t="54596" x="5284788" y="4067175"/>
          <p14:tracePt t="54603" x="5276850" y="4059238"/>
          <p14:tracePt t="54611" x="5260975" y="4059238"/>
          <p14:tracePt t="54618" x="5245100" y="4059238"/>
          <p14:tracePt t="54628" x="5237163" y="4059238"/>
          <p14:tracePt t="54635" x="5229225" y="4059238"/>
          <p14:tracePt t="54641" x="5213350" y="4059238"/>
          <p14:tracePt t="54656" x="5205413" y="4059238"/>
          <p14:tracePt t="54664" x="5197475" y="4059238"/>
          <p14:tracePt t="54671" x="5189538" y="4059238"/>
          <p14:tracePt t="54680" x="5181600" y="4059238"/>
          <p14:tracePt t="54693" x="5165725" y="4059238"/>
          <p14:tracePt t="54709" x="5157788" y="4059238"/>
          <p14:tracePt t="54717" x="5141913" y="4059238"/>
          <p14:tracePt t="54723" x="5126038" y="4059238"/>
          <p14:tracePt t="54732" x="5110163" y="4067175"/>
          <p14:tracePt t="54738" x="5078413" y="4067175"/>
          <p14:tracePt t="54747" x="5046663" y="4075113"/>
          <p14:tracePt t="54754" x="5022850" y="4075113"/>
          <p14:tracePt t="54761" x="4991100" y="4075113"/>
          <p14:tracePt t="54768" x="4959350" y="4075113"/>
          <p14:tracePt t="54776" x="4933950" y="4075113"/>
          <p14:tracePt t="54784" x="4910138" y="4075113"/>
          <p14:tracePt t="54791" x="4894263" y="4075113"/>
          <p14:tracePt t="54798" x="4870450" y="4075113"/>
          <p14:tracePt t="54806" x="4854575" y="4075113"/>
          <p14:tracePt t="54815" x="4838700" y="4075113"/>
          <p14:tracePt t="54821" x="4830763" y="4075113"/>
          <p14:tracePt t="54828" x="4814888" y="4075113"/>
          <p14:tracePt t="54836" x="4791075" y="4075113"/>
          <p14:tracePt t="54843" x="4783138" y="4075113"/>
          <p14:tracePt t="54852" x="4783138" y="4083050"/>
          <p14:tracePt t="54859" x="4767263" y="4083050"/>
          <p14:tracePt t="54873" x="4751388" y="4090988"/>
          <p14:tracePt t="54904" x="4743450" y="4090988"/>
          <p14:tracePt t="55212" x="4759325" y="4098925"/>
          <p14:tracePt t="55219" x="4767263" y="4098925"/>
          <p14:tracePt t="55226" x="4791075" y="4106863"/>
          <p14:tracePt t="55235" x="4799013" y="4106863"/>
          <p14:tracePt t="55242" x="4822825" y="4106863"/>
          <p14:tracePt t="55248" x="4862513" y="4114800"/>
          <p14:tracePt t="55256" x="4910138" y="4122738"/>
          <p14:tracePt t="55266" x="4959350" y="4130675"/>
          <p14:tracePt t="55271" x="5014913" y="4130675"/>
          <p14:tracePt t="55279" x="5046663" y="4130675"/>
          <p14:tracePt t="55286" x="5086350" y="4130675"/>
          <p14:tracePt t="55294" x="5149850" y="4138613"/>
          <p14:tracePt t="55303" x="5197475" y="4138613"/>
          <p14:tracePt t="55309" x="5253038" y="4138613"/>
          <p14:tracePt t="55316" x="5300663" y="4138613"/>
          <p14:tracePt t="55324" x="5357813" y="4138613"/>
          <p14:tracePt t="55332" x="5381625" y="4138613"/>
          <p14:tracePt t="55339" x="5413375" y="4138613"/>
          <p14:tracePt t="55349" x="5445125" y="4138613"/>
          <p14:tracePt t="55353" x="5453063" y="4138613"/>
          <p14:tracePt t="55362" x="5476875" y="4138613"/>
          <p14:tracePt t="55376" x="5484813" y="4138613"/>
          <p14:tracePt t="55392" x="5492750" y="4138613"/>
          <p14:tracePt t="55406" x="5500688" y="4138613"/>
          <p14:tracePt t="55429" x="5508625" y="4138613"/>
          <p14:tracePt t="55454" x="5516563" y="4138613"/>
          <p14:tracePt t="55474" x="5524500" y="4138613"/>
          <p14:tracePt t="55489" x="5532438" y="4138613"/>
          <p14:tracePt t="55498" x="5540375" y="4138613"/>
          <p14:tracePt t="55512" x="5548313" y="4138613"/>
          <p14:tracePt t="55521" x="5548313" y="4130675"/>
          <p14:tracePt t="55527" x="5556250" y="4130675"/>
          <p14:tracePt t="55557" x="5564188" y="4130675"/>
          <p14:tracePt t="55611" x="5572125" y="4130675"/>
          <p14:tracePt t="55640" x="5572125" y="4122738"/>
          <p14:tracePt t="55647" x="5580063" y="4122738"/>
          <p14:tracePt t="55670" x="5588000" y="4122738"/>
          <p14:tracePt t="55686" x="5603875" y="4122738"/>
          <p14:tracePt t="55692" x="5611813" y="4122738"/>
          <p14:tracePt t="55699" x="5627688" y="4122738"/>
          <p14:tracePt t="55708" x="5635625" y="4122738"/>
          <p14:tracePt t="55716" x="5659438" y="4122738"/>
          <p14:tracePt t="55722" x="5676900" y="4122738"/>
          <p14:tracePt t="55730" x="5692775" y="4122738"/>
          <p14:tracePt t="55737" x="5708650" y="4122738"/>
          <p14:tracePt t="55746" x="5716588" y="4122738"/>
          <p14:tracePt t="55752" x="5732463" y="4122738"/>
          <p14:tracePt t="55759" x="5740400" y="4122738"/>
          <p14:tracePt t="55767" x="5748338" y="4122738"/>
          <p14:tracePt t="55785" x="5764213" y="4122738"/>
          <p14:tracePt t="55799" x="5772150" y="4122738"/>
          <p14:tracePt t="55846" x="5780088" y="4122738"/>
          <p14:tracePt t="55866" x="5788025" y="4122738"/>
          <p14:tracePt t="55872" x="5795963" y="4122738"/>
          <p14:tracePt t="55887" x="5803900" y="4122738"/>
          <p14:tracePt t="55902" x="5811838" y="4122738"/>
          <p14:tracePt t="55918" x="5819775" y="4122738"/>
          <p14:tracePt t="55924" x="5835650" y="4122738"/>
          <p14:tracePt t="55940" x="5851525" y="4122738"/>
          <p14:tracePt t="55948" x="5851525" y="4114800"/>
          <p14:tracePt t="55971" x="5867400" y="4114800"/>
          <p14:tracePt t="55977" x="5875338" y="4106863"/>
          <p14:tracePt t="55992" x="5883275" y="4106863"/>
          <p14:tracePt t="56022" x="5891213" y="4106863"/>
          <p14:tracePt t="56060" x="5899150" y="4106863"/>
          <p14:tracePt t="56069" x="5907088" y="4106863"/>
          <p14:tracePt t="56112" x="5915025" y="4106863"/>
          <p14:tracePt t="56190" x="5922963" y="4106863"/>
          <p14:tracePt t="56196" x="5938838" y="4106863"/>
          <p14:tracePt t="56204" x="5946775" y="4106863"/>
          <p14:tracePt t="56210" x="5954713" y="4106863"/>
          <p14:tracePt t="56218" x="5970588" y="4106863"/>
          <p14:tracePt t="56225" x="5978525" y="4106863"/>
          <p14:tracePt t="56236" x="5994400" y="4106863"/>
          <p14:tracePt t="56239" x="6002338" y="4106863"/>
          <p14:tracePt t="56248" x="6018213" y="4106863"/>
          <p14:tracePt t="56261" x="6026150" y="4106863"/>
          <p14:tracePt t="56276" x="6034088" y="4106863"/>
          <p14:tracePt t="56299" x="6043613" y="4106863"/>
          <p14:tracePt t="56815" x="6043613" y="4098925"/>
          <p14:tracePt t="56846" x="6043613" y="4090988"/>
          <p14:tracePt t="56869" x="6034088" y="4090988"/>
          <p14:tracePt t="56876" x="6018213" y="4090988"/>
          <p14:tracePt t="56883" x="5994400" y="4090988"/>
          <p14:tracePt t="56891" x="5962650" y="4090988"/>
          <p14:tracePt t="56899" x="5946775" y="4090988"/>
          <p14:tracePt t="56906" x="5915025" y="4090988"/>
          <p14:tracePt t="56914" x="5883275" y="4090988"/>
          <p14:tracePt t="56921" x="5851525" y="4098925"/>
          <p14:tracePt t="56930" x="5819775" y="4098925"/>
          <p14:tracePt t="56936" x="5803900" y="4098925"/>
          <p14:tracePt t="56944" x="5780088" y="4098925"/>
          <p14:tracePt t="56951" x="5748338" y="4098925"/>
          <p14:tracePt t="56961" x="5724525" y="4098925"/>
          <p14:tracePt t="56967" x="5700713" y="4098925"/>
          <p14:tracePt t="56973" x="5684838" y="4098925"/>
          <p14:tracePt t="56982" x="5667375" y="4098925"/>
          <p14:tracePt t="56989" x="5651500" y="4098925"/>
          <p14:tracePt t="57130" x="5651500" y="4090988"/>
          <p14:tracePt t="57146" x="5643563" y="4090988"/>
          <p14:tracePt t="57191" x="5643563" y="4083050"/>
          <p14:tracePt t="57214" x="5635625" y="4075113"/>
          <p14:tracePt t="57244" x="5635625" y="4067175"/>
          <p14:tracePt t="57251" x="5627688" y="4067175"/>
          <p14:tracePt t="57259" x="5619750" y="4059238"/>
          <p14:tracePt t="57274" x="5611813" y="4043363"/>
          <p14:tracePt t="57283" x="5603875" y="4043363"/>
          <p14:tracePt t="57371" x="5603875" y="4035425"/>
          <p14:tracePt t="57386" x="5603875" y="4027488"/>
          <p14:tracePt t="57401" x="5603875" y="4019550"/>
          <p14:tracePt t="57408" x="5603875" y="4011613"/>
          <p14:tracePt t="57416" x="5603875" y="4003675"/>
          <p14:tracePt t="57424" x="5603875" y="3971925"/>
          <p14:tracePt t="57431" x="5619750" y="3956050"/>
          <p14:tracePt t="57441" x="5643563" y="3914775"/>
          <p14:tracePt t="57446" x="5667375" y="3890963"/>
          <p14:tracePt t="57454" x="5676900" y="3867150"/>
          <p14:tracePt t="57463" x="5708650" y="3827463"/>
          <p14:tracePt t="57469" x="5732463" y="3795713"/>
          <p14:tracePt t="57476" x="5748338" y="3779838"/>
          <p14:tracePt t="57484" x="5772150" y="3763963"/>
          <p14:tracePt t="57491" x="5780088" y="3748088"/>
          <p14:tracePt t="57500" x="5788025" y="3740150"/>
          <p14:tracePt t="57506" x="5795963" y="3732213"/>
          <p14:tracePt t="57521" x="5803900" y="3724275"/>
          <p14:tracePt t="57538" x="5803900" y="3716338"/>
          <p14:tracePt t="57559" x="5803900" y="3708400"/>
          <p14:tracePt t="57605" x="5803900" y="3700463"/>
          <p14:tracePt t="57642" x="5803900" y="3692525"/>
          <p14:tracePt t="57680" x="5803900" y="3676650"/>
          <p14:tracePt t="57695" x="5803900" y="3668713"/>
          <p14:tracePt t="57702" x="5803900" y="3652838"/>
          <p14:tracePt t="57709" x="5795963" y="3636963"/>
          <p14:tracePt t="57719" x="5788025" y="3621088"/>
          <p14:tracePt t="57725" x="5780088" y="3605213"/>
          <p14:tracePt t="57733" x="5772150" y="3587750"/>
          <p14:tracePt t="57739" x="5772150" y="3579813"/>
          <p14:tracePt t="57748" x="5764213" y="3563938"/>
          <p14:tracePt t="57754" x="5756275" y="3548063"/>
          <p14:tracePt t="57763" x="5756275" y="3540125"/>
          <p14:tracePt t="57770" x="5740400" y="3524250"/>
          <p14:tracePt t="57777" x="5732463" y="3508375"/>
          <p14:tracePt t="57792" x="5724525" y="3500438"/>
          <p14:tracePt t="57807" x="5724525" y="3492500"/>
          <p14:tracePt t="57816" x="5716588" y="3484563"/>
          <p14:tracePt t="57861" x="5716588" y="3476625"/>
          <p14:tracePt t="58795" x="5724525" y="3484563"/>
          <p14:tracePt t="58813" x="5740400" y="3492500"/>
          <p14:tracePt t="58818" x="5748338" y="3492500"/>
          <p14:tracePt t="58826" x="5772150" y="3508375"/>
          <p14:tracePt t="58834" x="5788025" y="3516313"/>
          <p14:tracePt t="58842" x="5811838" y="3524250"/>
          <p14:tracePt t="58849" x="5827713" y="3532188"/>
          <p14:tracePt t="58856" x="5851525" y="3548063"/>
          <p14:tracePt t="58864" x="5891213" y="3556000"/>
          <p14:tracePt t="58871" x="5907088" y="3563938"/>
          <p14:tracePt t="58879" x="5922963" y="3571875"/>
          <p14:tracePt t="58886" x="5930900" y="3571875"/>
          <p14:tracePt t="58895" x="5946775" y="3571875"/>
          <p14:tracePt t="58909" x="5954713" y="3571875"/>
          <p14:tracePt t="58931" x="5962650" y="3579813"/>
          <p14:tracePt t="58976" x="5970588" y="3579813"/>
          <p14:tracePt t="58983" x="5970588" y="3587750"/>
          <p14:tracePt t="58991" x="5978525" y="3587750"/>
          <p14:tracePt t="58999" x="5986463" y="3587750"/>
          <p14:tracePt t="59006" x="5986463" y="3595688"/>
          <p14:tracePt t="59014" x="5994400" y="3595688"/>
          <p14:tracePt t="59036" x="5994400" y="3605213"/>
          <p14:tracePt t="59126" x="6002338" y="3605213"/>
          <p14:tracePt t="59133" x="6010275" y="3605213"/>
          <p14:tracePt t="59143" x="6018213" y="3605213"/>
          <p14:tracePt t="59148" x="6026150" y="3605213"/>
          <p14:tracePt t="59156" x="6034088" y="3605213"/>
          <p14:tracePt t="59164" x="6051550" y="3605213"/>
          <p14:tracePt t="59171" x="6067425" y="3613150"/>
          <p14:tracePt t="59178" x="6083300" y="3613150"/>
          <p14:tracePt t="59186" x="6107113" y="3613150"/>
          <p14:tracePt t="59194" x="6122988" y="3613150"/>
          <p14:tracePt t="59201" x="6138863" y="3613150"/>
          <p14:tracePt t="59208" x="6162675" y="3613150"/>
          <p14:tracePt t="59220" x="6178550" y="3613150"/>
          <p14:tracePt t="59226" x="6194425" y="3613150"/>
          <p14:tracePt t="59236" x="6210300" y="3613150"/>
          <p14:tracePt t="59240" x="6234113" y="3613150"/>
          <p14:tracePt t="59248" x="6242050" y="3605213"/>
          <p14:tracePt t="59258" x="6257925" y="3595688"/>
          <p14:tracePt t="59265" x="6273800" y="3595688"/>
          <p14:tracePt t="59271" x="6281738" y="3587750"/>
          <p14:tracePt t="59279" x="6297613" y="3571875"/>
          <p14:tracePt t="59288" x="6305550" y="3571875"/>
          <p14:tracePt t="59296" x="6321425" y="3563938"/>
          <p14:tracePt t="59302" x="6337300" y="3540125"/>
          <p14:tracePt t="59308" x="6353175" y="3516313"/>
          <p14:tracePt t="59316" x="6361113" y="3500438"/>
          <p14:tracePt t="59324" x="6369050" y="3476625"/>
          <p14:tracePt t="59330" x="6384925" y="3444875"/>
          <p14:tracePt t="59336" x="6392863" y="3421063"/>
          <p14:tracePt t="59345" x="6392863" y="3397250"/>
          <p14:tracePt t="59351" x="6392863" y="3381375"/>
          <p14:tracePt t="59359" x="6392863" y="3357563"/>
          <p14:tracePt t="59366" x="6392863" y="3349625"/>
          <p14:tracePt t="59373" x="6392863" y="3333750"/>
          <p14:tracePt t="59381" x="6392863" y="3317875"/>
          <p14:tracePt t="59388" x="6392863" y="3309938"/>
          <p14:tracePt t="59397" x="6392863" y="3302000"/>
          <p14:tracePt t="59411" x="6392863" y="3294063"/>
          <p14:tracePt t="59609" x="6376988" y="3294063"/>
          <p14:tracePt t="59616" x="6376988" y="3302000"/>
          <p14:tracePt t="59623" x="6369050" y="3302000"/>
          <p14:tracePt t="59633" x="6361113" y="3302000"/>
          <p14:tracePt t="59638" x="6345238" y="3309938"/>
          <p14:tracePt t="59646" x="6337300" y="3317875"/>
          <p14:tracePt t="59654" x="6313488" y="3325813"/>
          <p14:tracePt t="59661" x="6305550" y="3333750"/>
          <p14:tracePt t="59676" x="6289675" y="3341688"/>
          <p14:tracePt t="59685" x="6273800" y="3341688"/>
          <p14:tracePt t="59691" x="6265863" y="3349625"/>
          <p14:tracePt t="59697" x="6249988" y="3365500"/>
          <p14:tracePt t="59710" x="6249988" y="3373438"/>
          <p14:tracePt t="59718" x="6242050" y="3381375"/>
          <p14:tracePt t="59726" x="6242050" y="3389313"/>
          <p14:tracePt t="59733" x="6242050" y="3397250"/>
          <p14:tracePt t="59741" x="6242050" y="3405188"/>
          <p14:tracePt t="59756" x="6242050" y="3421063"/>
          <p14:tracePt t="59763" x="6242050" y="3429000"/>
          <p14:tracePt t="59771" x="6242050" y="3436938"/>
          <p14:tracePt t="59786" x="6242050" y="3444875"/>
          <p14:tracePt t="59801" x="6242050" y="3452813"/>
          <p14:tracePt t="59818" x="6242050" y="3468688"/>
          <p14:tracePt t="59832" x="6242050" y="3476625"/>
          <p14:tracePt t="59839" x="6257925" y="3476625"/>
          <p14:tracePt t="59847" x="6257925" y="3484563"/>
          <p14:tracePt t="59854" x="6265863" y="3492500"/>
          <p14:tracePt t="59869" x="6281738" y="3500438"/>
          <p14:tracePt t="59877" x="6289675" y="3508375"/>
          <p14:tracePt t="59884" x="6297613" y="3508375"/>
          <p14:tracePt t="59891" x="6305550" y="3516313"/>
          <p14:tracePt t="59899" x="6313488" y="3516313"/>
          <p14:tracePt t="59908" x="6337300" y="3524250"/>
          <p14:tracePt t="59914" x="6345238" y="3524250"/>
          <p14:tracePt t="59922" x="6353175" y="3524250"/>
          <p14:tracePt t="59930" x="6369050" y="3532188"/>
          <p14:tracePt t="59940" x="6384925" y="3532188"/>
          <p14:tracePt t="59945" x="6402388" y="3532188"/>
          <p14:tracePt t="59952" x="6410325" y="3532188"/>
          <p14:tracePt t="59966" x="6434138" y="3540125"/>
          <p14:tracePt t="59969" x="6450013" y="3540125"/>
          <p14:tracePt t="59974" x="6473825" y="3540125"/>
          <p14:tracePt t="59981" x="6489700" y="3540125"/>
          <p14:tracePt t="59989" x="6513513" y="3540125"/>
          <p14:tracePt t="59997" x="6537325" y="3540125"/>
          <p14:tracePt t="60004" x="6561138" y="3540125"/>
          <p14:tracePt t="60011" x="6584950" y="3540125"/>
          <p14:tracePt t="60019" x="6608763" y="3540125"/>
          <p14:tracePt t="60027" x="6624638" y="3540125"/>
          <p14:tracePt t="60034" x="6648450" y="3540125"/>
          <p14:tracePt t="60042" x="6664325" y="3540125"/>
          <p14:tracePt t="60049" x="6672263" y="3540125"/>
          <p14:tracePt t="60056" x="6688138" y="3532188"/>
          <p14:tracePt t="60067" x="6696075" y="3532188"/>
          <p14:tracePt t="60071" x="6704013" y="3532188"/>
          <p14:tracePt t="60087" x="6711950" y="3524250"/>
          <p14:tracePt t="60101" x="6719888" y="3524250"/>
          <p14:tracePt t="60112" x="6719888" y="3516313"/>
          <p14:tracePt t="60119" x="6727825" y="3516313"/>
          <p14:tracePt t="60127" x="6735763" y="3508375"/>
          <p14:tracePt t="60132" x="6743700" y="3508375"/>
          <p14:tracePt t="60139" x="6759575" y="3508375"/>
          <p14:tracePt t="60149" x="6777038" y="3508375"/>
          <p14:tracePt t="60157" x="6784975" y="3508375"/>
          <p14:tracePt t="60162" x="6792913" y="3508375"/>
          <p14:tracePt t="60170" x="6800850" y="3508375"/>
          <p14:tracePt t="60178" x="6808788" y="3508375"/>
          <p14:tracePt t="60188" x="6824663" y="3500438"/>
          <p14:tracePt t="60194" x="6832600" y="3500438"/>
          <p14:tracePt t="60201" x="6840538" y="3500438"/>
          <p14:tracePt t="60207" x="6848475" y="3492500"/>
          <p14:tracePt t="60237" x="6856413" y="3492500"/>
          <p14:tracePt t="68414" x="6856413" y="3563938"/>
          <p14:tracePt t="68416" x="6856413" y="3684588"/>
          <p14:tracePt t="68416" x="6856413" y="3708400"/>
          <p14:tracePt t="68419" x="6856413" y="3748088"/>
          <p14:tracePt t="68420" x="6856413" y="3763963"/>
          <p14:tracePt t="68421" x="6856413" y="3771900"/>
          <p14:tracePt t="68438" x="6856413" y="3843338"/>
          <p14:tracePt t="68450" x="6856413" y="3851275"/>
          <p14:tracePt t="68457" x="6856413" y="3859213"/>
          <p14:tracePt t="68464" x="6856413" y="3867150"/>
          <p14:tracePt t="68480" x="6856413" y="3875088"/>
          <p14:tracePt t="68488" x="6856413" y="3883025"/>
          <p14:tracePt t="68494" x="6856413" y="3890963"/>
          <p14:tracePt t="68503" x="6856413" y="3898900"/>
          <p14:tracePt t="68517" x="6856413" y="3906838"/>
          <p14:tracePt t="68532" x="6856413" y="3914775"/>
          <p14:tracePt t="68555" x="6856413" y="3922713"/>
          <p14:tracePt t="68577" x="6856413" y="3930650"/>
          <p14:tracePt t="68592" x="6856413" y="3938588"/>
          <p14:tracePt t="68599" x="6856413" y="3948113"/>
          <p14:tracePt t="68606" x="6856413" y="3956050"/>
          <p14:tracePt t="68615" x="6856413" y="3971925"/>
          <p14:tracePt t="68624" x="6856413" y="3987800"/>
          <p14:tracePt t="68630" x="6856413" y="3995738"/>
          <p14:tracePt t="68637" x="6856413" y="4003675"/>
          <p14:tracePt t="69139" x="6864350" y="4003675"/>
          <p14:tracePt t="69146" x="6864350" y="4011613"/>
          <p14:tracePt t="69162" x="6872288" y="4019550"/>
          <p14:tracePt t="69177" x="6880225" y="4019550"/>
          <p14:tracePt t="69192" x="6880225" y="4027488"/>
          <p14:tracePt t="69200" x="6888163" y="4027488"/>
          <p14:tracePt t="69222" x="6896100" y="4035425"/>
          <p14:tracePt t="69237" x="6904038" y="4035425"/>
          <p14:tracePt t="69244" x="6919913" y="4043363"/>
          <p14:tracePt t="69253" x="6927850" y="4051300"/>
          <p14:tracePt t="69259" x="6943725" y="4051300"/>
          <p14:tracePt t="69267" x="6951663" y="4051300"/>
          <p14:tracePt t="69274" x="6959600" y="4059238"/>
          <p14:tracePt t="69281" x="6967538" y="4059238"/>
          <p14:tracePt t="69297" x="6975475" y="4059238"/>
          <p14:tracePt t="69558" x="6983413" y="4059238"/>
          <p14:tracePt t="69573" x="6991350" y="4059238"/>
          <p14:tracePt t="69582" x="6999288" y="4059238"/>
          <p14:tracePt t="69589" x="7007225" y="4059238"/>
          <p14:tracePt t="69605" x="7015163" y="4059238"/>
          <p14:tracePt t="69612" x="7023100" y="4059238"/>
          <p14:tracePt t="69627" x="7031038" y="4059238"/>
          <p14:tracePt t="69634" x="7038975" y="4059238"/>
          <p14:tracePt t="69642" x="7046913" y="4059238"/>
          <p14:tracePt t="69649" x="7054850" y="4059238"/>
          <p14:tracePt t="69656" x="7062788" y="4059238"/>
          <p14:tracePt t="69664" x="7070725" y="4059238"/>
          <p14:tracePt t="69672" x="7078663" y="4059238"/>
          <p14:tracePt t="69680" x="7102475" y="4059238"/>
          <p14:tracePt t="69690" x="7110413" y="4059238"/>
          <p14:tracePt t="69694" x="7126288" y="4059238"/>
          <p14:tracePt t="69703" x="7135813" y="4059238"/>
          <p14:tracePt t="69709" x="7143750" y="4059238"/>
          <p14:tracePt t="69717" x="7167563" y="4059238"/>
          <p14:tracePt t="69724" x="7175500" y="4059238"/>
          <p14:tracePt t="69732" x="7199313" y="4059238"/>
          <p14:tracePt t="69739" x="7215188" y="4059238"/>
          <p14:tracePt t="69746" x="7239000" y="4059238"/>
          <p14:tracePt t="69754" x="7254875" y="4059238"/>
          <p14:tracePt t="69762" x="7278688" y="4059238"/>
          <p14:tracePt t="69770" x="7286625" y="4059238"/>
          <p14:tracePt t="69777" x="7302500" y="4059238"/>
          <p14:tracePt t="69785" x="7318375" y="4059238"/>
          <p14:tracePt t="69800" x="7326313" y="4059238"/>
          <p14:tracePt t="69807" x="7334250" y="4059238"/>
          <p14:tracePt t="69882" x="7342188" y="4059238"/>
          <p14:tracePt t="69897" x="7342188" y="4051300"/>
          <p14:tracePt t="69912" x="7342188" y="4043363"/>
          <p14:tracePt t="69919" x="7334250" y="4035425"/>
          <p14:tracePt t="69927" x="7326313" y="4019550"/>
          <p14:tracePt t="69935" x="7302500" y="4011613"/>
          <p14:tracePt t="69942" x="7246938" y="4003675"/>
          <p14:tracePt t="69955" x="7183438" y="4003675"/>
          <p14:tracePt t="69957" x="7110413" y="4003675"/>
          <p14:tracePt t="69965" x="7031038" y="4003675"/>
          <p14:tracePt t="69972" x="6959600" y="4003675"/>
          <p14:tracePt t="69979" x="6864350" y="4011613"/>
          <p14:tracePt t="69987" x="6696075" y="4043363"/>
          <p14:tracePt t="69995" x="6553200" y="4059238"/>
          <p14:tracePt t="70004" x="6410325" y="4075113"/>
          <p14:tracePt t="70010" x="6273800" y="4083050"/>
          <p14:tracePt t="70017" x="6178550" y="4098925"/>
          <p14:tracePt t="70024" x="6115050" y="4098925"/>
          <p14:tracePt t="70032" x="6059488" y="4106863"/>
          <p14:tracePt t="70041" x="6018213" y="4106863"/>
          <p14:tracePt t="70047" x="6002338" y="4106863"/>
          <p14:tracePt t="70055" x="5986463" y="4106863"/>
          <p14:tracePt t="70229" x="5986463" y="4098925"/>
          <p14:tracePt t="70243" x="5994400" y="4090988"/>
          <p14:tracePt t="70259" x="5994400" y="4083050"/>
          <p14:tracePt t="70267" x="5994400" y="4075113"/>
          <p14:tracePt t="70303" x="5994400" y="4067175"/>
          <p14:tracePt t="70357" x="5994400" y="4059238"/>
          <p14:tracePt t="70365" x="5986463" y="4051300"/>
          <p14:tracePt t="70370" x="5970588" y="4051300"/>
          <p14:tracePt t="70379" x="5954713" y="4051300"/>
          <p14:tracePt t="70387" x="5938838" y="4051300"/>
          <p14:tracePt t="70393" x="5915025" y="4051300"/>
          <p14:tracePt t="70401" x="5883275" y="4043363"/>
          <p14:tracePt t="70409" x="5859463" y="4043363"/>
          <p14:tracePt t="70415" x="5843588" y="4043363"/>
          <p14:tracePt t="70425" x="5835650" y="4043363"/>
          <p14:tracePt t="70430" x="5827713" y="4043363"/>
          <p14:tracePt t="70441" x="5819775" y="4043363"/>
          <p14:tracePt t="75135" x="5811838" y="4043363"/>
          <p14:tracePt t="75136" x="5740400" y="4059238"/>
          <p14:tracePt t="75137" x="5643563" y="4083050"/>
          <p14:tracePt t="75138" x="5619750" y="4098925"/>
          <p14:tracePt t="75139" x="5500688" y="4122738"/>
          <p14:tracePt t="75140" x="5445125" y="4138613"/>
          <p14:tracePt t="75141" x="5389563" y="4138613"/>
          <p14:tracePt t="75154" x="5165725" y="4146550"/>
          <p14:tracePt t="75163" x="5157788" y="4146550"/>
          <p14:tracePt t="75185" x="5149850" y="4146550"/>
          <p14:tracePt t="75244" x="5141913" y="4146550"/>
          <p14:tracePt t="75252" x="5126038" y="4146550"/>
          <p14:tracePt t="75268" x="5118100" y="4146550"/>
          <p14:tracePt t="75274" x="5094288" y="4138613"/>
          <p14:tracePt t="75282" x="5062538" y="4122738"/>
          <p14:tracePt t="75290" x="5030788" y="4114800"/>
          <p14:tracePt t="75298" x="5006975" y="4106863"/>
          <p14:tracePt t="75304" x="4983163" y="4106863"/>
          <p14:tracePt t="75313" x="4959350" y="4106863"/>
          <p14:tracePt t="75319" x="4926013" y="4098925"/>
          <p14:tracePt t="75327" x="4902200" y="4090988"/>
          <p14:tracePt t="75334" x="4870450" y="4090988"/>
          <p14:tracePt t="75342" x="4830763" y="4083050"/>
          <p14:tracePt t="75351" x="4799013" y="4083050"/>
          <p14:tracePt t="75357" x="4767263" y="4083050"/>
          <p14:tracePt t="75365" x="4743450" y="4083050"/>
          <p14:tracePt t="75372" x="4711700" y="4083050"/>
          <p14:tracePt t="75380" x="4695825" y="4083050"/>
          <p14:tracePt t="75387" x="4664075" y="4083050"/>
          <p14:tracePt t="75394" x="4632325" y="4083050"/>
          <p14:tracePt t="75402" x="4608513" y="4083050"/>
          <p14:tracePt t="75410" x="4576763" y="4083050"/>
          <p14:tracePt t="75417" x="4543425" y="4083050"/>
          <p14:tracePt t="75425" x="4527550" y="4083050"/>
          <p14:tracePt t="75433" x="4495800" y="4083050"/>
          <p14:tracePt t="75440" x="4479925" y="4083050"/>
          <p14:tracePt t="75448" x="4471988" y="4083050"/>
          <p14:tracePt t="75455" x="4456113" y="4083050"/>
          <p14:tracePt t="75470" x="4448175" y="4083050"/>
          <p14:tracePt t="76241" x="4456113" y="4083050"/>
          <p14:tracePt t="76249" x="4471988" y="4083050"/>
          <p14:tracePt t="76266" x="4487863" y="4083050"/>
          <p14:tracePt t="76273" x="4511675" y="4083050"/>
          <p14:tracePt t="76281" x="4519613" y="4083050"/>
          <p14:tracePt t="76287" x="4535488" y="4083050"/>
          <p14:tracePt t="76295" x="4543425" y="4083050"/>
          <p14:tracePt t="76302" x="4559300" y="4083050"/>
          <p14:tracePt t="76313" x="4559300" y="4090988"/>
          <p14:tracePt t="76317" x="4567238" y="4090988"/>
          <p14:tracePt t="76325" x="4576763" y="4090988"/>
          <p14:tracePt t="76340" x="4576763" y="4098925"/>
          <p14:tracePt t="76348" x="4584700" y="4098925"/>
          <p14:tracePt t="76423" x="4584700" y="4106863"/>
          <p14:tracePt t="76437" x="4592638" y="4114800"/>
          <p14:tracePt t="76444" x="4600575" y="4130675"/>
          <p14:tracePt t="76460" x="4608513" y="4130675"/>
          <p14:tracePt t="76467" x="4608513" y="4138613"/>
          <p14:tracePt t="76475" x="4616450" y="4138613"/>
          <p14:tracePt t="76483" x="4616450" y="4146550"/>
          <p14:tracePt t="76579" x="4624388" y="4154488"/>
          <p14:tracePt t="76595" x="4632325" y="4154488"/>
          <p14:tracePt t="76602" x="4640263" y="4154488"/>
          <p14:tracePt t="76609" x="4648200" y="4154488"/>
          <p14:tracePt t="76617" x="4656138" y="4154488"/>
          <p14:tracePt t="76633" x="4664075" y="4154488"/>
          <p14:tracePt t="76639" x="4664075" y="4162425"/>
          <p14:tracePt t="76648" x="4672013" y="4162425"/>
          <p14:tracePt t="76655" x="4679950" y="4162425"/>
          <p14:tracePt t="77044" x="4687888" y="4162425"/>
          <p14:tracePt t="77074" x="4687888" y="4154488"/>
          <p14:tracePt t="77105" x="4687888" y="4146550"/>
          <p14:tracePt t="77231" x="4687888" y="4138613"/>
          <p14:tracePt t="81173" x="4687888" y="4130675"/>
          <p14:tracePt t="87113" x="4703763" y="4130675"/>
          <p14:tracePt t="87115" x="4846638" y="4083050"/>
          <p14:tracePt t="87115" x="4910138" y="4075113"/>
          <p14:tracePt t="87116" x="4967288" y="4059238"/>
          <p14:tracePt t="87117" x="5110163" y="4019550"/>
          <p14:tracePt t="87118" x="5181600" y="4003675"/>
          <p14:tracePt t="87119" x="5245100" y="3987800"/>
          <p14:tracePt t="87134" x="5684838" y="3875088"/>
          <p14:tracePt t="87141" x="5708650" y="3875088"/>
          <p14:tracePt t="87148" x="5732463" y="3867150"/>
          <p14:tracePt t="87156" x="5740400" y="3867150"/>
          <p14:tracePt t="87163" x="5740400" y="3859213"/>
          <p14:tracePt t="87267" x="5740400" y="3851275"/>
          <p14:tracePt t="87283" x="5740400" y="3843338"/>
          <p14:tracePt t="87290" x="5740400" y="3835400"/>
          <p14:tracePt t="87298" x="5748338" y="3827463"/>
          <p14:tracePt t="87305" x="5748338" y="3819525"/>
          <p14:tracePt t="87313" x="5748338" y="3811588"/>
          <p14:tracePt t="87321" x="5756275" y="3803650"/>
          <p14:tracePt t="87328" x="5764213" y="3787775"/>
          <p14:tracePt t="87335" x="5764213" y="3779838"/>
          <p14:tracePt t="87343" x="5764213" y="3771900"/>
          <p14:tracePt t="87350" x="5772150" y="3763963"/>
          <p14:tracePt t="87358" x="5780088" y="3756025"/>
          <p14:tracePt t="87365" x="5780088" y="3740150"/>
          <p14:tracePt t="87374" x="5780088" y="3732213"/>
          <p14:tracePt t="87380" x="5780088" y="3716338"/>
          <p14:tracePt t="87388" x="5788025" y="3700463"/>
          <p14:tracePt t="87395" x="5788025" y="3684588"/>
          <p14:tracePt t="87405" x="5795963" y="3660775"/>
          <p14:tracePt t="87411" x="5795963" y="3652838"/>
          <p14:tracePt t="87418" x="5795963" y="3636963"/>
          <p14:tracePt t="87425" x="5795963" y="3621088"/>
          <p14:tracePt t="87433" x="5795963" y="3605213"/>
          <p14:tracePt t="87441" x="5795963" y="3595688"/>
          <p14:tracePt t="87448" x="5795963" y="3579813"/>
          <p14:tracePt t="87455" x="5795963" y="3571875"/>
          <p14:tracePt t="87463" x="5795963" y="3563938"/>
          <p14:tracePt t="87471" x="5795963" y="3556000"/>
          <p14:tracePt t="87478" x="5788025" y="3548063"/>
          <p14:tracePt t="87852" x="5788025" y="3540125"/>
          <p14:tracePt t="87883" x="5788025" y="3532188"/>
          <p14:tracePt t="87908" x="5780088" y="3532188"/>
          <p14:tracePt t="87913" x="5780088" y="3524250"/>
          <p14:tracePt t="87951" x="5772150" y="3524250"/>
          <p14:tracePt t="87958" x="5772150" y="3516313"/>
          <p14:tracePt t="87972" x="5772150" y="3508375"/>
          <p14:tracePt t="87982" x="5764213" y="3500438"/>
          <p14:tracePt t="87987" x="5756275" y="3492500"/>
          <p14:tracePt t="87995" x="5748338" y="3484563"/>
          <p14:tracePt t="88005" x="5740400" y="3476625"/>
          <p14:tracePt t="88018" x="5732463" y="3468688"/>
          <p14:tracePt t="92816" x="5724525" y="3476625"/>
          <p14:tracePt t="92855" x="5716588" y="3484563"/>
          <p14:tracePt t="93020" x="5708650" y="3484563"/>
          <p14:tracePt t="98387" x="5708650" y="3500438"/>
          <p14:tracePt t="98388" x="5708650" y="3524250"/>
          <p14:tracePt t="98389" x="5716588" y="3532188"/>
          <p14:tracePt t="98390" x="5724525" y="3548063"/>
          <p14:tracePt t="98391" x="5724525" y="3556000"/>
          <p14:tracePt t="98392" x="5732463" y="3563938"/>
          <p14:tracePt t="98407" x="5748338" y="3613150"/>
          <p14:tracePt t="98414" x="5748338" y="3621088"/>
          <p14:tracePt t="98459" x="5748338" y="3629025"/>
          <p14:tracePt t="98466" x="5748338" y="3636963"/>
          <p14:tracePt t="98489" x="5748338" y="3644900"/>
          <p14:tracePt t="98504" x="5748338" y="3652838"/>
          <p14:tracePt t="98526" x="5756275" y="3652838"/>
          <p14:tracePt t="98534" x="5756275" y="3660775"/>
          <p14:tracePt t="98541" x="5756275" y="3668713"/>
          <p14:tracePt t="98549" x="5764213" y="3668713"/>
          <p14:tracePt t="98556" x="5764213" y="3676650"/>
          <p14:tracePt t="98572" x="5764213" y="3684588"/>
          <p14:tracePt t="98586" x="5764213" y="3692525"/>
          <p14:tracePt t="98594" x="5764213" y="3700463"/>
          <p14:tracePt t="98609" x="5764213" y="3708400"/>
          <p14:tracePt t="98624" x="5764213" y="3716338"/>
          <p14:tracePt t="98631" x="5764213" y="3724275"/>
          <p14:tracePt t="98639" x="5764213" y="3732213"/>
          <p14:tracePt t="98647" x="5764213" y="3740150"/>
          <p14:tracePt t="98653" x="5772150" y="3748088"/>
          <p14:tracePt t="98662" x="5772150" y="3756025"/>
          <p14:tracePt t="98668" x="5772150" y="3771900"/>
          <p14:tracePt t="98676" x="5772150" y="3779838"/>
          <p14:tracePt t="98684" x="5772150" y="3787775"/>
          <p14:tracePt t="98691" x="5772150" y="3803650"/>
          <p14:tracePt t="98699" x="5772150" y="3819525"/>
          <p14:tracePt t="98714" x="5772150" y="3827463"/>
          <p14:tracePt t="98721" x="5772150" y="3835400"/>
          <p14:tracePt t="98729" x="5772150" y="3843338"/>
          <p14:tracePt t="98736" x="5772150" y="3851275"/>
          <p14:tracePt t="98751" x="5772150" y="3867150"/>
          <p14:tracePt t="98766" x="5772150" y="3875088"/>
          <p14:tracePt t="98773" x="5772150" y="3883025"/>
          <p14:tracePt t="98783" x="5772150" y="3890963"/>
          <p14:tracePt t="98819" x="5772150" y="3898900"/>
          <p14:tracePt t="98842" x="5772150" y="3906838"/>
          <p14:tracePt t="98856" x="5772150" y="3914775"/>
          <p14:tracePt t="98865" x="5772150" y="3922713"/>
          <p14:tracePt t="98881" x="5772150" y="3930650"/>
          <p14:tracePt t="98894" x="5772150" y="3938588"/>
          <p14:tracePt t="98911" x="5772150" y="3956050"/>
          <p14:tracePt t="98917" x="5772150" y="3963988"/>
          <p14:tracePt t="98933" x="5772150" y="3979863"/>
          <p14:tracePt t="98939" x="5772150" y="3987800"/>
          <p14:tracePt t="98948" x="5772150" y="3995738"/>
          <p14:tracePt t="98965" x="5780088" y="4003675"/>
          <p14:tracePt t="98971" x="5780088" y="4011613"/>
          <p14:tracePt t="98977" x="5788025" y="4011613"/>
          <p14:tracePt t="98992" x="5788025" y="4019550"/>
          <p14:tracePt t="99000" x="5788025" y="4027488"/>
          <p14:tracePt t="99029" x="5788025" y="4035425"/>
          <p14:tracePt t="99051" x="5795963" y="4043363"/>
          <p14:tracePt t="99083" x="5795963" y="4051300"/>
          <p14:tracePt t="99090" x="5795963" y="4059238"/>
          <p14:tracePt t="117120" x="5795963" y="4051300"/>
          <p14:tracePt t="117157" x="5795963" y="4043363"/>
          <p14:tracePt t="117495" x="5795963" y="4035425"/>
          <p14:tracePt t="117503" x="5795963" y="4027488"/>
          <p14:tracePt t="117510" x="5788025" y="4003675"/>
          <p14:tracePt t="117518" x="5756275" y="3987800"/>
          <p14:tracePt t="117526" x="5724525" y="3963988"/>
          <p14:tracePt t="117533" x="5676900" y="3948113"/>
          <p14:tracePt t="117541" x="5588000" y="3930650"/>
          <p14:tracePt t="117549" x="5524500" y="3914775"/>
          <p14:tracePt t="117556" x="5461000" y="3906838"/>
          <p14:tracePt t="117564" x="5373688" y="3898900"/>
          <p14:tracePt t="117571" x="5284788" y="3898900"/>
          <p14:tracePt t="117578" x="5173663" y="3890963"/>
          <p14:tracePt t="117586" x="5054600" y="3890963"/>
          <p14:tracePt t="117593" x="4975225" y="3890963"/>
          <p14:tracePt t="117601" x="4886325" y="3890963"/>
          <p14:tracePt t="117609" x="4830763" y="3890963"/>
          <p14:tracePt t="117616" x="4799013" y="3890963"/>
          <p14:tracePt t="117625" x="4775200" y="3890963"/>
          <p14:tracePt t="117631" x="4759325" y="3890963"/>
          <p14:tracePt t="117638" x="4751388" y="3890963"/>
          <p14:tracePt t="117885" x="4759325" y="3890963"/>
          <p14:tracePt t="117893" x="4759325" y="3883025"/>
          <p14:tracePt t="117901" x="4775200" y="3883025"/>
          <p14:tracePt t="117916" x="4791075" y="3875088"/>
          <p14:tracePt t="117924" x="4799013" y="3867150"/>
          <p14:tracePt t="117931" x="4806950" y="3867150"/>
          <p14:tracePt t="117938" x="4822825" y="3859213"/>
          <p14:tracePt t="117946" x="4830763" y="3851275"/>
          <p14:tracePt t="117964" x="4854575" y="3851275"/>
          <p14:tracePt t="117971" x="4854575" y="3843338"/>
          <p14:tracePt t="117975" x="4862513" y="3843338"/>
          <p14:tracePt t="117983" x="4862513" y="3835400"/>
          <p14:tracePt t="118066" x="4870450" y="3835400"/>
          <p14:tracePt t="118074" x="4878388" y="3835400"/>
          <p14:tracePt t="118081" x="4894263" y="3827463"/>
          <p14:tracePt t="118097" x="4910138" y="3819525"/>
          <p14:tracePt t="118103" x="4926013" y="3819525"/>
          <p14:tracePt t="118113" x="4943475" y="3811588"/>
          <p14:tracePt t="118118" x="4959350" y="3803650"/>
          <p14:tracePt t="118126" x="4983163" y="3795713"/>
          <p14:tracePt t="118133" x="4999038" y="3795713"/>
          <p14:tracePt t="118141" x="5022850" y="3787775"/>
          <p14:tracePt t="118150" x="5062538" y="3771900"/>
          <p14:tracePt t="118156" x="5094288" y="3756025"/>
          <p14:tracePt t="118163" x="5110163" y="3748088"/>
          <p14:tracePt t="118170" x="5141913" y="3732213"/>
          <p14:tracePt t="118179" x="5189538" y="3700463"/>
          <p14:tracePt t="118190" x="5245100" y="3660775"/>
          <p14:tracePt t="118192" x="5292725" y="3636963"/>
          <p14:tracePt t="118200" x="5397500" y="3571875"/>
          <p14:tracePt t="118208" x="5445125" y="3548063"/>
          <p14:tracePt t="118216" x="5468938" y="3540125"/>
          <p14:tracePt t="118223" x="5492750" y="3524250"/>
          <p14:tracePt t="118232" x="5516563" y="3524250"/>
          <p14:tracePt t="118239" x="5532438" y="3524250"/>
          <p14:tracePt t="118247" x="5540375" y="3524250"/>
          <p14:tracePt t="118261" x="5548313" y="3524250"/>
          <p14:tracePt t="118455" x="5556250" y="3524250"/>
          <p14:tracePt t="118471" x="5564188" y="3524250"/>
          <p14:tracePt t="118486" x="5580063" y="3524250"/>
          <p14:tracePt t="118493" x="5588000" y="3524250"/>
          <p14:tracePt t="118501" x="5603875" y="3524250"/>
          <p14:tracePt t="118509" x="5619750" y="3532188"/>
          <p14:tracePt t="118516" x="5627688" y="3532188"/>
          <p14:tracePt t="118523" x="5643563" y="3532188"/>
          <p14:tracePt t="118532" x="5659438" y="3532188"/>
          <p14:tracePt t="118538" x="5684838" y="3532188"/>
          <p14:tracePt t="118546" x="5708650" y="3532188"/>
          <p14:tracePt t="118553" x="5732463" y="3532188"/>
          <p14:tracePt t="118563" x="5748338" y="3532188"/>
          <p14:tracePt t="118568" x="5764213" y="3532188"/>
          <p14:tracePt t="118576" x="5788025" y="3532188"/>
          <p14:tracePt t="118583" x="5811838" y="3532188"/>
          <p14:tracePt t="118591" x="5843588" y="3532188"/>
          <p14:tracePt t="118599" x="5859463" y="3532188"/>
          <p14:tracePt t="118606" x="5883275" y="3540125"/>
          <p14:tracePt t="118613" x="5899150" y="3540125"/>
          <p14:tracePt t="118621" x="5907088" y="3540125"/>
          <p14:tracePt t="118629" x="5930900" y="3540125"/>
          <p14:tracePt t="118635" x="5938838" y="3540125"/>
          <p14:tracePt t="118643" x="5946775" y="3540125"/>
          <p14:tracePt t="118651" x="5954713" y="3540125"/>
          <p14:tracePt t="118704" x="5962650" y="3540125"/>
          <p14:tracePt t="118795" x="5962650" y="3532188"/>
          <p14:tracePt t="118809" x="5954713" y="3524250"/>
          <p14:tracePt t="118818" x="5946775" y="3516313"/>
          <p14:tracePt t="118824" x="5922963" y="3508375"/>
          <p14:tracePt t="118833" x="5907088" y="3508375"/>
          <p14:tracePt t="118839" x="5891213" y="3500438"/>
          <p14:tracePt t="118849" x="5867400" y="3500438"/>
          <p14:tracePt t="118854" x="5843588" y="3500438"/>
          <p14:tracePt t="118862" x="5819775" y="3500438"/>
          <p14:tracePt t="118869" x="5811838" y="3500438"/>
          <p14:tracePt t="118877" x="5795963" y="3500438"/>
          <p14:tracePt t="118885" x="5780088" y="3500438"/>
          <p14:tracePt t="118892" x="5764213" y="3492500"/>
          <p14:tracePt t="118901" x="5748338" y="3492500"/>
          <p14:tracePt t="118907" x="5740400" y="3492500"/>
          <p14:tracePt t="118932" x="5732463" y="3492500"/>
          <p14:tracePt t="118974" x="5724525" y="3492500"/>
          <p14:tracePt t="118989" x="5716588" y="3492500"/>
          <p14:tracePt t="118997" x="5708650" y="3492500"/>
          <p14:tracePt t="119004" x="5700713" y="3492500"/>
          <p14:tracePt t="119012" x="5692775" y="3492500"/>
          <p14:tracePt t="119019" x="5684838" y="3492500"/>
          <p14:tracePt t="119027" x="5676900" y="3492500"/>
          <p14:tracePt t="119036" x="5667375" y="3492500"/>
          <p14:tracePt t="119041" x="5659438" y="3492500"/>
          <p14:tracePt t="119050" x="5651500" y="3492500"/>
          <p14:tracePt t="119057" x="5643563" y="3492500"/>
          <p14:tracePt t="119065" x="5635625" y="3492500"/>
          <p14:tracePt t="119072" x="5627688" y="3492500"/>
          <p14:tracePt t="119087" x="5619750" y="3492500"/>
          <p14:tracePt t="119096" x="5611813" y="3492500"/>
          <p14:tracePt t="119118" x="5603875" y="3492500"/>
          <p14:tracePt t="119260" x="5611813" y="3492500"/>
          <p14:tracePt t="119268" x="5619750" y="3492500"/>
          <p14:tracePt t="119284" x="5627688" y="3500438"/>
          <p14:tracePt t="119289" x="5635625" y="3500438"/>
          <p14:tracePt t="119305" x="5643563" y="3500438"/>
          <p14:tracePt t="119313" x="5651500" y="3500438"/>
          <p14:tracePt t="119319" x="5659438" y="3500438"/>
          <p14:tracePt t="119346" x="5667375" y="3500438"/>
          <p14:tracePt t="122247" x="0" y="0"/>
        </p14:tracePtLst>
      </p14:laserTraceLst>
    </p:ext>
    <p:ext uri="{E180D4A7-C9FB-4DFB-919C-405C955672EB}">
      <p14:showEvtLst xmlns:p14="http://schemas.microsoft.com/office/powerpoint/2010/main">
        <p14:playEvt time="218" objId="5"/>
        <p14:stopEvt time="123186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9E2AA0-F729-4083-BED6-E6262891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E7C0ADF-A119-4844-9803-5592F156B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13">
            <a:hlinkClick r:id="" action="ppaction://media"/>
            <a:extLst>
              <a:ext uri="{FF2B5EF4-FFF2-40B4-BE49-F238E27FC236}">
                <a16:creationId xmlns:a16="http://schemas.microsoft.com/office/drawing/2014/main" id="{14345B7D-A63F-42D1-978E-B2BB9ABF67E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38337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303"/>
    </mc:Choice>
    <mc:Fallback>
      <p:transition spd="slow" advTm="126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3" x="5851525" y="1698625"/>
          <p14:tracePt t="3780" x="5859463" y="1698625"/>
          <p14:tracePt t="3789" x="5867400" y="1698625"/>
          <p14:tracePt t="3818" x="5875338" y="1698625"/>
          <p14:tracePt t="3834" x="5883275" y="1698625"/>
          <p14:tracePt t="3848" x="5891213" y="1698625"/>
          <p14:tracePt t="3857" x="5899150" y="1698625"/>
          <p14:tracePt t="3900" x="5907088" y="1698625"/>
          <p14:tracePt t="3908" x="5907088" y="1690688"/>
          <p14:tracePt t="3922" x="5915025" y="1690688"/>
          <p14:tracePt t="3945" x="5922963" y="1690688"/>
          <p14:tracePt t="3960" x="5930900" y="1690688"/>
          <p14:tracePt t="4192" x="5922963" y="1690688"/>
          <p14:tracePt t="4209" x="5915025" y="1690688"/>
          <p14:tracePt t="4223" x="5907088" y="1690688"/>
          <p14:tracePt t="4230" x="5891213" y="1690688"/>
          <p14:tracePt t="4238" x="5883275" y="1690688"/>
          <p14:tracePt t="4245" x="5867400" y="1690688"/>
          <p14:tracePt t="4254" x="5859463" y="1690688"/>
          <p14:tracePt t="4260" x="5851525" y="1690688"/>
          <p14:tracePt t="4268" x="5843588" y="1690688"/>
          <p14:tracePt t="4275" x="5827713" y="1690688"/>
          <p14:tracePt t="4284" x="5811838" y="1690688"/>
          <p14:tracePt t="4291" x="5803900" y="1690688"/>
          <p14:tracePt t="4298" x="5788025" y="1690688"/>
          <p14:tracePt t="4305" x="5772150" y="1690688"/>
          <p14:tracePt t="4313" x="5756275" y="1698625"/>
          <p14:tracePt t="4322" x="5732463" y="1698625"/>
          <p14:tracePt t="4328" x="5724525" y="1698625"/>
          <p14:tracePt t="4335" x="5692775" y="1698625"/>
          <p14:tracePt t="4343" x="5676900" y="1698625"/>
          <p14:tracePt t="4350" x="5667375" y="1698625"/>
          <p14:tracePt t="4358" x="5659438" y="1698625"/>
          <p14:tracePt t="4365" x="5651500" y="1698625"/>
          <p14:tracePt t="4372" x="5643563" y="1698625"/>
          <p14:tracePt t="4537" x="5635625" y="1698625"/>
          <p14:tracePt t="4553" x="5619750" y="1698625"/>
          <p14:tracePt t="4560" x="5611813" y="1698625"/>
          <p14:tracePt t="4568" x="5603875" y="1698625"/>
          <p14:tracePt t="4575" x="5588000" y="1698625"/>
          <p14:tracePt t="4583" x="5572125" y="1698625"/>
          <p14:tracePt t="4591" x="5548313" y="1698625"/>
          <p14:tracePt t="4597" x="5524500" y="1698625"/>
          <p14:tracePt t="4606" x="5500688" y="1698625"/>
          <p14:tracePt t="4613" x="5492750" y="1698625"/>
          <p14:tracePt t="4621" x="5476875" y="1698625"/>
          <p14:tracePt t="4628" x="5453063" y="1698625"/>
          <p14:tracePt t="4635" x="5437188" y="1698625"/>
          <p14:tracePt t="4643" x="5421313" y="1706563"/>
          <p14:tracePt t="4650" x="5405438" y="1706563"/>
          <p14:tracePt t="4658" x="5389563" y="1706563"/>
          <p14:tracePt t="4669" x="5373688" y="1714500"/>
          <p14:tracePt t="4674" x="5365750" y="1714500"/>
          <p14:tracePt t="4680" x="5357813" y="1722438"/>
          <p14:tracePt t="4688" x="5334000" y="1722438"/>
          <p14:tracePt t="4695" x="5326063" y="1722438"/>
          <p14:tracePt t="4703" x="5318125" y="1722438"/>
          <p14:tracePt t="4710" x="5300663" y="1722438"/>
          <p14:tracePt t="4718" x="5284788" y="1722438"/>
          <p14:tracePt t="4725" x="5268913" y="1730375"/>
          <p14:tracePt t="4733" x="5253038" y="1730375"/>
          <p14:tracePt t="4742" x="5245100" y="1730375"/>
          <p14:tracePt t="4748" x="5221288" y="1730375"/>
          <p14:tracePt t="4755" x="5213350" y="1730375"/>
          <p14:tracePt t="4763" x="5197475" y="1730375"/>
          <p14:tracePt t="4770" x="5189538" y="1730375"/>
          <p14:tracePt t="4779" x="5181600" y="1730375"/>
          <p14:tracePt t="4785" x="5165725" y="1730375"/>
          <p14:tracePt t="4800" x="5157788" y="1730375"/>
          <p14:tracePt t="4808" x="5149850" y="1730375"/>
          <p14:tracePt t="4816" x="5141913" y="1730375"/>
          <p14:tracePt t="4824" x="5133975" y="1730375"/>
          <p14:tracePt t="4830" x="5126038" y="1730375"/>
          <p14:tracePt t="4839" x="5118100" y="1730375"/>
          <p14:tracePt t="4845" x="5110163" y="1730375"/>
          <p14:tracePt t="4857" x="5094288" y="1730375"/>
          <p14:tracePt t="4860" x="5078413" y="1730375"/>
          <p14:tracePt t="4868" x="5062538" y="1730375"/>
          <p14:tracePt t="4876" x="5046663" y="1730375"/>
          <p14:tracePt t="4885" x="5038725" y="1730375"/>
          <p14:tracePt t="4892" x="5006975" y="1730375"/>
          <p14:tracePt t="4898" x="4991100" y="1730375"/>
          <p14:tracePt t="4906" x="4975225" y="1730375"/>
          <p14:tracePt t="4913" x="4967288" y="1730375"/>
          <p14:tracePt t="4921" x="4943475" y="1722438"/>
          <p14:tracePt t="4929" x="4933950" y="1722438"/>
          <p14:tracePt t="4935" x="4918075" y="1722438"/>
          <p14:tracePt t="4943" x="4910138" y="1722438"/>
          <p14:tracePt t="4950" x="4902200" y="1722438"/>
          <p14:tracePt t="4958" x="4894263" y="1722438"/>
          <p14:tracePt t="4980" x="4886325" y="1722438"/>
          <p14:tracePt t="5549" x="4894263" y="1722438"/>
          <p14:tracePt t="5572" x="4910138" y="1722438"/>
          <p14:tracePt t="5595" x="4918075" y="1722438"/>
          <p14:tracePt t="5610" x="4918075" y="1730375"/>
          <p14:tracePt t="5618" x="4926013" y="1730375"/>
          <p14:tracePt t="5649" x="4933950" y="1730375"/>
          <p14:tracePt t="5671" x="4943475" y="1730375"/>
          <p14:tracePt t="5797" x="4951413" y="1730375"/>
          <p14:tracePt t="5805" x="4959350" y="1730375"/>
          <p14:tracePt t="5813" x="4967288" y="1730375"/>
          <p14:tracePt t="5822" x="4983163" y="1730375"/>
          <p14:tracePt t="5828" x="4991100" y="1738313"/>
          <p14:tracePt t="5835" x="5006975" y="1738313"/>
          <p14:tracePt t="5842" x="5014913" y="1746250"/>
          <p14:tracePt t="5850" x="5038725" y="1746250"/>
          <p14:tracePt t="5858" x="5054600" y="1746250"/>
          <p14:tracePt t="5865" x="5070475" y="1746250"/>
          <p14:tracePt t="5873" x="5094288" y="1754188"/>
          <p14:tracePt t="5880" x="5110163" y="1754188"/>
          <p14:tracePt t="5887" x="5118100" y="1762125"/>
          <p14:tracePt t="5896" x="5141913" y="1762125"/>
          <p14:tracePt t="5908" x="5165725" y="1762125"/>
          <p14:tracePt t="5920" x="5189538" y="1762125"/>
          <p14:tracePt t="5925" x="5205413" y="1770063"/>
          <p14:tracePt t="5933" x="5221288" y="1770063"/>
          <p14:tracePt t="5941" x="5229225" y="1770063"/>
          <p14:tracePt t="5948" x="5237163" y="1770063"/>
          <p14:tracePt t="5955" x="5245100" y="1778000"/>
          <p14:tracePt t="5963" x="5253038" y="1778000"/>
          <p14:tracePt t="5971" x="5260975" y="1778000"/>
          <p14:tracePt t="5985" x="5268913" y="1778000"/>
          <p14:tracePt t="6000" x="5276850" y="1778000"/>
          <p14:tracePt t="6030" x="5284788" y="1778000"/>
          <p14:tracePt t="6037" x="5292725" y="1778000"/>
          <p14:tracePt t="6054" x="5300663" y="1778000"/>
          <p14:tracePt t="6068" x="5310188" y="1778000"/>
          <p14:tracePt t="6084" x="5318125" y="1778000"/>
          <p14:tracePt t="6090" x="5326063" y="1778000"/>
          <p14:tracePt t="6098" x="5341938" y="1778000"/>
          <p14:tracePt t="6113" x="5349875" y="1778000"/>
          <p14:tracePt t="6121" x="5357813" y="1778000"/>
          <p14:tracePt t="6128" x="5365750" y="1778000"/>
          <p14:tracePt t="6137" x="5373688" y="1778000"/>
          <p14:tracePt t="6143" x="5389563" y="1778000"/>
          <p14:tracePt t="6150" x="5397500" y="1778000"/>
          <p14:tracePt t="6158" x="5405438" y="1778000"/>
          <p14:tracePt t="6165" x="5413375" y="1778000"/>
          <p14:tracePt t="6173" x="5437188" y="1778000"/>
          <p14:tracePt t="6187" x="5445125" y="1778000"/>
          <p14:tracePt t="6195" x="5453063" y="1778000"/>
          <p14:tracePt t="6204" x="5461000" y="1778000"/>
          <p14:tracePt t="6210" x="5476875" y="1778000"/>
          <p14:tracePt t="6218" x="5484813" y="1778000"/>
          <p14:tracePt t="6225" x="5492750" y="1778000"/>
          <p14:tracePt t="6233" x="5500688" y="1785938"/>
          <p14:tracePt t="6241" x="5516563" y="1785938"/>
          <p14:tracePt t="6248" x="5524500" y="1785938"/>
          <p14:tracePt t="6256" x="5540375" y="1785938"/>
          <p14:tracePt t="6263" x="5548313" y="1785938"/>
          <p14:tracePt t="6272" x="5572125" y="1785938"/>
          <p14:tracePt t="6278" x="5588000" y="1785938"/>
          <p14:tracePt t="6293" x="5595938" y="1793875"/>
          <p14:tracePt t="6301" x="5611813" y="1793875"/>
          <p14:tracePt t="6308" x="5619750" y="1801813"/>
          <p14:tracePt t="6316" x="5627688" y="1801813"/>
          <p14:tracePt t="6324" x="5635625" y="1801813"/>
          <p14:tracePt t="6338" x="5651500" y="1801813"/>
          <p14:tracePt t="6347" x="5659438" y="1801813"/>
          <p14:tracePt t="6355" x="5667375" y="1801813"/>
          <p14:tracePt t="6360" x="5676900" y="1801813"/>
          <p14:tracePt t="6368" x="5684838" y="1801813"/>
          <p14:tracePt t="6375" x="5692775" y="1801813"/>
          <p14:tracePt t="6386" x="5700713" y="1801813"/>
          <p14:tracePt t="6391" x="5716588" y="1809750"/>
          <p14:tracePt t="6398" x="5724525" y="1809750"/>
          <p14:tracePt t="6406" x="5740400" y="1809750"/>
          <p14:tracePt t="6413" x="5748338" y="1809750"/>
          <p14:tracePt t="6428" x="5764213" y="1809750"/>
          <p14:tracePt t="6436" x="5772150" y="1809750"/>
          <p14:tracePt t="6443" x="5780088" y="1809750"/>
          <p14:tracePt t="6450" x="5788025" y="1809750"/>
          <p14:tracePt t="6459" x="5803900" y="1809750"/>
          <p14:tracePt t="6474" x="5811838" y="1809750"/>
          <p14:tracePt t="6487" x="5819775" y="1809750"/>
          <p14:tracePt t="6496" x="5827713" y="1809750"/>
          <p14:tracePt t="6504" x="5835650" y="1809750"/>
          <p14:tracePt t="6511" x="5843588" y="1809750"/>
          <p14:tracePt t="6525" x="5851525" y="1809750"/>
          <p14:tracePt t="6533" x="5859463" y="1809750"/>
          <p14:tracePt t="6541" x="5867400" y="1809750"/>
          <p14:tracePt t="6556" x="5875338" y="1809750"/>
          <p14:tracePt t="6563" x="5883275" y="1809750"/>
          <p14:tracePt t="6571" x="5891213" y="1809750"/>
          <p14:tracePt t="6587" x="5899150" y="1809750"/>
          <p14:tracePt t="6643" x="5907088" y="1809750"/>
          <p14:tracePt t="6653" x="5915025" y="1809750"/>
          <p14:tracePt t="6766" x="5922963" y="1809750"/>
          <p14:tracePt t="9806" x="5922963" y="1801813"/>
          <p14:tracePt t="9888" x="5922963" y="1793875"/>
          <p14:tracePt t="9901" x="5922963" y="1785938"/>
          <p14:tracePt t="9908" x="5915025" y="1785938"/>
          <p14:tracePt t="9916" x="5907088" y="1785938"/>
          <p14:tracePt t="9932" x="5899150" y="1785938"/>
          <p14:tracePt t="9938" x="5891213" y="1785938"/>
          <p14:tracePt t="9953" x="5891213" y="1778000"/>
          <p14:tracePt t="9960" x="5883275" y="1778000"/>
          <p14:tracePt t="9969" x="5875338" y="1778000"/>
          <p14:tracePt t="9984" x="5867400" y="1778000"/>
          <p14:tracePt t="10043" x="5859463" y="1778000"/>
          <p14:tracePt t="10058" x="5851525" y="1778000"/>
          <p14:tracePt t="10066" x="5843588" y="1778000"/>
          <p14:tracePt t="10073" x="5835650" y="1770063"/>
          <p14:tracePt t="10088" x="5819775" y="1770063"/>
          <p14:tracePt t="10104" x="5803900" y="1762125"/>
          <p14:tracePt t="10110" x="5795963" y="1762125"/>
          <p14:tracePt t="10118" x="5788025" y="1762125"/>
          <p14:tracePt t="10125" x="5780088" y="1754188"/>
          <p14:tracePt t="10134" x="5772150" y="1754188"/>
          <p14:tracePt t="10140" x="5764213" y="1754188"/>
          <p14:tracePt t="10149" x="5756275" y="1754188"/>
          <p14:tracePt t="10164" x="5748338" y="1754188"/>
          <p14:tracePt t="10178" x="5740400" y="1754188"/>
          <p14:tracePt t="10193" x="5724525" y="1754188"/>
          <p14:tracePt t="10200" x="5716588" y="1754188"/>
          <p14:tracePt t="10208" x="5708650" y="1754188"/>
          <p14:tracePt t="10216" x="5700713" y="1746250"/>
          <p14:tracePt t="10223" x="5692775" y="1746250"/>
          <p14:tracePt t="10230" x="5676900" y="1746250"/>
          <p14:tracePt t="10238" x="5667375" y="1746250"/>
          <p14:tracePt t="10246" x="5643563" y="1738313"/>
          <p14:tracePt t="10253" x="5627688" y="1738313"/>
          <p14:tracePt t="10260" x="5619750" y="1738313"/>
          <p14:tracePt t="10269" x="5603875" y="1738313"/>
          <p14:tracePt t="10275" x="5588000" y="1738313"/>
          <p14:tracePt t="10283" x="5572125" y="1730375"/>
          <p14:tracePt t="10290" x="5564188" y="1730375"/>
          <p14:tracePt t="10298" x="5548313" y="1730375"/>
          <p14:tracePt t="10305" x="5540375" y="1722438"/>
          <p14:tracePt t="10320" x="5532438" y="1722438"/>
          <p14:tracePt t="10328" x="5524500" y="1722438"/>
          <p14:tracePt t="10336" x="5516563" y="1722438"/>
          <p14:tracePt t="13483" x="5500688" y="1722438"/>
          <p14:tracePt t="13485" x="5453063" y="1714500"/>
          <p14:tracePt t="13487" x="5397500" y="1714500"/>
          <p14:tracePt t="13488" x="5389563" y="1722438"/>
          <p14:tracePt t="13501" x="5205413" y="1809750"/>
          <p14:tracePt t="13508" x="5181600" y="1817688"/>
          <p14:tracePt t="13516" x="5157788" y="1825625"/>
          <p14:tracePt t="13523" x="5126038" y="1849438"/>
          <p14:tracePt t="13531" x="5102225" y="1857375"/>
          <p14:tracePt t="13538" x="5062538" y="1865313"/>
          <p14:tracePt t="13546" x="5022850" y="1873250"/>
          <p14:tracePt t="13553" x="4991100" y="1881188"/>
          <p14:tracePt t="13560" x="4951413" y="1890713"/>
          <p14:tracePt t="13568" x="4910138" y="1898650"/>
          <p14:tracePt t="13575" x="4870450" y="1898650"/>
          <p14:tracePt t="13583" x="4838700" y="1898650"/>
          <p14:tracePt t="13590" x="4814888" y="1898650"/>
          <p14:tracePt t="13598" x="4791075" y="1898650"/>
          <p14:tracePt t="13605" x="4783138" y="1898650"/>
          <p14:tracePt t="13614" x="4767263" y="1898650"/>
          <p14:tracePt t="13621" x="4759325" y="1898650"/>
          <p14:tracePt t="13785" x="4759325" y="1890713"/>
          <p14:tracePt t="13792" x="4759325" y="1881188"/>
          <p14:tracePt t="13807" x="4759325" y="1873250"/>
          <p14:tracePt t="13825" x="4759325" y="1865313"/>
          <p14:tracePt t="13838" x="4767263" y="1857375"/>
          <p14:tracePt t="13854" x="4775200" y="1849438"/>
          <p14:tracePt t="13860" x="4783138" y="1849438"/>
          <p14:tracePt t="13868" x="4783138" y="1841500"/>
          <p14:tracePt t="13875" x="4791075" y="1841500"/>
          <p14:tracePt t="13900" x="4806950" y="1833563"/>
          <p14:tracePt t="13915" x="4814888" y="1825625"/>
          <p14:tracePt t="13920" x="4814888" y="1817688"/>
          <p14:tracePt t="13935" x="4822825" y="1817688"/>
          <p14:tracePt t="13943" x="4822825" y="1809750"/>
          <p14:tracePt t="13958" x="4830763" y="1809750"/>
          <p14:tracePt t="13980" x="4838700" y="1801813"/>
          <p14:tracePt t="14026" x="4846638" y="1801813"/>
          <p14:tracePt t="14034" x="4846638" y="1793875"/>
          <p14:tracePt t="14056" x="4846638" y="1785938"/>
          <p14:tracePt t="14078" x="4854575" y="1785938"/>
          <p14:tracePt t="14100" x="4854575" y="1778000"/>
          <p14:tracePt t="14160" x="4862513" y="1778000"/>
          <p14:tracePt t="14180" x="4862513" y="1770063"/>
          <p14:tracePt t="14236" x="4870450" y="1770063"/>
          <p14:tracePt t="14283" x="4878388" y="1770063"/>
          <p14:tracePt t="14291" x="4886325" y="1770063"/>
          <p14:tracePt t="14301" x="4902200" y="1770063"/>
          <p14:tracePt t="14306" x="4910138" y="1770063"/>
          <p14:tracePt t="14311" x="4926013" y="1770063"/>
          <p14:tracePt t="14319" x="4943475" y="1770063"/>
          <p14:tracePt t="14326" x="4967288" y="1770063"/>
          <p14:tracePt t="14335" x="4999038" y="1770063"/>
          <p14:tracePt t="14341" x="5046663" y="1770063"/>
          <p14:tracePt t="14349" x="5078413" y="1770063"/>
          <p14:tracePt t="14356" x="5110163" y="1770063"/>
          <p14:tracePt t="14365" x="5165725" y="1770063"/>
          <p14:tracePt t="14373" x="5213350" y="1770063"/>
          <p14:tracePt t="14379" x="5253038" y="1770063"/>
          <p14:tracePt t="14386" x="5292725" y="1770063"/>
          <p14:tracePt t="14394" x="5341938" y="1770063"/>
          <p14:tracePt t="14401" x="5357813" y="1770063"/>
          <p14:tracePt t="14409" x="5389563" y="1770063"/>
          <p14:tracePt t="14419" x="5405438" y="1778000"/>
          <p14:tracePt t="14424" x="5413375" y="1778000"/>
          <p14:tracePt t="14432" x="5437188" y="1778000"/>
          <p14:tracePt t="14439" x="5445125" y="1778000"/>
          <p14:tracePt t="14453" x="5453063" y="1778000"/>
          <p14:tracePt t="14529" x="5461000" y="1778000"/>
          <p14:tracePt t="14581" x="5468938" y="1778000"/>
          <p14:tracePt t="14649" x="5476875" y="1778000"/>
          <p14:tracePt t="15068" x="5492750" y="1778000"/>
          <p14:tracePt t="15075" x="5508625" y="1778000"/>
          <p14:tracePt t="15083" x="5524500" y="1778000"/>
          <p14:tracePt t="15090" x="5548313" y="1778000"/>
          <p14:tracePt t="15098" x="5572125" y="1778000"/>
          <p14:tracePt t="15105" x="5603875" y="1778000"/>
          <p14:tracePt t="15113" x="5627688" y="1778000"/>
          <p14:tracePt t="15120" x="5659438" y="1778000"/>
          <p14:tracePt t="15128" x="5676900" y="1778000"/>
          <p14:tracePt t="15135" x="5700713" y="1778000"/>
          <p14:tracePt t="15143" x="5724525" y="1785938"/>
          <p14:tracePt t="15150" x="5748338" y="1785938"/>
          <p14:tracePt t="15158" x="5764213" y="1785938"/>
          <p14:tracePt t="15165" x="5788025" y="1785938"/>
          <p14:tracePt t="15173" x="5795963" y="1785938"/>
          <p14:tracePt t="15181" x="5803900" y="1785938"/>
          <p14:tracePt t="15188" x="5811838" y="1785938"/>
          <p14:tracePt t="15210" x="5819775" y="1785938"/>
          <p14:tracePt t="15279" x="5827713" y="1785938"/>
          <p14:tracePt t="15294" x="5835650" y="1785938"/>
          <p14:tracePt t="15303" x="5843588" y="1785938"/>
          <p14:tracePt t="15318" x="5851525" y="1785938"/>
          <p14:tracePt t="15331" x="5859463" y="1785938"/>
          <p14:tracePt t="15349" x="5867400" y="1785938"/>
          <p14:tracePt t="15353" x="5875338" y="1785938"/>
          <p14:tracePt t="15400" x="5883275" y="1785938"/>
          <p14:tracePt t="15466" x="5883275" y="1778000"/>
          <p14:tracePt t="15702" x="5891213" y="1778000"/>
          <p14:tracePt t="16064" x="5899150" y="1770063"/>
          <p14:tracePt t="16140" x="5907088" y="1770063"/>
          <p14:tracePt t="19098" x="5954713" y="1762125"/>
          <p14:tracePt t="19100" x="6075363" y="1738313"/>
          <p14:tracePt t="19102" x="6115050" y="1738313"/>
          <p14:tracePt t="19103" x="6138863" y="1738313"/>
          <p14:tracePt t="19111" x="6218238" y="1738313"/>
          <p14:tracePt t="19118" x="6505575" y="1738313"/>
          <p14:tracePt t="19126" x="6513513" y="1738313"/>
          <p14:tracePt t="19133" x="6521450" y="1738313"/>
          <p14:tracePt t="19141" x="6537325" y="1738313"/>
          <p14:tracePt t="19156" x="6545263" y="1738313"/>
          <p14:tracePt t="19193" x="6553200" y="1738313"/>
          <p14:tracePt t="19227" x="6569075" y="1730375"/>
          <p14:tracePt t="19238" x="6577013" y="1730375"/>
          <p14:tracePt t="19253" x="6584950" y="1730375"/>
          <p14:tracePt t="19268" x="6592888" y="1730375"/>
          <p14:tracePt t="19276" x="6600825" y="1730375"/>
          <p14:tracePt t="19283" x="6608763" y="1730375"/>
          <p14:tracePt t="19291" x="6616700" y="1730375"/>
          <p14:tracePt t="19298" x="6624638" y="1730375"/>
          <p14:tracePt t="19305" x="6640513" y="1722438"/>
          <p14:tracePt t="19313" x="6648450" y="1722438"/>
          <p14:tracePt t="19324" x="6656388" y="1722438"/>
          <p14:tracePt t="19329" x="6664325" y="1722438"/>
          <p14:tracePt t="19343" x="6680200" y="1722438"/>
          <p14:tracePt t="19351" x="6688138" y="1722438"/>
          <p14:tracePt t="19359" x="6696075" y="1722438"/>
          <p14:tracePt t="19365" x="6704013" y="1722438"/>
          <p14:tracePt t="19373" x="6719888" y="1722438"/>
          <p14:tracePt t="19380" x="6743700" y="1722438"/>
          <p14:tracePt t="19388" x="6769100" y="1722438"/>
          <p14:tracePt t="19396" x="6784975" y="1722438"/>
          <p14:tracePt t="19403" x="6800850" y="1722438"/>
          <p14:tracePt t="19410" x="6816725" y="1730375"/>
          <p14:tracePt t="19418" x="6832600" y="1730375"/>
          <p14:tracePt t="19426" x="6848475" y="1730375"/>
          <p14:tracePt t="19441" x="6856413" y="1730375"/>
          <p14:tracePt t="19448" x="6856413" y="1738313"/>
          <p14:tracePt t="20062" x="6864350" y="1738313"/>
          <p14:tracePt t="20070" x="6872288" y="1738313"/>
          <p14:tracePt t="20077" x="6880225" y="1738313"/>
          <p14:tracePt t="20085" x="6888163" y="1738313"/>
          <p14:tracePt t="20101" x="6911975" y="1738313"/>
          <p14:tracePt t="20109" x="6935788" y="1746250"/>
          <p14:tracePt t="20115" x="6975475" y="1762125"/>
          <p14:tracePt t="20123" x="7015163" y="1778000"/>
          <p14:tracePt t="20130" x="7070725" y="1793875"/>
          <p14:tracePt t="20138" x="7143750" y="1817688"/>
          <p14:tracePt t="20145" x="7207250" y="1833563"/>
          <p14:tracePt t="20153" x="7286625" y="1849438"/>
          <p14:tracePt t="20162" x="7342188" y="1857375"/>
          <p14:tracePt t="20168" x="7405688" y="1873250"/>
          <p14:tracePt t="20175" x="7437438" y="1881188"/>
          <p14:tracePt t="20183" x="7493000" y="1890713"/>
          <p14:tracePt t="20191" x="7542213" y="1898650"/>
          <p14:tracePt t="20198" x="7573963" y="1906588"/>
          <p14:tracePt t="20205" x="7597775" y="1906588"/>
          <p14:tracePt t="20213" x="7613650" y="1906588"/>
          <p14:tracePt t="20220" x="7621588" y="1906588"/>
          <p14:tracePt t="20228" x="7629525" y="1906588"/>
          <p14:tracePt t="20236" x="7637463" y="1906588"/>
          <p14:tracePt t="20266" x="0" y="0"/>
        </p14:tracePtLst>
        <p14:tracePtLst>
          <p14:tracePt t="20506" x="7669213" y="1833563"/>
          <p14:tracePt t="20513" x="7669213" y="1825625"/>
          <p14:tracePt t="20559" x="7669213" y="1817688"/>
          <p14:tracePt t="20662" x="7669213" y="1809750"/>
          <p14:tracePt t="20678" x="7669213" y="1801813"/>
          <p14:tracePt t="20685" x="7653338" y="1793875"/>
          <p14:tracePt t="20693" x="7653338" y="1785938"/>
          <p14:tracePt t="20701" x="7645400" y="1785938"/>
          <p14:tracePt t="20708" x="7637463" y="1778000"/>
          <p14:tracePt t="20717" x="7621588" y="1770063"/>
          <p14:tracePt t="20724" x="7613650" y="1762125"/>
          <p14:tracePt t="20730" x="7605713" y="1754188"/>
          <p14:tracePt t="20745" x="7597775" y="1754188"/>
          <p14:tracePt t="20753" x="7597775" y="1746250"/>
          <p14:tracePt t="20762" x="7589838" y="1746250"/>
          <p14:tracePt t="20775" x="7573963" y="1738313"/>
          <p14:tracePt t="20783" x="7558088" y="1730375"/>
          <p14:tracePt t="20793" x="7542213" y="1730375"/>
          <p14:tracePt t="20798" x="7526338" y="1722438"/>
          <p14:tracePt t="20806" x="7510463" y="1714500"/>
          <p14:tracePt t="20813" x="7493000" y="1714500"/>
          <p14:tracePt t="20820" x="7477125" y="1706563"/>
          <p14:tracePt t="20829" x="7461250" y="1706563"/>
          <p14:tracePt t="20835" x="7445375" y="1698625"/>
          <p14:tracePt t="20845" x="7429500" y="1698625"/>
          <p14:tracePt t="20850" x="7421563" y="1690688"/>
          <p14:tracePt t="20859" x="7413625" y="1690688"/>
          <p14:tracePt t="20865" x="7405688" y="1690688"/>
          <p14:tracePt t="24866" x="7373938" y="1698625"/>
          <p14:tracePt t="24867" x="7231063" y="1754188"/>
          <p14:tracePt t="24868" x="7183438" y="1770063"/>
          <p14:tracePt t="24870" x="7118350" y="1793875"/>
          <p14:tracePt t="24870" x="7046913" y="1809750"/>
          <p14:tracePt t="24872" x="6975475" y="1825625"/>
          <p14:tracePt t="24873" x="6904038" y="1825625"/>
          <p14:tracePt t="24886" x="6418263" y="1865313"/>
          <p14:tracePt t="24909" x="6321425" y="1865313"/>
          <p14:tracePt t="24916" x="6297613" y="1873250"/>
          <p14:tracePt t="24924" x="6273800" y="1873250"/>
          <p14:tracePt t="24931" x="6249988" y="1881188"/>
          <p14:tracePt t="24938" x="6226175" y="1890713"/>
          <p14:tracePt t="24946" x="6210300" y="1890713"/>
          <p14:tracePt t="24954" x="6186488" y="1898650"/>
          <p14:tracePt t="24961" x="6162675" y="1898650"/>
          <p14:tracePt t="24970" x="6122988" y="1898650"/>
          <p14:tracePt t="24975" x="6091238" y="1906588"/>
          <p14:tracePt t="24984" x="6043613" y="1906588"/>
          <p14:tracePt t="24991" x="6010275" y="1906588"/>
          <p14:tracePt t="24998" x="5954713" y="1906588"/>
          <p14:tracePt t="25007" x="5907088" y="1906588"/>
          <p14:tracePt t="25013" x="5843588" y="1906588"/>
          <p14:tracePt t="25021" x="5780088" y="1906588"/>
          <p14:tracePt t="25028" x="5724525" y="1906588"/>
          <p14:tracePt t="25036" x="5667375" y="1906588"/>
          <p14:tracePt t="25044" x="5611813" y="1898650"/>
          <p14:tracePt t="25051" x="5548313" y="1898650"/>
          <p14:tracePt t="25058" x="5484813" y="1898650"/>
          <p14:tracePt t="25066" x="5421313" y="1890713"/>
          <p14:tracePt t="25075" x="5389563" y="1890713"/>
          <p14:tracePt t="25081" x="5334000" y="1890713"/>
          <p14:tracePt t="25088" x="5300663" y="1890713"/>
          <p14:tracePt t="25096" x="5268913" y="1890713"/>
          <p14:tracePt t="25105" x="5237163" y="1890713"/>
          <p14:tracePt t="25111" x="5213350" y="1890713"/>
          <p14:tracePt t="25119" x="5205413" y="1890713"/>
          <p14:tracePt t="25127" x="5197475" y="1890713"/>
          <p14:tracePt t="25133" x="5189538" y="1890713"/>
          <p14:tracePt t="25141" x="5173663" y="1890713"/>
          <p14:tracePt t="25178" x="5165725" y="1890713"/>
          <p14:tracePt t="25225" x="5157788" y="1890713"/>
          <p14:tracePt t="25240" x="5141913" y="1881188"/>
          <p14:tracePt t="25246" x="5133975" y="1873250"/>
          <p14:tracePt t="25256" x="5126038" y="1873250"/>
          <p14:tracePt t="25262" x="5118100" y="1865313"/>
          <p14:tracePt t="25271" x="5110163" y="1865313"/>
          <p14:tracePt t="25278" x="5102225" y="1865313"/>
          <p14:tracePt t="25284" x="5102225" y="1857375"/>
          <p14:tracePt t="25299" x="5094288" y="1857375"/>
          <p14:tracePt t="25307" x="5094288" y="1849438"/>
          <p14:tracePt t="25346" x="5094288" y="1841500"/>
          <p14:tracePt t="25351" x="5086350" y="1841500"/>
          <p14:tracePt t="25360" x="5086350" y="1833563"/>
          <p14:tracePt t="25367" x="5078413" y="1833563"/>
          <p14:tracePt t="25377" x="5078413" y="1825625"/>
          <p14:tracePt t="25386" x="5078413" y="1817688"/>
          <p14:tracePt t="25390" x="5070475" y="1817688"/>
          <p14:tracePt t="25397" x="5062538" y="1809750"/>
          <p14:tracePt t="25406" x="5054600" y="1793875"/>
          <p14:tracePt t="25412" x="5046663" y="1793875"/>
          <p14:tracePt t="25423" x="5038725" y="1778000"/>
          <p14:tracePt t="25427" x="5030788" y="1778000"/>
          <p14:tracePt t="25434" x="5022850" y="1778000"/>
          <p14:tracePt t="25443" x="5022850" y="1770063"/>
          <p14:tracePt t="25449" x="5014913" y="1762125"/>
          <p14:tracePt t="26437" x="5022850" y="1762125"/>
          <p14:tracePt t="26446" x="5030788" y="1762125"/>
          <p14:tracePt t="26460" x="5038725" y="1762125"/>
          <p14:tracePt t="26469" x="5046663" y="1754188"/>
          <p14:tracePt t="26483" x="5062538" y="1754188"/>
          <p14:tracePt t="26491" x="5086350" y="1754188"/>
          <p14:tracePt t="26498" x="5094288" y="1754188"/>
          <p14:tracePt t="26506" x="5118100" y="1754188"/>
          <p14:tracePt t="26513" x="5141913" y="1754188"/>
          <p14:tracePt t="26521" x="5173663" y="1754188"/>
          <p14:tracePt t="26528" x="5197475" y="1762125"/>
          <p14:tracePt t="26537" x="5229225" y="1770063"/>
          <p14:tracePt t="26543" x="5276850" y="1778000"/>
          <p14:tracePt t="26551" x="5292725" y="1778000"/>
          <p14:tracePt t="26558" x="5334000" y="1785938"/>
          <p14:tracePt t="26566" x="5373688" y="1801813"/>
          <p14:tracePt t="26574" x="5405438" y="1809750"/>
          <p14:tracePt t="26581" x="5445125" y="1817688"/>
          <p14:tracePt t="26589" x="5476875" y="1825625"/>
          <p14:tracePt t="26596" x="5524500" y="1841500"/>
          <p14:tracePt t="26604" x="5556250" y="1849438"/>
          <p14:tracePt t="26611" x="5588000" y="1849438"/>
          <p14:tracePt t="26619" x="5619750" y="1849438"/>
          <p14:tracePt t="26626" x="5659438" y="1857375"/>
          <p14:tracePt t="26633" x="5676900" y="1865313"/>
          <p14:tracePt t="26641" x="5708650" y="1865313"/>
          <p14:tracePt t="26649" x="5732463" y="1865313"/>
          <p14:tracePt t="26656" x="5756275" y="1865313"/>
          <p14:tracePt t="26663" x="5780088" y="1865313"/>
          <p14:tracePt t="26671" x="5795963" y="1865313"/>
          <p14:tracePt t="26678" x="5811838" y="1865313"/>
          <p14:tracePt t="26687" x="5835650" y="1865313"/>
          <p14:tracePt t="26693" x="5851525" y="1865313"/>
          <p14:tracePt t="26701" x="5867400" y="1865313"/>
          <p14:tracePt t="26708" x="5875338" y="1865313"/>
          <p14:tracePt t="26715" x="5883275" y="1865313"/>
          <p14:tracePt t="26723" x="5891213" y="1865313"/>
          <p14:tracePt t="26730" x="5907088" y="1865313"/>
          <p14:tracePt t="26738" x="5915025" y="1865313"/>
          <p14:tracePt t="26746" x="5922963" y="1865313"/>
          <p14:tracePt t="26763" x="5930900" y="1865313"/>
          <p14:tracePt t="26776" x="5938838" y="1865313"/>
          <p14:tracePt t="26791" x="5954713" y="1865313"/>
          <p14:tracePt t="26806" x="5962650" y="1865313"/>
          <p14:tracePt t="26814" x="5970588" y="1865313"/>
          <p14:tracePt t="26824" x="5978525" y="1865313"/>
          <p14:tracePt t="26837" x="5986463" y="1865313"/>
          <p14:tracePt t="26843" x="6002338" y="1865313"/>
          <p14:tracePt t="26851" x="6010275" y="1865313"/>
          <p14:tracePt t="26858" x="6018213" y="1865313"/>
          <p14:tracePt t="26866" x="6034088" y="1857375"/>
          <p14:tracePt t="26874" x="6043613" y="1857375"/>
          <p14:tracePt t="26881" x="6051550" y="1857375"/>
          <p14:tracePt t="26889" x="6059488" y="1849438"/>
          <p14:tracePt t="26906" x="6075363" y="1849438"/>
          <p14:tracePt t="26911" x="6091238" y="1841500"/>
          <p14:tracePt t="26920" x="6099175" y="1841500"/>
          <p14:tracePt t="26926" x="6115050" y="1833563"/>
          <p14:tracePt t="26933" x="6122988" y="1833563"/>
          <p14:tracePt t="26941" x="6130925" y="1825625"/>
          <p14:tracePt t="26952" x="6138863" y="1825625"/>
          <p14:tracePt t="26957" x="6154738" y="1817688"/>
          <p14:tracePt t="26963" x="6162675" y="1817688"/>
          <p14:tracePt t="26972" x="6170613" y="1817688"/>
          <p14:tracePt t="26978" x="6186488" y="1809750"/>
          <p14:tracePt t="26993" x="6202363" y="1809750"/>
          <p14:tracePt t="27008" x="6210300" y="1801813"/>
          <p14:tracePt t="27026" x="6226175" y="1793875"/>
          <p14:tracePt t="27031" x="6234113" y="1793875"/>
          <p14:tracePt t="27046" x="6242050" y="1793875"/>
          <p14:tracePt t="27069" x="6249988" y="1793875"/>
          <p14:tracePt t="27092" x="6257925" y="1793875"/>
          <p14:tracePt t="27099" x="6257925" y="1785938"/>
          <p14:tracePt t="27145" x="6265863" y="1785938"/>
          <p14:tracePt t="27252" x="6273800" y="1785938"/>
          <p14:tracePt t="27280" x="6281738" y="1785938"/>
          <p14:tracePt t="27329" x="6289675" y="1785938"/>
          <p14:tracePt t="27407" x="6297613" y="1785938"/>
          <p14:tracePt t="27579" x="6305550" y="1785938"/>
          <p14:tracePt t="29265" x="6313488" y="1785938"/>
          <p14:tracePt t="29274" x="6321425" y="1785938"/>
          <p14:tracePt t="29299" x="6329363" y="1785938"/>
          <p14:tracePt t="29311" x="6337300" y="1785938"/>
          <p14:tracePt t="29348" x="6345238" y="1785938"/>
          <p14:tracePt t="29356" x="6353175" y="1785938"/>
          <p14:tracePt t="29378" x="6361113" y="1785938"/>
          <p14:tracePt t="29393" x="6369050" y="1785938"/>
          <p14:tracePt t="29402" x="6384925" y="1785938"/>
          <p14:tracePt t="29408" x="6392863" y="1785938"/>
          <p14:tracePt t="29417" x="6402388" y="1785938"/>
          <p14:tracePt t="29423" x="6418263" y="1785938"/>
          <p14:tracePt t="29438" x="6426200" y="1785938"/>
          <p14:tracePt t="29446" x="6442075" y="1785938"/>
          <p14:tracePt t="29454" x="6450013" y="1785938"/>
          <p14:tracePt t="29469" x="6450013" y="1778000"/>
          <p14:tracePt t="29476" x="6457950" y="1778000"/>
          <p14:tracePt t="29544" x="6465888" y="1778000"/>
          <p14:tracePt t="29573" x="6473825" y="1778000"/>
          <p14:tracePt t="29588" x="6481763" y="1778000"/>
          <p14:tracePt t="29610" x="6489700" y="1778000"/>
          <p14:tracePt t="29618" x="6497638" y="1778000"/>
          <p14:tracePt t="29641" x="6505575" y="1778000"/>
          <p14:tracePt t="29656" x="6513513" y="1778000"/>
          <p14:tracePt t="29671" x="6521450" y="1778000"/>
          <p14:tracePt t="29678" x="6529388" y="1778000"/>
          <p14:tracePt t="29686" x="6537325" y="1778000"/>
          <p14:tracePt t="29693" x="6545263" y="1778000"/>
          <p14:tracePt t="29701" x="6569075" y="1778000"/>
          <p14:tracePt t="29709" x="6584950" y="1778000"/>
          <p14:tracePt t="29716" x="6608763" y="1778000"/>
          <p14:tracePt t="29723" x="6624638" y="1778000"/>
          <p14:tracePt t="29731" x="6640513" y="1778000"/>
          <p14:tracePt t="29738" x="6672263" y="1778000"/>
          <p14:tracePt t="29746" x="6696075" y="1778000"/>
          <p14:tracePt t="29753" x="6711950" y="1785938"/>
          <p14:tracePt t="29762" x="6727825" y="1785938"/>
          <p14:tracePt t="29769" x="6743700" y="1785938"/>
          <p14:tracePt t="29776" x="6751638" y="1785938"/>
          <p14:tracePt t="29794" x="6769100" y="1785938"/>
          <p14:tracePt t="29797" x="6777038" y="1785938"/>
          <p14:tracePt t="29805" x="6784975" y="1785938"/>
          <p14:tracePt t="29820" x="6792913" y="1785938"/>
          <p14:tracePt t="29828" x="6800850" y="1785938"/>
          <p14:tracePt t="29844" x="6808788" y="1785938"/>
          <p14:tracePt t="29861" x="6816725" y="1785938"/>
          <p14:tracePt t="29904" x="6824663" y="1785938"/>
          <p14:tracePt t="29927" x="6832600" y="1785938"/>
          <p14:tracePt t="29957" x="6840538" y="1785938"/>
          <p14:tracePt t="29987" x="6848475" y="1785938"/>
          <p14:tracePt t="30019" x="6856413" y="1785938"/>
          <p14:tracePt t="30032" x="6864350" y="1785938"/>
          <p14:tracePt t="30055" x="6872288" y="1785938"/>
          <p14:tracePt t="30061" x="6872288" y="1778000"/>
          <p14:tracePt t="30077" x="6880225" y="1778000"/>
          <p14:tracePt t="30100" x="6888163" y="1778000"/>
          <p14:tracePt t="30109" x="6888163" y="1770063"/>
          <p14:tracePt t="30115" x="6896100" y="1770063"/>
          <p14:tracePt t="30144" x="6904038" y="1770063"/>
          <p14:tracePt t="30667" x="6911975" y="1770063"/>
          <p14:tracePt t="30675" x="6927850" y="1770063"/>
          <p14:tracePt t="30682" x="6943725" y="1770063"/>
          <p14:tracePt t="30691" x="6967538" y="1762125"/>
          <p14:tracePt t="30700" x="6991350" y="1754188"/>
          <p14:tracePt t="30706" x="7015163" y="1746250"/>
          <p14:tracePt t="30713" x="7054850" y="1738313"/>
          <p14:tracePt t="30721" x="7086600" y="1738313"/>
          <p14:tracePt t="30728" x="7118350" y="1738313"/>
          <p14:tracePt t="30735" x="7175500" y="1738313"/>
          <p14:tracePt t="30742" x="7207250" y="1730375"/>
          <p14:tracePt t="30750" x="7246938" y="1730375"/>
          <p14:tracePt t="30758" x="7286625" y="1722438"/>
          <p14:tracePt t="30767" x="7302500" y="1722438"/>
          <p14:tracePt t="30773" x="7310438" y="1714500"/>
          <p14:tracePt t="30780" x="7326313" y="1714500"/>
          <p14:tracePt t="30788" x="7334250" y="1714500"/>
          <p14:tracePt t="31110" x="7342188" y="1714500"/>
          <p14:tracePt t="31126" x="7350125" y="1714500"/>
          <p14:tracePt t="31140" x="7366000" y="1722438"/>
          <p14:tracePt t="31150" x="7373938" y="1722438"/>
          <p14:tracePt t="31171" x="7405688" y="1738313"/>
          <p14:tracePt t="31183" x="7413625" y="1738313"/>
          <p14:tracePt t="31186" x="7421563" y="1738313"/>
          <p14:tracePt t="31193" x="7421563" y="1746250"/>
          <p14:tracePt t="31201" x="7429500" y="1746250"/>
          <p14:tracePt t="31217" x="7437438" y="1746250"/>
          <p14:tracePt t="34625" x="7437438" y="1762125"/>
          <p14:tracePt t="34636" x="7437438" y="1770063"/>
          <p14:tracePt t="34643" x="7437438" y="1778000"/>
          <p14:tracePt t="34666" x="7437438" y="1785938"/>
          <p14:tracePt t="34703" x="7437438" y="1793875"/>
          <p14:tracePt t="37917" x="7421563" y="1778000"/>
          <p14:tracePt t="37918" x="7254875" y="1746250"/>
          <p14:tracePt t="37921" x="7102475" y="1746250"/>
          <p14:tracePt t="37921" x="7015163" y="1738313"/>
          <p14:tracePt t="37922" x="6919913" y="1738313"/>
          <p14:tracePt t="37936" x="5978525" y="1778000"/>
          <p14:tracePt t="37944" x="5915025" y="1778000"/>
          <p14:tracePt t="37951" x="5827713" y="1770063"/>
          <p14:tracePt t="37959" x="5795963" y="1762125"/>
          <p14:tracePt t="37966" x="5756275" y="1746250"/>
          <p14:tracePt t="37974" x="5724525" y="1738313"/>
          <p14:tracePt t="37981" x="5708650" y="1738313"/>
          <p14:tracePt t="37989" x="5700713" y="1738313"/>
          <p14:tracePt t="37999" x="5692775" y="1738313"/>
          <p14:tracePt t="38074" x="5684838" y="1738313"/>
          <p14:tracePt t="38078" x="5676900" y="1738313"/>
          <p14:tracePt t="38086" x="5659438" y="1730375"/>
          <p14:tracePt t="38094" x="5651500" y="1730375"/>
          <p14:tracePt t="38101" x="5635625" y="1730375"/>
          <p14:tracePt t="38109" x="5619750" y="1722438"/>
          <p14:tracePt t="38116" x="5603875" y="1722438"/>
          <p14:tracePt t="38123" x="5580063" y="1714500"/>
          <p14:tracePt t="38131" x="5564188" y="1714500"/>
          <p14:tracePt t="38138" x="5548313" y="1714500"/>
          <p14:tracePt t="38147" x="5540375" y="1714500"/>
          <p14:tracePt t="38154" x="5532438" y="1714500"/>
          <p14:tracePt t="38160" x="5508625" y="1706563"/>
          <p14:tracePt t="38168" x="5484813" y="1706563"/>
          <p14:tracePt t="38177" x="5476875" y="1698625"/>
          <p14:tracePt t="38184" x="5461000" y="1698625"/>
          <p14:tracePt t="38191" x="5445125" y="1690688"/>
          <p14:tracePt t="38198" x="5429250" y="1690688"/>
          <p14:tracePt t="38206" x="5413375" y="1690688"/>
          <p14:tracePt t="38213" x="5397500" y="1690688"/>
          <p14:tracePt t="38221" x="5381625" y="1690688"/>
          <p14:tracePt t="38230" x="5357813" y="1690688"/>
          <p14:tracePt t="38236" x="5334000" y="1690688"/>
          <p14:tracePt t="38244" x="5326063" y="1690688"/>
          <p14:tracePt t="38251" x="5300663" y="1682750"/>
          <p14:tracePt t="38259" x="5284788" y="1682750"/>
          <p14:tracePt t="38266" x="5260975" y="1682750"/>
          <p14:tracePt t="38275" x="5245100" y="1682750"/>
          <p14:tracePt t="38281" x="5229225" y="1682750"/>
          <p14:tracePt t="38290" x="5221288" y="1682750"/>
          <p14:tracePt t="38297" x="5213350" y="1682750"/>
          <p14:tracePt t="38304" x="5197475" y="1682750"/>
          <p14:tracePt t="38319" x="5181600" y="1682750"/>
          <p14:tracePt t="38333" x="5173663" y="1682750"/>
          <p14:tracePt t="38341" x="5165725" y="1682750"/>
          <p14:tracePt t="38356" x="5157788" y="1682750"/>
          <p14:tracePt t="38371" x="5149850" y="1682750"/>
          <p14:tracePt t="38610" x="5141913" y="1682750"/>
          <p14:tracePt t="38618" x="5126038" y="1682750"/>
          <p14:tracePt t="38627" x="5110163" y="1682750"/>
          <p14:tracePt t="38633" x="5086350" y="1682750"/>
          <p14:tracePt t="38641" x="5070475" y="1682750"/>
          <p14:tracePt t="38649" x="5046663" y="1682750"/>
          <p14:tracePt t="38656" x="5030788" y="1682750"/>
          <p14:tracePt t="38664" x="5014913" y="1682750"/>
          <p14:tracePt t="38671" x="4991100" y="1682750"/>
          <p14:tracePt t="38681" x="4975225" y="1682750"/>
          <p14:tracePt t="38686" x="4959350" y="1682750"/>
          <p14:tracePt t="38694" x="4951413" y="1690688"/>
          <p14:tracePt t="38701" x="4943475" y="1690688"/>
          <p14:tracePt t="38716" x="4933950" y="1690688"/>
          <p14:tracePt t="38731" x="4926013" y="1690688"/>
          <p14:tracePt t="38754" x="4926013" y="1698625"/>
          <p14:tracePt t="43631" x="4926013" y="1706563"/>
          <p14:tracePt t="43633" x="4933950" y="1706563"/>
          <p14:tracePt t="43634" x="4951413" y="1698625"/>
          <p14:tracePt t="43636" x="4983163" y="1682750"/>
          <p14:tracePt t="43636" x="5022850" y="1658938"/>
          <p14:tracePt t="43644" x="5046663" y="1635125"/>
          <p14:tracePt t="43651" x="5062538" y="1627188"/>
          <p14:tracePt t="43659" x="5086350" y="1619250"/>
          <p14:tracePt t="43669" x="5110163" y="1611313"/>
          <p14:tracePt t="43675" x="5133975" y="1611313"/>
          <p14:tracePt t="43681" x="5149850" y="1595438"/>
          <p14:tracePt t="43690" x="5173663" y="1595438"/>
          <p14:tracePt t="43697" x="5197475" y="1587500"/>
          <p14:tracePt t="43706" x="5205413" y="1587500"/>
          <p14:tracePt t="43711" x="5221288" y="1587500"/>
          <p14:tracePt t="43719" x="5229225" y="1587500"/>
          <p14:tracePt t="43734" x="5237163" y="1587500"/>
          <p14:tracePt t="43743" x="5245100" y="1587500"/>
          <p14:tracePt t="43794" x="5253038" y="1595438"/>
          <p14:tracePt t="43809" x="5268913" y="1603375"/>
          <p14:tracePt t="43817" x="5292725" y="1619250"/>
          <p14:tracePt t="43826" x="5310188" y="1627188"/>
          <p14:tracePt t="43831" x="5326063" y="1643063"/>
          <p14:tracePt t="43839" x="5341938" y="1651000"/>
          <p14:tracePt t="43847" x="5365750" y="1658938"/>
          <p14:tracePt t="43857" x="5389563" y="1674813"/>
          <p14:tracePt t="43861" x="5397500" y="1674813"/>
          <p14:tracePt t="43869" x="5421313" y="1682750"/>
          <p14:tracePt t="43876" x="5437188" y="1690688"/>
          <p14:tracePt t="43884" x="5461000" y="1698625"/>
          <p14:tracePt t="43894" x="5468938" y="1698625"/>
          <p14:tracePt t="43899" x="5484813" y="1706563"/>
          <p14:tracePt t="43907" x="5492750" y="1714500"/>
          <p14:tracePt t="43922" x="5500688" y="1714500"/>
          <p14:tracePt t="43944" x="5508625" y="1714500"/>
          <p14:tracePt t="43967" x="5516563" y="1714500"/>
          <p14:tracePt t="43981" x="5524500" y="1714500"/>
          <p14:tracePt t="43996" x="5548313" y="1722438"/>
          <p14:tracePt t="44004" x="5580063" y="1730375"/>
          <p14:tracePt t="44011" x="5627688" y="1738313"/>
          <p14:tracePt t="44019" x="5667375" y="1746250"/>
          <p14:tracePt t="44027" x="5740400" y="1762125"/>
          <p14:tracePt t="44034" x="5780088" y="1770063"/>
          <p14:tracePt t="44043" x="5835650" y="1778000"/>
          <p14:tracePt t="44049" x="5891213" y="1778000"/>
          <p14:tracePt t="44056" x="5946775" y="1785938"/>
          <p14:tracePt t="44064" x="5978525" y="1785938"/>
          <p14:tracePt t="44073" x="6002338" y="1785938"/>
          <p14:tracePt t="44079" x="6018213" y="1785938"/>
          <p14:tracePt t="44087" x="6026150" y="1785938"/>
          <p14:tracePt t="44103" x="6034088" y="1785938"/>
          <p14:tracePt t="45871" x="6018213" y="1801813"/>
          <p14:tracePt t="45879" x="6010275" y="1801813"/>
          <p14:tracePt t="45889" x="6002338" y="1801813"/>
          <p14:tracePt t="45894" x="5986463" y="1809750"/>
          <p14:tracePt t="45901" x="5978525" y="1817688"/>
          <p14:tracePt t="45909" x="5962650" y="1817688"/>
          <p14:tracePt t="45916" x="5954713" y="1825625"/>
          <p14:tracePt t="45931" x="5946775" y="1825625"/>
          <p14:tracePt t="45939" x="5938838" y="1825625"/>
          <p14:tracePt t="46906" x="5946775" y="1833563"/>
          <p14:tracePt t="46918" x="5954713" y="1841500"/>
          <p14:tracePt t="46922" x="5962650" y="1841500"/>
          <p14:tracePt t="46929" x="5970588" y="1841500"/>
          <p14:tracePt t="46937" x="5994400" y="1849438"/>
          <p14:tracePt t="46944" x="6010275" y="1857375"/>
          <p14:tracePt t="46953" x="6026150" y="1865313"/>
          <p14:tracePt t="46959" x="6051550" y="1865313"/>
          <p14:tracePt t="46967" x="6067425" y="1865313"/>
          <p14:tracePt t="46974" x="6099175" y="1873250"/>
          <p14:tracePt t="46981" x="6115050" y="1873250"/>
          <p14:tracePt t="46991" x="6130925" y="1873250"/>
          <p14:tracePt t="46997" x="6146800" y="1873250"/>
          <p14:tracePt t="47004" x="6162675" y="1873250"/>
          <p14:tracePt t="47011" x="6170613" y="1873250"/>
          <p14:tracePt t="47020" x="6178550" y="1873250"/>
          <p14:tracePt t="47161" x="6186488" y="1873250"/>
          <p14:tracePt t="47191" x="6194425" y="1873250"/>
          <p14:tracePt t="47201" x="6202363" y="1865313"/>
          <p14:tracePt t="47214" x="6210300" y="1865313"/>
          <p14:tracePt t="47229" x="6218238" y="1865313"/>
          <p14:tracePt t="47236" x="6234113" y="1857375"/>
          <p14:tracePt t="47244" x="6242050" y="1857375"/>
          <p14:tracePt t="47253" x="6281738" y="1841500"/>
          <p14:tracePt t="47259" x="6321425" y="1833563"/>
          <p14:tracePt t="47267" x="6369050" y="1833563"/>
          <p14:tracePt t="47274" x="6434138" y="1809750"/>
          <p14:tracePt t="47281" x="6513513" y="1801813"/>
          <p14:tracePt t="47292" x="6608763" y="1793875"/>
          <p14:tracePt t="47297" x="6688138" y="1785938"/>
          <p14:tracePt t="47304" x="6769100" y="1785938"/>
          <p14:tracePt t="47311" x="6808788" y="1785938"/>
          <p14:tracePt t="47320" x="6872288" y="1785938"/>
          <p14:tracePt t="47326" x="6943725" y="1785938"/>
          <p14:tracePt t="47335" x="7023100" y="1785938"/>
          <p14:tracePt t="47341" x="7086600" y="1785938"/>
          <p14:tracePt t="47349" x="7143750" y="1785938"/>
          <p14:tracePt t="47356" x="7175500" y="1785938"/>
          <p14:tracePt t="47364" x="7199313" y="1785938"/>
          <p14:tracePt t="47372" x="7207250" y="1785938"/>
          <p14:tracePt t="47379" x="7215188" y="1785938"/>
          <p14:tracePt t="47388" x="7223125" y="1785938"/>
          <p14:tracePt t="47582" x="7231063" y="1785938"/>
          <p14:tracePt t="47590" x="7231063" y="1778000"/>
          <p14:tracePt t="47800" x="7239000" y="1778000"/>
          <p14:tracePt t="47807" x="7246938" y="1778000"/>
          <p14:tracePt t="47815" x="7246938" y="1770063"/>
          <p14:tracePt t="47830" x="7254875" y="1770063"/>
          <p14:tracePt t="47838" x="7262813" y="1762125"/>
          <p14:tracePt t="47845" x="7270750" y="1762125"/>
          <p14:tracePt t="47855" x="7278688" y="1762125"/>
          <p14:tracePt t="47860" x="7278688" y="1754188"/>
          <p14:tracePt t="47869" x="7294563" y="1754188"/>
          <p14:tracePt t="47883" x="7302500" y="1746250"/>
          <p14:tracePt t="47923" x="7310438" y="1738313"/>
          <p14:tracePt t="48235" x="7318375" y="1738313"/>
          <p14:tracePt t="48250" x="7326313" y="1738313"/>
          <p14:tracePt t="48265" x="7334250" y="1738313"/>
          <p14:tracePt t="50833" x="7246938" y="1738313"/>
          <p14:tracePt t="50834" x="7167563" y="1746250"/>
          <p14:tracePt t="50836" x="7126288" y="1746250"/>
          <p14:tracePt t="50836" x="7038975" y="1762125"/>
          <p14:tracePt t="50837" x="6991350" y="1762125"/>
          <p14:tracePt t="50854" x="6672263" y="1801813"/>
          <p14:tracePt t="50859" x="6648450" y="1801813"/>
          <p14:tracePt t="50867" x="6616700" y="1809750"/>
          <p14:tracePt t="50874" x="6592888" y="1809750"/>
          <p14:tracePt t="50886" x="6569075" y="1809750"/>
          <p14:tracePt t="50889" x="6545263" y="1817688"/>
          <p14:tracePt t="50896" x="6521450" y="1825625"/>
          <p14:tracePt t="50904" x="6505575" y="1833563"/>
          <p14:tracePt t="50911" x="6481763" y="1833563"/>
          <p14:tracePt t="50920" x="6465888" y="1841500"/>
          <p14:tracePt t="50926" x="6442075" y="1841500"/>
          <p14:tracePt t="50934" x="6418263" y="1849438"/>
          <p14:tracePt t="50941" x="6392863" y="1857375"/>
          <p14:tracePt t="50949" x="6376988" y="1865313"/>
          <p14:tracePt t="50956" x="6353175" y="1873250"/>
          <p14:tracePt t="50964" x="6329363" y="1881188"/>
          <p14:tracePt t="50971" x="6297613" y="1881188"/>
          <p14:tracePt t="50979" x="6265863" y="1881188"/>
          <p14:tracePt t="50987" x="6226175" y="1881188"/>
          <p14:tracePt t="50994" x="6186488" y="1890713"/>
          <p14:tracePt t="51002" x="6170613" y="1890713"/>
          <p14:tracePt t="51009" x="6115050" y="1890713"/>
          <p14:tracePt t="51017" x="6059488" y="1890713"/>
          <p14:tracePt t="51024" x="6002338" y="1890713"/>
          <p14:tracePt t="51032" x="5938838" y="1890713"/>
          <p14:tracePt t="51039" x="5875338" y="1890713"/>
          <p14:tracePt t="51047" x="5819775" y="1890713"/>
          <p14:tracePt t="51054" x="5756275" y="1890713"/>
          <p14:tracePt t="51061" x="5716588" y="1890713"/>
          <p14:tracePt t="51069" x="5651500" y="1881188"/>
          <p14:tracePt t="51077" x="5580063" y="1881188"/>
          <p14:tracePt t="51084" x="5532438" y="1873250"/>
          <p14:tracePt t="51091" x="5453063" y="1865313"/>
          <p14:tracePt t="51099" x="5397500" y="1857375"/>
          <p14:tracePt t="51106" x="5357813" y="1849438"/>
          <p14:tracePt t="51116" x="5284788" y="1833563"/>
          <p14:tracePt t="51121" x="5245100" y="1833563"/>
          <p14:tracePt t="51129" x="5197475" y="1817688"/>
          <p14:tracePt t="51137" x="5157788" y="1817688"/>
          <p14:tracePt t="51144" x="5118100" y="1817688"/>
          <p14:tracePt t="51152" x="5086350" y="1809750"/>
          <p14:tracePt t="51159" x="5054600" y="1801813"/>
          <p14:tracePt t="51168" x="5030788" y="1801813"/>
          <p14:tracePt t="51174" x="5014913" y="1793875"/>
          <p14:tracePt t="51182" x="4991100" y="1785938"/>
          <p14:tracePt t="51189" x="4975225" y="1785938"/>
          <p14:tracePt t="51197" x="4959350" y="1785938"/>
          <p14:tracePt t="51204" x="4943475" y="1785938"/>
          <p14:tracePt t="51211" x="4926013" y="1778000"/>
          <p14:tracePt t="51219" x="4910138" y="1778000"/>
          <p14:tracePt t="51226" x="4894263" y="1770063"/>
          <p14:tracePt t="51235" x="4878388" y="1762125"/>
          <p14:tracePt t="51242" x="4870450" y="1762125"/>
          <p14:tracePt t="51250" x="4846638" y="1754188"/>
          <p14:tracePt t="51257" x="4838700" y="1746250"/>
          <p14:tracePt t="51264" x="4830763" y="1746250"/>
          <p14:tracePt t="51271" x="4814888" y="1738313"/>
          <p14:tracePt t="51280" x="4791075" y="1722438"/>
          <p14:tracePt t="51286" x="4775200" y="1722438"/>
          <p14:tracePt t="51294" x="4759325" y="1722438"/>
          <p14:tracePt t="51302" x="4743450" y="1706563"/>
          <p14:tracePt t="51309" x="4727575" y="1706563"/>
          <p14:tracePt t="51317" x="4703763" y="1698625"/>
          <p14:tracePt t="51324" x="4695825" y="1698625"/>
          <p14:tracePt t="51332" x="4664075" y="1682750"/>
          <p14:tracePt t="51339" x="4640263" y="1682750"/>
          <p14:tracePt t="51347" x="4616450" y="1674813"/>
          <p14:tracePt t="51354" x="4576763" y="1666875"/>
          <p14:tracePt t="51361" x="4559300" y="1666875"/>
          <p14:tracePt t="51369" x="4535488" y="1666875"/>
          <p14:tracePt t="51376" x="4503738" y="1658938"/>
          <p14:tracePt t="51384" x="4479925" y="1651000"/>
          <p14:tracePt t="51393" x="4456113" y="1643063"/>
          <p14:tracePt t="51400" x="4432300" y="1643063"/>
          <p14:tracePt t="51407" x="4416425" y="1643063"/>
          <p14:tracePt t="51414" x="4400550" y="1643063"/>
          <p14:tracePt t="51422" x="4384675" y="1643063"/>
          <p14:tracePt t="51430" x="4360863" y="1635125"/>
          <p14:tracePt t="51437" x="4352925" y="1635125"/>
          <p14:tracePt t="51444" x="4337050" y="1627188"/>
          <p14:tracePt t="51453" x="4321175" y="1627188"/>
          <p14:tracePt t="51459" x="4313238" y="1627188"/>
          <p14:tracePt t="51467" x="4305300" y="1619250"/>
          <p14:tracePt t="51474" x="4297363" y="1619250"/>
          <p14:tracePt t="51483" x="4289425" y="1619250"/>
          <p14:tracePt t="51489" x="4281488" y="1619250"/>
          <p14:tracePt t="51497" x="4273550" y="1611313"/>
          <p14:tracePt t="51506" x="4265613" y="1611313"/>
          <p14:tracePt t="51512" x="4257675" y="1611313"/>
          <p14:tracePt t="51520" x="4249738" y="1603375"/>
          <p14:tracePt t="51527" x="4241800" y="1595438"/>
          <p14:tracePt t="51535" x="4225925" y="1595438"/>
          <p14:tracePt t="51544" x="4192588" y="1579563"/>
          <p14:tracePt t="51550" x="4176713" y="1571625"/>
          <p14:tracePt t="51557" x="4152900" y="1571625"/>
          <p14:tracePt t="51565" x="4144963" y="1563688"/>
          <p14:tracePt t="51572" x="4113213" y="1555750"/>
          <p14:tracePt t="51580" x="4081463" y="1538288"/>
          <p14:tracePt t="51587" x="4057650" y="1538288"/>
          <p14:tracePt t="51594" x="4033838" y="1530350"/>
          <p14:tracePt t="51603" x="4010025" y="1522413"/>
          <p14:tracePt t="51609" x="3994150" y="1514475"/>
          <p14:tracePt t="51618" x="3970338" y="1514475"/>
          <p14:tracePt t="51624" x="3946525" y="1498600"/>
          <p14:tracePt t="51633" x="3914775" y="1490663"/>
          <p14:tracePt t="51639" x="3890963" y="1482725"/>
          <p14:tracePt t="51647" x="3875088" y="1482725"/>
          <p14:tracePt t="51655" x="3859213" y="1482725"/>
          <p14:tracePt t="51662" x="3843338" y="1474788"/>
          <p14:tracePt t="51671" x="3825875" y="1474788"/>
          <p14:tracePt t="51677" x="3810000" y="1474788"/>
          <p14:tracePt t="51686" x="3794125" y="1474788"/>
          <p14:tracePt t="51692" x="3778250" y="1466850"/>
          <p14:tracePt t="51707" x="3770313" y="1466850"/>
          <p14:tracePt t="51715" x="3762375" y="1466850"/>
          <p14:tracePt t="52089" x="3762375" y="1458913"/>
          <p14:tracePt t="52097" x="3762375" y="1450975"/>
          <p14:tracePt t="52105" x="3770313" y="1443038"/>
          <p14:tracePt t="52112" x="3770313" y="1435100"/>
          <p14:tracePt t="52120" x="3778250" y="1419225"/>
          <p14:tracePt t="52127" x="3786188" y="1403350"/>
          <p14:tracePt t="52138" x="3786188" y="1379538"/>
          <p14:tracePt t="52151" x="3786188" y="1347788"/>
          <p14:tracePt t="52156" x="3786188" y="1331913"/>
          <p14:tracePt t="52166" x="3794125" y="1323975"/>
          <p14:tracePt t="52171" x="3794125" y="1308100"/>
          <p14:tracePt t="52179" x="3794125" y="1284288"/>
          <p14:tracePt t="52187" x="3794125" y="1268413"/>
          <p14:tracePt t="52194" x="3794125" y="1252538"/>
          <p14:tracePt t="52202" x="3794125" y="1236663"/>
          <p14:tracePt t="52209" x="3794125" y="1228725"/>
          <p14:tracePt t="52217" x="3794125" y="1220788"/>
          <p14:tracePt t="52232" x="3794125" y="1204913"/>
          <p14:tracePt t="52234" x="0" y="0"/>
        </p14:tracePtLst>
        <p14:tracePtLst>
          <p14:tracePt t="52510" x="3690938" y="1131888"/>
          <p14:tracePt t="52553" x="3683000" y="1131888"/>
          <p14:tracePt t="52628" x="3683000" y="1139825"/>
          <p14:tracePt t="52636" x="3675063" y="1139825"/>
          <p14:tracePt t="52644" x="3675063" y="1147763"/>
          <p14:tracePt t="52659" x="3675063" y="1155700"/>
          <p14:tracePt t="52675" x="3667125" y="1163638"/>
          <p14:tracePt t="52689" x="3667125" y="1171575"/>
          <p14:tracePt t="52698" x="3659188" y="1171575"/>
          <p14:tracePt t="52711" x="3659188" y="1179513"/>
          <p14:tracePt t="52727" x="3659188" y="1187450"/>
          <p14:tracePt t="52735" x="3659188" y="1195388"/>
          <p14:tracePt t="52741" x="3651250" y="1195388"/>
          <p14:tracePt t="52750" x="3651250" y="1204913"/>
          <p14:tracePt t="52756" x="3643313" y="1204913"/>
          <p14:tracePt t="52765" x="3643313" y="1212850"/>
          <p14:tracePt t="52772" x="3627438" y="1212850"/>
          <p14:tracePt t="52786" x="3619500" y="1212850"/>
          <p14:tracePt t="52794" x="3603625" y="1212850"/>
          <p14:tracePt t="52801" x="3595688" y="1212850"/>
          <p14:tracePt t="52809" x="3587750" y="1212850"/>
          <p14:tracePt t="52817" x="3579813" y="1212850"/>
          <p14:tracePt t="52824" x="3563938" y="1212850"/>
          <p14:tracePt t="52832" x="3556000" y="1212850"/>
          <p14:tracePt t="52839" x="3540125" y="1212850"/>
          <p14:tracePt t="52847" x="3508375" y="1212850"/>
          <p14:tracePt t="52854" x="3492500" y="1212850"/>
          <p14:tracePt t="52862" x="3467100" y="1212850"/>
          <p14:tracePt t="52869" x="3443288" y="1212850"/>
          <p14:tracePt t="52877" x="3427413" y="1204913"/>
          <p14:tracePt t="52886" x="3411538" y="1204913"/>
          <p14:tracePt t="52892" x="3395663" y="1204913"/>
          <p14:tracePt t="52899" x="3387725" y="1204913"/>
          <p14:tracePt t="52907" x="3371850" y="1204913"/>
          <p14:tracePt t="52923" x="3363913" y="1204913"/>
          <p14:tracePt t="52929" x="3348038" y="1212850"/>
          <p14:tracePt t="52936" x="3340100" y="1212850"/>
          <p14:tracePt t="52944" x="3332163" y="1228725"/>
          <p14:tracePt t="52960" x="3332163" y="1236663"/>
          <p14:tracePt t="52967" x="3324225" y="1244600"/>
          <p14:tracePt t="52974" x="3316288" y="1252538"/>
          <p14:tracePt t="52982" x="3316288" y="1276350"/>
          <p14:tracePt t="52989" x="3308350" y="1292225"/>
          <p14:tracePt t="52998" x="3300413" y="1308100"/>
          <p14:tracePt t="53004" x="3292475" y="1316038"/>
          <p14:tracePt t="53011" x="3292475" y="1339850"/>
          <p14:tracePt t="53019" x="3292475" y="1347788"/>
          <p14:tracePt t="53027" x="3292475" y="1355725"/>
          <p14:tracePt t="53035" x="3292475" y="1363663"/>
          <p14:tracePt t="53079" x="3292475" y="1371600"/>
          <p14:tracePt t="53096" x="3292475" y="1379538"/>
          <p14:tracePt t="53120" x="3300413" y="1379538"/>
          <p14:tracePt t="53152" x="3308350" y="1363663"/>
          <p14:tracePt t="53155" x="3308350" y="1347788"/>
          <p14:tracePt t="53173" x="3340100" y="1292225"/>
          <p14:tracePt t="53177" x="3355975" y="1252538"/>
          <p14:tracePt t="53186" x="3355975" y="1212850"/>
          <p14:tracePt t="53192" x="3355975" y="1179513"/>
          <p14:tracePt t="53201" x="3363913" y="1131888"/>
          <p14:tracePt t="53208" x="3371850" y="1108075"/>
          <p14:tracePt t="53217" x="3379788" y="1084263"/>
          <p14:tracePt t="53224" x="3387725" y="1068388"/>
          <p14:tracePt t="53231" x="3387725" y="1044575"/>
          <p14:tracePt t="53237" x="3387725" y="1036638"/>
          <p14:tracePt t="53245" x="3387725" y="1020763"/>
          <p14:tracePt t="53255" x="3387725" y="1012825"/>
          <p14:tracePt t="53263" x="3387725" y="1004888"/>
          <p14:tracePt t="53268" x="3395663" y="989013"/>
          <p14:tracePt t="53284" x="3403600" y="981075"/>
          <p14:tracePt t="53301" x="3411538" y="973138"/>
          <p14:tracePt t="53313" x="3427413" y="965200"/>
          <p14:tracePt t="53321" x="3451225" y="957263"/>
          <p14:tracePt t="53328" x="3467100" y="957263"/>
          <p14:tracePt t="53336" x="3500438" y="949325"/>
          <p14:tracePt t="53342" x="3532188" y="949325"/>
          <p14:tracePt t="53350" x="3556000" y="949325"/>
          <p14:tracePt t="53357" x="3579813" y="949325"/>
          <p14:tracePt t="53366" x="3611563" y="949325"/>
          <p14:tracePt t="53373" x="3643313" y="949325"/>
          <p14:tracePt t="53381" x="3667125" y="949325"/>
          <p14:tracePt t="53388" x="3690938" y="949325"/>
          <p14:tracePt t="53395" x="3722688" y="949325"/>
          <p14:tracePt t="53403" x="3738563" y="949325"/>
          <p14:tracePt t="53410" x="3762375" y="949325"/>
          <p14:tracePt t="53418" x="3778250" y="957263"/>
          <p14:tracePt t="53425" x="3786188" y="957263"/>
          <p14:tracePt t="53433" x="3794125" y="965200"/>
          <p14:tracePt t="53440" x="3802063" y="965200"/>
          <p14:tracePt t="53450" x="3810000" y="973138"/>
          <p14:tracePt t="53463" x="3817938" y="973138"/>
          <p14:tracePt t="53471" x="3817938" y="981075"/>
          <p14:tracePt t="53492" x="3825875" y="989013"/>
          <p14:tracePt t="53500" x="3825875" y="996950"/>
          <p14:tracePt t="53507" x="3833813" y="1004888"/>
          <p14:tracePt t="53517" x="3843338" y="1012825"/>
          <p14:tracePt t="53523" x="3843338" y="1020763"/>
          <p14:tracePt t="53531" x="3851275" y="1028700"/>
          <p14:tracePt t="53538" x="3859213" y="1044575"/>
          <p14:tracePt t="53546" x="3859213" y="1052513"/>
          <p14:tracePt t="53553" x="3867150" y="1068388"/>
          <p14:tracePt t="53560" x="3875088" y="1084263"/>
          <p14:tracePt t="53568" x="3875088" y="1092200"/>
          <p14:tracePt t="53578" x="3875088" y="1116013"/>
          <p14:tracePt t="53583" x="3875088" y="1123950"/>
          <p14:tracePt t="53590" x="3875088" y="1131888"/>
          <p14:tracePt t="53599" x="3875088" y="1147763"/>
          <p14:tracePt t="53605" x="3875088" y="1163638"/>
          <p14:tracePt t="53612" x="3875088" y="1179513"/>
          <p14:tracePt t="53623" x="3875088" y="1187450"/>
          <p14:tracePt t="53627" x="3875088" y="1212850"/>
          <p14:tracePt t="53637" x="3875088" y="1260475"/>
          <p14:tracePt t="53642" x="3875088" y="1268413"/>
          <p14:tracePt t="53650" x="3867150" y="1284288"/>
          <p14:tracePt t="53657" x="3851275" y="1292225"/>
          <p14:tracePt t="53669" x="3843338" y="1300163"/>
          <p14:tracePt t="53673" x="3817938" y="1316038"/>
          <p14:tracePt t="53681" x="3786188" y="1331913"/>
          <p14:tracePt t="53688" x="3762375" y="1339850"/>
          <p14:tracePt t="53695" x="3722688" y="1363663"/>
          <p14:tracePt t="53704" x="3690938" y="1379538"/>
          <p14:tracePt t="53710" x="3643313" y="1387475"/>
          <p14:tracePt t="53718" x="3611563" y="1395413"/>
          <p14:tracePt t="53725" x="3563938" y="1403350"/>
          <p14:tracePt t="53733" x="3524250" y="1411288"/>
          <p14:tracePt t="53740" x="3476625" y="1419225"/>
          <p14:tracePt t="53750" x="3435350" y="1419225"/>
          <p14:tracePt t="53755" x="3371850" y="1419225"/>
          <p14:tracePt t="53762" x="3332163" y="1419225"/>
          <p14:tracePt t="53770" x="3292475" y="1419225"/>
          <p14:tracePt t="53779" x="3260725" y="1419225"/>
          <p14:tracePt t="53786" x="3236913" y="1419225"/>
          <p14:tracePt t="53792" x="3213100" y="1419225"/>
          <p14:tracePt t="53800" x="3197225" y="1419225"/>
          <p14:tracePt t="53808" x="3173413" y="1419225"/>
          <p14:tracePt t="53816" x="3165475" y="1419225"/>
          <p14:tracePt t="54146" x="3165475" y="1427163"/>
          <p14:tracePt t="54154" x="3165475" y="1435100"/>
          <p14:tracePt t="54221" x="3165475" y="1443038"/>
          <p14:tracePt t="54916" x="3173413" y="1443038"/>
          <p14:tracePt t="54939" x="3181350" y="1443038"/>
          <p14:tracePt t="54949" x="3189288" y="1427163"/>
          <p14:tracePt t="54961" x="3197225" y="1427163"/>
          <p14:tracePt t="54969" x="3197225" y="1419225"/>
          <p14:tracePt t="55007" x="3205163" y="1419225"/>
          <p14:tracePt t="55021" x="3213100" y="1419225"/>
          <p14:tracePt t="55029" x="3213100" y="1411288"/>
          <p14:tracePt t="55036" x="3221038" y="1411288"/>
          <p14:tracePt t="55313" x="3228975" y="1411288"/>
          <p14:tracePt t="55330" x="3236913" y="1411288"/>
          <p14:tracePt t="55344" x="3252788" y="1411288"/>
          <p14:tracePt t="55352" x="3260725" y="1411288"/>
          <p14:tracePt t="55366" x="3276600" y="1411288"/>
          <p14:tracePt t="55377" x="3284538" y="1411288"/>
          <p14:tracePt t="55382" x="3292475" y="1411288"/>
          <p14:tracePt t="55389" x="3308350" y="1411288"/>
          <p14:tracePt t="55397" x="3324225" y="1411288"/>
          <p14:tracePt t="55405" x="3332163" y="1411288"/>
          <p14:tracePt t="55412" x="3340100" y="1419225"/>
          <p14:tracePt t="55419" x="3348038" y="1419225"/>
          <p14:tracePt t="55426" x="3363913" y="1419225"/>
          <p14:tracePt t="55441" x="3371850" y="1419225"/>
          <p14:tracePt t="55456" x="3371850" y="1427163"/>
          <p14:tracePt t="56686" x="3379788" y="1427163"/>
          <p14:tracePt t="56708" x="3387725" y="1427163"/>
          <p14:tracePt t="56724" x="3387725" y="1419225"/>
          <p14:tracePt t="57383" x="3395663" y="1419225"/>
          <p14:tracePt t="57428" x="3395663" y="1411288"/>
          <p14:tracePt t="57437" x="3403600" y="1411288"/>
          <p14:tracePt t="57466" x="3411538" y="1411288"/>
          <p14:tracePt t="57481" x="3419475" y="1411288"/>
          <p14:tracePt t="57498" x="3419475" y="1403350"/>
          <p14:tracePt t="57519" x="3427413" y="1395413"/>
          <p14:tracePt t="57550" x="3435350" y="1387475"/>
          <p14:tracePt t="57646" x="3443288" y="1387475"/>
          <p14:tracePt t="57796" x="3443288" y="1395413"/>
          <p14:tracePt t="57804" x="3451225" y="1403350"/>
          <p14:tracePt t="57811" x="3451225" y="1411288"/>
          <p14:tracePt t="57828" x="3459163" y="1419225"/>
          <p14:tracePt t="57834" x="3459163" y="1427163"/>
          <p14:tracePt t="57841" x="3459163" y="1435100"/>
          <p14:tracePt t="57856" x="3467100" y="1443038"/>
          <p14:tracePt t="57865" x="3467100" y="1450975"/>
          <p14:tracePt t="57871" x="3476625" y="1450975"/>
          <p14:tracePt t="57881" x="3476625" y="1466850"/>
          <p14:tracePt t="57899" x="3476625" y="1482725"/>
          <p14:tracePt t="57927" x="3476625" y="1490663"/>
          <p14:tracePt t="58125" x="3484563" y="1490663"/>
          <p14:tracePt t="58133" x="3484563" y="1482725"/>
          <p14:tracePt t="58150" x="3484563" y="1474788"/>
          <p14:tracePt t="58157" x="3492500" y="1466850"/>
          <p14:tracePt t="58167" x="3500438" y="1466850"/>
          <p14:tracePt t="58171" x="3508375" y="1450975"/>
          <p14:tracePt t="58180" x="3516313" y="1450975"/>
          <p14:tracePt t="58186" x="3524250" y="1435100"/>
          <p14:tracePt t="58194" x="3532188" y="1435100"/>
          <p14:tracePt t="58201" x="3540125" y="1427163"/>
          <p14:tracePt t="58209" x="3548063" y="1419225"/>
          <p14:tracePt t="58217" x="3556000" y="1419225"/>
          <p14:tracePt t="58224" x="3571875" y="1411288"/>
          <p14:tracePt t="58231" x="3579813" y="1411288"/>
          <p14:tracePt t="58239" x="3587750" y="1403350"/>
          <p14:tracePt t="58247" x="3595688" y="1395413"/>
          <p14:tracePt t="58254" x="3603625" y="1395413"/>
          <p14:tracePt t="58263" x="3611563" y="1395413"/>
          <p14:tracePt t="58270" x="3611563" y="1387475"/>
          <p14:tracePt t="58278" x="3619500" y="1387475"/>
          <p14:tracePt t="58284" x="3627438" y="1387475"/>
          <p14:tracePt t="58291" x="3635375" y="1387475"/>
          <p14:tracePt t="58299" x="3635375" y="1379538"/>
          <p14:tracePt t="58307" x="3643313" y="1379538"/>
          <p14:tracePt t="58322" x="3643313" y="1371600"/>
          <p14:tracePt t="58330" x="3659188" y="1371600"/>
          <p14:tracePt t="58351" x="3667125" y="1371600"/>
          <p14:tracePt t="58405" x="3675063" y="1363663"/>
          <p14:tracePt t="59581" x="3667125" y="1379538"/>
          <p14:tracePt t="59588" x="3643313" y="1411288"/>
          <p14:tracePt t="59596" x="3603625" y="1443038"/>
          <p14:tracePt t="59606" x="3579813" y="1466850"/>
          <p14:tracePt t="59613" x="3540125" y="1514475"/>
          <p14:tracePt t="59619" x="3508375" y="1547813"/>
          <p14:tracePt t="59626" x="3476625" y="1587500"/>
          <p14:tracePt t="59635" x="3435350" y="1619250"/>
          <p14:tracePt t="59642" x="3395663" y="1651000"/>
          <p14:tracePt t="59650" x="3355975" y="1682750"/>
          <p14:tracePt t="59657" x="3332163" y="1706563"/>
          <p14:tracePt t="59665" x="3300413" y="1730375"/>
          <p14:tracePt t="59671" x="3284538" y="1746250"/>
          <p14:tracePt t="59680" x="3268663" y="1754188"/>
          <p14:tracePt t="59687" x="3252788" y="1770063"/>
          <p14:tracePt t="59698" x="3244850" y="1778000"/>
          <p14:tracePt t="59701" x="3221038" y="1793875"/>
          <p14:tracePt t="59710" x="3197225" y="1817688"/>
          <p14:tracePt t="59716" x="3181350" y="1833563"/>
          <p14:tracePt t="59725" x="3157538" y="1849438"/>
          <p14:tracePt t="59731" x="3141663" y="1857375"/>
          <p14:tracePt t="59739" x="3117850" y="1873250"/>
          <p14:tracePt t="59746" x="3084513" y="1906588"/>
          <p14:tracePt t="59754" x="3068638" y="1914525"/>
          <p14:tracePt t="59763" x="3044825" y="1938338"/>
          <p14:tracePt t="59774" x="3013075" y="1954213"/>
          <p14:tracePt t="59780" x="2989263" y="1978025"/>
          <p14:tracePt t="59784" x="2949575" y="2001838"/>
          <p14:tracePt t="59791" x="2933700" y="2017713"/>
          <p14:tracePt t="59798" x="2917825" y="2025650"/>
          <p14:tracePt t="59805" x="2894013" y="2033588"/>
          <p14:tracePt t="59813" x="2886075" y="2041525"/>
          <p14:tracePt t="59821" x="2878138" y="2041525"/>
          <p14:tracePt t="60226" x="2878138" y="2033588"/>
          <p14:tracePt t="60234" x="2886075" y="2025650"/>
          <p14:tracePt t="60243" x="2894013" y="2017713"/>
          <p14:tracePt t="60249" x="2901950" y="2009775"/>
          <p14:tracePt t="60258" x="2901950" y="1993900"/>
          <p14:tracePt t="60264" x="2917825" y="1985963"/>
          <p14:tracePt t="60271" x="2917825" y="1978025"/>
          <p14:tracePt t="60279" x="2933700" y="1962150"/>
          <p14:tracePt t="60286" x="2941638" y="1954213"/>
          <p14:tracePt t="60294" x="2957513" y="1938338"/>
          <p14:tracePt t="60309" x="2965450" y="1930400"/>
          <p14:tracePt t="60316" x="2973388" y="1922463"/>
          <p14:tracePt t="60325" x="2981325" y="1914525"/>
          <p14:tracePt t="60331" x="2989263" y="1898650"/>
          <p14:tracePt t="60339" x="3005138" y="1898650"/>
          <p14:tracePt t="60346" x="3005138" y="1890713"/>
          <p14:tracePt t="60354" x="3013075" y="1881188"/>
          <p14:tracePt t="60362" x="3021013" y="1873250"/>
          <p14:tracePt t="60369" x="3036888" y="1857375"/>
          <p14:tracePt t="60378" x="3036888" y="1849438"/>
          <p14:tracePt t="60384" x="3044825" y="1841500"/>
          <p14:tracePt t="60392" x="3060700" y="1833563"/>
          <p14:tracePt t="60399" x="3060700" y="1825625"/>
          <p14:tracePt t="60407" x="3076575" y="1817688"/>
          <p14:tracePt t="60414" x="3084513" y="1809750"/>
          <p14:tracePt t="60421" x="3100388" y="1793875"/>
          <p14:tracePt t="60429" x="3125788" y="1778000"/>
          <p14:tracePt t="60437" x="3141663" y="1770063"/>
          <p14:tracePt t="60445" x="3149600" y="1754188"/>
          <p14:tracePt t="60451" x="3165475" y="1746250"/>
          <p14:tracePt t="60459" x="3213100" y="1714500"/>
          <p14:tracePt t="60466" x="3228975" y="1706563"/>
          <p14:tracePt t="60474" x="3236913" y="1690688"/>
          <p14:tracePt t="60481" x="3244850" y="1682750"/>
          <p14:tracePt t="60489" x="3260725" y="1674813"/>
          <p14:tracePt t="60504" x="3268663" y="1674813"/>
          <p14:tracePt t="60512" x="3268663" y="1666875"/>
          <p14:tracePt t="60519" x="3276600" y="1658938"/>
          <p14:tracePt t="60527" x="3300413" y="1635125"/>
          <p14:tracePt t="60534" x="3316288" y="1619250"/>
          <p14:tracePt t="60542" x="3340100" y="1603375"/>
          <p14:tracePt t="60549" x="3371850" y="1571625"/>
          <p14:tracePt t="60556" x="3395663" y="1547813"/>
          <p14:tracePt t="60564" x="3419475" y="1538288"/>
          <p14:tracePt t="60571" x="3427413" y="1522413"/>
          <p14:tracePt t="60579" x="3443288" y="1514475"/>
          <p14:tracePt t="60595" x="3451225" y="1506538"/>
          <p14:tracePt t="60625" x="3451225" y="1498600"/>
          <p14:tracePt t="60631" x="3459163" y="1498600"/>
          <p14:tracePt t="60662" x="3459163" y="1490663"/>
          <p14:tracePt t="60669" x="3467100" y="1490663"/>
          <p14:tracePt t="60685" x="3476625" y="1482725"/>
          <p14:tracePt t="60692" x="3476625" y="1474788"/>
          <p14:tracePt t="60714" x="3484563" y="1474788"/>
          <p14:tracePt t="60723" x="3484563" y="1466850"/>
          <p14:tracePt t="60763" x="3492500" y="1466850"/>
          <p14:tracePt t="60767" x="3492500" y="1458913"/>
          <p14:tracePt t="60820" x="3492500" y="1450975"/>
          <p14:tracePt t="60827" x="3500438" y="1450975"/>
          <p14:tracePt t="60844" x="3500438" y="1443038"/>
          <p14:tracePt t="60874" x="3500438" y="1435100"/>
          <p14:tracePt t="60881" x="3508375" y="1435100"/>
          <p14:tracePt t="60915" x="3524250" y="1427163"/>
          <p14:tracePt t="60920" x="3524250" y="1419225"/>
          <p14:tracePt t="60932" x="3524250" y="1411288"/>
          <p14:tracePt t="60941" x="3532188" y="1411288"/>
          <p14:tracePt t="60955" x="3532188" y="1403350"/>
          <p14:tracePt t="60963" x="3540125" y="1403350"/>
          <p14:tracePt t="60986" x="3548063" y="1395413"/>
          <p14:tracePt t="61009" x="3548063" y="1387475"/>
          <p14:tracePt t="61016" x="3556000" y="1387475"/>
          <p14:tracePt t="61031" x="3556000" y="1379538"/>
          <p14:tracePt t="61037" x="3563938" y="1379538"/>
          <p14:tracePt t="61046" x="3563938" y="1371600"/>
          <p14:tracePt t="61063" x="3571875" y="1363663"/>
          <p14:tracePt t="61067" x="3579813" y="1363663"/>
          <p14:tracePt t="61090" x="3587750" y="1355725"/>
          <p14:tracePt t="61099" x="3587750" y="1347788"/>
          <p14:tracePt t="61120" x="3595688" y="1339850"/>
          <p14:tracePt t="61127" x="3603625" y="1339850"/>
          <p14:tracePt t="61150" x="3611563" y="1331913"/>
          <p14:tracePt t="61175" x="3619500" y="1331913"/>
          <p14:tracePt t="61187" x="3619500" y="1323975"/>
          <p14:tracePt t="61195" x="3627438" y="1323975"/>
          <p14:tracePt t="61202" x="3627438" y="1316038"/>
          <p14:tracePt t="61212" x="3635375" y="1316038"/>
          <p14:tracePt t="61227" x="3643313" y="1316038"/>
          <p14:tracePt t="61264" x="3651250" y="1316038"/>
          <p14:tracePt t="61277" x="3651250" y="1308100"/>
          <p14:tracePt t="61951" x="3659188" y="1308100"/>
          <p14:tracePt t="61959" x="3667125" y="1316038"/>
          <p14:tracePt t="61966" x="3675063" y="1331913"/>
          <p14:tracePt t="61974" x="3683000" y="1347788"/>
          <p14:tracePt t="61981" x="3683000" y="1355725"/>
          <p14:tracePt t="61989" x="3690938" y="1371600"/>
          <p14:tracePt t="61996" x="3698875" y="1387475"/>
          <p14:tracePt t="62004" x="3698875" y="1411288"/>
          <p14:tracePt t="62011" x="3698875" y="1427163"/>
          <p14:tracePt t="62019" x="3698875" y="1435100"/>
          <p14:tracePt t="62028" x="3706813" y="1443038"/>
          <p14:tracePt t="62034" x="3706813" y="1458913"/>
          <p14:tracePt t="62049" x="3706813" y="1466850"/>
          <p14:tracePt t="62183" x="3706813" y="1474788"/>
          <p14:tracePt t="62206" x="3706813" y="1482725"/>
          <p14:tracePt t="62221" x="3706813" y="1490663"/>
          <p14:tracePt t="62237" x="3706813" y="1498600"/>
          <p14:tracePt t="62244" x="3706813" y="1506538"/>
          <p14:tracePt t="62253" x="3706813" y="1514475"/>
          <p14:tracePt t="62262" x="3706813" y="1530350"/>
          <p14:tracePt t="62275" x="3706813" y="1547813"/>
          <p14:tracePt t="62282" x="3706813" y="1571625"/>
          <p14:tracePt t="62292" x="3722688" y="1595438"/>
          <p14:tracePt t="62297" x="3738563" y="1635125"/>
          <p14:tracePt t="62304" x="3746500" y="1666875"/>
          <p14:tracePt t="62311" x="3762375" y="1706563"/>
          <p14:tracePt t="62319" x="3778250" y="1730375"/>
          <p14:tracePt t="62328" x="3802063" y="1770063"/>
          <p14:tracePt t="62334" x="3810000" y="1785938"/>
          <p14:tracePt t="62341" x="3833813" y="1809750"/>
          <p14:tracePt t="62349" x="3843338" y="1833563"/>
          <p14:tracePt t="62357" x="3859213" y="1849438"/>
          <p14:tracePt t="62365" x="3875088" y="1865313"/>
          <p14:tracePt t="62372" x="3890963" y="1881188"/>
          <p14:tracePt t="62379" x="3906838" y="1890713"/>
          <p14:tracePt t="62386" x="3922713" y="1906588"/>
          <p14:tracePt t="62394" x="3930650" y="1922463"/>
          <p14:tracePt t="62402" x="3954463" y="1938338"/>
          <p14:tracePt t="62410" x="3962400" y="1946275"/>
          <p14:tracePt t="62417" x="3978275" y="1962150"/>
          <p14:tracePt t="62424" x="3986213" y="1970088"/>
          <p14:tracePt t="62441" x="3994150" y="1978025"/>
          <p14:tracePt t="62449" x="4002088" y="1978025"/>
          <p14:tracePt t="62582" x="4002088" y="1985963"/>
          <p14:tracePt t="62589" x="4010025" y="1985963"/>
          <p14:tracePt t="62596" x="4010025" y="2009775"/>
          <p14:tracePt t="62604" x="4017963" y="2025650"/>
          <p14:tracePt t="62611" x="4033838" y="2049463"/>
          <p14:tracePt t="62619" x="4033838" y="2057400"/>
          <p14:tracePt t="63016" x="4041775" y="2057400"/>
          <p14:tracePt t="63030" x="4041775" y="2065338"/>
          <p14:tracePt t="63040" x="4041775" y="2073275"/>
          <p14:tracePt t="63046" x="4049713" y="2073275"/>
          <p14:tracePt t="63054" x="4057650" y="2081213"/>
          <p14:tracePt t="63061" x="4065588" y="2089150"/>
          <p14:tracePt t="63069" x="4073525" y="2097088"/>
          <p14:tracePt t="63085" x="4081463" y="2105025"/>
          <p14:tracePt t="63092" x="4081463" y="2112963"/>
          <p14:tracePt t="63099" x="4089400" y="2112963"/>
          <p14:tracePt t="63308" x="4089400" y="2120900"/>
          <p14:tracePt t="63331" x="4089400" y="2136775"/>
          <p14:tracePt t="63339" x="4097338" y="2144713"/>
          <p14:tracePt t="63346" x="4105275" y="2160588"/>
          <p14:tracePt t="63354" x="4113213" y="2176463"/>
          <p14:tracePt t="63361" x="4113213" y="2192338"/>
          <p14:tracePt t="63368" x="4121150" y="2216150"/>
          <p14:tracePt t="63375" x="4137025" y="2241550"/>
          <p14:tracePt t="63384" x="4137025" y="2257425"/>
          <p14:tracePt t="63392" x="4144963" y="2281238"/>
          <p14:tracePt t="63400" x="4152900" y="2305050"/>
          <p14:tracePt t="63406" x="4160838" y="2320925"/>
          <p14:tracePt t="63414" x="4160838" y="2344738"/>
          <p14:tracePt t="63422" x="4168775" y="2352675"/>
          <p14:tracePt t="63429" x="4168775" y="2360613"/>
          <p14:tracePt t="63436" x="4168775" y="2368550"/>
          <p14:tracePt t="63444" x="4176713" y="2376488"/>
          <p14:tracePt t="63451" x="4176713" y="2384425"/>
          <p14:tracePt t="63467" x="4176713" y="2392363"/>
          <p14:tracePt t="64321" x="4168775" y="2400300"/>
          <p14:tracePt t="64328" x="4160838" y="2408238"/>
          <p14:tracePt t="64337" x="4144963" y="2408238"/>
          <p14:tracePt t="64344" x="4129088" y="2424113"/>
          <p14:tracePt t="64351" x="4113213" y="2432050"/>
          <p14:tracePt t="64359" x="4097338" y="2432050"/>
          <p14:tracePt t="64367" x="4065588" y="2455863"/>
          <p14:tracePt t="64375" x="4041775" y="2463800"/>
          <p14:tracePt t="64381" x="4002088" y="2479675"/>
          <p14:tracePt t="64389" x="3978275" y="2503488"/>
          <p14:tracePt t="64397" x="3938588" y="2527300"/>
          <p14:tracePt t="64405" x="3906838" y="2535238"/>
          <p14:tracePt t="64412" x="3867150" y="2559050"/>
          <p14:tracePt t="64420" x="3843338" y="2584450"/>
          <p14:tracePt t="64426" x="3810000" y="2600325"/>
          <p14:tracePt t="64434" x="3786188" y="2616200"/>
          <p14:tracePt t="64442" x="3770313" y="2632075"/>
          <p14:tracePt t="64451" x="3738563" y="2655888"/>
          <p14:tracePt t="64457" x="3730625" y="2671763"/>
          <p14:tracePt t="64464" x="3706813" y="2687638"/>
          <p14:tracePt t="64472" x="3698875" y="2703513"/>
          <p14:tracePt t="64479" x="3683000" y="2711450"/>
          <p14:tracePt t="64494" x="3675063" y="2727325"/>
          <p14:tracePt t="64501" x="3667125" y="2727325"/>
          <p14:tracePt t="64509" x="3659188" y="2735263"/>
          <p14:tracePt t="64516" x="3659188" y="2743200"/>
          <p14:tracePt t="64524" x="3651250" y="2743200"/>
          <p14:tracePt t="64530" x="3651250" y="2751138"/>
          <p14:tracePt t="64540" x="3643313" y="2751138"/>
          <p14:tracePt t="64546" x="3635375" y="2759075"/>
          <p14:tracePt t="64554" x="3627438" y="2759075"/>
          <p14:tracePt t="64561" x="3619500" y="2767013"/>
          <p14:tracePt t="64576" x="3611563" y="2774950"/>
          <p14:tracePt t="64584" x="3603625" y="2782888"/>
          <p14:tracePt t="64591" x="3595688" y="2790825"/>
          <p14:tracePt t="64608" x="3579813" y="2798763"/>
          <p14:tracePt t="64614" x="3579813" y="2806700"/>
          <p14:tracePt t="64623" x="3563938" y="2822575"/>
          <p14:tracePt t="64629" x="3556000" y="2830513"/>
          <p14:tracePt t="64638" x="3548063" y="2846388"/>
          <p14:tracePt t="64644" x="3540125" y="2846388"/>
          <p14:tracePt t="64651" x="3532188" y="2854325"/>
          <p14:tracePt t="64667" x="3524250" y="2862263"/>
          <p14:tracePt t="64681" x="3516313" y="2870200"/>
          <p14:tracePt t="64697" x="3508375" y="2870200"/>
          <p14:tracePt t="64705" x="3500438" y="2870200"/>
          <p14:tracePt t="65026" x="3492500" y="2870200"/>
          <p14:tracePt t="65042" x="3484563" y="2870200"/>
          <p14:tracePt t="65049" x="3467100" y="2870200"/>
          <p14:tracePt t="65057" x="3459163" y="2870200"/>
          <p14:tracePt t="65064" x="3443288" y="2870200"/>
          <p14:tracePt t="65072" x="3435350" y="2870200"/>
          <p14:tracePt t="67557" x="3524250" y="2846388"/>
          <p14:tracePt t="67558" x="3619500" y="2838450"/>
          <p14:tracePt t="67561" x="3762375" y="2830513"/>
          <p14:tracePt t="67562" x="3843338" y="2822575"/>
          <p14:tracePt t="67563" x="3922713" y="2806700"/>
          <p14:tracePt t="67577" x="4600575" y="2711450"/>
          <p14:tracePt t="67585" x="4664075" y="2711450"/>
          <p14:tracePt t="67591" x="4735513" y="2703513"/>
          <p14:tracePt t="67599" x="4791075" y="2695575"/>
          <p14:tracePt t="67606" x="4838700" y="2687638"/>
          <p14:tracePt t="67614" x="4878388" y="2679700"/>
          <p14:tracePt t="67622" x="4902200" y="2671763"/>
          <p14:tracePt t="67631" x="4943475" y="2663825"/>
          <p14:tracePt t="67636" x="4967288" y="2655888"/>
          <p14:tracePt t="67644" x="5014913" y="2640013"/>
          <p14:tracePt t="67652" x="5062538" y="2624138"/>
          <p14:tracePt t="67659" x="5118100" y="2600325"/>
          <p14:tracePt t="67666" x="5165725" y="2566988"/>
          <p14:tracePt t="67674" x="5213350" y="2535238"/>
          <p14:tracePt t="67682" x="5245100" y="2511425"/>
          <p14:tracePt t="67690" x="5300663" y="2495550"/>
          <p14:tracePt t="67696" x="5349875" y="2479675"/>
          <p14:tracePt t="67705" x="5389563" y="2463800"/>
          <p14:tracePt t="67712" x="5405438" y="2455863"/>
          <p14:tracePt t="67721" x="5421313" y="2439988"/>
          <p14:tracePt t="67727" x="5437188" y="2432050"/>
          <p14:tracePt t="67735" x="5461000" y="2424113"/>
          <p14:tracePt t="67741" x="5476875" y="2416175"/>
          <p14:tracePt t="67749" x="5484813" y="2408238"/>
          <p14:tracePt t="67757" x="5508625" y="2392363"/>
          <p14:tracePt t="67764" x="5516563" y="2384425"/>
          <p14:tracePt t="67772" x="5524500" y="2376488"/>
          <p14:tracePt t="67779" x="5532438" y="2376488"/>
          <p14:tracePt t="67786" x="5540375" y="2360613"/>
          <p14:tracePt t="67794" x="5548313" y="2360613"/>
          <p14:tracePt t="67803" x="5548313" y="2352675"/>
          <p14:tracePt t="67816" x="5556250" y="2352675"/>
          <p14:tracePt t="67824" x="5556250" y="2344738"/>
          <p14:tracePt t="67847" x="5556250" y="2336800"/>
          <p14:tracePt t="67892" x="5548313" y="2336800"/>
          <p14:tracePt t="67899" x="5524500" y="2336800"/>
          <p14:tracePt t="67906" x="5492750" y="2336800"/>
          <p14:tracePt t="67914" x="5476875" y="2336800"/>
          <p14:tracePt t="67922" x="5445125" y="2336800"/>
          <p14:tracePt t="67929" x="5413375" y="2352675"/>
          <p14:tracePt t="67936" x="5373688" y="2360613"/>
          <p14:tracePt t="67944" x="5318125" y="2368550"/>
          <p14:tracePt t="67952" x="5276850" y="2376488"/>
          <p14:tracePt t="67959" x="5221288" y="2384425"/>
          <p14:tracePt t="67967" x="5181600" y="2384425"/>
          <p14:tracePt t="67974" x="5149850" y="2392363"/>
          <p14:tracePt t="67981" x="5110163" y="2392363"/>
          <p14:tracePt t="67989" x="5078413" y="2392363"/>
          <p14:tracePt t="67997" x="5046663" y="2392363"/>
          <p14:tracePt t="68004" x="5038725" y="2392363"/>
          <p14:tracePt t="68012" x="5014913" y="2392363"/>
          <p14:tracePt t="68020" x="5006975" y="2392363"/>
          <p14:tracePt t="68034" x="4991100" y="2392363"/>
          <p14:tracePt t="68064" x="4983163" y="2392363"/>
          <p14:tracePt t="68095" x="4975225" y="2392363"/>
          <p14:tracePt t="68104" x="4967288" y="2392363"/>
          <p14:tracePt t="68117" x="4959350" y="2392363"/>
          <p14:tracePt t="68132" x="4951413" y="2400300"/>
          <p14:tracePt t="68140" x="4933950" y="2400300"/>
          <p14:tracePt t="68147" x="4926013" y="2400300"/>
          <p14:tracePt t="68156" x="4910138" y="2408238"/>
          <p14:tracePt t="68306" x="4926013" y="2408238"/>
          <p14:tracePt t="68313" x="4933950" y="2408238"/>
          <p14:tracePt t="68321" x="4951413" y="2408238"/>
          <p14:tracePt t="68329" x="4959350" y="2408238"/>
          <p14:tracePt t="68338" x="4983163" y="2408238"/>
          <p14:tracePt t="68343" x="4999038" y="2408238"/>
          <p14:tracePt t="68350" x="5022850" y="2408238"/>
          <p14:tracePt t="68358" x="5030788" y="2408238"/>
          <p14:tracePt t="68365" x="5046663" y="2408238"/>
          <p14:tracePt t="68377" x="5054600" y="2408238"/>
          <p14:tracePt t="68380" x="5062538" y="2408238"/>
          <p14:tracePt t="68426" x="5070475" y="2408238"/>
          <p14:tracePt t="68577" x="5062538" y="2416175"/>
          <p14:tracePt t="68583" x="5046663" y="2416175"/>
          <p14:tracePt t="68592" x="5022850" y="2424113"/>
          <p14:tracePt t="68599" x="5006975" y="2432050"/>
          <p14:tracePt t="68605" x="4991100" y="2432050"/>
          <p14:tracePt t="68613" x="4967288" y="2439988"/>
          <p14:tracePt t="68621" x="4926013" y="2455863"/>
          <p14:tracePt t="68627" x="4902200" y="2455863"/>
          <p14:tracePt t="68638" x="4878388" y="2463800"/>
          <p14:tracePt t="68641" x="4846638" y="2471738"/>
          <p14:tracePt t="68649" x="4814888" y="2479675"/>
          <p14:tracePt t="68656" x="4783138" y="2487613"/>
          <p14:tracePt t="68664" x="4751388" y="2495550"/>
          <p14:tracePt t="68673" x="4727575" y="2495550"/>
          <p14:tracePt t="68679" x="4711700" y="2503488"/>
          <p14:tracePt t="68687" x="4703763" y="2503488"/>
          <p14:tracePt t="68694" x="4679950" y="2511425"/>
          <p14:tracePt t="68702" x="4656138" y="2519363"/>
          <p14:tracePt t="68710" x="4648200" y="2519363"/>
          <p14:tracePt t="68717" x="4624388" y="2519363"/>
          <p14:tracePt t="68724" x="4616450" y="2519363"/>
          <p14:tracePt t="68732" x="4608513" y="2527300"/>
          <p14:tracePt t="68739" x="4600575" y="2527300"/>
          <p14:tracePt t="68747" x="4592638" y="2527300"/>
          <p14:tracePt t="68755" x="4576763" y="2535238"/>
          <p14:tracePt t="68763" x="4567238" y="2535238"/>
          <p14:tracePt t="68769" x="4559300" y="2535238"/>
          <p14:tracePt t="68777" x="4543425" y="2535238"/>
          <p14:tracePt t="68786" x="4535488" y="2543175"/>
          <p14:tracePt t="68794" x="4527550" y="2543175"/>
          <p14:tracePt t="68799" x="4519613" y="2543175"/>
          <p14:tracePt t="68807" x="4503738" y="2543175"/>
          <p14:tracePt t="68826" x="4487863" y="2543175"/>
          <p14:tracePt t="68829" x="4479925" y="2551113"/>
          <p14:tracePt t="68844" x="4471988" y="2551113"/>
          <p14:tracePt t="68859" x="4456113" y="2551113"/>
          <p14:tracePt t="69059" x="4448175" y="2551113"/>
          <p14:tracePt t="69083" x="4440238" y="2551113"/>
          <p14:tracePt t="69095" x="4432300" y="2551113"/>
          <p14:tracePt t="69104" x="4424363" y="2543175"/>
          <p14:tracePt t="69116" x="4408488" y="2543175"/>
          <p14:tracePt t="69124" x="4400550" y="2543175"/>
          <p14:tracePt t="69130" x="4392613" y="2535238"/>
          <p14:tracePt t="69137" x="4384675" y="2535238"/>
          <p14:tracePt t="69144" x="4376738" y="2535238"/>
          <p14:tracePt t="69151" x="4368800" y="2535238"/>
          <p14:tracePt t="69167" x="4360863" y="2535238"/>
          <p14:tracePt t="69174" x="4352925" y="2535238"/>
          <p14:tracePt t="69181" x="4344988" y="2535238"/>
          <p14:tracePt t="69199" x="4337050" y="2535238"/>
          <p14:tracePt t="69242" x="4329113" y="2535238"/>
          <p14:tracePt t="69698" x="4329113" y="2527300"/>
          <p14:tracePt t="69729" x="4337050" y="2527300"/>
          <p14:tracePt t="70051" x="4344988" y="2527300"/>
          <p14:tracePt t="70074" x="4352925" y="2527300"/>
          <p14:tracePt t="70097" x="4360863" y="2527300"/>
          <p14:tracePt t="70149" x="4368800" y="2527300"/>
          <p14:tracePt t="71168" x="4384675" y="2527300"/>
          <p14:tracePt t="71176" x="4400550" y="2535238"/>
          <p14:tracePt t="71184" x="4440238" y="2551113"/>
          <p14:tracePt t="71191" x="4495800" y="2566988"/>
          <p14:tracePt t="71202" x="4567238" y="2592388"/>
          <p14:tracePt t="71206" x="4648200" y="2608263"/>
          <p14:tracePt t="71214" x="4735513" y="2616200"/>
          <p14:tracePt t="71221" x="4838700" y="2632075"/>
          <p14:tracePt t="71229" x="4918075" y="2640013"/>
          <p14:tracePt t="71236" x="5014913" y="2647950"/>
          <p14:tracePt t="71244" x="5086350" y="2655888"/>
          <p14:tracePt t="71252" x="5157788" y="2663825"/>
          <p14:tracePt t="71259" x="5229225" y="2663825"/>
          <p14:tracePt t="71267" x="5268913" y="2663825"/>
          <p14:tracePt t="71274" x="5318125" y="2671763"/>
          <p14:tracePt t="71282" x="5334000" y="2671763"/>
          <p14:tracePt t="71423" x="5341938" y="2671763"/>
          <p14:tracePt t="71453" x="5349875" y="2663825"/>
          <p14:tracePt t="71461" x="5357813" y="2655888"/>
          <p14:tracePt t="71485" x="5365750" y="2647950"/>
          <p14:tracePt t="71500" x="5373688" y="2640013"/>
          <p14:tracePt t="71507" x="5381625" y="2632075"/>
          <p14:tracePt t="71514" x="5389563" y="2632075"/>
          <p14:tracePt t="71521" x="5405438" y="2624138"/>
          <p14:tracePt t="71529" x="5413375" y="2624138"/>
          <p14:tracePt t="71536" x="5429250" y="2616200"/>
          <p14:tracePt t="71548" x="5445125" y="2600325"/>
          <p14:tracePt t="71553" x="5468938" y="2600325"/>
          <p14:tracePt t="71559" x="5492750" y="2592388"/>
          <p14:tracePt t="71567" x="5500688" y="2584450"/>
          <p14:tracePt t="71574" x="5524500" y="2576513"/>
          <p14:tracePt t="71585" x="5532438" y="2576513"/>
          <p14:tracePt t="71589" x="5548313" y="2576513"/>
          <p14:tracePt t="71597" x="5556250" y="2566988"/>
          <p14:tracePt t="71604" x="5564188" y="2566988"/>
          <p14:tracePt t="72016" x="5572125" y="2566988"/>
          <p14:tracePt t="72203" x="5580063" y="2566988"/>
          <p14:tracePt t="72249" x="5588000" y="2566988"/>
          <p14:tracePt t="72257" x="5595938" y="2566988"/>
          <p14:tracePt t="72271" x="5595938" y="2559050"/>
          <p14:tracePt t="72280" x="5603875" y="2559050"/>
          <p14:tracePt t="72302" x="5611813" y="2559050"/>
          <p14:tracePt t="72316" x="5619750" y="2559050"/>
          <p14:tracePt t="72328" x="5627688" y="2551113"/>
          <p14:tracePt t="72340" x="5635625" y="2551113"/>
          <p14:tracePt t="72347" x="5643563" y="2551113"/>
          <p14:tracePt t="72356" x="5651500" y="2551113"/>
          <p14:tracePt t="72361" x="5659438" y="2551113"/>
          <p14:tracePt t="72370" x="5667375" y="2551113"/>
          <p14:tracePt t="72376" x="5684838" y="2551113"/>
          <p14:tracePt t="72385" x="5700713" y="2551113"/>
          <p14:tracePt t="72391" x="5724525" y="2551113"/>
          <p14:tracePt t="72399" x="5772150" y="2551113"/>
          <p14:tracePt t="72407" x="5795963" y="2551113"/>
          <p14:tracePt t="72414" x="5827713" y="2551113"/>
          <p14:tracePt t="72421" x="5851525" y="2551113"/>
          <p14:tracePt t="72429" x="5875338" y="2551113"/>
          <p14:tracePt t="72436" x="5907088" y="2551113"/>
          <p14:tracePt t="72444" x="5930900" y="2551113"/>
          <p14:tracePt t="72452" x="5954713" y="2551113"/>
          <p14:tracePt t="72459" x="5970588" y="2551113"/>
          <p14:tracePt t="72474" x="5978525" y="2551113"/>
          <p14:tracePt t="72496" x="5986463" y="2551113"/>
          <p14:tracePt t="73666" x="5970588" y="2551113"/>
          <p14:tracePt t="73673" x="5962650" y="2559050"/>
          <p14:tracePt t="73681" x="5946775" y="2559050"/>
          <p14:tracePt t="73689" x="5922963" y="2566988"/>
          <p14:tracePt t="73699" x="5907088" y="2584450"/>
          <p14:tracePt t="73704" x="5875338" y="2592388"/>
          <p14:tracePt t="73711" x="5851525" y="2600325"/>
          <p14:tracePt t="73720" x="5811838" y="2616200"/>
          <p14:tracePt t="73727" x="5772150" y="2632075"/>
          <p14:tracePt t="73734" x="5732463" y="2640013"/>
          <p14:tracePt t="73741" x="5692775" y="2655888"/>
          <p14:tracePt t="73749" x="5635625" y="2671763"/>
          <p14:tracePt t="73756" x="5595938" y="2671763"/>
          <p14:tracePt t="73765" x="5548313" y="2671763"/>
          <p14:tracePt t="73771" x="5516563" y="2679700"/>
          <p14:tracePt t="73779" x="5484813" y="2679700"/>
          <p14:tracePt t="73786" x="5453063" y="2679700"/>
          <p14:tracePt t="73794" x="5413375" y="2687638"/>
          <p14:tracePt t="73801" x="5381625" y="2687638"/>
          <p14:tracePt t="73809" x="5357813" y="2687638"/>
          <p14:tracePt t="73817" x="5326063" y="2687638"/>
          <p14:tracePt t="73826" x="5292725" y="2687638"/>
          <p14:tracePt t="73832" x="5268913" y="2687638"/>
          <p14:tracePt t="73839" x="5253038" y="2687638"/>
          <p14:tracePt t="73847" x="5237163" y="2687638"/>
          <p14:tracePt t="73854" x="5213350" y="2687638"/>
          <p14:tracePt t="73862" x="5197475" y="2679700"/>
          <p14:tracePt t="73869" x="5173663" y="2679700"/>
          <p14:tracePt t="73876" x="5157788" y="2679700"/>
          <p14:tracePt t="73884" x="5133975" y="2679700"/>
          <p14:tracePt t="73902" x="5094288" y="2679700"/>
          <p14:tracePt t="73907" x="5070475" y="2679700"/>
          <p14:tracePt t="73915" x="5054600" y="2679700"/>
          <p14:tracePt t="73922" x="5046663" y="2679700"/>
          <p14:tracePt t="73929" x="5022850" y="2679700"/>
          <p14:tracePt t="73936" x="4999038" y="2679700"/>
          <p14:tracePt t="73944" x="4975225" y="2679700"/>
          <p14:tracePt t="73952" x="4951413" y="2679700"/>
          <p14:tracePt t="73959" x="4933950" y="2679700"/>
          <p14:tracePt t="73967" x="4918075" y="2679700"/>
          <p14:tracePt t="73974" x="4902200" y="2679700"/>
          <p14:tracePt t="73983" x="4886325" y="2679700"/>
          <p14:tracePt t="73989" x="4870450" y="2679700"/>
          <p14:tracePt t="73997" x="4854575" y="2671763"/>
          <p14:tracePt t="74004" x="4838700" y="2671763"/>
          <p14:tracePt t="74019" x="4822825" y="2671763"/>
          <p14:tracePt t="74027" x="4814888" y="2671763"/>
          <p14:tracePt t="74034" x="4799013" y="2671763"/>
          <p14:tracePt t="74049" x="4783138" y="2663825"/>
          <p14:tracePt t="74057" x="4775200" y="2663825"/>
          <p14:tracePt t="74064" x="4767263" y="2655888"/>
          <p14:tracePt t="74071" x="4759325" y="2655888"/>
          <p14:tracePt t="74080" x="4751388" y="2655888"/>
          <p14:tracePt t="74086" x="4743450" y="2655888"/>
          <p14:tracePt t="74094" x="4735513" y="2655888"/>
          <p14:tracePt t="74102" x="4735513" y="2647950"/>
          <p14:tracePt t="74109" x="4727575" y="2647950"/>
          <p14:tracePt t="74132" x="4719638" y="2647950"/>
          <p14:tracePt t="74154" x="4711700" y="2647950"/>
          <p14:tracePt t="74410" x="4703763" y="2647950"/>
          <p14:tracePt t="74418" x="4687888" y="2647950"/>
          <p14:tracePt t="74425" x="4672013" y="2647950"/>
          <p14:tracePt t="74432" x="4648200" y="2647950"/>
          <p14:tracePt t="74439" x="4608513" y="2647950"/>
          <p14:tracePt t="74450" x="4567238" y="2647950"/>
          <p14:tracePt t="74454" x="4511675" y="2647950"/>
          <p14:tracePt t="74462" x="4471988" y="2647950"/>
          <p14:tracePt t="74469" x="4408488" y="2647950"/>
          <p14:tracePt t="74477" x="4352925" y="2647950"/>
          <p14:tracePt t="74485" x="4297363" y="2647950"/>
          <p14:tracePt t="74493" x="4241800" y="2647950"/>
          <p14:tracePt t="74501" x="4200525" y="2647950"/>
          <p14:tracePt t="74507" x="4168775" y="2647950"/>
          <p14:tracePt t="74515" x="4152900" y="2640013"/>
          <p14:tracePt t="74522" x="4137025" y="2640013"/>
          <p14:tracePt t="74530" x="4129088" y="2640013"/>
          <p14:tracePt t="74537" x="4121150" y="2640013"/>
          <p14:tracePt t="74836" x="4121150" y="2632075"/>
          <p14:tracePt t="74854" x="4129088" y="2632075"/>
          <p14:tracePt t="74867" x="4137025" y="2632075"/>
          <p14:tracePt t="74874" x="4144963" y="2624138"/>
          <p14:tracePt t="74882" x="4152900" y="2624138"/>
          <p14:tracePt t="74902" x="4160838" y="2624138"/>
          <p14:tracePt t="74904" x="4176713" y="2624138"/>
          <p14:tracePt t="74912" x="4184650" y="2616200"/>
          <p14:tracePt t="74919" x="4192588" y="2616200"/>
          <p14:tracePt t="74927" x="4200525" y="2616200"/>
          <p14:tracePt t="74934" x="4225925" y="2616200"/>
          <p14:tracePt t="74942" x="4233863" y="2616200"/>
          <p14:tracePt t="74952" x="4241800" y="2616200"/>
          <p14:tracePt t="74956" x="4265613" y="2616200"/>
          <p14:tracePt t="74963" x="4281488" y="2608263"/>
          <p14:tracePt t="74971" x="4305300" y="2608263"/>
          <p14:tracePt t="74981" x="4321175" y="2608263"/>
          <p14:tracePt t="74986" x="4384675" y="2608263"/>
          <p14:tracePt t="74994" x="4416425" y="2608263"/>
          <p14:tracePt t="75001" x="4471988" y="2608263"/>
          <p14:tracePt t="75009" x="4527550" y="2600325"/>
          <p14:tracePt t="75016" x="4600575" y="2600325"/>
          <p14:tracePt t="75024" x="4664075" y="2600325"/>
          <p14:tracePt t="75032" x="4735513" y="2600325"/>
          <p14:tracePt t="75040" x="4814888" y="2600325"/>
          <p14:tracePt t="75047" x="4870450" y="2592388"/>
          <p14:tracePt t="75054" x="4943475" y="2592388"/>
          <p14:tracePt t="75061" x="5006975" y="2592388"/>
          <p14:tracePt t="75069" x="5070475" y="2592388"/>
          <p14:tracePt t="75077" x="5110163" y="2592388"/>
          <p14:tracePt t="75084" x="5149850" y="2592388"/>
          <p14:tracePt t="75091" x="5181600" y="2592388"/>
          <p14:tracePt t="75099" x="5197475" y="2592388"/>
          <p14:tracePt t="75107" x="5221288" y="2592388"/>
          <p14:tracePt t="75114" x="5229225" y="2592388"/>
          <p14:tracePt t="75121" x="5245100" y="2592388"/>
          <p14:tracePt t="75129" x="5260975" y="2592388"/>
          <p14:tracePt t="75136" x="5276850" y="2592388"/>
          <p14:tracePt t="75144" x="5292725" y="2592388"/>
          <p14:tracePt t="75151" x="5300663" y="2592388"/>
          <p14:tracePt t="75159" x="5318125" y="2592388"/>
          <p14:tracePt t="75168" x="5326063" y="2592388"/>
          <p14:tracePt t="75174" x="5357813" y="2584450"/>
          <p14:tracePt t="75182" x="5373688" y="2584450"/>
          <p14:tracePt t="75189" x="5389563" y="2584450"/>
          <p14:tracePt t="75198" x="5405438" y="2584450"/>
          <p14:tracePt t="75204" x="5421313" y="2584450"/>
          <p14:tracePt t="75212" x="5437188" y="2584450"/>
          <p14:tracePt t="75219" x="5461000" y="2576513"/>
          <p14:tracePt t="75226" x="5476875" y="2576513"/>
          <p14:tracePt t="75234" x="5516563" y="2576513"/>
          <p14:tracePt t="75241" x="5532438" y="2576513"/>
          <p14:tracePt t="75250" x="5540375" y="2566988"/>
          <p14:tracePt t="75257" x="5556250" y="2566988"/>
          <p14:tracePt t="75264" x="5564188" y="2566988"/>
          <p14:tracePt t="75272" x="5588000" y="2559050"/>
          <p14:tracePt t="75280" x="5603875" y="2559050"/>
          <p14:tracePt t="75287" x="5619750" y="2559050"/>
          <p14:tracePt t="75295" x="5635625" y="2551113"/>
          <p14:tracePt t="75302" x="5651500" y="2551113"/>
          <p14:tracePt t="75309" x="5667375" y="2551113"/>
          <p14:tracePt t="75317" x="5692775" y="2551113"/>
          <p14:tracePt t="75324" x="5708650" y="2551113"/>
          <p14:tracePt t="75332" x="5724525" y="2551113"/>
          <p14:tracePt t="75339" x="5740400" y="2551113"/>
          <p14:tracePt t="75348" x="5748338" y="2551113"/>
          <p14:tracePt t="75354" x="5764213" y="2551113"/>
          <p14:tracePt t="75362" x="5780088" y="2551113"/>
          <p14:tracePt t="75369" x="5795963" y="2551113"/>
          <p14:tracePt t="75377" x="5803900" y="2551113"/>
          <p14:tracePt t="75384" x="5811838" y="2551113"/>
          <p14:tracePt t="75391" x="5827713" y="2551113"/>
          <p14:tracePt t="75399" x="5835650" y="2551113"/>
          <p14:tracePt t="75407" x="5843588" y="2551113"/>
          <p14:tracePt t="75416" x="5851525" y="2551113"/>
          <p14:tracePt t="75422" x="5859463" y="2551113"/>
          <p14:tracePt t="75429" x="5867400" y="2551113"/>
          <p14:tracePt t="75444" x="5875338" y="2551113"/>
          <p14:tracePt t="75452" x="5883275" y="2551113"/>
          <p14:tracePt t="75460" x="5891213" y="2551113"/>
          <p14:tracePt t="75483" x="5899150" y="2551113"/>
          <p14:tracePt t="75503" x="5907088" y="2551113"/>
          <p14:tracePt t="75512" x="5907088" y="2543175"/>
          <p14:tracePt t="75522" x="5915025" y="2543175"/>
          <p14:tracePt t="75546" x="5922963" y="2543175"/>
          <p14:tracePt t="75559" x="5930900" y="2543175"/>
          <p14:tracePt t="77558" x="5938838" y="2543175"/>
          <p14:tracePt t="77574" x="5946775" y="2543175"/>
          <p14:tracePt t="77581" x="5954713" y="2543175"/>
          <p14:tracePt t="77589" x="5970588" y="2551113"/>
          <p14:tracePt t="77598" x="5978525" y="2551113"/>
          <p14:tracePt t="77604" x="5986463" y="2551113"/>
          <p14:tracePt t="77611" x="5994400" y="2551113"/>
          <p14:tracePt t="77619" x="6010275" y="2551113"/>
          <p14:tracePt t="77629" x="6010275" y="2559050"/>
          <p14:tracePt t="77634" x="6018213" y="2559050"/>
          <p14:tracePt t="77649" x="6026150" y="2559050"/>
          <p14:tracePt t="77657" x="6034088" y="2559050"/>
          <p14:tracePt t="79103" x="6043613" y="2559050"/>
          <p14:tracePt t="79119" x="6051550" y="2559050"/>
          <p14:tracePt t="79127" x="6067425" y="2559050"/>
          <p14:tracePt t="79134" x="6075363" y="2559050"/>
          <p14:tracePt t="79142" x="6091238" y="2566988"/>
          <p14:tracePt t="79149" x="6107113" y="2566988"/>
          <p14:tracePt t="79157" x="6130925" y="2566988"/>
          <p14:tracePt t="79164" x="6162675" y="2566988"/>
          <p14:tracePt t="79172" x="6186488" y="2576513"/>
          <p14:tracePt t="79180" x="6210300" y="2576513"/>
          <p14:tracePt t="79187" x="6226175" y="2576513"/>
          <p14:tracePt t="79194" x="6249988" y="2576513"/>
          <p14:tracePt t="79201" x="6257925" y="2576513"/>
          <p14:tracePt t="79211" x="6281738" y="2576513"/>
          <p14:tracePt t="79217" x="6289675" y="2576513"/>
          <p14:tracePt t="79224" x="6305550" y="2576513"/>
          <p14:tracePt t="79231" x="6321425" y="2576513"/>
          <p14:tracePt t="79239" x="6329363" y="2576513"/>
          <p14:tracePt t="79246" x="6337300" y="2576513"/>
          <p14:tracePt t="79254" x="6345238" y="2576513"/>
          <p14:tracePt t="79263" x="6353175" y="2576513"/>
          <p14:tracePt t="79270" x="6361113" y="2576513"/>
          <p14:tracePt t="79277" x="6376988" y="2576513"/>
          <p14:tracePt t="79284" x="6384925" y="2576513"/>
          <p14:tracePt t="79292" x="6392863" y="2576513"/>
          <p14:tracePt t="79299" x="6410325" y="2576513"/>
          <p14:tracePt t="79308" x="6418263" y="2576513"/>
          <p14:tracePt t="79314" x="6426200" y="2576513"/>
          <p14:tracePt t="79321" x="6434138" y="2576513"/>
          <p14:tracePt t="79329" x="6450013" y="2576513"/>
          <p14:tracePt t="79344" x="6457950" y="2576513"/>
          <p14:tracePt t="79351" x="6473825" y="2576513"/>
          <p14:tracePt t="79360" x="6481763" y="2576513"/>
          <p14:tracePt t="79367" x="6489700" y="2576513"/>
          <p14:tracePt t="79374" x="6505575" y="2576513"/>
          <p14:tracePt t="79386" x="6521450" y="2576513"/>
          <p14:tracePt t="79389" x="6529388" y="2576513"/>
          <p14:tracePt t="79397" x="6545263" y="2566988"/>
          <p14:tracePt t="79404" x="6561138" y="2566988"/>
          <p14:tracePt t="79412" x="6569075" y="2566988"/>
          <p14:tracePt t="79420" x="6577013" y="2566988"/>
          <p14:tracePt t="79427" x="6592888" y="2559050"/>
          <p14:tracePt t="79434" x="6608763" y="2559050"/>
          <p14:tracePt t="79442" x="6624638" y="2559050"/>
          <p14:tracePt t="79449" x="6632575" y="2551113"/>
          <p14:tracePt t="79458" x="6648450" y="2551113"/>
          <p14:tracePt t="79464" x="6664325" y="2551113"/>
          <p14:tracePt t="79471" x="6672263" y="2551113"/>
          <p14:tracePt t="79480" x="6688138" y="2551113"/>
          <p14:tracePt t="79487" x="6696075" y="2543175"/>
          <p14:tracePt t="79494" x="6711950" y="2543175"/>
          <p14:tracePt t="79501" x="6727825" y="2543175"/>
          <p14:tracePt t="79510" x="6735763" y="2543175"/>
          <p14:tracePt t="79517" x="6743700" y="2535238"/>
          <p14:tracePt t="79524" x="6751638" y="2535238"/>
          <p14:tracePt t="79532" x="6759575" y="2535238"/>
          <p14:tracePt t="79539" x="6769100" y="2535238"/>
          <p14:tracePt t="79555" x="6777038" y="2535238"/>
          <p14:tracePt t="79572" x="6784975" y="2535238"/>
          <p14:tracePt t="79577" x="6792913" y="2527300"/>
          <p14:tracePt t="79592" x="6800850" y="2527300"/>
          <p14:tracePt t="79610" x="6808788" y="2527300"/>
          <p14:tracePt t="79621" x="6816725" y="2527300"/>
          <p14:tracePt t="79637" x="6824663" y="2527300"/>
          <p14:tracePt t="79651" x="6832600" y="2527300"/>
          <p14:tracePt t="79675" x="6840538" y="2527300"/>
          <p14:tracePt t="79682" x="6840538" y="2519363"/>
          <p14:tracePt t="79690" x="6848475" y="2519363"/>
          <p14:tracePt t="79697" x="6856413" y="2519363"/>
          <p14:tracePt t="79712" x="6864350" y="2519363"/>
          <p14:tracePt t="79734" x="6872288" y="2519363"/>
          <p14:tracePt t="79749" x="6880225" y="2519363"/>
          <p14:tracePt t="79782" x="6888163" y="2519363"/>
          <p14:tracePt t="79804" x="6896100" y="2519363"/>
          <p14:tracePt t="79829" x="6904038" y="2519363"/>
          <p14:tracePt t="79865" x="6911975" y="2519363"/>
          <p14:tracePt t="79870" x="6919913" y="2519363"/>
          <p14:tracePt t="82843" x="6919913" y="2527300"/>
          <p14:tracePt t="82898" x="6927850" y="2527300"/>
          <p14:tracePt t="82908" x="6951663" y="2511425"/>
          <p14:tracePt t="82914" x="6999288" y="2479675"/>
          <p14:tracePt t="82922" x="7038975" y="2432050"/>
          <p14:tracePt t="82929" x="7078663" y="2400300"/>
          <p14:tracePt t="82937" x="7110413" y="2360613"/>
          <p14:tracePt t="82944" x="7159625" y="2312988"/>
          <p14:tracePt t="82952" x="7175500" y="2273300"/>
          <p14:tracePt t="82959" x="7199313" y="2249488"/>
          <p14:tracePt t="82967" x="7223125" y="2208213"/>
          <p14:tracePt t="82974" x="7231063" y="2184400"/>
          <p14:tracePt t="82982" x="7246938" y="2152650"/>
          <p14:tracePt t="82989" x="7262813" y="2136775"/>
          <p14:tracePt t="82997" x="7262813" y="2105025"/>
          <p14:tracePt t="83004" x="7270750" y="2081213"/>
          <p14:tracePt t="83011" x="7278688" y="2049463"/>
          <p14:tracePt t="83019" x="7278688" y="2009775"/>
          <p14:tracePt t="83027" x="7278688" y="1985963"/>
          <p14:tracePt t="83034" x="7278688" y="1978025"/>
          <p14:tracePt t="83043" x="7278688" y="1954213"/>
          <p14:tracePt t="83049" x="7286625" y="1930400"/>
          <p14:tracePt t="83057" x="7286625" y="1906588"/>
          <p14:tracePt t="83064" x="7294563" y="1857375"/>
          <p14:tracePt t="83073" x="7294563" y="1825625"/>
          <p14:tracePt t="83079" x="7294563" y="1809750"/>
          <p14:tracePt t="83087" x="7294563" y="1785938"/>
          <p14:tracePt t="83094" x="7302500" y="1770063"/>
          <p14:tracePt t="83110" x="7302500" y="1762125"/>
          <p14:tracePt t="83117" x="7302500" y="1754188"/>
          <p14:tracePt t="83123" x="7302500" y="1746250"/>
          <p14:tracePt t="83132" x="7310438" y="1746250"/>
          <p14:tracePt t="83200" x="7310438" y="1738313"/>
          <p14:tracePt t="83214" x="7310438" y="1730375"/>
          <p14:tracePt t="83222" x="7310438" y="1722438"/>
          <p14:tracePt t="83244" x="7310438" y="1714500"/>
          <p14:tracePt t="83536" x="7310438" y="1722438"/>
          <p14:tracePt t="83543" x="7310438" y="1730375"/>
          <p14:tracePt t="83551" x="7310438" y="1738313"/>
          <p14:tracePt t="83560" x="7310438" y="1746250"/>
          <p14:tracePt t="83567" x="7310438" y="1762125"/>
          <p14:tracePt t="83574" x="7310438" y="1778000"/>
          <p14:tracePt t="83582" x="7310438" y="1793875"/>
          <p14:tracePt t="83590" x="7310438" y="1801813"/>
          <p14:tracePt t="83597" x="7310438" y="1809750"/>
          <p14:tracePt t="83605" x="7310438" y="1825625"/>
          <p14:tracePt t="83612" x="7310438" y="1841500"/>
          <p14:tracePt t="83621" x="7310438" y="1849438"/>
          <p14:tracePt t="83626" x="7302500" y="1857375"/>
          <p14:tracePt t="83634" x="7302500" y="1881188"/>
          <p14:tracePt t="83642" x="7302500" y="1890713"/>
          <p14:tracePt t="83649" x="7302500" y="1898650"/>
          <p14:tracePt t="83657" x="7294563" y="1914525"/>
          <p14:tracePt t="83673" x="7286625" y="1922463"/>
          <p14:tracePt t="83687" x="7286625" y="1930400"/>
          <p14:tracePt t="83701" x="7286625" y="1938338"/>
          <p14:tracePt t="83716" x="7286625" y="1946275"/>
          <p14:tracePt t="83740" x="7286625" y="1954213"/>
          <p14:tracePt t="83755" x="7286625" y="1962150"/>
          <p14:tracePt t="83761" x="7278688" y="1962150"/>
          <p14:tracePt t="83769" x="7278688" y="1970088"/>
          <p14:tracePt t="83777" x="7278688" y="1978025"/>
          <p14:tracePt t="83793" x="7278688" y="1985963"/>
          <p14:tracePt t="83807" x="7278688" y="2001838"/>
          <p14:tracePt t="83814" x="7278688" y="2017713"/>
          <p14:tracePt t="83823" x="7278688" y="2033588"/>
          <p14:tracePt t="83829" x="7270750" y="2049463"/>
          <p14:tracePt t="83837" x="7270750" y="2065338"/>
          <p14:tracePt t="83844" x="7262813" y="2081213"/>
          <p14:tracePt t="83853" x="7254875" y="2097088"/>
          <p14:tracePt t="83860" x="7254875" y="2105025"/>
          <p14:tracePt t="83867" x="7254875" y="2112963"/>
          <p14:tracePt t="83875" x="7254875" y="2120900"/>
          <p14:tracePt t="83883" x="7246938" y="2120900"/>
          <p14:tracePt t="83890" x="7246938" y="2128838"/>
          <p14:tracePt t="83905" x="7246938" y="2136775"/>
          <p14:tracePt t="84017" x="7246938" y="2105025"/>
          <p14:tracePt t="84025" x="7246938" y="2089150"/>
          <p14:tracePt t="84031" x="7246938" y="2057400"/>
          <p14:tracePt t="84040" x="7246938" y="2025650"/>
          <p14:tracePt t="84047" x="7254875" y="1978025"/>
          <p14:tracePt t="84054" x="7254875" y="1962150"/>
          <p14:tracePt t="84062" x="7262813" y="1930400"/>
          <p14:tracePt t="84070" x="7262813" y="1898650"/>
          <p14:tracePt t="84076" x="7270750" y="1873250"/>
          <p14:tracePt t="84085" x="7270750" y="1841500"/>
          <p14:tracePt t="84092" x="7270750" y="1825625"/>
          <p14:tracePt t="84099" x="7270750" y="1801813"/>
          <p14:tracePt t="84107" x="7270750" y="1793875"/>
          <p14:tracePt t="84115" x="7270750" y="1785938"/>
          <p14:tracePt t="84124" x="7270750" y="1778000"/>
          <p14:tracePt t="84129" x="7270750" y="1762125"/>
          <p14:tracePt t="84137" x="7270750" y="1754188"/>
          <p14:tracePt t="84144" x="7270750" y="1746250"/>
          <p14:tracePt t="84160" x="7270750" y="1738313"/>
          <p14:tracePt t="84189" x="7270750" y="1730375"/>
          <p14:tracePt t="84341" x="7270750" y="1754188"/>
          <p14:tracePt t="84349" x="7270750" y="1778000"/>
          <p14:tracePt t="84357" x="7262813" y="1801813"/>
          <p14:tracePt t="84364" x="7254875" y="1841500"/>
          <p14:tracePt t="84370" x="7246938" y="1881188"/>
          <p14:tracePt t="84380" x="7239000" y="1954213"/>
          <p14:tracePt t="84387" x="7231063" y="1993900"/>
          <p14:tracePt t="84393" x="7223125" y="2049463"/>
          <p14:tracePt t="84400" x="7215188" y="2097088"/>
          <p14:tracePt t="84408" x="7199313" y="2136775"/>
          <p14:tracePt t="84415" x="7199313" y="2176463"/>
          <p14:tracePt t="84424" x="7191375" y="2200275"/>
          <p14:tracePt t="84430" x="7191375" y="2224088"/>
          <p14:tracePt t="84439" x="7183438" y="2233613"/>
          <p14:tracePt t="84446" x="7183438" y="2249488"/>
          <p14:tracePt t="84452" x="7183438" y="2257425"/>
          <p14:tracePt t="84463" x="7183438" y="2265363"/>
          <p14:tracePt t="84468" x="7183438" y="2273300"/>
          <p14:tracePt t="84493" x="7175500" y="2273300"/>
          <p14:tracePt t="84595" x="7175500" y="2265363"/>
          <p14:tracePt t="84605" x="7175500" y="2249488"/>
          <p14:tracePt t="84611" x="7199313" y="2208213"/>
          <p14:tracePt t="84618" x="7207250" y="2192338"/>
          <p14:tracePt t="84626" x="7215188" y="2168525"/>
          <p14:tracePt t="84632" x="7231063" y="2144713"/>
          <p14:tracePt t="84641" x="7246938" y="2112963"/>
          <p14:tracePt t="84648" x="7254875" y="2089150"/>
          <p14:tracePt t="84656" x="7262813" y="2065338"/>
          <p14:tracePt t="84663" x="7270750" y="2049463"/>
          <p14:tracePt t="84670" x="7278688" y="2017713"/>
          <p14:tracePt t="84678" x="7294563" y="1993900"/>
          <p14:tracePt t="84685" x="7302500" y="1978025"/>
          <p14:tracePt t="84694" x="7310438" y="1954213"/>
          <p14:tracePt t="84701" x="7318375" y="1938338"/>
          <p14:tracePt t="84707" x="7326313" y="1914525"/>
          <p14:tracePt t="84715" x="7334250" y="1890713"/>
          <p14:tracePt t="84724" x="7334250" y="1881188"/>
          <p14:tracePt t="84730" x="7342188" y="1857375"/>
          <p14:tracePt t="84739" x="7350125" y="1841500"/>
          <p14:tracePt t="84745" x="7350125" y="1817688"/>
          <p14:tracePt t="84753" x="7358063" y="1801813"/>
          <p14:tracePt t="84763" x="7366000" y="1793875"/>
          <p14:tracePt t="84769" x="7366000" y="1785938"/>
          <p14:tracePt t="84782" x="7366000" y="1778000"/>
          <p14:tracePt t="84799" x="7373938" y="1778000"/>
          <p14:tracePt t="84806" x="7373938" y="1770063"/>
          <p14:tracePt t="85016" x="7373938" y="1778000"/>
          <p14:tracePt t="85030" x="7373938" y="1785938"/>
          <p14:tracePt t="85044" x="7373938" y="1793875"/>
          <p14:tracePt t="85092" x="7373938" y="1801813"/>
          <p14:tracePt t="85140" x="7373938" y="1809750"/>
          <p14:tracePt t="85212" x="7373938" y="1817688"/>
          <p14:tracePt t="85321" x="7373938" y="1833563"/>
          <p14:tracePt t="85329" x="7373938" y="1841500"/>
          <p14:tracePt t="85337" x="7373938" y="1857375"/>
          <p14:tracePt t="85344" x="7373938" y="1881188"/>
          <p14:tracePt t="85351" x="7366000" y="1922463"/>
          <p14:tracePt t="85359" x="7358063" y="1962150"/>
          <p14:tracePt t="85367" x="7342188" y="2017713"/>
          <p14:tracePt t="85374" x="7334250" y="2073275"/>
          <p14:tracePt t="85382" x="7318375" y="2120900"/>
          <p14:tracePt t="85390" x="7302500" y="2176463"/>
          <p14:tracePt t="85397" x="7286625" y="2233613"/>
          <p14:tracePt t="85405" x="7270750" y="2289175"/>
          <p14:tracePt t="85412" x="7262813" y="2344738"/>
          <p14:tracePt t="85419" x="7246938" y="2392363"/>
          <p14:tracePt t="85427" x="7239000" y="2416175"/>
          <p14:tracePt t="85434" x="7231063" y="2447925"/>
          <p14:tracePt t="85442" x="7223125" y="2471738"/>
          <p14:tracePt t="85452" x="7215188" y="2495550"/>
          <p14:tracePt t="85458" x="7207250" y="2519363"/>
          <p14:tracePt t="85466" x="7199313" y="2527300"/>
          <p14:tracePt t="85472" x="7199313" y="2535238"/>
          <p14:tracePt t="85482" x="7199313" y="2543175"/>
          <p14:tracePt t="85487" x="7199313" y="2551113"/>
          <p14:tracePt t="85494" x="7191375" y="2559050"/>
          <p14:tracePt t="85509" x="7191375" y="2566988"/>
          <p14:tracePt t="85517" x="7191375" y="2576513"/>
          <p14:tracePt t="85525" x="7191375" y="2584450"/>
          <p14:tracePt t="85532" x="7183438" y="2592388"/>
          <p14:tracePt t="85547" x="7183438" y="2608263"/>
          <p14:tracePt t="85556" x="7175500" y="2616200"/>
          <p14:tracePt t="85570" x="7175500" y="2624138"/>
          <p14:tracePt t="85578" x="7175500" y="2640013"/>
          <p14:tracePt t="85585" x="7167563" y="2647950"/>
          <p14:tracePt t="85592" x="7167563" y="2655888"/>
          <p14:tracePt t="85600" x="7167563" y="2663825"/>
          <p14:tracePt t="85608" x="7159625" y="2671763"/>
          <p14:tracePt t="85616" x="7143750" y="2703513"/>
          <p14:tracePt t="85622" x="7143750" y="2711450"/>
          <p14:tracePt t="85629" x="7143750" y="2735263"/>
          <p14:tracePt t="85637" x="7135813" y="2743200"/>
          <p14:tracePt t="85644" x="7126288" y="2767013"/>
          <p14:tracePt t="85653" x="7110413" y="2806700"/>
          <p14:tracePt t="85659" x="7102475" y="2830513"/>
          <p14:tracePt t="85668" x="7094538" y="2854325"/>
          <p14:tracePt t="85675" x="7078663" y="2901950"/>
          <p14:tracePt t="85682" x="7070725" y="2927350"/>
          <p14:tracePt t="85690" x="7062788" y="2959100"/>
          <p14:tracePt t="85698" x="7062788" y="2982913"/>
          <p14:tracePt t="85705" x="7054850" y="3006725"/>
          <p14:tracePt t="85713" x="7046913" y="3030538"/>
          <p14:tracePt t="85720" x="7038975" y="3038475"/>
          <p14:tracePt t="85729" x="7038975" y="3054350"/>
          <p14:tracePt t="85734" x="7038975" y="3070225"/>
          <p14:tracePt t="85742" x="7031038" y="3078163"/>
          <p14:tracePt t="85749" x="7031038" y="3086100"/>
          <p14:tracePt t="85758" x="7023100" y="3094038"/>
          <p14:tracePt t="85779" x="7023100" y="3101975"/>
          <p14:tracePt t="85794" x="7015163" y="3101975"/>
          <p14:tracePt t="85826" x="7015163" y="3109913"/>
          <p14:tracePt t="85833" x="7007225" y="3117850"/>
          <p14:tracePt t="85856" x="6999288" y="3117850"/>
          <p14:tracePt t="85862" x="6991350" y="3117850"/>
          <p14:tracePt t="85872" x="6991350" y="3125788"/>
          <p14:tracePt t="85878" x="6983413" y="3125788"/>
          <p14:tracePt t="85895" x="6975475" y="3125788"/>
          <p14:tracePt t="85902" x="6975475" y="3133725"/>
          <p14:tracePt t="85909" x="6959600" y="3133725"/>
          <p14:tracePt t="85917" x="6951663" y="3141663"/>
          <p14:tracePt t="85923" x="6943725" y="3141663"/>
          <p14:tracePt t="85932" x="6919913" y="3149600"/>
          <p14:tracePt t="85939" x="6904038" y="3149600"/>
          <p14:tracePt t="85949" x="6888163" y="3157538"/>
          <p14:tracePt t="85954" x="6872288" y="3157538"/>
          <p14:tracePt t="85962" x="6848475" y="3157538"/>
          <p14:tracePt t="85967" x="6832600" y="3157538"/>
          <p14:tracePt t="85976" x="6816725" y="3157538"/>
          <p14:tracePt t="85982" x="6792913" y="3165475"/>
          <p14:tracePt t="85992" x="6784975" y="3165475"/>
          <p14:tracePt t="85997" x="6769100" y="3165475"/>
          <p14:tracePt t="86006" x="6759575" y="3173413"/>
          <p14:tracePt t="86012" x="6743700" y="3181350"/>
          <p14:tracePt t="86035" x="6727825" y="3189288"/>
          <p14:tracePt t="86059" x="6719888" y="3189288"/>
          <p14:tracePt t="86065" x="6719888" y="3197225"/>
          <p14:tracePt t="86485" x="6719888" y="3205163"/>
          <p14:tracePt t="86499" x="6719888" y="3213100"/>
          <p14:tracePt t="86529" x="6735763" y="3213100"/>
          <p14:tracePt t="86537" x="6743700" y="3213100"/>
          <p14:tracePt t="86544" x="6759575" y="3213100"/>
          <p14:tracePt t="86551" x="6784975" y="3213100"/>
          <p14:tracePt t="86559" x="6800850" y="3213100"/>
          <p14:tracePt t="86567" x="6808788" y="3213100"/>
          <p14:tracePt t="86574" x="6832600" y="3213100"/>
          <p14:tracePt t="86582" x="6848475" y="3213100"/>
          <p14:tracePt t="86590" x="6856413" y="3213100"/>
          <p14:tracePt t="86597" x="6864350" y="3213100"/>
          <p14:tracePt t="86605" x="6880225" y="3213100"/>
          <p14:tracePt t="86626" x="6888163" y="3213100"/>
          <p14:tracePt t="86848" x="6880225" y="3213100"/>
          <p14:tracePt t="86860" x="6872288" y="3213100"/>
          <p14:tracePt t="86865" x="6848475" y="3213100"/>
          <p14:tracePt t="86870" x="6808788" y="3221038"/>
          <p14:tracePt t="86879" x="6777038" y="3221038"/>
          <p14:tracePt t="86887" x="6743700" y="3228975"/>
          <p14:tracePt t="86893" x="6696075" y="3236913"/>
          <p14:tracePt t="86908" x="6632575" y="3236913"/>
          <p14:tracePt t="86922" x="6561138" y="3236913"/>
          <p14:tracePt t="86927" x="6513513" y="3244850"/>
          <p14:tracePt t="86934" x="6481763" y="3244850"/>
          <p14:tracePt t="86942" x="6457950" y="3244850"/>
          <p14:tracePt t="86949" x="6442075" y="3252788"/>
          <p14:tracePt t="86957" x="6426200" y="3252788"/>
          <p14:tracePt t="86964" x="6418263" y="3252788"/>
          <p14:tracePt t="86972" x="6392863" y="3252788"/>
          <p14:tracePt t="86979" x="6376988" y="3252788"/>
          <p14:tracePt t="86987" x="6353175" y="3262313"/>
          <p14:tracePt t="86995" x="6337300" y="3270250"/>
          <p14:tracePt t="87002" x="6305550" y="3278188"/>
          <p14:tracePt t="87009" x="6281738" y="3278188"/>
          <p14:tracePt t="87017" x="6226175" y="3286125"/>
          <p14:tracePt t="87024" x="6178550" y="3286125"/>
          <p14:tracePt t="87032" x="6107113" y="3294063"/>
          <p14:tracePt t="87040" x="6051550" y="3302000"/>
          <p14:tracePt t="87046" x="5994400" y="3309938"/>
          <p14:tracePt t="87054" x="5922963" y="3317875"/>
          <p14:tracePt t="87061" x="5859463" y="3325813"/>
          <p14:tracePt t="87072" x="5780088" y="3333750"/>
          <p14:tracePt t="87077" x="5716588" y="3333750"/>
          <p14:tracePt t="87085" x="5643563" y="3349625"/>
          <p14:tracePt t="87093" x="5580063" y="3357563"/>
          <p14:tracePt t="87100" x="5532438" y="3357563"/>
          <p14:tracePt t="87109" x="5468938" y="3365500"/>
          <p14:tracePt t="87115" x="5413375" y="3373438"/>
          <p14:tracePt t="87123" x="5357813" y="3373438"/>
          <p14:tracePt t="87129" x="5318125" y="3373438"/>
          <p14:tracePt t="87139" x="5260975" y="3373438"/>
          <p14:tracePt t="87146" x="5221288" y="3373438"/>
          <p14:tracePt t="87153" x="5181600" y="3373438"/>
          <p14:tracePt t="87159" x="5141913" y="3373438"/>
          <p14:tracePt t="87169" x="5102225" y="3373438"/>
          <p14:tracePt t="87175" x="5078413" y="3373438"/>
          <p14:tracePt t="87184" x="5046663" y="3373438"/>
          <p14:tracePt t="87190" x="5006975" y="3373438"/>
          <p14:tracePt t="87200" x="4975225" y="3373438"/>
          <p14:tracePt t="87204" x="4951413" y="3373438"/>
          <p14:tracePt t="87213" x="4918075" y="3373438"/>
          <p14:tracePt t="87222" x="4886325" y="3373438"/>
          <p14:tracePt t="87227" x="4862513" y="3373438"/>
          <p14:tracePt t="87235" x="4854575" y="3373438"/>
          <p14:tracePt t="87242" x="4830763" y="3373438"/>
          <p14:tracePt t="87250" x="4822825" y="3373438"/>
          <p14:tracePt t="87363" x="4822825" y="3365500"/>
          <p14:tracePt t="87377" x="4830763" y="3357563"/>
          <p14:tracePt t="87392" x="4838700" y="3357563"/>
          <p14:tracePt t="87400" x="4838700" y="3349625"/>
          <p14:tracePt t="87423" x="4846638" y="3349625"/>
          <p14:tracePt t="87452" x="4846638" y="3341688"/>
          <p14:tracePt t="87474" x="4854575" y="3341688"/>
          <p14:tracePt t="87497" x="4854575" y="3333750"/>
          <p14:tracePt t="87813" x="4862513" y="3333750"/>
          <p14:tracePt t="87824" x="4870450" y="3333750"/>
          <p14:tracePt t="87828" x="4870450" y="3325813"/>
          <p14:tracePt t="87836" x="4878388" y="3325813"/>
          <p14:tracePt t="87844" x="4886325" y="3325813"/>
          <p14:tracePt t="87851" x="4902200" y="3325813"/>
          <p14:tracePt t="87860" x="4910138" y="3325813"/>
          <p14:tracePt t="87865" x="4926013" y="3325813"/>
          <p14:tracePt t="87874" x="4943475" y="3325813"/>
          <p14:tracePt t="87898" x="4991100" y="3317875"/>
          <p14:tracePt t="87904" x="5014913" y="3309938"/>
          <p14:tracePt t="87911" x="5030788" y="3302000"/>
          <p14:tracePt t="87919" x="5046663" y="3302000"/>
          <p14:tracePt t="87927" x="5070475" y="3302000"/>
          <p14:tracePt t="87932" x="5102225" y="3302000"/>
          <p14:tracePt t="87940" x="5126038" y="3302000"/>
          <p14:tracePt t="87947" x="5149850" y="3294063"/>
          <p14:tracePt t="87955" x="5173663" y="3294063"/>
          <p14:tracePt t="87962" x="5197475" y="3286125"/>
          <p14:tracePt t="87970" x="5205413" y="3286125"/>
          <p14:tracePt t="87977" x="5213350" y="3286125"/>
          <p14:tracePt t="87986" x="5229225" y="3278188"/>
          <p14:tracePt t="87992" x="5237163" y="3278188"/>
          <p14:tracePt t="88008" x="5253038" y="3278188"/>
          <p14:tracePt t="88015" x="5260975" y="3278188"/>
          <p14:tracePt t="88022" x="5268913" y="3278188"/>
          <p14:tracePt t="88037" x="5276850" y="3278188"/>
          <p14:tracePt t="88053" x="5284788" y="3278188"/>
          <p14:tracePt t="88067" x="5292725" y="3278188"/>
          <p14:tracePt t="88074" x="5300663" y="3278188"/>
          <p14:tracePt t="88090" x="5310188" y="3278188"/>
          <p14:tracePt t="88104" x="5318125" y="3278188"/>
          <p14:tracePt t="88112" x="5326063" y="3278188"/>
          <p14:tracePt t="88120" x="5334000" y="3270250"/>
          <p14:tracePt t="88136" x="5341938" y="3270250"/>
          <p14:tracePt t="88149" x="5357813" y="3270250"/>
          <p14:tracePt t="88164" x="5365750" y="3270250"/>
          <p14:tracePt t="88179" x="5373688" y="3270250"/>
          <p14:tracePt t="88194" x="5381625" y="3262313"/>
          <p14:tracePt t="88209" x="5389563" y="3262313"/>
          <p14:tracePt t="88225" x="5397500" y="3262313"/>
          <p14:tracePt t="88241" x="5405438" y="3262313"/>
          <p14:tracePt t="88263" x="5413375" y="3262313"/>
          <p14:tracePt t="91723" x="5429250" y="3262313"/>
          <p14:tracePt t="91724" x="5484813" y="3270250"/>
          <p14:tracePt t="91725" x="5595938" y="3294063"/>
          <p14:tracePt t="91726" x="5659438" y="3309938"/>
          <p14:tracePt t="91728" x="5827713" y="3333750"/>
          <p14:tracePt t="91729" x="5938838" y="3341688"/>
          <p14:tracePt t="91741" x="6880225" y="3365500"/>
          <p14:tracePt t="91750" x="6943725" y="3365500"/>
          <p14:tracePt t="91757" x="7007225" y="3365500"/>
          <p14:tracePt t="91765" x="7062788" y="3365500"/>
          <p14:tracePt t="91775" x="7102475" y="3365500"/>
          <p14:tracePt t="91778" x="7135813" y="3365500"/>
          <p14:tracePt t="91786" x="7151688" y="3365500"/>
          <p14:tracePt t="91794" x="7167563" y="3357563"/>
          <p14:tracePt t="91817" x="7175500" y="3357563"/>
          <p14:tracePt t="91833" x="7175500" y="3349625"/>
          <p14:tracePt t="91839" x="7183438" y="3341688"/>
          <p14:tracePt t="91848" x="7191375" y="3341688"/>
          <p14:tracePt t="91854" x="7199313" y="3333750"/>
          <p14:tracePt t="91862" x="7215188" y="3325813"/>
          <p14:tracePt t="91869" x="7231063" y="3317875"/>
          <p14:tracePt t="91877" x="7254875" y="3309938"/>
          <p14:tracePt t="91884" x="7278688" y="3294063"/>
          <p14:tracePt t="91892" x="7302500" y="3286125"/>
          <p14:tracePt t="91901" x="7342188" y="3278188"/>
          <p14:tracePt t="91907" x="7366000" y="3270250"/>
          <p14:tracePt t="91916" x="7381875" y="3262313"/>
          <p14:tracePt t="91922" x="7405688" y="3262313"/>
          <p14:tracePt t="91930" x="7421563" y="3252788"/>
          <p14:tracePt t="91937" x="7437438" y="3252788"/>
          <p14:tracePt t="91948" x="7453313" y="3244850"/>
          <p14:tracePt t="91961" x="7461250" y="3244850"/>
          <p14:tracePt t="91966" x="7469188" y="3244850"/>
          <p14:tracePt t="93946" x="7469188" y="3252788"/>
          <p14:tracePt t="93954" x="7461250" y="3262313"/>
          <p14:tracePt t="93962" x="7453313" y="3270250"/>
          <p14:tracePt t="93969" x="7445375" y="3278188"/>
          <p14:tracePt t="93977" x="7437438" y="3294063"/>
          <p14:tracePt t="93984" x="7429500" y="3302000"/>
          <p14:tracePt t="93992" x="7421563" y="3309938"/>
          <p14:tracePt t="94000" x="7413625" y="3309938"/>
          <p14:tracePt t="94111" x="7413625" y="3317875"/>
          <p14:tracePt t="94127" x="7405688" y="3317875"/>
          <p14:tracePt t="94150" x="7397750" y="3317875"/>
          <p14:tracePt t="94195" x="7389813" y="3317875"/>
          <p14:tracePt t="94210" x="7381875" y="3317875"/>
          <p14:tracePt t="94232" x="7373938" y="3317875"/>
          <p14:tracePt t="94249" x="7366000" y="3317875"/>
          <p14:tracePt t="94262" x="7358063" y="3317875"/>
          <p14:tracePt t="94270" x="7350125" y="3317875"/>
          <p14:tracePt t="94277" x="7342188" y="3317875"/>
          <p14:tracePt t="94292" x="7326313" y="3317875"/>
          <p14:tracePt t="94301" x="7310438" y="3309938"/>
          <p14:tracePt t="94315" x="7302500" y="3309938"/>
          <p14:tracePt t="94322" x="7286625" y="3302000"/>
          <p14:tracePt t="94337" x="7278688" y="3302000"/>
          <p14:tracePt t="94345" x="7270750" y="3302000"/>
          <p14:tracePt t="94682" x="7262813" y="3302000"/>
          <p14:tracePt t="94698" x="7254875" y="3302000"/>
          <p14:tracePt t="94720" x="7246938" y="3302000"/>
          <p14:tracePt t="94727" x="7239000" y="3302000"/>
          <p14:tracePt t="94734" x="7223125" y="3309938"/>
          <p14:tracePt t="94742" x="7207250" y="3317875"/>
          <p14:tracePt t="94750" x="7199313" y="3325813"/>
          <p14:tracePt t="94758" x="7191375" y="3325813"/>
          <p14:tracePt t="94764" x="7175500" y="3333750"/>
          <p14:tracePt t="94772" x="7167563" y="3341688"/>
          <p14:tracePt t="94780" x="7151688" y="3341688"/>
          <p14:tracePt t="94786" x="7143750" y="3349625"/>
          <p14:tracePt t="94796" x="7135813" y="3349625"/>
          <p14:tracePt t="94801" x="7126288" y="3349625"/>
          <p14:tracePt t="94809" x="7118350" y="3349625"/>
          <p14:tracePt t="94824" x="7110413" y="3349625"/>
          <p14:tracePt t="94839" x="7102475" y="3349625"/>
          <p14:tracePt t="94854" x="7094538" y="3357563"/>
          <p14:tracePt t="94870" x="7086600" y="3357563"/>
          <p14:tracePt t="94879" x="7078663" y="3365500"/>
          <p14:tracePt t="94884" x="7070725" y="3365500"/>
          <p14:tracePt t="94901" x="7054850" y="3365500"/>
          <p14:tracePt t="94916" x="7038975" y="3373438"/>
          <p14:tracePt t="94922" x="7031038" y="3381375"/>
          <p14:tracePt t="94937" x="7015163" y="3381375"/>
          <p14:tracePt t="94952" x="7007225" y="3381375"/>
          <p14:tracePt t="94959" x="6999288" y="3381375"/>
          <p14:tracePt t="94967" x="6991350" y="3381375"/>
          <p14:tracePt t="94974" x="6983413" y="3381375"/>
          <p14:tracePt t="94984" x="6975475" y="3381375"/>
          <p14:tracePt t="94998" x="6967538" y="3381375"/>
          <p14:tracePt t="95004" x="6959600" y="3381375"/>
          <p14:tracePt t="95013" x="6943725" y="3389313"/>
          <p14:tracePt t="95027" x="6935788" y="3389313"/>
          <p14:tracePt t="95034" x="6927850" y="3389313"/>
          <p14:tracePt t="95042" x="6911975" y="3389313"/>
          <p14:tracePt t="95050" x="6904038" y="3389313"/>
          <p14:tracePt t="95058" x="6896100" y="3389313"/>
          <p14:tracePt t="95064" x="6880225" y="3389313"/>
          <p14:tracePt t="95072" x="6872288" y="3389313"/>
          <p14:tracePt t="95080" x="6864350" y="3397250"/>
          <p14:tracePt t="95087" x="6856413" y="3397250"/>
          <p14:tracePt t="95096" x="6848475" y="3397250"/>
          <p14:tracePt t="95102" x="6840538" y="3397250"/>
          <p14:tracePt t="95110" x="6824663" y="3397250"/>
          <p14:tracePt t="95118" x="6808788" y="3405188"/>
          <p14:tracePt t="95126" x="6800850" y="3405188"/>
          <p14:tracePt t="95136" x="6784975" y="3413125"/>
          <p14:tracePt t="95140" x="6777038" y="3413125"/>
          <p14:tracePt t="95148" x="6769100" y="3413125"/>
          <p14:tracePt t="95155" x="6751638" y="3413125"/>
          <p14:tracePt t="95162" x="6735763" y="3413125"/>
          <p14:tracePt t="95170" x="6719888" y="3413125"/>
          <p14:tracePt t="95177" x="6711950" y="3413125"/>
          <p14:tracePt t="95185" x="6704013" y="3413125"/>
          <p14:tracePt t="95192" x="6688138" y="3421063"/>
          <p14:tracePt t="95201" x="6672263" y="3421063"/>
          <p14:tracePt t="95207" x="6656388" y="3421063"/>
          <p14:tracePt t="95215" x="6648450" y="3421063"/>
          <p14:tracePt t="95222" x="6632575" y="3421063"/>
          <p14:tracePt t="95233" x="6616700" y="3421063"/>
          <p14:tracePt t="95237" x="6600825" y="3421063"/>
          <p14:tracePt t="95252" x="6584950" y="3421063"/>
          <p14:tracePt t="95260" x="6561138" y="3421063"/>
          <p14:tracePt t="95267" x="6529388" y="3429000"/>
          <p14:tracePt t="95275" x="6513513" y="3429000"/>
          <p14:tracePt t="95290" x="6505575" y="3429000"/>
          <p14:tracePt t="95297" x="6497638" y="3429000"/>
          <p14:tracePt t="95313" x="6489700" y="3429000"/>
          <p14:tracePt t="95324" x="6481763" y="3429000"/>
          <p14:tracePt t="95336" x="6473825" y="3429000"/>
          <p14:tracePt t="95351" x="6465888" y="3429000"/>
          <p14:tracePt t="95373" x="6457950" y="3429000"/>
          <p14:tracePt t="95381" x="6450013" y="3429000"/>
          <p14:tracePt t="95388" x="6442075" y="3429000"/>
          <p14:tracePt t="95404" x="6434138" y="3429000"/>
          <p14:tracePt t="95410" x="6426200" y="3429000"/>
          <p14:tracePt t="95419" x="6418263" y="3429000"/>
          <p14:tracePt t="95425" x="6410325" y="3429000"/>
          <p14:tracePt t="95440" x="6402388" y="3429000"/>
          <p14:tracePt t="95451" x="6392863" y="3429000"/>
          <p14:tracePt t="95455" x="6384925" y="3436938"/>
          <p14:tracePt t="95465" x="6376988" y="3436938"/>
          <p14:tracePt t="95471" x="6369050" y="3436938"/>
          <p14:tracePt t="95478" x="6353175" y="3436938"/>
          <p14:tracePt t="95493" x="6337300" y="3436938"/>
          <p14:tracePt t="95501" x="6329363" y="3436938"/>
          <p14:tracePt t="95508" x="6313488" y="3436938"/>
          <p14:tracePt t="95515" x="6297613" y="3436938"/>
          <p14:tracePt t="95523" x="6289675" y="3436938"/>
          <p14:tracePt t="95532" x="6273800" y="3436938"/>
          <p14:tracePt t="95538" x="6249988" y="3436938"/>
          <p14:tracePt t="95545" x="6242050" y="3436938"/>
          <p14:tracePt t="95577" x="6234113" y="3436938"/>
          <p14:tracePt t="95786" x="6226175" y="3436938"/>
          <p14:tracePt t="95801" x="6218238" y="3436938"/>
          <p14:tracePt t="95807" x="6202363" y="3436938"/>
          <p14:tracePt t="95815" x="6194425" y="3436938"/>
          <p14:tracePt t="95825" x="6186488" y="3436938"/>
          <p14:tracePt t="95831" x="6178550" y="3436938"/>
          <p14:tracePt t="95838" x="6170613" y="3436938"/>
          <p14:tracePt t="95846" x="6162675" y="3436938"/>
          <p14:tracePt t="95875" x="6154738" y="3436938"/>
          <p14:tracePt t="96271" x="6146800" y="3436938"/>
          <p14:tracePt t="96287" x="6138863" y="3436938"/>
          <p14:tracePt t="96294" x="6130925" y="3436938"/>
          <p14:tracePt t="96302" x="6122988" y="3429000"/>
          <p14:tracePt t="96309" x="6115050" y="3429000"/>
          <p14:tracePt t="96316" x="6099175" y="3429000"/>
          <p14:tracePt t="96328" x="6075363" y="3421063"/>
          <p14:tracePt t="96334" x="6059488" y="3421063"/>
          <p14:tracePt t="96339" x="6034088" y="3421063"/>
          <p14:tracePt t="96347" x="6018213" y="3413125"/>
          <p14:tracePt t="96354" x="5994400" y="3413125"/>
          <p14:tracePt t="96363" x="5986463" y="3413125"/>
          <p14:tracePt t="96369" x="5978525" y="3413125"/>
          <p14:tracePt t="96377" x="5970588" y="3413125"/>
          <p14:tracePt t="96384" x="5962650" y="3413125"/>
          <p14:tracePt t="96392" x="5954713" y="3413125"/>
          <p14:tracePt t="96467" x="5946775" y="3413125"/>
          <p14:tracePt t="96475" x="5946775" y="3405188"/>
          <p14:tracePt t="96490" x="5930900" y="3405188"/>
          <p14:tracePt t="96505" x="5922963" y="3405188"/>
          <p14:tracePt t="96516" x="5915025" y="3397250"/>
          <p14:tracePt t="96519" x="5907088" y="3397250"/>
          <p14:tracePt t="96527" x="5891213" y="3389313"/>
          <p14:tracePt t="96542" x="5883275" y="3389313"/>
          <p14:tracePt t="96550" x="5875338" y="3389313"/>
          <p14:tracePt t="96557" x="5867400" y="3389313"/>
          <p14:tracePt t="96565" x="5867400" y="3381375"/>
          <p14:tracePt t="96582" x="5859463" y="3381375"/>
          <p14:tracePt t="96679" x="5851525" y="3381375"/>
          <p14:tracePt t="96716" x="5843588" y="3381375"/>
          <p14:tracePt t="96746" x="5835650" y="3381375"/>
          <p14:tracePt t="96769" x="5827713" y="3381375"/>
          <p14:tracePt t="96785" x="5819775" y="3381375"/>
          <p14:tracePt t="96805" x="5811838" y="3381375"/>
          <p14:tracePt t="96814" x="5803900" y="3381375"/>
          <p14:tracePt t="96830" x="5795963" y="3381375"/>
          <p14:tracePt t="96843" x="5788025" y="3373438"/>
          <p14:tracePt t="96858" x="5780088" y="3373438"/>
          <p14:tracePt t="96872" x="5772150" y="3373438"/>
          <p14:tracePt t="96890" x="5764213" y="3373438"/>
          <p14:tracePt t="96941" x="5756275" y="3373438"/>
          <p14:tracePt t="96971" x="5748338" y="3373438"/>
          <p14:tracePt t="96993" x="5740400" y="3373438"/>
          <p14:tracePt t="97002" x="5732463" y="3373438"/>
          <p14:tracePt t="97015" x="5724525" y="3373438"/>
          <p14:tracePt t="97032" x="5716588" y="3373438"/>
          <p14:tracePt t="97053" x="5708650" y="3373438"/>
          <p14:tracePt t="97061" x="5700713" y="3373438"/>
          <p14:tracePt t="97079" x="5692775" y="3373438"/>
          <p14:tracePt t="97082" x="5692775" y="3365500"/>
          <p14:tracePt t="97099" x="5684838" y="3365500"/>
          <p14:tracePt t="97107" x="5684838" y="3357563"/>
          <p14:tracePt t="97114" x="5667375" y="3357563"/>
          <p14:tracePt t="97129" x="5659438" y="3357563"/>
          <p14:tracePt t="97136" x="5651500" y="3357563"/>
          <p14:tracePt t="97142" x="5643563" y="3349625"/>
          <p14:tracePt t="97158" x="5635625" y="3349625"/>
          <p14:tracePt t="97166" x="5627688" y="3349625"/>
          <p14:tracePt t="97173" x="5619750" y="3349625"/>
          <p14:tracePt t="97181" x="5611813" y="3349625"/>
          <p14:tracePt t="97199" x="5603875" y="3349625"/>
          <p14:tracePt t="97210" x="5595938" y="3349625"/>
          <p14:tracePt t="97218" x="5588000" y="3341688"/>
          <p14:tracePt t="97235" x="5580063" y="3341688"/>
          <p14:tracePt t="97255" x="5572125" y="3341688"/>
          <p14:tracePt t="97270" x="5564188" y="3341688"/>
          <p14:tracePt t="97279" x="5556250" y="3341688"/>
          <p14:tracePt t="97293" x="5548313" y="3333750"/>
          <p14:tracePt t="97323" x="5540375" y="3333750"/>
          <p14:tracePt t="97347" x="5540375" y="3325813"/>
          <p14:tracePt t="97352" x="5532438" y="3325813"/>
          <p14:tracePt t="97390" x="5524500" y="3325813"/>
          <p14:tracePt t="97399" x="5524500" y="3317875"/>
          <p14:tracePt t="97436" x="5516563" y="3317875"/>
          <p14:tracePt t="97457" x="5516563" y="3309938"/>
          <p14:tracePt t="97467" x="5508625" y="3309938"/>
          <p14:tracePt t="97503" x="5500688" y="3309938"/>
          <p14:tracePt t="97512" x="5500688" y="3302000"/>
          <p14:tracePt t="97534" x="5492750" y="3294063"/>
          <p14:tracePt t="97540" x="5484813" y="3294063"/>
          <p14:tracePt t="97555" x="5476875" y="3294063"/>
          <p14:tracePt t="97570" x="5468938" y="3294063"/>
          <p14:tracePt t="97580" x="5468938" y="3286125"/>
          <p14:tracePt t="97585" x="5461000" y="3286125"/>
          <p14:tracePt t="97593" x="5453063" y="3286125"/>
          <p14:tracePt t="97608" x="5445125" y="3286125"/>
          <p14:tracePt t="97623" x="5429250" y="3278188"/>
          <p14:tracePt t="97646" x="5421313" y="3278188"/>
          <p14:tracePt t="97661" x="5413375" y="3278188"/>
          <p14:tracePt t="97675" x="5405438" y="3270250"/>
          <p14:tracePt t="97684" x="5397500" y="3270250"/>
          <p14:tracePt t="97700" x="5397500" y="3262313"/>
          <p14:tracePt t="97706" x="5389563" y="3262313"/>
          <p14:tracePt t="97732" x="5389563" y="3252788"/>
          <p14:tracePt t="97735" x="5381625" y="3252788"/>
          <p14:tracePt t="97758" x="5381625" y="3244850"/>
          <p14:tracePt t="97766" x="5373688" y="3244850"/>
          <p14:tracePt t="97773" x="5373688" y="3236913"/>
          <p14:tracePt t="97781" x="5365750" y="3228975"/>
          <p14:tracePt t="97803" x="5365750" y="3221038"/>
          <p14:tracePt t="97811" x="5357813" y="3221038"/>
          <p14:tracePt t="97825" x="5357813" y="3213100"/>
          <p14:tracePt t="97848" x="5349875" y="3213100"/>
          <p14:tracePt t="97873" x="5349875" y="3205163"/>
          <p14:tracePt t="97918" x="5349875" y="3197225"/>
          <p14:tracePt t="97922" x="5341938" y="3197225"/>
          <p14:tracePt t="97975" x="5334000" y="3197225"/>
          <p14:tracePt t="98014" x="5326063" y="3197225"/>
          <p14:tracePt t="98021" x="5326063" y="3189288"/>
          <p14:tracePt t="98058" x="5326063" y="3181350"/>
          <p14:tracePt t="98075" x="5326063" y="3173413"/>
          <p14:tracePt t="98082" x="5326063" y="3165475"/>
          <p14:tracePt t="98097" x="5326063" y="3157538"/>
          <p14:tracePt t="98111" x="5326063" y="3149600"/>
          <p14:tracePt t="98119" x="5326063" y="3141663"/>
          <p14:tracePt t="98125" x="5326063" y="3133725"/>
          <p14:tracePt t="98140" x="5326063" y="3125788"/>
          <p14:tracePt t="98156" x="5326063" y="3117850"/>
          <p14:tracePt t="98170" x="5326063" y="3109913"/>
          <p14:tracePt t="98185" x="5326063" y="3101975"/>
          <p14:tracePt t="98208" x="5326063" y="3094038"/>
          <p14:tracePt t="98328" x="5326063" y="3086100"/>
          <p14:tracePt t="98351" x="5326063" y="3078163"/>
          <p14:tracePt t="98358" x="5326063" y="3070225"/>
          <p14:tracePt t="98381" x="5326063" y="3062288"/>
          <p14:tracePt t="98397" x="5326063" y="3054350"/>
          <p14:tracePt t="98411" x="5326063" y="3046413"/>
          <p14:tracePt t="98419" x="5326063" y="3038475"/>
          <p14:tracePt t="98433" x="5326063" y="3030538"/>
          <p14:tracePt t="98448" x="5326063" y="3022600"/>
          <p14:tracePt t="98464" x="5326063" y="3014663"/>
          <p14:tracePt t="98470" x="5326063" y="3006725"/>
          <p14:tracePt t="98481" x="5326063" y="2998788"/>
          <p14:tracePt t="98493" x="5334000" y="2990850"/>
          <p14:tracePt t="98510" x="5334000" y="2974975"/>
          <p14:tracePt t="98527" x="5334000" y="2967038"/>
          <p14:tracePt t="98538" x="5334000" y="2959100"/>
          <p14:tracePt t="98546" x="5334000" y="2951163"/>
          <p14:tracePt t="98553" x="5334000" y="2943225"/>
          <p14:tracePt t="98569" x="5334000" y="2935288"/>
          <p14:tracePt t="98584" x="5334000" y="2927350"/>
          <p14:tracePt t="98590" x="5334000" y="2919413"/>
          <p14:tracePt t="98607" x="5334000" y="2909888"/>
          <p14:tracePt t="98620" x="5334000" y="2901950"/>
          <p14:tracePt t="98629" x="5341938" y="2894013"/>
          <p14:tracePt t="98635" x="5341938" y="2870200"/>
          <p14:tracePt t="98643" x="5349875" y="2854325"/>
          <p14:tracePt t="98652" x="5357813" y="2846388"/>
          <p14:tracePt t="98658" x="5365750" y="2838450"/>
          <p14:tracePt t="98667" x="5365750" y="2822575"/>
          <p14:tracePt t="98673" x="5381625" y="2814638"/>
          <p14:tracePt t="98682" x="5381625" y="2806700"/>
          <p14:tracePt t="98687" x="5389563" y="2790825"/>
          <p14:tracePt t="98696" x="5397500" y="2782888"/>
          <p14:tracePt t="98704" x="5405438" y="2774950"/>
          <p14:tracePt t="98711" x="5413375" y="2767013"/>
          <p14:tracePt t="98718" x="5413375" y="2759075"/>
          <p14:tracePt t="98726" x="5421313" y="2759075"/>
          <p14:tracePt t="98734" x="5421313" y="2751138"/>
          <p14:tracePt t="98741" x="5437188" y="2743200"/>
          <p14:tracePt t="98748" x="5437188" y="2735263"/>
          <p14:tracePt t="98756" x="5445125" y="2735263"/>
          <p14:tracePt t="98762" x="5445125" y="2727325"/>
          <p14:tracePt t="98771" x="5453063" y="2727325"/>
          <p14:tracePt t="98779" x="5461000" y="2727325"/>
          <p14:tracePt t="98786" x="5461000" y="2719388"/>
          <p14:tracePt t="98794" x="5468938" y="2711450"/>
          <p14:tracePt t="98801" x="5476875" y="2711450"/>
          <p14:tracePt t="98808" x="5484813" y="2703513"/>
          <p14:tracePt t="98816" x="5500688" y="2695575"/>
          <p14:tracePt t="98831" x="5508625" y="2687638"/>
          <p14:tracePt t="98838" x="5532438" y="2679700"/>
          <p14:tracePt t="98847" x="5540375" y="2679700"/>
          <p14:tracePt t="98853" x="5548313" y="2671763"/>
          <p14:tracePt t="98861" x="5556250" y="2671763"/>
          <p14:tracePt t="98869" x="5564188" y="2671763"/>
          <p14:tracePt t="98875" x="5572125" y="2663825"/>
          <p14:tracePt t="98897" x="5595938" y="2655888"/>
          <p14:tracePt t="98902" x="5603875" y="2655888"/>
          <p14:tracePt t="98909" x="5619750" y="2655888"/>
          <p14:tracePt t="98913" x="5627688" y="2655888"/>
          <p14:tracePt t="98920" x="5635625" y="2655888"/>
          <p14:tracePt t="98929" x="5659438" y="2655888"/>
          <p14:tracePt t="98935" x="5676900" y="2647950"/>
          <p14:tracePt t="98943" x="5700713" y="2647950"/>
          <p14:tracePt t="98952" x="5716588" y="2647950"/>
          <p14:tracePt t="98958" x="5740400" y="2647950"/>
          <p14:tracePt t="98966" x="5748338" y="2640013"/>
          <p14:tracePt t="98973" x="5764213" y="2640013"/>
          <p14:tracePt t="98981" x="5788025" y="2640013"/>
          <p14:tracePt t="98988" x="5803900" y="2640013"/>
          <p14:tracePt t="98996" x="5827713" y="2632075"/>
          <p14:tracePt t="99004" x="5851525" y="2632075"/>
          <p14:tracePt t="99016" x="5867400" y="2632075"/>
          <p14:tracePt t="99019" x="5891213" y="2632075"/>
          <p14:tracePt t="99026" x="5907088" y="2632075"/>
          <p14:tracePt t="99033" x="5930900" y="2632075"/>
          <p14:tracePt t="99041" x="5946775" y="2632075"/>
          <p14:tracePt t="99048" x="5970588" y="2632075"/>
          <p14:tracePt t="99055" x="6002338" y="2632075"/>
          <p14:tracePt t="99063" x="6026150" y="2632075"/>
          <p14:tracePt t="99070" x="6051550" y="2632075"/>
          <p14:tracePt t="99079" x="6075363" y="2632075"/>
          <p14:tracePt t="99085" x="6099175" y="2632075"/>
          <p14:tracePt t="99093" x="6122988" y="2632075"/>
          <p14:tracePt t="99100" x="6146800" y="2632075"/>
          <p14:tracePt t="99108" x="6162675" y="2632075"/>
          <p14:tracePt t="99116" x="6178550" y="2632075"/>
          <p14:tracePt t="99123" x="6194425" y="2632075"/>
          <p14:tracePt t="99130" x="6210300" y="2632075"/>
          <p14:tracePt t="99138" x="6226175" y="2632075"/>
          <p14:tracePt t="99146" x="6234113" y="2632075"/>
          <p14:tracePt t="99153" x="6249988" y="2632075"/>
          <p14:tracePt t="99161" x="6257925" y="2632075"/>
          <p14:tracePt t="99169" x="6281738" y="2632075"/>
          <p14:tracePt t="99175" x="6297613" y="2632075"/>
          <p14:tracePt t="99182" x="6305550" y="2632075"/>
          <p14:tracePt t="99191" x="6337300" y="2632075"/>
          <p14:tracePt t="99203" x="6353175" y="2632075"/>
          <p14:tracePt t="99206" x="6376988" y="2632075"/>
          <p14:tracePt t="99214" x="6392863" y="2632075"/>
          <p14:tracePt t="99221" x="6418263" y="2632075"/>
          <p14:tracePt t="99230" x="6434138" y="2632075"/>
          <p14:tracePt t="99236" x="6457950" y="2632075"/>
          <p14:tracePt t="99243" x="6489700" y="2632075"/>
          <p14:tracePt t="99251" x="6513513" y="2632075"/>
          <p14:tracePt t="99258" x="6537325" y="2632075"/>
          <p14:tracePt t="99266" x="6545263" y="2632075"/>
          <p14:tracePt t="99274" x="6569075" y="2632075"/>
          <p14:tracePt t="99281" x="6584950" y="2632075"/>
          <p14:tracePt t="99288" x="6608763" y="2632075"/>
          <p14:tracePt t="99295" x="6632575" y="2632075"/>
          <p14:tracePt t="99303" x="6648450" y="2632075"/>
          <p14:tracePt t="99311" x="6664325" y="2632075"/>
          <p14:tracePt t="99318" x="6672263" y="2632075"/>
          <p14:tracePt t="99328" x="6688138" y="2632075"/>
          <p14:tracePt t="99333" x="6696075" y="2632075"/>
          <p14:tracePt t="99340" x="6704013" y="2632075"/>
          <p14:tracePt t="99349" x="6711950" y="2632075"/>
          <p14:tracePt t="99355" x="6719888" y="2632075"/>
          <p14:tracePt t="99363" x="6727825" y="2632075"/>
          <p14:tracePt t="99371" x="6743700" y="2632075"/>
          <p14:tracePt t="99386" x="6751638" y="2632075"/>
          <p14:tracePt t="99393" x="6759575" y="2632075"/>
          <p14:tracePt t="99401" x="6769100" y="2632075"/>
          <p14:tracePt t="99408" x="6784975" y="2640013"/>
          <p14:tracePt t="99415" x="6792913" y="2640013"/>
          <p14:tracePt t="99425" x="6824663" y="2647950"/>
          <p14:tracePt t="99432" x="6840538" y="2647950"/>
          <p14:tracePt t="99438" x="6864350" y="2647950"/>
          <p14:tracePt t="99445" x="6888163" y="2655888"/>
          <p14:tracePt t="99453" x="6904038" y="2655888"/>
          <p14:tracePt t="99463" x="6919913" y="2663825"/>
          <p14:tracePt t="99468" x="6951663" y="2671763"/>
          <p14:tracePt t="99476" x="6967538" y="2671763"/>
          <p14:tracePt t="99483" x="6991350" y="2671763"/>
          <p14:tracePt t="99490" x="7007225" y="2671763"/>
          <p14:tracePt t="99502" x="7015163" y="2679700"/>
          <p14:tracePt t="99505" x="7031038" y="2687638"/>
          <p14:tracePt t="99513" x="7038975" y="2687638"/>
          <p14:tracePt t="99530" x="7046913" y="2687638"/>
          <p14:tracePt t="99582" x="7046913" y="2695575"/>
          <p14:tracePt t="99588" x="7054850" y="2703513"/>
          <p14:tracePt t="99614" x="7062788" y="2711450"/>
          <p14:tracePt t="99626" x="7062788" y="2719388"/>
          <p14:tracePt t="99633" x="7070725" y="2727325"/>
          <p14:tracePt t="99640" x="7070725" y="2735263"/>
          <p14:tracePt t="99651" x="7070725" y="2743200"/>
          <p14:tracePt t="99655" x="7086600" y="2751138"/>
          <p14:tracePt t="99664" x="7086600" y="2759075"/>
          <p14:tracePt t="99680" x="7086600" y="2767013"/>
          <p14:tracePt t="99694" x="7086600" y="2782888"/>
          <p14:tracePt t="99700" x="7094538" y="2798763"/>
          <p14:tracePt t="99708" x="7094538" y="2814638"/>
          <p14:tracePt t="99715" x="7094538" y="2830513"/>
          <p14:tracePt t="99724" x="7094538" y="2838450"/>
          <p14:tracePt t="99731" x="7094538" y="2862263"/>
          <p14:tracePt t="99738" x="7094538" y="2870200"/>
          <p14:tracePt t="99745" x="7094538" y="2878138"/>
          <p14:tracePt t="99753" x="7094538" y="2894013"/>
          <p14:tracePt t="99765" x="7094538" y="2909888"/>
          <p14:tracePt t="99768" x="7094538" y="2927350"/>
          <p14:tracePt t="99777" x="7094538" y="2935288"/>
          <p14:tracePt t="99783" x="7094538" y="2943225"/>
          <p14:tracePt t="99790" x="7094538" y="2959100"/>
          <p14:tracePt t="99801" x="7094538" y="2974975"/>
          <p14:tracePt t="99805" x="7086600" y="2990850"/>
          <p14:tracePt t="99814" x="7086600" y="2998788"/>
          <p14:tracePt t="99820" x="7078663" y="3014663"/>
          <p14:tracePt t="99829" x="7078663" y="3030538"/>
          <p14:tracePt t="99836" x="7078663" y="3038475"/>
          <p14:tracePt t="99845" x="7070725" y="3046413"/>
          <p14:tracePt t="99851" x="7070725" y="3062288"/>
          <p14:tracePt t="99859" x="7062788" y="3078163"/>
          <p14:tracePt t="99866" x="7054850" y="3094038"/>
          <p14:tracePt t="99873" x="7054850" y="3101975"/>
          <p14:tracePt t="99881" x="7046913" y="3117850"/>
          <p14:tracePt t="99888" x="7038975" y="3133725"/>
          <p14:tracePt t="99896" x="7031038" y="3149600"/>
          <p14:tracePt t="99903" x="7031038" y="3157538"/>
          <p14:tracePt t="99911" x="7015163" y="3181350"/>
          <p14:tracePt t="99918" x="7015163" y="3189288"/>
          <p14:tracePt t="99926" x="7007225" y="3197225"/>
          <p14:tracePt t="99933" x="7007225" y="3213100"/>
          <p14:tracePt t="99940" x="6999288" y="3213100"/>
          <p14:tracePt t="99955" x="6991350" y="3236913"/>
          <p14:tracePt t="99970" x="6975475" y="3252788"/>
          <p14:tracePt t="99978" x="6975475" y="3262313"/>
          <p14:tracePt t="99986" x="6967538" y="3262313"/>
          <p14:tracePt t="99995" x="6967538" y="3270250"/>
          <p14:tracePt t="100001" x="6959600" y="3278188"/>
          <p14:tracePt t="100009" x="6959600" y="3286125"/>
          <p14:tracePt t="100017" x="6951663" y="3294063"/>
          <p14:tracePt t="100023" x="6943725" y="3302000"/>
          <p14:tracePt t="100032" x="6935788" y="3302000"/>
          <p14:tracePt t="100038" x="6927850" y="3309938"/>
          <p14:tracePt t="100045" x="6919913" y="3317875"/>
          <p14:tracePt t="100053" x="6904038" y="3325813"/>
          <p14:tracePt t="100062" x="6888163" y="3333750"/>
          <p14:tracePt t="100067" x="6872288" y="3333750"/>
          <p14:tracePt t="100077" x="6856413" y="3349625"/>
          <p14:tracePt t="100084" x="6832600" y="3349625"/>
          <p14:tracePt t="100090" x="6808788" y="3349625"/>
          <p14:tracePt t="100100" x="6800850" y="3357563"/>
          <p14:tracePt t="100105" x="6777038" y="3365500"/>
          <p14:tracePt t="100114" x="6751638" y="3365500"/>
          <p14:tracePt t="100120" x="6727825" y="3365500"/>
          <p14:tracePt t="100129" x="6711950" y="3373438"/>
          <p14:tracePt t="100137" x="6688138" y="3373438"/>
          <p14:tracePt t="100144" x="6672263" y="3373438"/>
          <p14:tracePt t="100150" x="6648450" y="3373438"/>
          <p14:tracePt t="100158" x="6624638" y="3373438"/>
          <p14:tracePt t="100166" x="6592888" y="3381375"/>
          <p14:tracePt t="100173" x="6553200" y="3381375"/>
          <p14:tracePt t="100181" x="6505575" y="3389313"/>
          <p14:tracePt t="100188" x="6457950" y="3389313"/>
          <p14:tracePt t="100200" x="6426200" y="3389313"/>
          <p14:tracePt t="100214" x="6345238" y="3389313"/>
          <p14:tracePt t="100222" x="6305550" y="3389313"/>
          <p14:tracePt t="100226" x="6265863" y="3389313"/>
          <p14:tracePt t="100234" x="6226175" y="3389313"/>
          <p14:tracePt t="100240" x="6194425" y="3389313"/>
          <p14:tracePt t="100249" x="6178550" y="3389313"/>
          <p14:tracePt t="100255" x="6146800" y="3389313"/>
          <p14:tracePt t="100265" x="6130925" y="3389313"/>
          <p14:tracePt t="100270" x="6107113" y="3389313"/>
          <p14:tracePt t="100279" x="6091238" y="3389313"/>
          <p14:tracePt t="100285" x="6051550" y="3389313"/>
          <p14:tracePt t="100297" x="6034088" y="3389313"/>
          <p14:tracePt t="100301" x="6002338" y="3389313"/>
          <p14:tracePt t="100309" x="5986463" y="3389313"/>
          <p14:tracePt t="100316" x="5962650" y="3389313"/>
          <p14:tracePt t="100327" x="5938838" y="3389313"/>
          <p14:tracePt t="100331" x="5915025" y="3389313"/>
          <p14:tracePt t="100338" x="5891213" y="3389313"/>
          <p14:tracePt t="100346" x="5867400" y="3389313"/>
          <p14:tracePt t="100353" x="5843588" y="3389313"/>
          <p14:tracePt t="100361" x="5827713" y="3389313"/>
          <p14:tracePt t="100369" x="5803900" y="3389313"/>
          <p14:tracePt t="100376" x="5788025" y="3389313"/>
          <p14:tracePt t="100383" x="5780088" y="3389313"/>
          <p14:tracePt t="100390" x="5772150" y="3389313"/>
          <p14:tracePt t="100406" x="5764213" y="3389313"/>
          <p14:tracePt t="100414" x="5756275" y="3389313"/>
          <p14:tracePt t="100421" x="5748338" y="3389313"/>
          <p14:tracePt t="100428" x="5740400" y="3389313"/>
          <p14:tracePt t="100435" x="5724525" y="3389313"/>
          <p14:tracePt t="100444" x="5716588" y="3389313"/>
          <p14:tracePt t="100452" x="5708650" y="3389313"/>
          <p14:tracePt t="100458" x="5700713" y="3389313"/>
          <p14:tracePt t="100465" x="5684838" y="3389313"/>
          <p14:tracePt t="100473" x="5676900" y="3389313"/>
          <p14:tracePt t="100481" x="5659438" y="3389313"/>
          <p14:tracePt t="100488" x="5651500" y="3389313"/>
          <p14:tracePt t="100495" x="5635625" y="3389313"/>
          <p14:tracePt t="100503" x="5619750" y="3389313"/>
          <p14:tracePt t="100514" x="5603875" y="3381375"/>
          <p14:tracePt t="100517" x="5588000" y="3381375"/>
          <p14:tracePt t="100529" x="5572125" y="3381375"/>
          <p14:tracePt t="100532" x="5548313" y="3373438"/>
          <p14:tracePt t="100540" x="5532438" y="3373438"/>
          <p14:tracePt t="100551" x="5516563" y="3365500"/>
          <p14:tracePt t="100555" x="5500688" y="3365500"/>
          <p14:tracePt t="100564" x="5492750" y="3365500"/>
          <p14:tracePt t="100571" x="5476875" y="3365500"/>
          <p14:tracePt t="100578" x="5461000" y="3357563"/>
          <p14:tracePt t="100585" x="5453063" y="3349625"/>
          <p14:tracePt t="100594" x="5437188" y="3349625"/>
          <p14:tracePt t="100611" x="5429250" y="3349625"/>
          <p14:tracePt t="100646" x="5421313" y="3349625"/>
          <p14:tracePt t="100691" x="5413375" y="3349625"/>
          <p14:tracePt t="100705" x="5405438" y="3341688"/>
          <p14:tracePt t="100730" x="5397500" y="3341688"/>
          <p14:tracePt t="100745" x="5389563" y="3333750"/>
          <p14:tracePt t="100750" x="5389563" y="3325813"/>
          <p14:tracePt t="100760" x="5381625" y="3325813"/>
          <p14:tracePt t="100765" x="5373688" y="3325813"/>
          <p14:tracePt t="101148" x="5381625" y="3325813"/>
          <p14:tracePt t="101155" x="5381625" y="3317875"/>
          <p14:tracePt t="101163" x="5389563" y="3317875"/>
          <p14:tracePt t="101193" x="5397500" y="3317875"/>
          <p14:tracePt t="101211" x="5397500" y="3309938"/>
          <p14:tracePt t="101224" x="5405438" y="3309938"/>
          <p14:tracePt t="101246" x="5413375" y="3309938"/>
          <p14:tracePt t="101283" x="5421313" y="3302000"/>
          <p14:tracePt t="101332" x="5429250" y="3302000"/>
          <p14:tracePt t="101367" x="5437188" y="3302000"/>
          <p14:tracePt t="101381" x="5445125" y="3302000"/>
          <p14:tracePt t="101404" x="5453063" y="3294063"/>
          <p14:tracePt t="101442" x="5461000" y="3286125"/>
          <p14:tracePt t="101464" x="5468938" y="3286125"/>
          <p14:tracePt t="101478" x="5476875" y="3286125"/>
          <p14:tracePt t="101516" x="5484813" y="3286125"/>
          <p14:tracePt t="101532" x="5492750" y="3286125"/>
          <p14:tracePt t="101546" x="5500688" y="3286125"/>
          <p14:tracePt t="101552" x="5508625" y="3286125"/>
          <p14:tracePt t="101568" x="5516563" y="3286125"/>
          <p14:tracePt t="101591" x="5524500" y="3286125"/>
          <p14:tracePt t="101614" x="5532438" y="3286125"/>
          <p14:tracePt t="101620" x="5532438" y="3278188"/>
          <p14:tracePt t="101630" x="5540375" y="3278188"/>
          <p14:tracePt t="101673" x="5548313" y="3278188"/>
          <p14:tracePt t="101713" x="5556250" y="3278188"/>
          <p14:tracePt t="101741" x="5564188" y="3278188"/>
          <p14:tracePt t="101755" x="5572125" y="3278188"/>
          <p14:tracePt t="101780" x="5580063" y="3278188"/>
          <p14:tracePt t="101810" x="5588000" y="3278188"/>
          <p14:tracePt t="101823" x="5595938" y="3278188"/>
          <p14:tracePt t="101831" x="5603875" y="3278188"/>
          <p14:tracePt t="101847" x="5611813" y="3278188"/>
          <p14:tracePt t="101860" x="5619750" y="3278188"/>
          <p14:tracePt t="101877" x="5635625" y="3278188"/>
          <p14:tracePt t="101882" x="5643563" y="3278188"/>
          <p14:tracePt t="101913" x="5667375" y="3278188"/>
          <p14:tracePt t="101921" x="5684838" y="3278188"/>
          <p14:tracePt t="101928" x="5692775" y="3278188"/>
          <p14:tracePt t="101935" x="5708650" y="3278188"/>
          <p14:tracePt t="101943" x="5716588" y="3278188"/>
          <p14:tracePt t="101955" x="5724525" y="3278188"/>
          <p14:tracePt t="101959" x="5740400" y="3278188"/>
          <p14:tracePt t="101965" x="5748338" y="3278188"/>
          <p14:tracePt t="101973" x="5764213" y="3278188"/>
          <p14:tracePt t="101981" x="5780088" y="3278188"/>
          <p14:tracePt t="101988" x="5795963" y="3278188"/>
          <p14:tracePt t="101996" x="5803900" y="3278188"/>
          <p14:tracePt t="102003" x="5819775" y="3278188"/>
          <p14:tracePt t="102011" x="5835650" y="3278188"/>
          <p14:tracePt t="102017" x="5851525" y="3278188"/>
          <p14:tracePt t="102027" x="5867400" y="3278188"/>
          <p14:tracePt t="102033" x="5899150" y="3278188"/>
          <p14:tracePt t="102043" x="5907088" y="3278188"/>
          <p14:tracePt t="102049" x="5915025" y="3278188"/>
          <p14:tracePt t="102055" x="5930900" y="3278188"/>
          <p14:tracePt t="102063" x="5938838" y="3278188"/>
          <p14:tracePt t="102080" x="5954713" y="3278188"/>
          <p14:tracePt t="102093" x="5962650" y="3278188"/>
          <p14:tracePt t="102100" x="5978525" y="3278188"/>
          <p14:tracePt t="102112" x="5994400" y="3278188"/>
          <p14:tracePt t="102115" x="6002338" y="3278188"/>
          <p14:tracePt t="102123" x="6018213" y="3278188"/>
          <p14:tracePt t="102131" x="6043613" y="3278188"/>
          <p14:tracePt t="102138" x="6059488" y="3278188"/>
          <p14:tracePt t="102146" x="6075363" y="3278188"/>
          <p14:tracePt t="102152" x="6099175" y="3270250"/>
          <p14:tracePt t="102161" x="6107113" y="3270250"/>
          <p14:tracePt t="102168" x="6130925" y="3262313"/>
          <p14:tracePt t="102177" x="6138863" y="3262313"/>
          <p14:tracePt t="102183" x="6162675" y="3262313"/>
          <p14:tracePt t="102198" x="6170613" y="3262313"/>
          <p14:tracePt t="102206" x="6186488" y="3252788"/>
          <p14:tracePt t="102213" x="6194425" y="3252788"/>
          <p14:tracePt t="102220" x="6202363" y="3252788"/>
          <p14:tracePt t="102230" x="6218238" y="3252788"/>
          <p14:tracePt t="102235" x="6226175" y="3252788"/>
          <p14:tracePt t="102243" x="6234113" y="3252788"/>
          <p14:tracePt t="102251" x="6242050" y="3252788"/>
          <p14:tracePt t="102262" x="6257925" y="3252788"/>
          <p14:tracePt t="102266" x="6265863" y="3252788"/>
          <p14:tracePt t="102273" x="6281738" y="3252788"/>
          <p14:tracePt t="102280" x="6289675" y="3252788"/>
          <p14:tracePt t="102288" x="6305550" y="3252788"/>
          <p14:tracePt t="102297" x="6305550" y="3244850"/>
          <p14:tracePt t="102303" x="6313488" y="3244850"/>
          <p14:tracePt t="102310" x="6329363" y="3244850"/>
          <p14:tracePt t="102317" x="6337300" y="3244850"/>
          <p14:tracePt t="102328" x="6353175" y="3244850"/>
          <p14:tracePt t="102334" x="6392863" y="3244850"/>
          <p14:tracePt t="102341" x="6418263" y="3244850"/>
          <p14:tracePt t="102347" x="6434138" y="3236913"/>
          <p14:tracePt t="102356" x="6450013" y="3236913"/>
          <p14:tracePt t="102364" x="6465888" y="3236913"/>
          <p14:tracePt t="102371" x="6481763" y="3236913"/>
          <p14:tracePt t="102378" x="6497638" y="3236913"/>
          <p14:tracePt t="102385" x="6513513" y="3236913"/>
          <p14:tracePt t="102392" x="6529388" y="3236913"/>
          <p14:tracePt t="102400" x="6545263" y="3236913"/>
          <p14:tracePt t="102410" x="6561138" y="3236913"/>
          <p14:tracePt t="102416" x="6577013" y="3228975"/>
          <p14:tracePt t="102423" x="6592888" y="3228975"/>
          <p14:tracePt t="102430" x="6608763" y="3228975"/>
          <p14:tracePt t="102438" x="6624638" y="3228975"/>
          <p14:tracePt t="102447" x="6632575" y="3221038"/>
          <p14:tracePt t="102453" x="6640513" y="3221038"/>
          <p14:tracePt t="102461" x="6648450" y="3221038"/>
          <p14:tracePt t="102468" x="6664325" y="3221038"/>
          <p14:tracePt t="102483" x="6672263" y="3221038"/>
          <p14:tracePt t="102493" x="6680200" y="3221038"/>
          <p14:tracePt t="102498" x="6688138" y="3221038"/>
          <p14:tracePt t="102521" x="6688138" y="3213100"/>
          <p14:tracePt t="102530" x="6696075" y="3213100"/>
          <p14:tracePt t="102543" x="6704013" y="3213100"/>
          <p14:tracePt t="102550" x="6711950" y="3213100"/>
          <p14:tracePt t="102579" x="6719888" y="3213100"/>
          <p14:tracePt t="102589" x="6727825" y="3213100"/>
          <p14:tracePt t="102603" x="6735763" y="3213100"/>
          <p14:tracePt t="102610" x="6743700" y="3213100"/>
          <p14:tracePt t="102626" x="6751638" y="3213100"/>
          <p14:tracePt t="102638" x="6769100" y="3213100"/>
          <p14:tracePt t="102648" x="6784975" y="3213100"/>
          <p14:tracePt t="102656" x="6792913" y="3213100"/>
          <p14:tracePt t="102663" x="6808788" y="3213100"/>
          <p14:tracePt t="102672" x="6824663" y="3213100"/>
          <p14:tracePt t="102678" x="6832600" y="3213100"/>
          <p14:tracePt t="102685" x="6864350" y="3221038"/>
          <p14:tracePt t="102692" x="6880225" y="3228975"/>
          <p14:tracePt t="102700" x="6896100" y="3228975"/>
          <p14:tracePt t="102711" x="6904038" y="3236913"/>
          <p14:tracePt t="102716" x="6911975" y="3236913"/>
          <p14:tracePt t="102723" x="6927850" y="3236913"/>
          <p14:tracePt t="102737" x="6935788" y="3236913"/>
          <p14:tracePt t="102749" x="6943725" y="3236913"/>
          <p14:tracePt t="102777" x="6951663" y="3236913"/>
          <p14:tracePt t="104483" x="6927850" y="3236913"/>
          <p14:tracePt t="104492" x="6896100" y="3236913"/>
          <p14:tracePt t="104500" x="6872288" y="3236913"/>
          <p14:tracePt t="104509" x="6832600" y="3244850"/>
          <p14:tracePt t="104514" x="6784975" y="3262313"/>
          <p14:tracePt t="104523" x="6751638" y="3262313"/>
          <p14:tracePt t="104530" x="6711950" y="3270250"/>
          <p14:tracePt t="104538" x="6664325" y="3278188"/>
          <p14:tracePt t="104544" x="6632575" y="3286125"/>
          <p14:tracePt t="104552" x="6600825" y="3286125"/>
          <p14:tracePt t="104560" x="6561138" y="3294063"/>
          <p14:tracePt t="104567" x="6537325" y="3294063"/>
          <p14:tracePt t="104574" x="6505575" y="3294063"/>
          <p14:tracePt t="104582" x="6481763" y="3294063"/>
          <p14:tracePt t="104590" x="6450013" y="3302000"/>
          <p14:tracePt t="104597" x="6410325" y="3302000"/>
          <p14:tracePt t="104606" x="6361113" y="3302000"/>
          <p14:tracePt t="104611" x="6313488" y="3302000"/>
          <p14:tracePt t="104619" x="6249988" y="3302000"/>
          <p14:tracePt t="104627" x="6178550" y="3302000"/>
          <p14:tracePt t="104635" x="6115050" y="3302000"/>
          <p14:tracePt t="104642" x="6067425" y="3302000"/>
          <p14:tracePt t="104650" x="6018213" y="3302000"/>
          <p14:tracePt t="104657" x="5986463" y="3302000"/>
          <p14:tracePt t="104664" x="5946775" y="3302000"/>
          <p14:tracePt t="104672" x="5922963" y="3302000"/>
          <p14:tracePt t="104679" x="5891213" y="3302000"/>
          <p14:tracePt t="104687" x="5867400" y="3294063"/>
          <p14:tracePt t="104694" x="5843588" y="3286125"/>
          <p14:tracePt t="104702" x="5819775" y="3278188"/>
          <p14:tracePt t="104709" x="5795963" y="3270250"/>
          <p14:tracePt t="104716" x="5772150" y="3262313"/>
          <p14:tracePt t="104725" x="5716588" y="3262313"/>
          <p14:tracePt t="104732" x="5692775" y="3252788"/>
          <p14:tracePt t="104739" x="5667375" y="3252788"/>
          <p14:tracePt t="104748" x="5651500" y="3244850"/>
          <p14:tracePt t="104755" x="5627688" y="3244850"/>
          <p14:tracePt t="104762" x="5595938" y="3228975"/>
          <p14:tracePt t="104769" x="5572125" y="3221038"/>
          <p14:tracePt t="104777" x="5548313" y="3221038"/>
          <p14:tracePt t="104785" x="5532438" y="3221038"/>
          <p14:tracePt t="104792" x="5516563" y="3221038"/>
          <p14:tracePt t="104799" x="5508625" y="3213100"/>
          <p14:tracePt t="104823" x="5500688" y="3213100"/>
          <p14:tracePt t="104886" x="5492750" y="3213100"/>
          <p14:tracePt t="104907" x="5484813" y="3213100"/>
          <p14:tracePt t="104928" x="5476875" y="3213100"/>
          <p14:tracePt t="105121" x="5484813" y="3213100"/>
          <p14:tracePt t="105129" x="5500688" y="3213100"/>
          <p14:tracePt t="105137" x="5540375" y="3221038"/>
          <p14:tracePt t="105144" x="5572125" y="3221038"/>
          <p14:tracePt t="105151" x="5611813" y="3221038"/>
          <p14:tracePt t="105159" x="5659438" y="3221038"/>
          <p14:tracePt t="105167" x="5708650" y="3221038"/>
          <p14:tracePt t="105175" x="5772150" y="3221038"/>
          <p14:tracePt t="105182" x="5835650" y="3221038"/>
          <p14:tracePt t="105189" x="5915025" y="3221038"/>
          <p14:tracePt t="105198" x="5994400" y="3221038"/>
          <p14:tracePt t="105205" x="6067425" y="3236913"/>
          <p14:tracePt t="105212" x="6138863" y="3236913"/>
          <p14:tracePt t="105219" x="6210300" y="3244850"/>
          <p14:tracePt t="105227" x="6289675" y="3262313"/>
          <p14:tracePt t="105235" x="6353175" y="3270250"/>
          <p14:tracePt t="105242" x="6410325" y="3270250"/>
          <p14:tracePt t="105249" x="6434138" y="3270250"/>
          <p14:tracePt t="105257" x="6481763" y="3278188"/>
          <p14:tracePt t="105264" x="6505575" y="3278188"/>
          <p14:tracePt t="105272" x="6529388" y="3286125"/>
          <p14:tracePt t="105279" x="6537325" y="3286125"/>
          <p14:tracePt t="105287" x="6545263" y="3286125"/>
          <p14:tracePt t="105294" x="6553200" y="3286125"/>
          <p14:tracePt t="105382" x="6553200" y="3294063"/>
          <p14:tracePt t="105389" x="6553200" y="3302000"/>
          <p14:tracePt t="105397" x="6553200" y="3309938"/>
          <p14:tracePt t="105408" x="6553200" y="3325813"/>
          <p14:tracePt t="105414" x="6553200" y="3341688"/>
          <p14:tracePt t="105421" x="6545263" y="3357563"/>
          <p14:tracePt t="105426" x="6537325" y="3381375"/>
          <p14:tracePt t="105435" x="6521450" y="3405188"/>
          <p14:tracePt t="105441" x="6513513" y="3436938"/>
          <p14:tracePt t="105452" x="6497638" y="3460750"/>
          <p14:tracePt t="105457" x="6489700" y="3484563"/>
          <p14:tracePt t="105461" x="6473825" y="3500438"/>
          <p14:tracePt t="105467" x="6465888" y="3532188"/>
          <p14:tracePt t="105475" x="6442075" y="3556000"/>
          <p14:tracePt t="105482" x="6426200" y="3587750"/>
          <p14:tracePt t="105490" x="6410325" y="3621088"/>
          <p14:tracePt t="105497" x="6384925" y="3652838"/>
          <p14:tracePt t="105506" x="6369050" y="3676650"/>
          <p14:tracePt t="105512" x="6353175" y="3684588"/>
          <p14:tracePt t="105520" x="6337300" y="3716338"/>
          <p14:tracePt t="105527" x="6321425" y="3724275"/>
          <p14:tracePt t="105535" x="6313488" y="3740150"/>
          <p14:tracePt t="105543" x="6297613" y="3763963"/>
          <p14:tracePt t="105549" x="6289675" y="3771900"/>
          <p14:tracePt t="105558" x="6281738" y="3779838"/>
          <p14:tracePt t="105565" x="6273800" y="3795713"/>
          <p14:tracePt t="105572" x="6265863" y="3811588"/>
          <p14:tracePt t="105579" x="6257925" y="3819525"/>
          <p14:tracePt t="105587" x="6242050" y="3843338"/>
          <p14:tracePt t="105594" x="6234113" y="3859213"/>
          <p14:tracePt t="105602" x="6218238" y="3875088"/>
          <p14:tracePt t="105609" x="6210300" y="3890963"/>
          <p14:tracePt t="105618" x="6202363" y="3914775"/>
          <p14:tracePt t="105624" x="6186488" y="3922713"/>
          <p14:tracePt t="105634" x="6186488" y="3938588"/>
          <p14:tracePt t="105640" x="6178550" y="3963988"/>
          <p14:tracePt t="105647" x="6170613" y="3971925"/>
          <p14:tracePt t="105655" x="6170613" y="3979863"/>
          <p14:tracePt t="105663" x="6170613" y="3995738"/>
          <p14:tracePt t="105678" x="6162675" y="4003675"/>
          <p14:tracePt t="105684" x="6162675" y="4019550"/>
          <p14:tracePt t="105692" x="6154738" y="4019550"/>
          <p14:tracePt t="105708" x="6154738" y="4043363"/>
          <p14:tracePt t="105715" x="6146800" y="4043363"/>
          <p14:tracePt t="105722" x="6138863" y="4059238"/>
          <p14:tracePt t="105734" x="6138863" y="4075113"/>
          <p14:tracePt t="105740" x="6130925" y="4098925"/>
          <p14:tracePt t="105745" x="6122988" y="4122738"/>
          <p14:tracePt t="105752" x="6115050" y="4138613"/>
          <p14:tracePt t="105760" x="6115050" y="4154488"/>
          <p14:tracePt t="105769" x="6115050" y="4170363"/>
          <p14:tracePt t="105777" x="6107113" y="4178300"/>
          <p14:tracePt t="105782" x="6107113" y="4186238"/>
          <p14:tracePt t="105792" x="6107113" y="4194175"/>
          <p14:tracePt t="105797" x="6107113" y="4210050"/>
          <p14:tracePt t="105812" x="6107113" y="4225925"/>
          <p14:tracePt t="105827" x="6107113" y="4241800"/>
          <p14:tracePt t="105835" x="6107113" y="4249738"/>
          <p14:tracePt t="105843" x="6107113" y="4257675"/>
          <p14:tracePt t="105859" x="6107113" y="4265613"/>
          <p14:tracePt t="105865" x="6107113" y="4273550"/>
          <p14:tracePt t="105911" x="6107113" y="4281488"/>
          <p14:tracePt t="105942" x="6115050" y="4281488"/>
          <p14:tracePt t="105949" x="6130925" y="4281488"/>
          <p14:tracePt t="105959" x="6146800" y="4291013"/>
          <p14:tracePt t="105962" x="6154738" y="4291013"/>
          <p14:tracePt t="105970" x="6170613" y="4291013"/>
          <p14:tracePt t="105977" x="6194425" y="4291013"/>
          <p14:tracePt t="105985" x="6218238" y="4291013"/>
          <p14:tracePt t="105994" x="6242050" y="4298950"/>
          <p14:tracePt t="106000" x="6257925" y="4298950"/>
          <p14:tracePt t="106010" x="6281738" y="4298950"/>
          <p14:tracePt t="106015" x="6305550" y="4298950"/>
          <p14:tracePt t="106022" x="6321425" y="4298950"/>
          <p14:tracePt t="106030" x="6337300" y="4298950"/>
          <p14:tracePt t="106039" x="6345238" y="4298950"/>
          <p14:tracePt t="106045" x="6353175" y="4298950"/>
          <p14:tracePt t="106143" x="6345238" y="4298950"/>
          <p14:tracePt t="106149" x="6337300" y="4306888"/>
          <p14:tracePt t="106158" x="6313488" y="4314825"/>
          <p14:tracePt t="106165" x="6289675" y="4314825"/>
          <p14:tracePt t="106172" x="6273800" y="4322763"/>
          <p14:tracePt t="106180" x="6249988" y="4330700"/>
          <p14:tracePt t="106189" x="6210300" y="4346575"/>
          <p14:tracePt t="106195" x="6170613" y="4354513"/>
          <p14:tracePt t="106202" x="6146800" y="4362450"/>
          <p14:tracePt t="106210" x="6107113" y="4362450"/>
          <p14:tracePt t="106217" x="6091238" y="4370388"/>
          <p14:tracePt t="106232" x="6083300" y="4378325"/>
          <p14:tracePt t="106271" x="6083300" y="4386263"/>
          <p14:tracePt t="106300" x="6083300" y="4394200"/>
          <p14:tracePt t="106335" x="6091238" y="4402138"/>
          <p14:tracePt t="106341" x="6107113" y="4402138"/>
          <p14:tracePt t="106347" x="6122988" y="4402138"/>
          <p14:tracePt t="106360" x="6146800" y="4410075"/>
          <p14:tracePt t="106366" x="6170613" y="4410075"/>
          <p14:tracePt t="106373" x="6202363" y="4418013"/>
          <p14:tracePt t="106378" x="6218238" y="4425950"/>
          <p14:tracePt t="106386" x="6234113" y="4425950"/>
          <p14:tracePt t="106394" x="6257925" y="4425950"/>
          <p14:tracePt t="106399" x="6281738" y="4425950"/>
          <p14:tracePt t="106407" x="6305550" y="4425950"/>
          <p14:tracePt t="106419" x="6321425" y="4425950"/>
          <p14:tracePt t="106594" x="6321425" y="4418013"/>
          <p14:tracePt t="106846" x="6305550" y="4418013"/>
          <p14:tracePt t="106853" x="6297613" y="4418013"/>
          <p14:tracePt t="106861" x="6281738" y="4418013"/>
          <p14:tracePt t="106870" x="6265863" y="4418013"/>
          <p14:tracePt t="106876" x="6249988" y="4418013"/>
          <p14:tracePt t="106885" x="6234113" y="4418013"/>
          <p14:tracePt t="106908" x="6186488" y="4418013"/>
          <p14:tracePt t="106914" x="6170613" y="4425950"/>
          <p14:tracePt t="106923" x="6154738" y="4433888"/>
          <p14:tracePt t="106929" x="6146800" y="4433888"/>
          <p14:tracePt t="106937" x="6138863" y="4433888"/>
          <p14:tracePt t="106944" x="6122988" y="4433888"/>
          <p14:tracePt t="106952" x="6122988" y="4441825"/>
          <p14:tracePt t="106959" x="6115050" y="4441825"/>
          <p14:tracePt t="106967" x="6107113" y="4441825"/>
          <p14:tracePt t="106974" x="6099175" y="4449763"/>
          <p14:tracePt t="106985" x="6083300" y="4449763"/>
          <p14:tracePt t="106990" x="6075363" y="4449763"/>
          <p14:tracePt t="106999" x="6067425" y="4457700"/>
          <p14:tracePt t="107004" x="6051550" y="4465638"/>
          <p14:tracePt t="107012" x="6034088" y="4465638"/>
          <p14:tracePt t="107021" x="6010275" y="4481513"/>
          <p14:tracePt t="107027" x="5994400" y="4481513"/>
          <p14:tracePt t="107034" x="5962650" y="4497388"/>
          <p14:tracePt t="107041" x="5938838" y="4497388"/>
          <p14:tracePt t="107049" x="5907088" y="4513263"/>
          <p14:tracePt t="107057" x="5883275" y="4521200"/>
          <p14:tracePt t="107064" x="5859463" y="4529138"/>
          <p14:tracePt t="107072" x="5843588" y="4529138"/>
          <p14:tracePt t="107079" x="5819775" y="4545013"/>
          <p14:tracePt t="107087" x="5803900" y="4552950"/>
          <p14:tracePt t="107094" x="5788025" y="4552950"/>
          <p14:tracePt t="107102" x="5780088" y="4560888"/>
          <p14:tracePt t="107109" x="5764213" y="4568825"/>
          <p14:tracePt t="107117" x="5748338" y="4576763"/>
          <p14:tracePt t="107124" x="5732463" y="4592638"/>
          <p14:tracePt t="107132" x="5716588" y="4600575"/>
          <p14:tracePt t="107140" x="5692775" y="4616450"/>
          <p14:tracePt t="107148" x="5676900" y="4624388"/>
          <p14:tracePt t="107154" x="5651500" y="4641850"/>
          <p14:tracePt t="107162" x="5611813" y="4665663"/>
          <p14:tracePt t="107170" x="5580063" y="4689475"/>
          <p14:tracePt t="107176" x="5540375" y="4721225"/>
          <p14:tracePt t="107186" x="5492750" y="4745038"/>
          <p14:tracePt t="107192" x="5461000" y="4768850"/>
          <p14:tracePt t="107200" x="5437188" y="4784725"/>
          <p14:tracePt t="107207" x="5413375" y="4800600"/>
          <p14:tracePt t="107215" x="5389563" y="4816475"/>
          <p14:tracePt t="107223" x="5373688" y="4824413"/>
          <p14:tracePt t="107231" x="5365750" y="4832350"/>
          <p14:tracePt t="107237" x="5349875" y="4832350"/>
          <p14:tracePt t="107252" x="5349875" y="4840288"/>
          <p14:tracePt t="107263" x="5341938" y="4840288"/>
          <p14:tracePt t="107360" x="5334000" y="4840288"/>
          <p14:tracePt t="107367" x="5326063" y="4848225"/>
          <p14:tracePt t="107374" x="5318125" y="4848225"/>
          <p14:tracePt t="107389" x="5310188" y="4848225"/>
          <p14:tracePt t="107410" x="5300663" y="4848225"/>
          <p14:tracePt t="107416" x="5292725" y="4848225"/>
          <p14:tracePt t="107418" x="5284788" y="4848225"/>
          <p14:tracePt t="107432" x="5276850" y="4848225"/>
          <p14:tracePt t="107598" x="5284788" y="4848225"/>
          <p14:tracePt t="107612" x="5300663" y="4848225"/>
          <p14:tracePt t="107619" x="5318125" y="4848225"/>
          <p14:tracePt t="107627" x="5334000" y="4848225"/>
          <p14:tracePt t="107637" x="5349875" y="4848225"/>
          <p14:tracePt t="107642" x="5365750" y="4848225"/>
          <p14:tracePt t="107649" x="5381625" y="4840288"/>
          <p14:tracePt t="107657" x="5405438" y="4840288"/>
          <p14:tracePt t="107665" x="5429250" y="4832350"/>
          <p14:tracePt t="107673" x="5453063" y="4832350"/>
          <p14:tracePt t="107680" x="5484813" y="4832350"/>
          <p14:tracePt t="107687" x="5508625" y="4832350"/>
          <p14:tracePt t="107699" x="5532438" y="4832350"/>
          <p14:tracePt t="107702" x="5540375" y="4832350"/>
          <p14:tracePt t="107709" x="5556250" y="4832350"/>
          <p14:tracePt t="107716" x="5572125" y="4832350"/>
          <p14:tracePt t="107724" x="5588000" y="4832350"/>
          <p14:tracePt t="107732" x="5611813" y="4832350"/>
          <p14:tracePt t="107740" x="5635625" y="4832350"/>
          <p14:tracePt t="107747" x="5659438" y="4832350"/>
          <p14:tracePt t="107755" x="5676900" y="4832350"/>
          <p14:tracePt t="107762" x="5692775" y="4832350"/>
          <p14:tracePt t="107770" x="5716588" y="4832350"/>
          <p14:tracePt t="107777" x="5740400" y="4832350"/>
          <p14:tracePt t="107784" x="5772150" y="4832350"/>
          <p14:tracePt t="107792" x="5795963" y="4832350"/>
          <p14:tracePt t="107799" x="5835650" y="4832350"/>
          <p14:tracePt t="107807" x="5843588" y="4832350"/>
          <p14:tracePt t="107815" x="5851525" y="4832350"/>
          <p14:tracePt t="107826" x="5859463" y="4824413"/>
          <p14:tracePt t="107829" x="5867400" y="4824413"/>
          <p14:tracePt t="107837" x="5875338" y="4824413"/>
          <p14:tracePt t="107845" x="5883275" y="4824413"/>
          <p14:tracePt t="107853" x="5891213" y="4816475"/>
          <p14:tracePt t="107859" x="5907088" y="4816475"/>
          <p14:tracePt t="107866" x="5915025" y="4816475"/>
          <p14:tracePt t="107874" x="5930900" y="4816475"/>
          <p14:tracePt t="107891" x="5970588" y="4816475"/>
          <p14:tracePt t="107897" x="5994400" y="4816475"/>
          <p14:tracePt t="107905" x="6026150" y="4808538"/>
          <p14:tracePt t="107913" x="6043613" y="4808538"/>
          <p14:tracePt t="107921" x="6067425" y="4808538"/>
          <p14:tracePt t="107927" x="6091238" y="4808538"/>
          <p14:tracePt t="107935" x="6122988" y="4808538"/>
          <p14:tracePt t="107942" x="6162675" y="4808538"/>
          <p14:tracePt t="107950" x="6186488" y="4808538"/>
          <p14:tracePt t="107958" x="6210300" y="4808538"/>
          <p14:tracePt t="107964" x="6226175" y="4808538"/>
          <p14:tracePt t="107972" x="6242050" y="4808538"/>
          <p14:tracePt t="107980" x="6265863" y="4800600"/>
          <p14:tracePt t="107987" x="6273800" y="4800600"/>
          <p14:tracePt t="107995" x="6297613" y="4800600"/>
          <p14:tracePt t="108003" x="6305550" y="4800600"/>
          <p14:tracePt t="108011" x="6321425" y="4800600"/>
          <p14:tracePt t="108017" x="6337300" y="4800600"/>
          <p14:tracePt t="108025" x="6353175" y="4800600"/>
          <p14:tracePt t="108032" x="6369050" y="4800600"/>
          <p14:tracePt t="108041" x="6376988" y="4800600"/>
          <p14:tracePt t="108047" x="6392863" y="4800600"/>
          <p14:tracePt t="108056" x="6402388" y="4800600"/>
          <p14:tracePt t="108062" x="6418263" y="4792663"/>
          <p14:tracePt t="108071" x="6434138" y="4792663"/>
          <p14:tracePt t="108077" x="6450013" y="4792663"/>
          <p14:tracePt t="108085" x="6465888" y="4792663"/>
          <p14:tracePt t="108092" x="6473825" y="4792663"/>
          <p14:tracePt t="108100" x="6489700" y="4792663"/>
          <p14:tracePt t="108107" x="6497638" y="4792663"/>
          <p14:tracePt t="108115" x="6521450" y="4792663"/>
          <p14:tracePt t="108122" x="6537325" y="4792663"/>
          <p14:tracePt t="108138" x="6545263" y="4792663"/>
          <p14:tracePt t="108145" x="6553200" y="4792663"/>
          <p14:tracePt t="108154" x="6561138" y="4792663"/>
          <p14:tracePt t="108168" x="6569075" y="4792663"/>
          <p14:tracePt t="108175" x="6577013" y="4792663"/>
          <p14:tracePt t="108182" x="6592888" y="4792663"/>
          <p14:tracePt t="108190" x="6600825" y="4792663"/>
          <p14:tracePt t="108199" x="6608763" y="4792663"/>
          <p14:tracePt t="108206" x="6616700" y="4792663"/>
          <p14:tracePt t="108212" x="6624638" y="4792663"/>
          <p14:tracePt t="108221" x="6640513" y="4792663"/>
          <p14:tracePt t="108227" x="6672263" y="4792663"/>
          <p14:tracePt t="108235" x="6696075" y="4792663"/>
          <p14:tracePt t="108242" x="6719888" y="4792663"/>
          <p14:tracePt t="108250" x="6751638" y="4792663"/>
          <p14:tracePt t="108257" x="6777038" y="4800600"/>
          <p14:tracePt t="108265" x="6800850" y="4800600"/>
          <p14:tracePt t="108273" x="6832600" y="4808538"/>
          <p14:tracePt t="108280" x="6856413" y="4808538"/>
          <p14:tracePt t="108287" x="6888163" y="4816475"/>
          <p14:tracePt t="108295" x="6904038" y="4816475"/>
          <p14:tracePt t="108303" x="6927850" y="4816475"/>
          <p14:tracePt t="108310" x="6943725" y="4824413"/>
          <p14:tracePt t="108318" x="6959600" y="4824413"/>
          <p14:tracePt t="108326" x="6967538" y="4824413"/>
          <p14:tracePt t="108332" x="6975475" y="4824413"/>
          <p14:tracePt t="108356" x="6983413" y="4824413"/>
          <p14:tracePt t="108387" x="6991350" y="4824413"/>
          <p14:tracePt t="108400" x="6999288" y="4824413"/>
          <p14:tracePt t="108408" x="7007225" y="4824413"/>
          <p14:tracePt t="108430" x="7015163" y="4824413"/>
          <p14:tracePt t="108457" x="7023100" y="4824413"/>
          <p14:tracePt t="108493" x="7031038" y="4824413"/>
          <p14:tracePt t="108498" x="7038975" y="4824413"/>
          <p14:tracePt t="108543" x="7046913" y="4824413"/>
          <p14:tracePt t="108551" x="7054850" y="4824413"/>
          <p14:tracePt t="108567" x="7070725" y="4824413"/>
          <p14:tracePt t="108581" x="7078663" y="4824413"/>
          <p14:tracePt t="108589" x="7094538" y="4824413"/>
          <p14:tracePt t="108595" x="7110413" y="4824413"/>
          <p14:tracePt t="108607" x="7118350" y="4824413"/>
          <p14:tracePt t="108612" x="7135813" y="4824413"/>
          <p14:tracePt t="108620" x="7151688" y="4824413"/>
          <p14:tracePt t="108627" x="7159625" y="4824413"/>
          <p14:tracePt t="108633" x="7175500" y="4824413"/>
          <p14:tracePt t="108645" x="7183438" y="4824413"/>
          <p14:tracePt t="108649" x="7199313" y="4824413"/>
          <p14:tracePt t="108663" x="7207250" y="4824413"/>
          <p14:tracePt t="108672" x="7215188" y="4824413"/>
          <p14:tracePt t="108689" x="7231063" y="4824413"/>
          <p14:tracePt t="108853" x="7239000" y="4824413"/>
          <p14:tracePt t="112101" x="7199313" y="4824413"/>
          <p14:tracePt t="112102" x="7126288" y="4840288"/>
          <p14:tracePt t="112104" x="7054850" y="4856163"/>
          <p14:tracePt t="112105" x="7023100" y="4872038"/>
          <p14:tracePt t="112105" x="6975475" y="4879975"/>
          <p14:tracePt t="112119" x="6777038" y="4935538"/>
          <p14:tracePt t="112128" x="6759575" y="4935538"/>
          <p14:tracePt t="112209" x="6751638" y="4935538"/>
          <p14:tracePt t="112225" x="6743700" y="4935538"/>
          <p14:tracePt t="112239" x="6727825" y="4935538"/>
          <p14:tracePt t="112247" x="6719888" y="4935538"/>
          <p14:tracePt t="112254" x="6704013" y="4935538"/>
          <p14:tracePt t="112265" x="6688138" y="4935538"/>
          <p14:tracePt t="112270" x="6672263" y="4927600"/>
          <p14:tracePt t="112277" x="6648450" y="4927600"/>
          <p14:tracePt t="112285" x="6624638" y="4919663"/>
          <p14:tracePt t="112292" x="6608763" y="4919663"/>
          <p14:tracePt t="112301" x="6584950" y="4919663"/>
          <p14:tracePt t="112307" x="6545263" y="4911725"/>
          <p14:tracePt t="112315" x="6521450" y="4903788"/>
          <p14:tracePt t="112322" x="6497638" y="4903788"/>
          <p14:tracePt t="112330" x="6473825" y="4903788"/>
          <p14:tracePt t="112337" x="6442075" y="4903788"/>
          <p14:tracePt t="112345" x="6418263" y="4903788"/>
          <p14:tracePt t="112352" x="6392863" y="4903788"/>
          <p14:tracePt t="112359" x="6369050" y="4895850"/>
          <p14:tracePt t="112367" x="6345238" y="4895850"/>
          <p14:tracePt t="112374" x="6329363" y="4895850"/>
          <p14:tracePt t="112383" x="6313488" y="4895850"/>
          <p14:tracePt t="112389" x="6297613" y="4887913"/>
          <p14:tracePt t="112399" x="6273800" y="4887913"/>
          <p14:tracePt t="112404" x="6265863" y="4887913"/>
          <p14:tracePt t="112411" x="6242050" y="4887913"/>
          <p14:tracePt t="112419" x="6234113" y="4887913"/>
          <p14:tracePt t="112427" x="6226175" y="4887913"/>
          <p14:tracePt t="112435" x="6218238" y="4887913"/>
          <p14:tracePt t="112442" x="6210300" y="4887913"/>
          <p14:tracePt t="112452" x="6202363" y="4887913"/>
          <p14:tracePt t="112465" x="6194425" y="4887913"/>
          <p14:tracePt t="112472" x="6178550" y="4887913"/>
          <p14:tracePt t="112479" x="6170613" y="4887913"/>
          <p14:tracePt t="112487" x="6146800" y="4887913"/>
          <p14:tracePt t="112495" x="6138863" y="4887913"/>
          <p14:tracePt t="112502" x="6115050" y="4872038"/>
          <p14:tracePt t="112509" x="6091238" y="4864100"/>
          <p14:tracePt t="112518" x="6067425" y="4864100"/>
          <p14:tracePt t="112524" x="6043613" y="4856163"/>
          <p14:tracePt t="112533" x="6018213" y="4840288"/>
          <p14:tracePt t="112539" x="5994400" y="4840288"/>
          <p14:tracePt t="112547" x="5978525" y="4840288"/>
          <p14:tracePt t="112554" x="5970588" y="4840288"/>
          <p14:tracePt t="112562" x="5970588" y="4832350"/>
          <p14:tracePt t="112569" x="5962650" y="4832350"/>
          <p14:tracePt t="112667" x="5962650" y="4824413"/>
          <p14:tracePt t="112699" x="5962650" y="4816475"/>
          <p14:tracePt t="112721" x="5962650" y="4808538"/>
          <p14:tracePt t="112742" x="5962650" y="4800600"/>
          <p14:tracePt t="112885" x="5962650" y="4808538"/>
          <p14:tracePt t="112915" x="5962650" y="4816475"/>
          <p14:tracePt t="112922" x="5970588" y="4816475"/>
          <p14:tracePt t="112930" x="5994400" y="4816475"/>
          <p14:tracePt t="112937" x="6010275" y="4824413"/>
          <p14:tracePt t="112945" x="6034088" y="4832350"/>
          <p14:tracePt t="112953" x="6059488" y="4832350"/>
          <p14:tracePt t="112960" x="6083300" y="4832350"/>
          <p14:tracePt t="112968" x="6115050" y="4832350"/>
          <p14:tracePt t="112975" x="6154738" y="4840288"/>
          <p14:tracePt t="112984" x="6202363" y="4840288"/>
          <p14:tracePt t="112990" x="6234113" y="4840288"/>
          <p14:tracePt t="112998" x="6257925" y="4840288"/>
          <p14:tracePt t="113004" x="6281738" y="4840288"/>
          <p14:tracePt t="113012" x="6305550" y="4840288"/>
          <p14:tracePt t="113020" x="6321425" y="4840288"/>
          <p14:tracePt t="113029" x="6329363" y="4840288"/>
          <p14:tracePt t="113291" x="6337300" y="4840288"/>
          <p14:tracePt t="113305" x="6353175" y="4840288"/>
          <p14:tracePt t="113312" x="6369050" y="4840288"/>
          <p14:tracePt t="113320" x="6384925" y="4840288"/>
          <p14:tracePt t="113327" x="6418263" y="4840288"/>
          <p14:tracePt t="113335" x="6442075" y="4840288"/>
          <p14:tracePt t="113343" x="6473825" y="4840288"/>
          <p14:tracePt t="113351" x="6505575" y="4840288"/>
          <p14:tracePt t="113357" x="6529388" y="4840288"/>
          <p14:tracePt t="113366" x="6553200" y="4840288"/>
          <p14:tracePt t="113372" x="6584950" y="4840288"/>
          <p14:tracePt t="113381" x="6600825" y="4840288"/>
          <p14:tracePt t="113387" x="6608763" y="4840288"/>
          <p14:tracePt t="113395" x="6616700" y="4840288"/>
          <p14:tracePt t="113425" x="6624638" y="4840288"/>
          <p14:tracePt t="113503" x="6592888" y="4840288"/>
          <p14:tracePt t="113512" x="6561138" y="4840288"/>
          <p14:tracePt t="113519" x="6537325" y="4840288"/>
          <p14:tracePt t="113528" x="6505575" y="4840288"/>
          <p14:tracePt t="113534" x="6465888" y="4848225"/>
          <p14:tracePt t="113541" x="6392863" y="4856163"/>
          <p14:tracePt t="113548" x="6329363" y="4856163"/>
          <p14:tracePt t="113554" x="6265863" y="4864100"/>
          <p14:tracePt t="113560" x="6210300" y="4864100"/>
          <p14:tracePt t="113570" x="6146800" y="4864100"/>
          <p14:tracePt t="113575" x="6107113" y="4864100"/>
          <p14:tracePt t="113583" x="6051550" y="4872038"/>
          <p14:tracePt t="113590" x="5994400" y="4872038"/>
          <p14:tracePt t="113598" x="5954713" y="4872038"/>
          <p14:tracePt t="113606" x="5922963" y="4872038"/>
          <p14:tracePt t="113612" x="5891213" y="4872038"/>
          <p14:tracePt t="113621" x="5875338" y="4872038"/>
          <p14:tracePt t="113628" x="5851525" y="4872038"/>
          <p14:tracePt t="113638" x="5843588" y="4872038"/>
          <p14:tracePt t="113643" x="5835650" y="4872038"/>
          <p14:tracePt t="113657" x="5827713" y="4872038"/>
          <p14:tracePt t="113884" x="5827713" y="4864100"/>
          <p14:tracePt t="113920" x="5827713" y="4856163"/>
          <p14:tracePt t="114331" x="5835650" y="4856163"/>
          <p14:tracePt t="114339" x="5835650" y="4848225"/>
          <p14:tracePt t="114348" x="5843588" y="4848225"/>
          <p14:tracePt t="114437" x="5843588" y="4840288"/>
          <p14:tracePt t="114452" x="5851525" y="4840288"/>
          <p14:tracePt t="114526" x="5859463" y="4832350"/>
          <p14:tracePt t="114556" x="5867400" y="4832350"/>
          <p14:tracePt t="114572" x="5875338" y="4832350"/>
          <p14:tracePt t="114618" x="5883275" y="4832350"/>
          <p14:tracePt t="114632" x="5891213" y="4832350"/>
          <p14:tracePt t="114654" x="5899150" y="4824413"/>
          <p14:tracePt t="114662" x="5907088" y="4824413"/>
          <p14:tracePt t="114684" x="5915025" y="4824413"/>
          <p14:tracePt t="114707" x="5922963" y="4824413"/>
          <p14:tracePt t="114737" x="5930900" y="4824413"/>
          <p14:tracePt t="114745" x="5938838" y="4824413"/>
          <p14:tracePt t="114759" x="5946775" y="4824413"/>
          <p14:tracePt t="114782" x="5954713" y="4824413"/>
          <p14:tracePt t="114798" x="5962650" y="4824413"/>
          <p14:tracePt t="114804" x="5970588" y="4824413"/>
          <p14:tracePt t="114812" x="5978525" y="4824413"/>
          <p14:tracePt t="114819" x="5986463" y="4824413"/>
          <p14:tracePt t="114826" x="5994400" y="4824413"/>
          <p14:tracePt t="114834" x="6002338" y="4824413"/>
          <p14:tracePt t="114842" x="6010275" y="4824413"/>
          <p14:tracePt t="114850" x="6026150" y="4824413"/>
          <p14:tracePt t="114857" x="6043613" y="4824413"/>
          <p14:tracePt t="114864" x="6059488" y="4824413"/>
          <p14:tracePt t="114872" x="6067425" y="4824413"/>
          <p14:tracePt t="114880" x="6083300" y="4824413"/>
          <p14:tracePt t="114901" x="6130925" y="4824413"/>
          <p14:tracePt t="114909" x="6154738" y="4824413"/>
          <p14:tracePt t="114918" x="6162675" y="4824413"/>
          <p14:tracePt t="114925" x="6170613" y="4824413"/>
          <p14:tracePt t="114933" x="6178550" y="4824413"/>
          <p14:tracePt t="114939" x="6194425" y="4824413"/>
          <p14:tracePt t="114954" x="6210300" y="4824413"/>
          <p14:tracePt t="114969" x="6218238" y="4824413"/>
          <p14:tracePt t="114987" x="6226175" y="4824413"/>
          <p14:tracePt t="115000" x="6234113" y="4824413"/>
          <p14:tracePt t="115015" x="6242050" y="4824413"/>
          <p14:tracePt t="115022" x="6249988" y="4824413"/>
          <p14:tracePt t="115030" x="6257925" y="4824413"/>
          <p14:tracePt t="115037" x="6265863" y="4824413"/>
          <p14:tracePt t="115045" x="6273800" y="4824413"/>
          <p14:tracePt t="115052" x="6281738" y="4824413"/>
          <p14:tracePt t="115067" x="6297613" y="4824413"/>
          <p14:tracePt t="115083" x="6305550" y="4824413"/>
          <p14:tracePt t="115098" x="6313488" y="4824413"/>
          <p14:tracePt t="115105" x="6329363" y="4824413"/>
          <p14:tracePt t="115120" x="6345238" y="4824413"/>
          <p14:tracePt t="115137" x="6353175" y="4824413"/>
          <p14:tracePt t="115142" x="6369050" y="4824413"/>
          <p14:tracePt t="115151" x="6376988" y="4824413"/>
          <p14:tracePt t="115157" x="6384925" y="4824413"/>
          <p14:tracePt t="115164" x="6392863" y="4824413"/>
          <p14:tracePt t="115173" x="6410325" y="4824413"/>
          <p14:tracePt t="115181" x="6426200" y="4824413"/>
          <p14:tracePt t="115187" x="6434138" y="4824413"/>
          <p14:tracePt t="115195" x="6450013" y="4824413"/>
          <p14:tracePt t="115203" x="6465888" y="4824413"/>
          <p14:tracePt t="115211" x="6521450" y="4832350"/>
          <p14:tracePt t="115217" x="6537325" y="4832350"/>
          <p14:tracePt t="115225" x="6561138" y="4840288"/>
          <p14:tracePt t="115233" x="6584950" y="4840288"/>
          <p14:tracePt t="115240" x="6608763" y="4840288"/>
          <p14:tracePt t="115248" x="6640513" y="4840288"/>
          <p14:tracePt t="115255" x="6656388" y="4840288"/>
          <p14:tracePt t="115262" x="6680200" y="4840288"/>
          <p14:tracePt t="115270" x="6711950" y="4840288"/>
          <p14:tracePt t="115277" x="6743700" y="4840288"/>
          <p14:tracePt t="115285" x="6759575" y="4840288"/>
          <p14:tracePt t="115293" x="6800850" y="4840288"/>
          <p14:tracePt t="115300" x="6824663" y="4840288"/>
          <p14:tracePt t="115307" x="6848475" y="4832350"/>
          <p14:tracePt t="115314" x="6888163" y="4832350"/>
          <p14:tracePt t="115326" x="6904038" y="4824413"/>
          <p14:tracePt t="115331" x="6919913" y="4824413"/>
          <p14:tracePt t="115345" x="6927850" y="4816475"/>
          <p14:tracePt t="115354" x="6943725" y="4816475"/>
          <p14:tracePt t="115360" x="6951663" y="4816475"/>
          <p14:tracePt t="115367" x="6959600" y="4808538"/>
          <p14:tracePt t="115375" x="6975475" y="4808538"/>
          <p14:tracePt t="115390" x="6983413" y="4808538"/>
          <p14:tracePt t="115400" x="6999288" y="4808538"/>
          <p14:tracePt t="115405" x="7007225" y="4808538"/>
          <p14:tracePt t="115414" x="7015163" y="4808538"/>
          <p14:tracePt t="115420" x="7023100" y="4800600"/>
          <p14:tracePt t="115427" x="7031038" y="4800600"/>
          <p14:tracePt t="115435" x="7038975" y="4800600"/>
          <p14:tracePt t="115442" x="7054850" y="4800600"/>
          <p14:tracePt t="115451" x="7062788" y="4792663"/>
          <p14:tracePt t="115457" x="7070725" y="4792663"/>
          <p14:tracePt t="115465" x="7086600" y="4792663"/>
          <p14:tracePt t="115481" x="7094538" y="4792663"/>
          <p14:tracePt t="115487" x="7110413" y="4792663"/>
          <p14:tracePt t="115502" x="7126288" y="4792663"/>
          <p14:tracePt t="115511" x="7135813" y="4792663"/>
          <p14:tracePt t="115517" x="7143750" y="4792663"/>
          <p14:tracePt t="115526" x="7151688" y="4792663"/>
          <p14:tracePt t="115533" x="7159625" y="4792663"/>
          <p14:tracePt t="115549" x="7167563" y="4792663"/>
          <p14:tracePt t="115564" x="7175500" y="4792663"/>
          <p14:tracePt t="115570" x="7183438" y="4792663"/>
          <p14:tracePt t="115577" x="7191375" y="4792663"/>
          <p14:tracePt t="115592" x="7199313" y="4792663"/>
          <p14:tracePt t="115601" x="7207250" y="4792663"/>
          <p14:tracePt t="115607" x="7215188" y="4792663"/>
          <p14:tracePt t="115622" x="7223125" y="4792663"/>
          <p14:tracePt t="115637" x="7239000" y="4792663"/>
          <p14:tracePt t="115652" x="7246938" y="4792663"/>
          <p14:tracePt t="115660" x="7246938" y="4784725"/>
          <p14:tracePt t="115667" x="7254875" y="4784725"/>
          <p14:tracePt t="115675" x="7262813" y="4784725"/>
          <p14:tracePt t="115683" x="7270750" y="4784725"/>
          <p14:tracePt t="115690" x="7286625" y="4784725"/>
          <p14:tracePt t="115705" x="7294563" y="4784725"/>
          <p14:tracePt t="115714" x="7310438" y="4784725"/>
          <p14:tracePt t="115719" x="7318375" y="4784725"/>
          <p14:tracePt t="115796" x="7326313" y="4784725"/>
          <p14:tracePt t="115819" x="7326313" y="4776788"/>
          <p14:tracePt t="115825" x="7334250" y="4776788"/>
          <p14:tracePt t="115850" x="7342188" y="4768850"/>
          <p14:tracePt t="115855" x="7342188" y="4760913"/>
          <p14:tracePt t="115870" x="7350125" y="4752975"/>
          <p14:tracePt t="115881" x="7358063" y="4745038"/>
          <p14:tracePt t="115890" x="7358063" y="4737100"/>
          <p14:tracePt t="115905" x="7366000" y="4729163"/>
          <p14:tracePt t="115908" x="7366000" y="4713288"/>
          <p14:tracePt t="115915" x="7373938" y="4697413"/>
          <p14:tracePt t="115923" x="7381875" y="4697413"/>
          <p14:tracePt t="115932" x="7381875" y="4681538"/>
          <p14:tracePt t="115940" x="7381875" y="4665663"/>
          <p14:tracePt t="115946" x="7389813" y="4665663"/>
          <p14:tracePt t="115952" x="7389813" y="4657725"/>
          <p14:tracePt t="115960" x="7389813" y="4649788"/>
          <p14:tracePt t="115976" x="7389813" y="4633913"/>
          <p14:tracePt t="115990" x="7389813" y="4624388"/>
          <p14:tracePt t="116005" x="7389813" y="4616450"/>
          <p14:tracePt t="116016" x="7389813" y="4608513"/>
          <p14:tracePt t="116029" x="7389813" y="4600575"/>
          <p14:tracePt t="116046" x="7389813" y="4592638"/>
          <p14:tracePt t="116058" x="7389813" y="4584700"/>
          <p14:tracePt t="116066" x="7381875" y="4576763"/>
          <p14:tracePt t="116074" x="7373938" y="4568825"/>
          <p14:tracePt t="116082" x="7358063" y="4560888"/>
          <p14:tracePt t="116088" x="7342188" y="4552950"/>
          <p14:tracePt t="116097" x="7318375" y="4537075"/>
          <p14:tracePt t="116103" x="7310438" y="4537075"/>
          <p14:tracePt t="116111" x="7286625" y="4529138"/>
          <p14:tracePt t="116119" x="7262813" y="4513263"/>
          <p14:tracePt t="116126" x="7223125" y="4505325"/>
          <p14:tracePt t="116134" x="7191375" y="4505325"/>
          <p14:tracePt t="116141" x="7151688" y="4489450"/>
          <p14:tracePt t="116148" x="7110413" y="4481513"/>
          <p14:tracePt t="116156" x="7094538" y="4473575"/>
          <p14:tracePt t="116164" x="7054850" y="4465638"/>
          <p14:tracePt t="116170" x="7031038" y="4465638"/>
          <p14:tracePt t="116178" x="6999288" y="4457700"/>
          <p14:tracePt t="116186" x="6975475" y="4449763"/>
          <p14:tracePt t="116192" x="6951663" y="4441825"/>
          <p14:tracePt t="116202" x="6935788" y="4433888"/>
          <p14:tracePt t="116207" x="6919913" y="4433888"/>
          <p14:tracePt t="116216" x="6888163" y="4433888"/>
          <p14:tracePt t="116222" x="6872288" y="4433888"/>
          <p14:tracePt t="116234" x="6856413" y="4433888"/>
          <p14:tracePt t="116237" x="6848475" y="4425950"/>
          <p14:tracePt t="116246" x="6840538" y="4425950"/>
          <p14:tracePt t="116253" x="6832600" y="4425950"/>
          <p14:tracePt t="116260" x="6824663" y="4418013"/>
          <p14:tracePt t="116269" x="6816725" y="4418013"/>
          <p14:tracePt t="116275" x="6808788" y="4418013"/>
          <p14:tracePt t="116284" x="6800850" y="4418013"/>
          <p14:tracePt t="116291" x="6784975" y="4418013"/>
          <p14:tracePt t="116299" x="6777038" y="4418013"/>
          <p14:tracePt t="116306" x="6759575" y="4418013"/>
          <p14:tracePt t="116315" x="6751638" y="4418013"/>
          <p14:tracePt t="116320" x="6735763" y="4410075"/>
          <p14:tracePt t="116330" x="6711950" y="4410075"/>
          <p14:tracePt t="116336" x="6696075" y="4410075"/>
          <p14:tracePt t="116343" x="6680200" y="4410075"/>
          <p14:tracePt t="116351" x="6664325" y="4410075"/>
          <p14:tracePt t="116359" x="6648450" y="4410075"/>
          <p14:tracePt t="116367" x="6624638" y="4402138"/>
          <p14:tracePt t="116374" x="6600825" y="4402138"/>
          <p14:tracePt t="116382" x="6577013" y="4402138"/>
          <p14:tracePt t="116388" x="6561138" y="4402138"/>
          <p14:tracePt t="116396" x="6537325" y="4402138"/>
          <p14:tracePt t="116404" x="6513513" y="4402138"/>
          <p14:tracePt t="116411" x="6489700" y="4402138"/>
          <p14:tracePt t="116418" x="6465888" y="4402138"/>
          <p14:tracePt t="116425" x="6442075" y="4402138"/>
          <p14:tracePt t="116433" x="6418263" y="4410075"/>
          <p14:tracePt t="116441" x="6392863" y="4410075"/>
          <p14:tracePt t="116449" x="6369050" y="4410075"/>
          <p14:tracePt t="116464" x="6329363" y="4418013"/>
          <p14:tracePt t="116470" x="6305550" y="4425950"/>
          <p14:tracePt t="116482" x="6281738" y="4425950"/>
          <p14:tracePt t="116486" x="6257925" y="4433888"/>
          <p14:tracePt t="116493" x="6242050" y="4433888"/>
          <p14:tracePt t="116502" x="6218238" y="4441825"/>
          <p14:tracePt t="116508" x="6202363" y="4441825"/>
          <p14:tracePt t="116519" x="6178550" y="4441825"/>
          <p14:tracePt t="116523" x="6154738" y="4441825"/>
          <p14:tracePt t="116532" x="6138863" y="4441825"/>
          <p14:tracePt t="116538" x="6115050" y="4449763"/>
          <p14:tracePt t="116546" x="6083300" y="4449763"/>
          <p14:tracePt t="116554" x="6059488" y="4457700"/>
          <p14:tracePt t="116561" x="6043613" y="4457700"/>
          <p14:tracePt t="116568" x="6026150" y="4465638"/>
          <p14:tracePt t="116575" x="6002338" y="4465638"/>
          <p14:tracePt t="116583" x="5986463" y="4465638"/>
          <p14:tracePt t="116593" x="5970588" y="4465638"/>
          <p14:tracePt t="116597" x="5946775" y="4465638"/>
          <p14:tracePt t="116605" x="5930900" y="4473575"/>
          <p14:tracePt t="116615" x="5915025" y="4473575"/>
          <p14:tracePt t="116620" x="5891213" y="4481513"/>
          <p14:tracePt t="116632" x="5867400" y="4481513"/>
          <p14:tracePt t="116638" x="5835650" y="4489450"/>
          <p14:tracePt t="116642" x="5819775" y="4489450"/>
          <p14:tracePt t="116651" x="5780088" y="4489450"/>
          <p14:tracePt t="116658" x="5772150" y="4489450"/>
          <p14:tracePt t="116665" x="5740400" y="4497388"/>
          <p14:tracePt t="116673" x="5724525" y="4497388"/>
          <p14:tracePt t="116681" x="5700713" y="4505325"/>
          <p14:tracePt t="116688" x="5684838" y="4505325"/>
          <p14:tracePt t="116700" x="5659438" y="4513263"/>
          <p14:tracePt t="116705" x="5643563" y="4513263"/>
          <p14:tracePt t="116741" x="5635625" y="4521200"/>
          <p14:tracePt t="116747" x="5635625" y="4529138"/>
          <p14:tracePt t="116765" x="5635625" y="4537075"/>
          <p14:tracePt t="116770" x="5635625" y="4545013"/>
          <p14:tracePt t="116786" x="5627688" y="4560888"/>
          <p14:tracePt t="116796" x="5627688" y="4576763"/>
          <p14:tracePt t="116802" x="5619750" y="4592638"/>
          <p14:tracePt t="116809" x="5619750" y="4600575"/>
          <p14:tracePt t="116817" x="5619750" y="4624388"/>
          <p14:tracePt t="116822" x="5619750" y="4633913"/>
          <p14:tracePt t="116831" x="5619750" y="4649788"/>
          <p14:tracePt t="116838" x="5619750" y="4657725"/>
          <p14:tracePt t="116847" x="5619750" y="4665663"/>
          <p14:tracePt t="116858" x="5619750" y="4681538"/>
          <p14:tracePt t="116861" x="5619750" y="4705350"/>
          <p14:tracePt t="116868" x="5627688" y="4713288"/>
          <p14:tracePt t="116875" x="5635625" y="4721225"/>
          <p14:tracePt t="116884" x="5651500" y="4745038"/>
          <p14:tracePt t="116902" x="5700713" y="4784725"/>
          <p14:tracePt t="116907" x="5732463" y="4800600"/>
          <p14:tracePt t="116914" x="5756275" y="4816475"/>
          <p14:tracePt t="116923" x="5780088" y="4832350"/>
          <p14:tracePt t="116931" x="5803900" y="4832350"/>
          <p14:tracePt t="116936" x="5851525" y="4848225"/>
          <p14:tracePt t="116943" x="5899150" y="4856163"/>
          <p14:tracePt t="116955" x="5954713" y="4864100"/>
          <p14:tracePt t="116958" x="6002338" y="4872038"/>
          <p14:tracePt t="116968" x="6059488" y="4879975"/>
          <p14:tracePt t="116973" x="6115050" y="4887913"/>
          <p14:tracePt t="116983" x="6170613" y="4887913"/>
          <p14:tracePt t="116987" x="6242050" y="4887913"/>
          <p14:tracePt t="116999" x="6297613" y="4887913"/>
          <p14:tracePt t="117004" x="6361113" y="4887913"/>
          <p14:tracePt t="117012" x="6402388" y="4887913"/>
          <p14:tracePt t="117019" x="6450013" y="4887913"/>
          <p14:tracePt t="117028" x="6481763" y="4887913"/>
          <p14:tracePt t="117034" x="6505575" y="4887913"/>
          <p14:tracePt t="117043" x="6537325" y="4887913"/>
          <p14:tracePt t="117048" x="6561138" y="4887913"/>
          <p14:tracePt t="117055" x="6584950" y="4887913"/>
          <p14:tracePt t="117064" x="6608763" y="4887913"/>
          <p14:tracePt t="117075" x="6632575" y="4887913"/>
          <p14:tracePt t="117079" x="6656388" y="4879975"/>
          <p14:tracePt t="117085" x="6688138" y="4872038"/>
          <p14:tracePt t="117093" x="6711950" y="4872038"/>
          <p14:tracePt t="117101" x="6769100" y="4864100"/>
          <p14:tracePt t="117108" x="6808788" y="4856163"/>
          <p14:tracePt t="117117" x="6848475" y="4840288"/>
          <p14:tracePt t="117123" x="6896100" y="4824413"/>
          <p14:tracePt t="117131" x="6911975" y="4824413"/>
          <p14:tracePt t="117137" x="6935788" y="4816475"/>
          <p14:tracePt t="117147" x="6943725" y="4800600"/>
          <p14:tracePt t="117154" x="6959600" y="4800600"/>
          <p14:tracePt t="117161" x="6967538" y="4792663"/>
          <p14:tracePt t="117170" x="6975475" y="4784725"/>
          <p14:tracePt t="117175" x="6983413" y="4776788"/>
          <p14:tracePt t="117183" x="6991350" y="4768850"/>
          <p14:tracePt t="117198" x="6999288" y="4760913"/>
          <p14:tracePt t="117206" x="6999288" y="4752975"/>
          <p14:tracePt t="117214" x="7015163" y="4729163"/>
          <p14:tracePt t="117220" x="7015163" y="4721225"/>
          <p14:tracePt t="117230" x="7023100" y="4713288"/>
          <p14:tracePt t="117236" x="7023100" y="4689475"/>
          <p14:tracePt t="117243" x="7031038" y="4673600"/>
          <p14:tracePt t="117252" x="7038975" y="4649788"/>
          <p14:tracePt t="117259" x="7038975" y="4633913"/>
          <p14:tracePt t="117265" x="7038975" y="4616450"/>
          <p14:tracePt t="117273" x="7038975" y="4600575"/>
          <p14:tracePt t="117280" x="7038975" y="4584700"/>
          <p14:tracePt t="117287" x="7038975" y="4568825"/>
          <p14:tracePt t="117297" x="7038975" y="4560888"/>
          <p14:tracePt t="117303" x="7038975" y="4552950"/>
          <p14:tracePt t="117310" x="7038975" y="4545013"/>
          <p14:tracePt t="117318" x="7038975" y="4537075"/>
          <p14:tracePt t="117325" x="7038975" y="4529138"/>
          <p14:tracePt t="117333" x="7038975" y="4521200"/>
          <p14:tracePt t="117341" x="7038975" y="4513263"/>
          <p14:tracePt t="117347" x="7038975" y="4505325"/>
          <p14:tracePt t="117355" x="7031038" y="4489450"/>
          <p14:tracePt t="117364" x="7023100" y="4473575"/>
          <p14:tracePt t="117370" x="6999288" y="4457700"/>
          <p14:tracePt t="117378" x="6967538" y="4449763"/>
          <p14:tracePt t="117387" x="6927850" y="4433888"/>
          <p14:tracePt t="117393" x="6888163" y="4433888"/>
          <p14:tracePt t="117401" x="6848475" y="4425950"/>
          <p14:tracePt t="117408" x="6792913" y="4418013"/>
          <p14:tracePt t="117418" x="6727825" y="4418013"/>
          <p14:tracePt t="117423" x="6664325" y="4418013"/>
          <p14:tracePt t="117430" x="6592888" y="4418013"/>
          <p14:tracePt t="117438" x="6537325" y="4418013"/>
          <p14:tracePt t="117451" x="6450013" y="4418013"/>
          <p14:tracePt t="117454" x="6384925" y="4418013"/>
          <p14:tracePt t="117461" x="6313488" y="4425950"/>
          <p14:tracePt t="117468" x="6242050" y="4433888"/>
          <p14:tracePt t="117476" x="6178550" y="4449763"/>
          <p14:tracePt t="117484" x="6138863" y="4457700"/>
          <p14:tracePt t="117491" x="6099175" y="4457700"/>
          <p14:tracePt t="117498" x="6067425" y="4465638"/>
          <p14:tracePt t="117506" x="6043613" y="4473575"/>
          <p14:tracePt t="117514" x="6010275" y="4473575"/>
          <p14:tracePt t="117522" x="5986463" y="4473575"/>
          <p14:tracePt t="117528" x="5962650" y="4481513"/>
          <p14:tracePt t="117535" x="5954713" y="4489450"/>
          <p14:tracePt t="117543" x="5946775" y="4497388"/>
          <p14:tracePt t="117553" x="5930900" y="4497388"/>
          <p14:tracePt t="117558" x="5922963" y="4497388"/>
          <p14:tracePt t="117567" x="5907088" y="4513263"/>
          <p14:tracePt t="117572" x="5891213" y="4513263"/>
          <p14:tracePt t="117581" x="5875338" y="4521200"/>
          <p14:tracePt t="117587" x="5875338" y="4529138"/>
          <p14:tracePt t="117596" x="5859463" y="4529138"/>
          <p14:tracePt t="117604" x="5843588" y="4545013"/>
          <p14:tracePt t="117611" x="5835650" y="4545013"/>
          <p14:tracePt t="117618" x="5819775" y="4560888"/>
          <p14:tracePt t="117635" x="5811838" y="4576763"/>
          <p14:tracePt t="117642" x="5803900" y="4584700"/>
          <p14:tracePt t="117649" x="5795963" y="4592638"/>
          <p14:tracePt t="117655" x="5795963" y="4600575"/>
          <p14:tracePt t="117663" x="5795963" y="4608513"/>
          <p14:tracePt t="117670" x="5788025" y="4624388"/>
          <p14:tracePt t="117680" x="5788025" y="4633913"/>
          <p14:tracePt t="117685" x="5780088" y="4657725"/>
          <p14:tracePt t="117693" x="5780088" y="4673600"/>
          <p14:tracePt t="117702" x="5780088" y="4705350"/>
          <p14:tracePt t="117709" x="5780088" y="4721225"/>
          <p14:tracePt t="117717" x="5788025" y="4752975"/>
          <p14:tracePt t="117723" x="5795963" y="4784725"/>
          <p14:tracePt t="117731" x="5819775" y="4816475"/>
          <p14:tracePt t="117738" x="5843588" y="4848225"/>
          <p14:tracePt t="117747" x="5891213" y="4887913"/>
          <p14:tracePt t="117755" x="5930900" y="4911725"/>
          <p14:tracePt t="117761" x="5978525" y="4935538"/>
          <p14:tracePt t="117768" x="6043613" y="4967288"/>
          <p14:tracePt t="117774" x="6099175" y="4984750"/>
          <p14:tracePt t="117782" x="6162675" y="5000625"/>
          <p14:tracePt t="117790" x="6234113" y="5008563"/>
          <p14:tracePt t="117799" x="6273800" y="5016500"/>
          <p14:tracePt t="117804" x="6329363" y="5024438"/>
          <p14:tracePt t="117812" x="6376988" y="5024438"/>
          <p14:tracePt t="117820" x="6418263" y="5024438"/>
          <p14:tracePt t="117828" x="6457950" y="5024438"/>
          <p14:tracePt t="117835" x="6497638" y="5024438"/>
          <p14:tracePt t="117842" x="6521450" y="5024438"/>
          <p14:tracePt t="117849" x="6545263" y="5024438"/>
          <p14:tracePt t="117857" x="6569075" y="5024438"/>
          <p14:tracePt t="117865" x="6577013" y="5024438"/>
          <p14:tracePt t="117872" x="6584950" y="5016500"/>
          <p14:tracePt t="117880" x="6592888" y="5016500"/>
          <p14:tracePt t="117887" x="6592888" y="5008563"/>
          <p14:tracePt t="117898" x="6600825" y="5008563"/>
          <p14:tracePt t="117909" x="6608763" y="5008563"/>
          <p14:tracePt t="117934" x="6608763" y="5000625"/>
          <p14:tracePt t="117948" x="6616700" y="4992688"/>
          <p14:tracePt t="117962" x="6624638" y="4984750"/>
          <p14:tracePt t="117979" x="6632575" y="4976813"/>
          <p14:tracePt t="117985" x="6640513" y="4976813"/>
          <p14:tracePt t="117992" x="6640513" y="4967288"/>
          <p14:tracePt t="118023" x="0" y="0"/>
        </p14:tracePtLst>
      </p14:laserTraceLst>
    </p:ext>
    <p:ext uri="{E180D4A7-C9FB-4DFB-919C-405C955672EB}">
      <p14:showEvtLst xmlns:p14="http://schemas.microsoft.com/office/powerpoint/2010/main">
        <p14:playEvt time="12" objId="5"/>
        <p14:stopEvt time="123639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B1ED08-F174-496B-9D26-FD0C53348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213EDB-A48B-4B7F-B9F5-F1AEA3E90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14">
            <a:hlinkClick r:id="" action="ppaction://media"/>
            <a:extLst>
              <a:ext uri="{FF2B5EF4-FFF2-40B4-BE49-F238E27FC236}">
                <a16:creationId xmlns:a16="http://schemas.microsoft.com/office/drawing/2014/main" id="{2334CC0A-5E15-4095-99D9-769A5C8110E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057" y="5654675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4985A7E7-A20F-4FB5-903A-0BE2B12829FB}"/>
                  </a:ext>
                </a:extLst>
              </p14:cNvPr>
              <p14:cNvContentPartPr/>
              <p14:nvPr/>
            </p14:nvContentPartPr>
            <p14:xfrm>
              <a:off x="3303092" y="4774409"/>
              <a:ext cx="269640" cy="92520"/>
            </p14:xfrm>
          </p:contentPart>
        </mc:Choice>
        <mc:Fallback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4985A7E7-A20F-4FB5-903A-0BE2B12829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49452" y="4666769"/>
                <a:ext cx="37728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1149739B-E10B-4E5B-9CCA-398DECF70654}"/>
                  </a:ext>
                </a:extLst>
              </p14:cNvPr>
              <p14:cNvContentPartPr/>
              <p14:nvPr/>
            </p14:nvContentPartPr>
            <p14:xfrm>
              <a:off x="4882412" y="4811849"/>
              <a:ext cx="1131480" cy="71640"/>
            </p14:xfrm>
          </p:contentPart>
        </mc:Choice>
        <mc:Fallback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1149739B-E10B-4E5B-9CCA-398DECF706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28772" y="4703849"/>
                <a:ext cx="123912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4" name="Freihand 83">
                <a:extLst>
                  <a:ext uri="{FF2B5EF4-FFF2-40B4-BE49-F238E27FC236}">
                    <a16:creationId xmlns:a16="http://schemas.microsoft.com/office/drawing/2014/main" id="{5611F988-0DE0-4744-8603-6D87C4A24099}"/>
                  </a:ext>
                </a:extLst>
              </p14:cNvPr>
              <p14:cNvContentPartPr/>
              <p14:nvPr/>
            </p14:nvContentPartPr>
            <p14:xfrm>
              <a:off x="1770260" y="6025970"/>
              <a:ext cx="1217520" cy="343080"/>
            </p14:xfrm>
          </p:contentPart>
        </mc:Choice>
        <mc:Fallback>
          <p:pic>
            <p:nvPicPr>
              <p:cNvPr id="84" name="Freihand 83">
                <a:extLst>
                  <a:ext uri="{FF2B5EF4-FFF2-40B4-BE49-F238E27FC236}">
                    <a16:creationId xmlns:a16="http://schemas.microsoft.com/office/drawing/2014/main" id="{5611F988-0DE0-4744-8603-6D87C4A2409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61257" y="6016979"/>
                <a:ext cx="1235165" cy="360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6" name="Freihand 95">
                <a:extLst>
                  <a:ext uri="{FF2B5EF4-FFF2-40B4-BE49-F238E27FC236}">
                    <a16:creationId xmlns:a16="http://schemas.microsoft.com/office/drawing/2014/main" id="{CF1EC3CF-4945-4882-B101-B00F41AB1FF3}"/>
                  </a:ext>
                </a:extLst>
              </p14:cNvPr>
              <p14:cNvContentPartPr/>
              <p14:nvPr/>
            </p14:nvContentPartPr>
            <p14:xfrm>
              <a:off x="4885652" y="4165649"/>
              <a:ext cx="1119600" cy="496800"/>
            </p14:xfrm>
          </p:contentPart>
        </mc:Choice>
        <mc:Fallback>
          <p:pic>
            <p:nvPicPr>
              <p:cNvPr id="96" name="Freihand 95">
                <a:extLst>
                  <a:ext uri="{FF2B5EF4-FFF2-40B4-BE49-F238E27FC236}">
                    <a16:creationId xmlns:a16="http://schemas.microsoft.com/office/drawing/2014/main" id="{CF1EC3CF-4945-4882-B101-B00F41AB1FF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77012" y="4156649"/>
                <a:ext cx="1137240" cy="5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7" name="Freihand 116">
                <a:extLst>
                  <a:ext uri="{FF2B5EF4-FFF2-40B4-BE49-F238E27FC236}">
                    <a16:creationId xmlns:a16="http://schemas.microsoft.com/office/drawing/2014/main" id="{D28D0976-9A97-48EC-9C5C-C36C96802270}"/>
                  </a:ext>
                </a:extLst>
              </p14:cNvPr>
              <p14:cNvContentPartPr/>
              <p14:nvPr/>
            </p14:nvContentPartPr>
            <p14:xfrm>
              <a:off x="6876319" y="4055212"/>
              <a:ext cx="2051337" cy="1150200"/>
            </p14:xfrm>
          </p:contentPart>
        </mc:Choice>
        <mc:Fallback>
          <p:pic>
            <p:nvPicPr>
              <p:cNvPr id="117" name="Freihand 116">
                <a:extLst>
                  <a:ext uri="{FF2B5EF4-FFF2-40B4-BE49-F238E27FC236}">
                    <a16:creationId xmlns:a16="http://schemas.microsoft.com/office/drawing/2014/main" id="{D28D0976-9A97-48EC-9C5C-C36C9680227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867320" y="4046212"/>
                <a:ext cx="2068974" cy="116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164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604"/>
    </mc:Choice>
    <mc:Fallback>
      <p:transition spd="slow" advTm="361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8977" x="4097338" y="3197225"/>
          <p14:tracePt t="59586" x="4105275" y="3197225"/>
          <p14:tracePt t="59602" x="4113213" y="3197225"/>
          <p14:tracePt t="59610" x="4129088" y="3197225"/>
          <p14:tracePt t="59626" x="4144963" y="3197225"/>
          <p14:tracePt t="59632" x="4168775" y="3197225"/>
          <p14:tracePt t="59641" x="4192588" y="3197225"/>
          <p14:tracePt t="59647" x="4233863" y="3197225"/>
          <p14:tracePt t="59655" x="4281488" y="3197225"/>
          <p14:tracePt t="59662" x="4337050" y="3205163"/>
          <p14:tracePt t="59669" x="4400550" y="3221038"/>
          <p14:tracePt t="59679" x="4464050" y="3221038"/>
          <p14:tracePt t="59685" x="4527550" y="3228975"/>
          <p14:tracePt t="59693" x="4576763" y="3244850"/>
          <p14:tracePt t="59700" x="4632325" y="3252788"/>
          <p14:tracePt t="59708" x="4672013" y="3262313"/>
          <p14:tracePt t="59714" x="4703763" y="3270250"/>
          <p14:tracePt t="59722" x="4719638" y="3278188"/>
          <p14:tracePt t="59732" x="4735513" y="3286125"/>
          <p14:tracePt t="59738" x="4743450" y="3286125"/>
          <p14:tracePt t="59753" x="4751388" y="3286125"/>
          <p14:tracePt t="59954" x="4751388" y="3278188"/>
          <p14:tracePt t="59969" x="4751388" y="3270250"/>
          <p14:tracePt t="59977" x="4751388" y="3252788"/>
          <p14:tracePt t="59985" x="4751388" y="3236913"/>
          <p14:tracePt t="59992" x="4751388" y="3221038"/>
          <p14:tracePt t="59999" x="4751388" y="3213100"/>
          <p14:tracePt t="60007" x="4751388" y="3197225"/>
          <p14:tracePt t="60014" x="4751388" y="3189288"/>
          <p14:tracePt t="60022" x="4743450" y="3181350"/>
          <p14:tracePt t="60029" x="4743450" y="3173413"/>
          <p14:tracePt t="60037" x="4743450" y="3165475"/>
          <p14:tracePt t="60045" x="4743450" y="3157538"/>
          <p14:tracePt t="60231" x="4735513" y="3157538"/>
          <p14:tracePt t="60254" x="4727575" y="3157538"/>
          <p14:tracePt t="60261" x="4727575" y="3149600"/>
          <p14:tracePt t="60974" x="4727575" y="3141663"/>
          <p14:tracePt t="60984" x="4727575" y="3133725"/>
          <p14:tracePt t="60989" x="4727575" y="3117850"/>
          <p14:tracePt t="61004" x="4735513" y="3109913"/>
          <p14:tracePt t="61012" x="4743450" y="3094038"/>
          <p14:tracePt t="61020" x="4759325" y="3078163"/>
          <p14:tracePt t="61027" x="4767263" y="3070225"/>
          <p14:tracePt t="61035" x="4783138" y="3062288"/>
          <p14:tracePt t="61043" x="4791075" y="3046413"/>
          <p14:tracePt t="61049" x="4806950" y="3030538"/>
          <p14:tracePt t="61061" x="4814888" y="3022600"/>
          <p14:tracePt t="61064" x="4830763" y="3006725"/>
          <p14:tracePt t="61072" x="4838700" y="2998788"/>
          <p14:tracePt t="61079" x="4846638" y="2990850"/>
          <p14:tracePt t="61087" x="4854575" y="2982913"/>
          <p14:tracePt t="61102" x="4862513" y="2974975"/>
          <p14:tracePt t="61110" x="4870450" y="2974975"/>
          <p14:tracePt t="61133" x="4870450" y="2967038"/>
          <p14:tracePt t="61145" x="4878388" y="2967038"/>
          <p14:tracePt t="61173" x="4886325" y="2967038"/>
          <p14:tracePt t="61177" x="4894263" y="2959100"/>
          <p14:tracePt t="61192" x="4902200" y="2959100"/>
          <p14:tracePt t="61202" x="4902200" y="2951163"/>
          <p14:tracePt t="61215" x="4902200" y="2943225"/>
          <p14:tracePt t="61222" x="4910138" y="2943225"/>
          <p14:tracePt t="61237" x="4910138" y="2935288"/>
          <p14:tracePt t="61244" x="4918075" y="2935288"/>
          <p14:tracePt t="61252" x="4926013" y="2935288"/>
          <p14:tracePt t="61267" x="4933950" y="2927350"/>
          <p14:tracePt t="61282" x="4943475" y="2919413"/>
          <p14:tracePt t="61297" x="4951413" y="2919413"/>
          <p14:tracePt t="61305" x="4959350" y="2919413"/>
          <p14:tracePt t="61312" x="4967288" y="2909888"/>
          <p14:tracePt t="61319" x="4975225" y="2909888"/>
          <p14:tracePt t="61327" x="4983163" y="2901950"/>
          <p14:tracePt t="61335" x="4991100" y="2901950"/>
          <p14:tracePt t="61343" x="4991100" y="2894013"/>
          <p14:tracePt t="61350" x="5006975" y="2886075"/>
          <p14:tracePt t="61359" x="5014913" y="2886075"/>
          <p14:tracePt t="61365" x="5022850" y="2878138"/>
          <p14:tracePt t="61373" x="5038725" y="2870200"/>
          <p14:tracePt t="61390" x="5054600" y="2862263"/>
          <p14:tracePt t="61396" x="5062538" y="2854325"/>
          <p14:tracePt t="61402" x="5070475" y="2846388"/>
          <p14:tracePt t="61410" x="5078413" y="2838450"/>
          <p14:tracePt t="61424" x="5094288" y="2830513"/>
          <p14:tracePt t="61440" x="5102225" y="2822575"/>
          <p14:tracePt t="61447" x="5110163" y="2814638"/>
          <p14:tracePt t="61454" x="5118100" y="2814638"/>
          <p14:tracePt t="61462" x="5126038" y="2806700"/>
          <p14:tracePt t="61470" x="5133975" y="2798763"/>
          <p14:tracePt t="61477" x="5141913" y="2790825"/>
          <p14:tracePt t="61485" x="5149850" y="2782888"/>
          <p14:tracePt t="61493" x="5165725" y="2774950"/>
          <p14:tracePt t="61507" x="5173663" y="2767013"/>
          <p14:tracePt t="61514" x="5181600" y="2767013"/>
          <p14:tracePt t="61522" x="5189538" y="2759075"/>
          <p14:tracePt t="61530" x="5189538" y="2751138"/>
          <p14:tracePt t="61552" x="5197475" y="2751138"/>
          <p14:tracePt t="63539" x="5197475" y="2759075"/>
          <p14:tracePt t="63547" x="5197475" y="2774950"/>
          <p14:tracePt t="63555" x="5197475" y="2798763"/>
          <p14:tracePt t="63562" x="5197475" y="2822575"/>
          <p14:tracePt t="63569" x="5205413" y="2846388"/>
          <p14:tracePt t="63577" x="5205413" y="2878138"/>
          <p14:tracePt t="63585" x="5205413" y="2919413"/>
          <p14:tracePt t="63592" x="5205413" y="2951163"/>
          <p14:tracePt t="63600" x="5213350" y="2967038"/>
          <p14:tracePt t="63608" x="5213350" y="2990850"/>
          <p14:tracePt t="63614" x="5213350" y="2998788"/>
          <p14:tracePt t="63623" x="5213350" y="3006725"/>
          <p14:tracePt t="63630" x="5213350" y="3030538"/>
          <p14:tracePt t="63644" x="5213350" y="3038475"/>
          <p14:tracePt t="63652" x="5213350" y="3046413"/>
          <p14:tracePt t="63668" x="5213350" y="3054350"/>
          <p14:tracePt t="63675" x="5213350" y="3062288"/>
          <p14:tracePt t="63689" x="5213350" y="3070225"/>
          <p14:tracePt t="63706" x="5213350" y="3078163"/>
          <p14:tracePt t="63720" x="5213350" y="3086100"/>
          <p14:tracePt t="63727" x="5213350" y="3094038"/>
          <p14:tracePt t="63743" x="5213350" y="3101975"/>
          <p14:tracePt t="63757" x="5221288" y="3101975"/>
          <p14:tracePt t="63764" x="5221288" y="3109913"/>
          <p14:tracePt t="63772" x="5221288" y="3117850"/>
          <p14:tracePt t="63780" x="5221288" y="3125788"/>
          <p14:tracePt t="63794" x="5221288" y="3133725"/>
          <p14:tracePt t="63818" x="5221288" y="3149600"/>
          <p14:tracePt t="63826" x="5221288" y="3157538"/>
          <p14:tracePt t="63840" x="5221288" y="3165475"/>
          <p14:tracePt t="63847" x="5221288" y="3173413"/>
          <p14:tracePt t="63857" x="5229225" y="3173413"/>
          <p14:tracePt t="63870" x="5229225" y="3181350"/>
          <p14:tracePt t="71981" x="5086350" y="3205163"/>
          <p14:tracePt t="71982" x="4910138" y="3236913"/>
          <p14:tracePt t="71985" x="4838700" y="3244850"/>
          <p14:tracePt t="71986" x="4806950" y="3252788"/>
          <p14:tracePt t="71986" x="4783138" y="3252788"/>
          <p14:tracePt t="72000" x="4687888" y="3252788"/>
          <p14:tracePt t="72105" x="4679950" y="3252788"/>
          <p14:tracePt t="72113" x="4656138" y="3252788"/>
          <p14:tracePt t="72120" x="4648200" y="3244850"/>
          <p14:tracePt t="72128" x="4624388" y="3236913"/>
          <p14:tracePt t="72135" x="4600575" y="3236913"/>
          <p14:tracePt t="72143" x="4576763" y="3228975"/>
          <p14:tracePt t="72151" x="4535488" y="3221038"/>
          <p14:tracePt t="72158" x="4487863" y="3213100"/>
          <p14:tracePt t="72166" x="4432300" y="3197225"/>
          <p14:tracePt t="72173" x="4376738" y="3189288"/>
          <p14:tracePt t="72180" x="4305300" y="3181350"/>
          <p14:tracePt t="72188" x="4265613" y="3173413"/>
          <p14:tracePt t="72195" x="4217988" y="3165475"/>
          <p14:tracePt t="72203" x="4184650" y="3165475"/>
          <p14:tracePt t="72210" x="4144963" y="3157538"/>
          <p14:tracePt t="72219" x="4097338" y="3149600"/>
          <p14:tracePt t="72225" x="4065588" y="3149600"/>
          <p14:tracePt t="72233" x="4041775" y="3149600"/>
          <p14:tracePt t="72240" x="4017963" y="3141663"/>
          <p14:tracePt t="72250" x="4010025" y="3141663"/>
          <p14:tracePt t="72255" x="4010025" y="3133725"/>
          <p14:tracePt t="72667" x="4010025" y="3141663"/>
          <p14:tracePt t="72691" x="4010025" y="3149600"/>
          <p14:tracePt t="72700" x="4017963" y="3149600"/>
          <p14:tracePt t="72720" x="4025900" y="3149600"/>
          <p14:tracePt t="72751" x="4033838" y="3149600"/>
          <p14:tracePt t="73059" x="4041775" y="3149600"/>
          <p14:tracePt t="73066" x="4049713" y="3149600"/>
          <p14:tracePt t="73076" x="4065588" y="3141663"/>
          <p14:tracePt t="73081" x="4081463" y="3133725"/>
          <p14:tracePt t="73088" x="4105275" y="3133725"/>
          <p14:tracePt t="73096" x="4129088" y="3125788"/>
          <p14:tracePt t="73103" x="4152900" y="3125788"/>
          <p14:tracePt t="73112" x="4200525" y="3117850"/>
          <p14:tracePt t="73118" x="4265613" y="3117850"/>
          <p14:tracePt t="73126" x="4321175" y="3117850"/>
          <p14:tracePt t="73133" x="4384675" y="3109913"/>
          <p14:tracePt t="73151" x="4487863" y="3101975"/>
          <p14:tracePt t="73156" x="4527550" y="3101975"/>
          <p14:tracePt t="73163" x="4576763" y="3101975"/>
          <p14:tracePt t="73170" x="4608513" y="3101975"/>
          <p14:tracePt t="73178" x="4632325" y="3101975"/>
          <p14:tracePt t="73188" x="4656138" y="3094038"/>
          <p14:tracePt t="73193" x="4672013" y="3094038"/>
          <p14:tracePt t="73208" x="4679950" y="3094038"/>
          <p14:tracePt t="73223" x="4687888" y="3094038"/>
          <p14:tracePt t="73238" x="4695825" y="3086100"/>
          <p14:tracePt t="73253" x="4703763" y="3086100"/>
          <p14:tracePt t="73260" x="4703763" y="3078163"/>
          <p14:tracePt t="73268" x="4711700" y="3070225"/>
          <p14:tracePt t="73275" x="4719638" y="3070225"/>
          <p14:tracePt t="73283" x="4727575" y="3062288"/>
          <p14:tracePt t="73290" x="4735513" y="3062288"/>
          <p14:tracePt t="73299" x="4743450" y="3054350"/>
          <p14:tracePt t="73305" x="4751388" y="3054350"/>
          <p14:tracePt t="73315" x="4759325" y="3046413"/>
          <p14:tracePt t="73320" x="4767263" y="3038475"/>
          <p14:tracePt t="73330" x="4783138" y="3030538"/>
          <p14:tracePt t="73336" x="4783138" y="3022600"/>
          <p14:tracePt t="73343" x="4799013" y="3014663"/>
          <p14:tracePt t="73352" x="4799013" y="3006725"/>
          <p14:tracePt t="73358" x="4814888" y="2998788"/>
          <p14:tracePt t="73373" x="4830763" y="2982913"/>
          <p14:tracePt t="73381" x="4830763" y="2974975"/>
          <p14:tracePt t="73388" x="4846638" y="2967038"/>
          <p14:tracePt t="73396" x="4854575" y="2967038"/>
          <p14:tracePt t="73403" x="4862513" y="2959100"/>
          <p14:tracePt t="73410" x="4870450" y="2951163"/>
          <p14:tracePt t="73418" x="4878388" y="2951163"/>
          <p14:tracePt t="73426" x="4894263" y="2935288"/>
          <p14:tracePt t="73440" x="4902200" y="2927350"/>
          <p14:tracePt t="73447" x="4918075" y="2927350"/>
          <p14:tracePt t="73455" x="4926013" y="2919413"/>
          <p14:tracePt t="73464" x="4933950" y="2909888"/>
          <p14:tracePt t="73470" x="4943475" y="2909888"/>
          <p14:tracePt t="73478" x="4951413" y="2901950"/>
          <p14:tracePt t="73485" x="4967288" y="2901950"/>
          <p14:tracePt t="73493" x="4983163" y="2894013"/>
          <p14:tracePt t="73502" x="4991100" y="2886075"/>
          <p14:tracePt t="73508" x="5006975" y="2878138"/>
          <p14:tracePt t="73516" x="5022850" y="2878138"/>
          <p14:tracePt t="73523" x="5030788" y="2870200"/>
          <p14:tracePt t="73531" x="5038725" y="2862263"/>
          <p14:tracePt t="73538" x="5062538" y="2854325"/>
          <p14:tracePt t="73546" x="5070475" y="2854325"/>
          <p14:tracePt t="73553" x="5078413" y="2838450"/>
          <p14:tracePt t="73562" x="5094288" y="2830513"/>
          <p14:tracePt t="73576" x="5110163" y="2814638"/>
          <p14:tracePt t="73584" x="5118100" y="2806700"/>
          <p14:tracePt t="73590" x="5133975" y="2790825"/>
          <p14:tracePt t="73597" x="5141913" y="2774950"/>
          <p14:tracePt t="73605" x="5157788" y="2759075"/>
          <p14:tracePt t="73614" x="5157788" y="2743200"/>
          <p14:tracePt t="73620" x="5165725" y="2735263"/>
          <p14:tracePt t="73628" x="5165725" y="2719388"/>
          <p14:tracePt t="73635" x="5173663" y="2703513"/>
          <p14:tracePt t="73643" x="5173663" y="2695575"/>
          <p14:tracePt t="73650" x="5173663" y="2687638"/>
          <p14:tracePt t="73658" x="5173663" y="2679700"/>
          <p14:tracePt t="73666" x="5173663" y="2663825"/>
          <p14:tracePt t="73681" x="5173663" y="2655888"/>
          <p14:tracePt t="73688" x="5173663" y="2647950"/>
          <p14:tracePt t="73696" x="5173663" y="2640013"/>
          <p14:tracePt t="73703" x="5173663" y="2632075"/>
          <p14:tracePt t="73711" x="5173663" y="2624138"/>
          <p14:tracePt t="73725" x="5173663" y="2616200"/>
          <p14:tracePt t="73741" x="5173663" y="2608263"/>
          <p14:tracePt t="73750" x="5165725" y="2608263"/>
          <p14:tracePt t="73756" x="5157788" y="2608263"/>
          <p14:tracePt t="73765" x="5149850" y="2600325"/>
          <p14:tracePt t="73779" x="5133975" y="2592388"/>
          <p14:tracePt t="73790" x="5126038" y="2592388"/>
          <p14:tracePt t="73794" x="5110163" y="2592388"/>
          <p14:tracePt t="73803" x="5094288" y="2592388"/>
          <p14:tracePt t="73809" x="5078413" y="2592388"/>
          <p14:tracePt t="73818" x="5062538" y="2592388"/>
          <p14:tracePt t="73824" x="5038725" y="2592388"/>
          <p14:tracePt t="73834" x="5022850" y="2592388"/>
          <p14:tracePt t="73839" x="4999038" y="2592388"/>
          <p14:tracePt t="73847" x="4975225" y="2592388"/>
          <p14:tracePt t="73854" x="4959350" y="2600325"/>
          <p14:tracePt t="73861" x="4943475" y="2608263"/>
          <p14:tracePt t="73869" x="4918075" y="2624138"/>
          <p14:tracePt t="73876" x="4902200" y="2632075"/>
          <p14:tracePt t="73884" x="4886325" y="2647950"/>
          <p14:tracePt t="73891" x="4878388" y="2655888"/>
          <p14:tracePt t="73899" x="4862513" y="2671763"/>
          <p14:tracePt t="73906" x="4854575" y="2687638"/>
          <p14:tracePt t="73915" x="4838700" y="2695575"/>
          <p14:tracePt t="73921" x="4830763" y="2703513"/>
          <p14:tracePt t="73929" x="4822825" y="2711450"/>
          <p14:tracePt t="73939" x="4822825" y="2719388"/>
          <p14:tracePt t="73944" x="4814888" y="2719388"/>
          <p14:tracePt t="73953" x="4806950" y="2735263"/>
          <p14:tracePt t="73960" x="4806950" y="2743200"/>
          <p14:tracePt t="73968" x="4799013" y="2751138"/>
          <p14:tracePt t="73974" x="4791075" y="2759075"/>
          <p14:tracePt t="73983" x="4791075" y="2767013"/>
          <p14:tracePt t="73989" x="4791075" y="2782888"/>
          <p14:tracePt t="73999" x="4791075" y="2798763"/>
          <p14:tracePt t="74006" x="4791075" y="2822575"/>
          <p14:tracePt t="74011" x="4791075" y="2830513"/>
          <p14:tracePt t="74019" x="4791075" y="2838450"/>
          <p14:tracePt t="74026" x="4791075" y="2854325"/>
          <p14:tracePt t="74034" x="4799013" y="2854325"/>
          <p14:tracePt t="74041" x="4806950" y="2870200"/>
          <p14:tracePt t="74049" x="4814888" y="2878138"/>
          <p14:tracePt t="74056" x="4814888" y="2894013"/>
          <p14:tracePt t="74067" x="4830763" y="2894013"/>
          <p14:tracePt t="74071" x="4838700" y="2919413"/>
          <p14:tracePt t="74080" x="4854575" y="2919413"/>
          <p14:tracePt t="74087" x="4862513" y="2927350"/>
          <p14:tracePt t="74094" x="4886325" y="2943225"/>
          <p14:tracePt t="74103" x="4918075" y="2943225"/>
          <p14:tracePt t="74109" x="4933950" y="2943225"/>
          <p14:tracePt t="74118" x="4967288" y="2943225"/>
          <p14:tracePt t="74124" x="4991100" y="2943225"/>
          <p14:tracePt t="74133" x="5038725" y="2935288"/>
          <p14:tracePt t="74139" x="5070475" y="2909888"/>
          <p14:tracePt t="74153" x="5102225" y="2894013"/>
          <p14:tracePt t="74155" x="5141913" y="2870200"/>
          <p14:tracePt t="74164" x="5165725" y="2846388"/>
          <p14:tracePt t="74171" x="5197475" y="2814638"/>
          <p14:tracePt t="74176" x="5213350" y="2798763"/>
          <p14:tracePt t="74184" x="5237163" y="2774950"/>
          <p14:tracePt t="74193" x="5237163" y="2751138"/>
          <p14:tracePt t="74199" x="5245100" y="2743200"/>
          <p14:tracePt t="74206" x="5245100" y="2735263"/>
          <p14:tracePt t="74215" x="5245100" y="2727325"/>
          <p14:tracePt t="74222" x="5253038" y="2719388"/>
          <p14:tracePt t="74230" x="5253038" y="2711450"/>
          <p14:tracePt t="74244" x="5253038" y="2703513"/>
          <p14:tracePt t="74289" x="5253038" y="2695575"/>
          <p14:tracePt t="74402" x="5245100" y="2695575"/>
          <p14:tracePt t="74409" x="5245100" y="2703513"/>
          <p14:tracePt t="74420" x="5245100" y="2719388"/>
          <p14:tracePt t="74425" x="5237163" y="2735263"/>
          <p14:tracePt t="74433" x="5221288" y="2767013"/>
          <p14:tracePt t="74438" x="5213350" y="2806700"/>
          <p14:tracePt t="74448" x="5213350" y="2846388"/>
          <p14:tracePt t="74456" x="5213350" y="2870200"/>
          <p14:tracePt t="74462" x="5197475" y="2935288"/>
          <p14:tracePt t="74469" x="5189538" y="3006725"/>
          <p14:tracePt t="74476" x="5165725" y="3078163"/>
          <p14:tracePt t="74487" x="5157788" y="3133725"/>
          <p14:tracePt t="74492" x="5149850" y="3197225"/>
          <p14:tracePt t="74500" x="5149850" y="3244850"/>
          <p14:tracePt t="74506" x="5141913" y="3278188"/>
          <p14:tracePt t="74517" x="5133975" y="3325813"/>
          <p14:tracePt t="74521" x="5126038" y="3365500"/>
          <p14:tracePt t="74533" x="5118100" y="3389313"/>
          <p14:tracePt t="74537" x="5110163" y="3413125"/>
          <p14:tracePt t="74544" x="5102225" y="3444875"/>
          <p14:tracePt t="74553" x="5102225" y="3452813"/>
          <p14:tracePt t="74559" x="5094288" y="3468688"/>
          <p14:tracePt t="74568" x="5086350" y="3468688"/>
          <p14:tracePt t="74574" x="5086350" y="3476625"/>
          <p14:tracePt t="74611" x="5078413" y="3476625"/>
          <p14:tracePt t="74657" x="5070475" y="3468688"/>
          <p14:tracePt t="74665" x="5062538" y="3460750"/>
          <p14:tracePt t="74672" x="5046663" y="3452813"/>
          <p14:tracePt t="74682" x="5022850" y="3444875"/>
          <p14:tracePt t="74688" x="4991100" y="3421063"/>
          <p14:tracePt t="74694" x="4967288" y="3397250"/>
          <p14:tracePt t="74702" x="4926013" y="3381375"/>
          <p14:tracePt t="74709" x="4902200" y="3365500"/>
          <p14:tracePt t="74719" x="4886325" y="3349625"/>
          <p14:tracePt t="74723" x="4854575" y="3341688"/>
          <p14:tracePt t="74733" x="4838700" y="3325813"/>
          <p14:tracePt t="74739" x="4830763" y="3325813"/>
          <p14:tracePt t="74750" x="4822825" y="3325813"/>
          <p14:tracePt t="74755" x="4814888" y="3317875"/>
          <p14:tracePt t="74762" x="4806950" y="3317875"/>
          <p14:tracePt t="74769" x="4806950" y="3309938"/>
          <p14:tracePt t="74979" x="4814888" y="3309938"/>
          <p14:tracePt t="75003" x="4822825" y="3309938"/>
          <p14:tracePt t="75018" x="4830763" y="3309938"/>
          <p14:tracePt t="75033" x="4838700" y="3309938"/>
          <p14:tracePt t="75039" x="4846638" y="3309938"/>
          <p14:tracePt t="75048" x="4862513" y="3317875"/>
          <p14:tracePt t="75054" x="4878388" y="3317875"/>
          <p14:tracePt t="75061" x="4894263" y="3325813"/>
          <p14:tracePt t="75070" x="4918075" y="3325813"/>
          <p14:tracePt t="75076" x="4926013" y="3333750"/>
          <p14:tracePt t="75087" x="4951413" y="3333750"/>
          <p14:tracePt t="75091" x="4967288" y="3341688"/>
          <p14:tracePt t="75100" x="4991100" y="3341688"/>
          <p14:tracePt t="75106" x="5014913" y="3341688"/>
          <p14:tracePt t="75114" x="5030788" y="3341688"/>
          <p14:tracePt t="75121" x="5038725" y="3341688"/>
          <p14:tracePt t="75129" x="5046663" y="3341688"/>
          <p14:tracePt t="75152" x="5062538" y="3341688"/>
          <p14:tracePt t="75159" x="5070475" y="3341688"/>
          <p14:tracePt t="75181" x="5070475" y="3333750"/>
          <p14:tracePt t="75187" x="5078413" y="3333750"/>
          <p14:tracePt t="75202" x="5078413" y="3325813"/>
          <p14:tracePt t="75210" x="5086350" y="3317875"/>
          <p14:tracePt t="75227" x="5086350" y="3302000"/>
          <p14:tracePt t="75240" x="5094288" y="3294063"/>
          <p14:tracePt t="75248" x="5094288" y="3286125"/>
          <p14:tracePt t="75255" x="5094288" y="3278188"/>
          <p14:tracePt t="75263" x="5094288" y="3262313"/>
          <p14:tracePt t="75279" x="5094288" y="3252788"/>
          <p14:tracePt t="75285" x="5094288" y="3236913"/>
          <p14:tracePt t="75293" x="5094288" y="3228975"/>
          <p14:tracePt t="75300" x="5094288" y="3221038"/>
          <p14:tracePt t="75308" x="5094288" y="3205163"/>
          <p14:tracePt t="75317" x="5094288" y="3197225"/>
          <p14:tracePt t="75324" x="5094288" y="3189288"/>
          <p14:tracePt t="75332" x="5094288" y="3181350"/>
          <p14:tracePt t="75339" x="5094288" y="3173413"/>
          <p14:tracePt t="75349" x="5086350" y="3165475"/>
          <p14:tracePt t="75354" x="5086350" y="3157538"/>
          <p14:tracePt t="75361" x="5086350" y="3149600"/>
          <p14:tracePt t="75369" x="5078413" y="3141663"/>
          <p14:tracePt t="75377" x="5070475" y="3141663"/>
          <p14:tracePt t="75385" x="5070475" y="3133725"/>
          <p14:tracePt t="75399" x="5070475" y="3125788"/>
          <p14:tracePt t="75409" x="5062538" y="3117850"/>
          <p14:tracePt t="75421" x="5054600" y="3117850"/>
          <p14:tracePt t="75436" x="5046663" y="3117850"/>
          <p14:tracePt t="75444" x="5038725" y="3117850"/>
          <p14:tracePt t="75451" x="5030788" y="3109913"/>
          <p14:tracePt t="75468" x="5014913" y="3109913"/>
          <p14:tracePt t="75475" x="5006975" y="3109913"/>
          <p14:tracePt t="75481" x="4991100" y="3109913"/>
          <p14:tracePt t="75489" x="4983163" y="3109913"/>
          <p14:tracePt t="75500" x="4967288" y="3109913"/>
          <p14:tracePt t="75504" x="4951413" y="3117850"/>
          <p14:tracePt t="75514" x="4943475" y="3117850"/>
          <p14:tracePt t="75520" x="4926013" y="3117850"/>
          <p14:tracePt t="75526" x="4910138" y="3117850"/>
          <p14:tracePt t="75535" x="4894263" y="3117850"/>
          <p14:tracePt t="75541" x="4886325" y="3125788"/>
          <p14:tracePt t="75551" x="4878388" y="3125788"/>
          <p14:tracePt t="75556" x="4862513" y="3125788"/>
          <p14:tracePt t="75565" x="4862513" y="3133725"/>
          <p14:tracePt t="75571" x="4854575" y="3133725"/>
          <p14:tracePt t="75581" x="4846638" y="3133725"/>
          <p14:tracePt t="75586" x="4838700" y="3133725"/>
          <p14:tracePt t="75594" x="4830763" y="3133725"/>
          <p14:tracePt t="75610" x="4822825" y="3133725"/>
          <p14:tracePt t="75618" x="4814888" y="3133725"/>
          <p14:tracePt t="75623" x="4806950" y="3133725"/>
          <p14:tracePt t="75639" x="4806950" y="3141663"/>
          <p14:tracePt t="75648" x="4799013" y="3141663"/>
          <p14:tracePt t="75662" x="4791075" y="3141663"/>
          <p14:tracePt t="75669" x="4783138" y="3141663"/>
          <p14:tracePt t="75714" x="4775200" y="3141663"/>
          <p14:tracePt t="75744" x="4775200" y="3149600"/>
          <p14:tracePt t="75751" x="4775200" y="3157538"/>
          <p14:tracePt t="75768" x="4775200" y="3165475"/>
          <p14:tracePt t="75783" x="4775200" y="3173413"/>
          <p14:tracePt t="75789" x="4775200" y="3181350"/>
          <p14:tracePt t="75798" x="4775200" y="3189288"/>
          <p14:tracePt t="75814" x="4791075" y="3197225"/>
          <p14:tracePt t="75819" x="4791075" y="3205163"/>
          <p14:tracePt t="75826" x="4806950" y="3213100"/>
          <p14:tracePt t="75837" x="4814888" y="3221038"/>
          <p14:tracePt t="75841" x="4822825" y="3228975"/>
          <p14:tracePt t="75850" x="4830763" y="3228975"/>
          <p14:tracePt t="75856" x="4838700" y="3244850"/>
          <p14:tracePt t="75865" x="4846638" y="3244850"/>
          <p14:tracePt t="75874" x="4854575" y="3244850"/>
          <p14:tracePt t="75881" x="4870450" y="3252788"/>
          <p14:tracePt t="75886" x="4878388" y="3262313"/>
          <p14:tracePt t="75894" x="4886325" y="3262313"/>
          <p14:tracePt t="75902" x="4894263" y="3270250"/>
          <p14:tracePt t="75914" x="4902200" y="3270250"/>
          <p14:tracePt t="75917" x="4910138" y="3270250"/>
          <p14:tracePt t="75924" x="4926013" y="3270250"/>
          <p14:tracePt t="75941" x="4933950" y="3270250"/>
          <p14:tracePt t="75949" x="4951413" y="3270250"/>
          <p14:tracePt t="75962" x="4967288" y="3270250"/>
          <p14:tracePt t="75976" x="4975225" y="3270250"/>
          <p14:tracePt t="76006" x="4983163" y="3270250"/>
          <p14:tracePt t="76022" x="4991100" y="3262313"/>
          <p14:tracePt t="76036" x="4999038" y="3262313"/>
          <p14:tracePt t="76472" x="4999038" y="3252788"/>
          <p14:tracePt t="76479" x="4999038" y="3244850"/>
          <p14:tracePt t="76485" x="4999038" y="3236913"/>
          <p14:tracePt t="76493" x="4991100" y="3213100"/>
          <p14:tracePt t="76500" x="4983163" y="3181350"/>
          <p14:tracePt t="76508" x="4975225" y="3157538"/>
          <p14:tracePt t="76516" x="4951413" y="3141663"/>
          <p14:tracePt t="76523" x="4943475" y="3125788"/>
          <p14:tracePt t="76531" x="4926013" y="3117850"/>
          <p14:tracePt t="76538" x="4918075" y="3109913"/>
          <p14:tracePt t="76553" x="4902200" y="3109913"/>
          <p14:tracePt t="76562" x="4894263" y="3109913"/>
          <p14:tracePt t="76568" x="4886325" y="3109913"/>
          <p14:tracePt t="76583" x="4878388" y="3109913"/>
          <p14:tracePt t="76599" x="4870450" y="3109913"/>
          <p14:tracePt t="76606" x="4862513" y="3109913"/>
          <p14:tracePt t="76614" x="4854575" y="3109913"/>
          <p14:tracePt t="76643" x="4846638" y="3109913"/>
          <p14:tracePt t="76658" x="4838700" y="3109913"/>
          <p14:tracePt t="76682" x="4838700" y="3117850"/>
          <p14:tracePt t="76705" x="4830763" y="3117850"/>
          <p14:tracePt t="76734" x="4822825" y="3125788"/>
          <p14:tracePt t="76741" x="4822825" y="3133725"/>
          <p14:tracePt t="76756" x="4822825" y="3141663"/>
          <p14:tracePt t="76765" x="4822825" y="3149600"/>
          <p14:tracePt t="76771" x="4822825" y="3165475"/>
          <p14:tracePt t="76780" x="4822825" y="3173413"/>
          <p14:tracePt t="76786" x="4822825" y="3181350"/>
          <p14:tracePt t="76795" x="4830763" y="3181350"/>
          <p14:tracePt t="76801" x="4830763" y="3197225"/>
          <p14:tracePt t="76809" x="4846638" y="3197225"/>
          <p14:tracePt t="76817" x="4854575" y="3213100"/>
          <p14:tracePt t="76824" x="4862513" y="3213100"/>
          <p14:tracePt t="76832" x="4878388" y="3221038"/>
          <p14:tracePt t="76839" x="4878388" y="3228975"/>
          <p14:tracePt t="76846" x="4894263" y="3228975"/>
          <p14:tracePt t="76862" x="4902200" y="3228975"/>
          <p14:tracePt t="76869" x="4910138" y="3228975"/>
          <p14:tracePt t="76879" x="4918075" y="3228975"/>
          <p14:tracePt t="76892" x="4926013" y="3228975"/>
          <p14:tracePt t="76899" x="4933950" y="3228975"/>
          <p14:tracePt t="76915" x="4951413" y="3228975"/>
          <p14:tracePt t="76922" x="4967288" y="3228975"/>
          <p14:tracePt t="76930" x="4975225" y="3221038"/>
          <p14:tracePt t="76936" x="4991100" y="3213100"/>
          <p14:tracePt t="76944" x="4999038" y="3197225"/>
          <p14:tracePt t="76951" x="5006975" y="3189288"/>
          <p14:tracePt t="76958" x="5014913" y="3181350"/>
          <p14:tracePt t="76966" x="5030788" y="3165475"/>
          <p14:tracePt t="76984" x="5030788" y="3157538"/>
          <p14:tracePt t="76988" x="5030788" y="3149600"/>
          <p14:tracePt t="76996" x="5038725" y="3149600"/>
          <p14:tracePt t="77026" x="5038725" y="3141663"/>
          <p14:tracePt t="77169" x="5030788" y="3141663"/>
          <p14:tracePt t="77176" x="5022850" y="3149600"/>
          <p14:tracePt t="77184" x="5022850" y="3157538"/>
          <p14:tracePt t="77199" x="5014913" y="3165475"/>
          <p14:tracePt t="77206" x="5014913" y="3173413"/>
          <p14:tracePt t="77221" x="5014913" y="3181350"/>
          <p14:tracePt t="77230" x="5014913" y="3197225"/>
          <p14:tracePt t="77236" x="5014913" y="3213100"/>
          <p14:tracePt t="77244" x="5014913" y="3236913"/>
          <p14:tracePt t="77252" x="5014913" y="3252788"/>
          <p14:tracePt t="77259" x="5014913" y="3286125"/>
          <p14:tracePt t="77266" x="5014913" y="3309938"/>
          <p14:tracePt t="77274" x="5014913" y="3333750"/>
          <p14:tracePt t="77283" x="5030788" y="3357563"/>
          <p14:tracePt t="77289" x="5046663" y="3381375"/>
          <p14:tracePt t="77296" x="5062538" y="3389313"/>
          <p14:tracePt t="77303" x="5078413" y="3405188"/>
          <p14:tracePt t="77313" x="5094288" y="3413125"/>
          <p14:tracePt t="77318" x="5110163" y="3421063"/>
          <p14:tracePt t="77327" x="5126038" y="3429000"/>
          <p14:tracePt t="77333" x="5133975" y="3429000"/>
          <p14:tracePt t="77341" x="5149850" y="3436938"/>
          <p14:tracePt t="77350" x="5165725" y="3436938"/>
          <p14:tracePt t="77365" x="5173663" y="3436938"/>
          <p14:tracePt t="77372" x="5181600" y="3436938"/>
          <p14:tracePt t="77388" x="5189538" y="3436938"/>
          <p14:tracePt t="77402" x="5197475" y="3436938"/>
          <p14:tracePt t="77416" x="5197475" y="3429000"/>
          <p14:tracePt t="77424" x="5205413" y="3421063"/>
          <p14:tracePt t="77440" x="5205413" y="3413125"/>
          <p14:tracePt t="77446" x="5213350" y="3405188"/>
          <p14:tracePt t="77453" x="5213350" y="3397250"/>
          <p14:tracePt t="77469" x="5221288" y="3397250"/>
          <p14:tracePt t="77480" x="5221288" y="3389313"/>
          <p14:tracePt t="77491" x="5221288" y="3381375"/>
          <p14:tracePt t="77506" x="5221288" y="3373438"/>
          <p14:tracePt t="77514" x="5221288" y="3365500"/>
          <p14:tracePt t="77536" x="5221288" y="3357563"/>
          <p14:tracePt t="77552" x="5221288" y="3349625"/>
          <p14:tracePt t="77561" x="5229225" y="3349625"/>
          <p14:tracePt t="77567" x="5229225" y="3341688"/>
          <p14:tracePt t="77575" x="5229225" y="3333750"/>
          <p14:tracePt t="77619" x="5229225" y="3325813"/>
          <p14:tracePt t="77641" x="5229225" y="3317875"/>
          <p14:tracePt t="77669" x="5229225" y="3309938"/>
          <p14:tracePt t="77710" x="5229225" y="3302000"/>
          <p14:tracePt t="79349" x="5237163" y="3302000"/>
          <p14:tracePt t="79360" x="5268913" y="3302000"/>
          <p14:tracePt t="79365" x="5310188" y="3302000"/>
          <p14:tracePt t="79373" x="5365750" y="3294063"/>
          <p14:tracePt t="79380" x="5453063" y="3270250"/>
          <p14:tracePt t="79388" x="5532438" y="3262313"/>
          <p14:tracePt t="79396" x="5611813" y="3244850"/>
          <p14:tracePt t="79403" x="5684838" y="3236913"/>
          <p14:tracePt t="79410" x="5764213" y="3236913"/>
          <p14:tracePt t="79418" x="5819775" y="3236913"/>
          <p14:tracePt t="79426" x="5883275" y="3236913"/>
          <p14:tracePt t="79433" x="5915025" y="3236913"/>
          <p14:tracePt t="79440" x="5938838" y="3228975"/>
          <p14:tracePt t="79448" x="5946775" y="3228975"/>
          <p14:tracePt t="80069" x="5946775" y="3236913"/>
          <p14:tracePt t="80085" x="5930900" y="3244850"/>
          <p14:tracePt t="80092" x="5922963" y="3252788"/>
          <p14:tracePt t="80100" x="5915025" y="3262313"/>
          <p14:tracePt t="80109" x="5899150" y="3278188"/>
          <p14:tracePt t="80115" x="5883275" y="3286125"/>
          <p14:tracePt t="80123" x="5875338" y="3302000"/>
          <p14:tracePt t="80130" x="5859463" y="3317875"/>
          <p14:tracePt t="80145" x="5851525" y="3325813"/>
          <p14:tracePt t="80147" x="5827713" y="3333750"/>
          <p14:tracePt t="80161" x="5819775" y="3341688"/>
          <p14:tracePt t="80542" x="5827713" y="3333750"/>
          <p14:tracePt t="80560" x="5835650" y="3333750"/>
          <p14:tracePt t="80565" x="5835650" y="3325813"/>
          <p14:tracePt t="80582" x="5835650" y="3317875"/>
          <p14:tracePt t="80595" x="5843588" y="3317875"/>
          <p14:tracePt t="80618" x="5843588" y="3309938"/>
          <p14:tracePt t="80692" x="5851525" y="3309938"/>
          <p14:tracePt t="80715" x="5851525" y="3302000"/>
          <p14:tracePt t="80969" x="5859463" y="3302000"/>
          <p14:tracePt t="80977" x="5867400" y="3294063"/>
          <p14:tracePt t="80984" x="5891213" y="3286125"/>
          <p14:tracePt t="80993" x="5915025" y="3278188"/>
          <p14:tracePt t="81000" x="5954713" y="3270250"/>
          <p14:tracePt t="81009" x="6010275" y="3252788"/>
          <p14:tracePt t="81015" x="6075363" y="3252788"/>
          <p14:tracePt t="81023" x="6138863" y="3252788"/>
          <p14:tracePt t="81030" x="6202363" y="3252788"/>
          <p14:tracePt t="81038" x="6281738" y="3244850"/>
          <p14:tracePt t="81045" x="6345238" y="3244850"/>
          <p14:tracePt t="81053" x="6402388" y="3244850"/>
          <p14:tracePt t="81063" x="6465888" y="3244850"/>
          <p14:tracePt t="81068" x="6513513" y="3244850"/>
          <p14:tracePt t="81076" x="6561138" y="3244850"/>
          <p14:tracePt t="81083" x="6584950" y="3244850"/>
          <p14:tracePt t="81091" x="6600825" y="3244850"/>
          <p14:tracePt t="82147" x="6600825" y="3236913"/>
          <p14:tracePt t="82170" x="6600825" y="3228975"/>
          <p14:tracePt t="82193" x="6600825" y="3221038"/>
          <p14:tracePt t="82216" x="6600825" y="3213100"/>
          <p14:tracePt t="82224" x="6608763" y="3213100"/>
          <p14:tracePt t="82230" x="6608763" y="3205163"/>
          <p14:tracePt t="82238" x="6608763" y="3197225"/>
          <p14:tracePt t="82254" x="6608763" y="3189288"/>
          <p14:tracePt t="82260" x="6616700" y="3189288"/>
          <p14:tracePt t="82268" x="6616700" y="3181350"/>
          <p14:tracePt t="82283" x="6616700" y="3173413"/>
          <p14:tracePt t="82292" x="6616700" y="3165475"/>
          <p14:tracePt t="82306" x="6624638" y="3165475"/>
          <p14:tracePt t="82313" x="6624638" y="3157538"/>
          <p14:tracePt t="82328" x="6624638" y="3149600"/>
          <p14:tracePt t="82388" x="6632575" y="3149600"/>
          <p14:tracePt t="82912" x="6624638" y="3149600"/>
          <p14:tracePt t="82927" x="6616700" y="3149600"/>
          <p14:tracePt t="82943" x="6608763" y="3149600"/>
          <p14:tracePt t="82958" x="6600825" y="3149600"/>
          <p14:tracePt t="82973" x="6592888" y="3141663"/>
          <p14:tracePt t="82980" x="6584950" y="3141663"/>
          <p14:tracePt t="82989" x="6577013" y="3133725"/>
          <p14:tracePt t="82995" x="6561138" y="3133725"/>
          <p14:tracePt t="83003" x="6545263" y="3133725"/>
          <p14:tracePt t="83010" x="6537325" y="3125788"/>
          <p14:tracePt t="83018" x="6521450" y="3117850"/>
          <p14:tracePt t="83026" x="6505575" y="3117850"/>
          <p14:tracePt t="83033" x="6481763" y="3117850"/>
          <p14:tracePt t="83040" x="6457950" y="3117850"/>
          <p14:tracePt t="83048" x="6442075" y="3109913"/>
          <p14:tracePt t="83056" x="6418263" y="3101975"/>
          <p14:tracePt t="83063" x="6392863" y="3101975"/>
          <p14:tracePt t="83070" x="6369050" y="3094038"/>
          <p14:tracePt t="83078" x="6337300" y="3094038"/>
          <p14:tracePt t="83085" x="6305550" y="3094038"/>
          <p14:tracePt t="83093" x="6273800" y="3094038"/>
          <p14:tracePt t="83100" x="6242050" y="3094038"/>
          <p14:tracePt t="83109" x="6210300" y="3094038"/>
          <p14:tracePt t="83115" x="6162675" y="3094038"/>
          <p14:tracePt t="83124" x="6130925" y="3094038"/>
          <p14:tracePt t="83130" x="6099175" y="3094038"/>
          <p14:tracePt t="83139" x="6051550" y="3094038"/>
          <p14:tracePt t="83160" x="5970588" y="3094038"/>
          <p14:tracePt t="83168" x="5954713" y="3094038"/>
          <p14:tracePt t="83176" x="5930900" y="3094038"/>
          <p14:tracePt t="83183" x="5922963" y="3094038"/>
          <p14:tracePt t="83190" x="5907088" y="3094038"/>
          <p14:tracePt t="83198" x="5899150" y="3094038"/>
          <p14:tracePt t="83213" x="5891213" y="3094038"/>
          <p14:tracePt t="83356" x="5891213" y="3086100"/>
          <p14:tracePt t="83378" x="5899150" y="3086100"/>
          <p14:tracePt t="83385" x="5907088" y="3078163"/>
          <p14:tracePt t="83394" x="5915025" y="3078163"/>
          <p14:tracePt t="83400" x="5930900" y="3070225"/>
          <p14:tracePt t="83410" x="5954713" y="3070225"/>
          <p14:tracePt t="83416" x="5978525" y="3062288"/>
          <p14:tracePt t="83423" x="6010275" y="3054350"/>
          <p14:tracePt t="83430" x="6051550" y="3054350"/>
          <p14:tracePt t="83438" x="6107113" y="3046413"/>
          <p14:tracePt t="83446" x="6146800" y="3046413"/>
          <p14:tracePt t="83453" x="6210300" y="3046413"/>
          <p14:tracePt t="83460" x="6265863" y="3046413"/>
          <p14:tracePt t="83468" x="6329363" y="3046413"/>
          <p14:tracePt t="83476" x="6376988" y="3046413"/>
          <p14:tracePt t="83484" x="6426200" y="3046413"/>
          <p14:tracePt t="83491" x="6489700" y="3046413"/>
          <p14:tracePt t="83498" x="6537325" y="3046413"/>
          <p14:tracePt t="83506" x="6569075" y="3046413"/>
          <p14:tracePt t="83513" x="6577013" y="3046413"/>
          <p14:tracePt t="83521" x="6584950" y="3046413"/>
          <p14:tracePt t="83528" x="6592888" y="3046413"/>
          <p14:tracePt t="83550" x="6600825" y="3046413"/>
          <p14:tracePt t="84578" x="6592888" y="3046413"/>
          <p14:tracePt t="84585" x="6577013" y="3054350"/>
          <p14:tracePt t="84592" x="6553200" y="3062288"/>
          <p14:tracePt t="84600" x="6537325" y="3062288"/>
          <p14:tracePt t="84608" x="6513513" y="3078163"/>
          <p14:tracePt t="84615" x="6489700" y="3086100"/>
          <p14:tracePt t="84622" x="6465888" y="3086100"/>
          <p14:tracePt t="84630" x="6426200" y="3094038"/>
          <p14:tracePt t="84640" x="6392863" y="3094038"/>
          <p14:tracePt t="84645" x="6361113" y="3101975"/>
          <p14:tracePt t="84653" x="6313488" y="3109913"/>
          <p14:tracePt t="84660" x="6273800" y="3117850"/>
          <p14:tracePt t="84668" x="6234113" y="3125788"/>
          <p14:tracePt t="84675" x="6194425" y="3133725"/>
          <p14:tracePt t="84683" x="6162675" y="3141663"/>
          <p14:tracePt t="84692" x="6130925" y="3149600"/>
          <p14:tracePt t="84698" x="6107113" y="3157538"/>
          <p14:tracePt t="84705" x="6091238" y="3165475"/>
          <p14:tracePt t="84713" x="6075363" y="3165475"/>
          <p14:tracePt t="84720" x="6067425" y="3173413"/>
          <p14:tracePt t="84728" x="6051550" y="3181350"/>
          <p14:tracePt t="84743" x="6043613" y="3181350"/>
          <p14:tracePt t="84750" x="6034088" y="3189288"/>
          <p14:tracePt t="84765" x="6026150" y="3189288"/>
          <p14:tracePt t="84774" x="6010275" y="3197225"/>
          <p14:tracePt t="84780" x="6002338" y="3197225"/>
          <p14:tracePt t="84789" x="5978525" y="3213100"/>
          <p14:tracePt t="84796" x="5962650" y="3213100"/>
          <p14:tracePt t="84803" x="5915025" y="3228975"/>
          <p14:tracePt t="84812" x="5859463" y="3244850"/>
          <p14:tracePt t="84818" x="5803900" y="3262313"/>
          <p14:tracePt t="84825" x="5748338" y="3278188"/>
          <p14:tracePt t="84833" x="5676900" y="3294063"/>
          <p14:tracePt t="84842" x="5595938" y="3309938"/>
          <p14:tracePt t="84848" x="5508625" y="3333750"/>
          <p14:tracePt t="84855" x="5445125" y="3341688"/>
          <p14:tracePt t="84864" x="5349875" y="3365500"/>
          <p14:tracePt t="84872" x="5284788" y="3373438"/>
          <p14:tracePt t="84878" x="5189538" y="3389313"/>
          <p14:tracePt t="84885" x="5126038" y="3397250"/>
          <p14:tracePt t="84893" x="5046663" y="3397250"/>
          <p14:tracePt t="84900" x="4983163" y="3397250"/>
          <p14:tracePt t="84908" x="4910138" y="3397250"/>
          <p14:tracePt t="84915" x="4846638" y="3389313"/>
          <p14:tracePt t="84924" x="4767263" y="3381375"/>
          <p14:tracePt t="84930" x="4735513" y="3373438"/>
          <p14:tracePt t="84940" x="4695825" y="3357563"/>
          <p14:tracePt t="84945" x="4672013" y="3349625"/>
          <p14:tracePt t="84953" x="4656138" y="3341688"/>
          <p14:tracePt t="84960" x="4640263" y="3325813"/>
          <p14:tracePt t="84968" x="4600575" y="3317875"/>
          <p14:tracePt t="84975" x="4584700" y="3309938"/>
          <p14:tracePt t="84983" x="4543425" y="3286125"/>
          <p14:tracePt t="84992" x="4519613" y="3278188"/>
          <p14:tracePt t="84998" x="4495800" y="3252788"/>
          <p14:tracePt t="85005" x="4479925" y="3252788"/>
          <p14:tracePt t="85013" x="4471988" y="3244850"/>
          <p14:tracePt t="85021" x="4464050" y="3236913"/>
          <p14:tracePt t="85028" x="4432300" y="3236913"/>
          <p14:tracePt t="85036" x="4400550" y="3221038"/>
          <p14:tracePt t="85043" x="4376738" y="3213100"/>
          <p14:tracePt t="85052" x="4337050" y="3205163"/>
          <p14:tracePt t="85058" x="4305300" y="3205163"/>
          <p14:tracePt t="85066" x="4273550" y="3197225"/>
          <p14:tracePt t="85074" x="4241800" y="3189288"/>
          <p14:tracePt t="85080" x="4200525" y="3189288"/>
          <p14:tracePt t="85089" x="4168775" y="3181350"/>
          <p14:tracePt t="85095" x="4144963" y="3181350"/>
          <p14:tracePt t="85103" x="4121150" y="3173413"/>
          <p14:tracePt t="85110" x="4097338" y="3165475"/>
          <p14:tracePt t="85118" x="4073525" y="3165475"/>
          <p14:tracePt t="85127" x="4057650" y="3165475"/>
          <p14:tracePt t="85133" x="4041775" y="3165475"/>
          <p14:tracePt t="85148" x="4033838" y="3165475"/>
          <p14:tracePt t="85155" x="4025900" y="3165475"/>
          <p14:tracePt t="85163" x="4017963" y="3165475"/>
          <p14:tracePt t="85171" x="4010025" y="3165475"/>
          <p14:tracePt t="85206" x="4002088" y="3165475"/>
          <p14:tracePt t="85304" x="4010025" y="3165475"/>
          <p14:tracePt t="85309" x="4017963" y="3165475"/>
          <p14:tracePt t="85321" x="4025900" y="3165475"/>
          <p14:tracePt t="85325" x="4049713" y="3165475"/>
          <p14:tracePt t="85331" x="4065588" y="3165475"/>
          <p14:tracePt t="85336" x="4081463" y="3165475"/>
          <p14:tracePt t="85343" x="4105275" y="3165475"/>
          <p14:tracePt t="85351" x="4121150" y="3165475"/>
          <p14:tracePt t="85359" x="4152900" y="3165475"/>
          <p14:tracePt t="85366" x="4192588" y="3165475"/>
          <p14:tracePt t="85373" x="4241800" y="3165475"/>
          <p14:tracePt t="85381" x="4281488" y="3165475"/>
          <p14:tracePt t="85392" x="4337050" y="3181350"/>
          <p14:tracePt t="85396" x="4376738" y="3189288"/>
          <p14:tracePt t="85406" x="4471988" y="3197225"/>
          <p14:tracePt t="85411" x="4519613" y="3213100"/>
          <p14:tracePt t="85419" x="4559300" y="3221038"/>
          <p14:tracePt t="85427" x="4584700" y="3236913"/>
          <p14:tracePt t="85434" x="4616450" y="3236913"/>
          <p14:tracePt t="85442" x="4624388" y="3236913"/>
          <p14:tracePt t="85449" x="4632325" y="3236913"/>
          <p14:tracePt t="85456" x="4640263" y="3236913"/>
          <p14:tracePt t="85629" x="4648200" y="3244850"/>
          <p14:tracePt t="85636" x="4664075" y="3252788"/>
          <p14:tracePt t="85643" x="4672013" y="3252788"/>
          <p14:tracePt t="85651" x="4679950" y="3252788"/>
          <p14:tracePt t="85659" x="4695825" y="3252788"/>
          <p14:tracePt t="85666" x="4711700" y="3262313"/>
          <p14:tracePt t="85675" x="4727575" y="3262313"/>
          <p14:tracePt t="85681" x="4735513" y="3262313"/>
          <p14:tracePt t="85693" x="4751388" y="3270250"/>
          <p14:tracePt t="85696" x="4767263" y="3270250"/>
          <p14:tracePt t="85706" x="4783138" y="3270250"/>
          <p14:tracePt t="85720" x="4791075" y="3270250"/>
          <p14:tracePt t="85727" x="4799013" y="3270250"/>
          <p14:tracePt t="85734" x="4806950" y="3270250"/>
          <p14:tracePt t="87375" x="0" y="0"/>
        </p14:tracePtLst>
        <p14:tracePtLst>
          <p14:tracePt t="114031" x="5086350" y="2830513"/>
          <p14:tracePt t="114108" x="5094288" y="2830513"/>
          <p14:tracePt t="114115" x="5102225" y="2830513"/>
          <p14:tracePt t="114123" x="5110163" y="2830513"/>
          <p14:tracePt t="114135" x="5118100" y="2830513"/>
          <p14:tracePt t="114145" x="5126038" y="2830513"/>
          <p14:tracePt t="114161" x="5133975" y="2830513"/>
          <p14:tracePt t="114167" x="5141913" y="2830513"/>
          <p14:tracePt t="114251" x="5141913" y="2822575"/>
          <p14:tracePt t="114257" x="5149850" y="2822575"/>
          <p14:tracePt t="114265" x="5149850" y="2814638"/>
          <p14:tracePt t="114280" x="5157788" y="2806700"/>
          <p14:tracePt t="114287" x="5157788" y="2798763"/>
          <p14:tracePt t="114295" x="5157788" y="2790825"/>
          <p14:tracePt t="114310" x="5165725" y="2774950"/>
          <p14:tracePt t="114326" x="5165725" y="2767013"/>
          <p14:tracePt t="114333" x="5173663" y="2751138"/>
          <p14:tracePt t="114340" x="5173663" y="2743200"/>
          <p14:tracePt t="114348" x="5173663" y="2735263"/>
          <p14:tracePt t="114355" x="5173663" y="2727325"/>
          <p14:tracePt t="114370" x="5173663" y="2719388"/>
          <p14:tracePt t="114378" x="5173663" y="2711450"/>
          <p14:tracePt t="114385" x="5173663" y="2703513"/>
          <p14:tracePt t="114393" x="5173663" y="2695575"/>
          <p14:tracePt t="114409" x="5173663" y="2687638"/>
          <p14:tracePt t="114415" x="5173663" y="2679700"/>
          <p14:tracePt t="114430" x="5173663" y="2671763"/>
          <p14:tracePt t="114446" x="5173663" y="2663825"/>
          <p14:tracePt t="114460" x="5165725" y="2663825"/>
          <p14:tracePt t="114467" x="5165725" y="2655888"/>
          <p14:tracePt t="114490" x="5165725" y="2647950"/>
          <p14:tracePt t="114498" x="5157788" y="2647950"/>
          <p14:tracePt t="114573" x="5149850" y="2647950"/>
          <p14:tracePt t="114588" x="5141913" y="2647950"/>
          <p14:tracePt t="114597" x="5141913" y="2655888"/>
          <p14:tracePt t="114602" x="5126038" y="2655888"/>
          <p14:tracePt t="114612" x="5118100" y="2671763"/>
          <p14:tracePt t="114618" x="5110163" y="2671763"/>
          <p14:tracePt t="114626" x="5086350" y="2687638"/>
          <p14:tracePt t="114634" x="5078413" y="2695575"/>
          <p14:tracePt t="114640" x="5070475" y="2703513"/>
          <p14:tracePt t="114649" x="5054600" y="2711450"/>
          <p14:tracePt t="114655" x="5046663" y="2719388"/>
          <p14:tracePt t="114664" x="5030788" y="2727325"/>
          <p14:tracePt t="114679" x="5022850" y="2735263"/>
          <p14:tracePt t="114693" x="5014913" y="2735263"/>
          <p14:tracePt t="114704" x="5006975" y="2743200"/>
          <p14:tracePt t="114707" x="5006975" y="2751138"/>
          <p14:tracePt t="114739" x="5006975" y="2759075"/>
          <p14:tracePt t="114753" x="5006975" y="2767013"/>
          <p14:tracePt t="114777" x="5006975" y="2774950"/>
          <p14:tracePt t="114784" x="5006975" y="2782888"/>
          <p14:tracePt t="114798" x="5006975" y="2790825"/>
          <p14:tracePt t="114817" x="5006975" y="2798763"/>
          <p14:tracePt t="114836" x="5014913" y="2806700"/>
          <p14:tracePt t="114853" x="5014913" y="2814638"/>
          <p14:tracePt t="114858" x="5022850" y="2814638"/>
          <p14:tracePt t="114876" x="5030788" y="2814638"/>
          <p14:tracePt t="114897" x="5038725" y="2814638"/>
          <p14:tracePt t="114911" x="5046663" y="2814638"/>
          <p14:tracePt t="114934" x="5054600" y="2814638"/>
          <p14:tracePt t="114949" x="5054600" y="2806700"/>
          <p14:tracePt t="114956" x="5070475" y="2806700"/>
          <p14:tracePt t="114966" x="5070475" y="2798763"/>
          <p14:tracePt t="114971" x="5078413" y="2798763"/>
          <p14:tracePt t="114979" x="5086350" y="2782888"/>
          <p14:tracePt t="114987" x="5094288" y="2774950"/>
          <p14:tracePt t="114994" x="5110163" y="2759075"/>
          <p14:tracePt t="115001" x="5118100" y="2751138"/>
          <p14:tracePt t="115008" x="5118100" y="2743200"/>
          <p14:tracePt t="115017" x="5126038" y="2727325"/>
          <p14:tracePt t="115023" x="5133975" y="2719388"/>
          <p14:tracePt t="115032" x="5133975" y="2711450"/>
          <p14:tracePt t="115040" x="5133975" y="2703513"/>
          <p14:tracePt t="115053" x="5133975" y="2695575"/>
          <p14:tracePt t="115064" x="5133975" y="2687638"/>
          <p14:tracePt t="115145" x="5126038" y="2687638"/>
          <p14:tracePt t="115158" x="5118100" y="2687638"/>
          <p14:tracePt t="115190" x="5110163" y="2687638"/>
          <p14:tracePt t="115203" x="5102225" y="2695575"/>
          <p14:tracePt t="115211" x="5094288" y="2695575"/>
          <p14:tracePt t="115227" x="5094288" y="2703513"/>
          <p14:tracePt t="115233" x="5086350" y="2703513"/>
          <p14:tracePt t="115241" x="5086350" y="2711450"/>
          <p14:tracePt t="115256" x="5078413" y="2719388"/>
          <p14:tracePt t="115265" x="5078413" y="2727325"/>
          <p14:tracePt t="115280" x="5078413" y="2735263"/>
          <p14:tracePt t="115294" x="5078413" y="2743200"/>
          <p14:tracePt t="115310" x="5078413" y="2751138"/>
          <p14:tracePt t="115316" x="5078413" y="2759075"/>
          <p14:tracePt t="115339" x="5086350" y="2759075"/>
          <p14:tracePt t="115369" x="5094288" y="2759075"/>
          <p14:tracePt t="115391" x="5102225" y="2759075"/>
          <p14:tracePt t="115406" x="5110163" y="2759075"/>
          <p14:tracePt t="115436" x="5110163" y="2751138"/>
          <p14:tracePt t="115443" x="5118100" y="2751138"/>
          <p14:tracePt t="115455" x="5118100" y="2743200"/>
          <p14:tracePt t="115467" x="5118100" y="2735263"/>
          <p14:tracePt t="115482" x="5118100" y="2727325"/>
          <p14:tracePt t="115489" x="5118100" y="2719388"/>
          <p14:tracePt t="115504" x="5118100" y="2711450"/>
          <p14:tracePt t="115511" x="5118100" y="2703513"/>
          <p14:tracePt t="115526" x="5110163" y="2703513"/>
          <p14:tracePt t="115535" x="5102225" y="2695575"/>
          <p14:tracePt t="115571" x="5094288" y="2695575"/>
          <p14:tracePt t="115593" x="5086350" y="2703513"/>
          <p14:tracePt t="115617" x="5086350" y="2711450"/>
          <p14:tracePt t="115633" x="5086350" y="2719388"/>
          <p14:tracePt t="115648" x="5086350" y="2727325"/>
          <p14:tracePt t="115653" x="5086350" y="2735263"/>
          <p14:tracePt t="115662" x="5086350" y="2743200"/>
          <p14:tracePt t="115677" x="5086350" y="2751138"/>
          <p14:tracePt t="115700" x="5086350" y="2759075"/>
          <p14:tracePt t="115721" x="5086350" y="2767013"/>
          <p14:tracePt t="115743" x="5094288" y="2767013"/>
          <p14:tracePt t="115774" x="5102225" y="2767013"/>
          <p14:tracePt t="115931" x="5102225" y="2774950"/>
          <p14:tracePt t="115970" x="5094288" y="2774950"/>
          <p14:tracePt t="115976" x="5094288" y="2782888"/>
          <p14:tracePt t="116016" x="5094288" y="2790825"/>
          <p14:tracePt t="116037" x="5086350" y="2790825"/>
          <p14:tracePt t="116402" x="5086350" y="2798763"/>
          <p14:tracePt t="116410" x="5094288" y="2798763"/>
          <p14:tracePt t="116424" x="5102225" y="2806700"/>
          <p14:tracePt t="116432" x="5110163" y="2806700"/>
          <p14:tracePt t="116440" x="5118100" y="2822575"/>
          <p14:tracePt t="116456" x="5118100" y="2830513"/>
          <p14:tracePt t="116463" x="5126038" y="2830513"/>
          <p14:tracePt t="116470" x="5133975" y="2830513"/>
          <p14:tracePt t="116650" x="5133975" y="2838450"/>
          <p14:tracePt t="116665" x="5133975" y="2854325"/>
          <p14:tracePt t="116672" x="5133975" y="2870200"/>
          <p14:tracePt t="116680" x="5133975" y="2894013"/>
          <p14:tracePt t="116688" x="5133975" y="2919413"/>
          <p14:tracePt t="116695" x="5141913" y="2959100"/>
          <p14:tracePt t="116702" x="5149850" y="2998788"/>
          <p14:tracePt t="116710" x="5149850" y="3038475"/>
          <p14:tracePt t="116718" x="5149850" y="3078163"/>
          <p14:tracePt t="116725" x="5149850" y="3133725"/>
          <p14:tracePt t="116732" x="5149850" y="3181350"/>
          <p14:tracePt t="116740" x="5149850" y="3221038"/>
          <p14:tracePt t="116749" x="5149850" y="3244850"/>
          <p14:tracePt t="116755" x="5149850" y="3262313"/>
          <p14:tracePt t="116762" x="5149850" y="3270250"/>
          <p14:tracePt t="116770" x="5149850" y="3294063"/>
          <p14:tracePt t="116778" x="5149850" y="3302000"/>
          <p14:tracePt t="116793" x="5149850" y="3309938"/>
          <p14:tracePt t="117744" x="5149850" y="3294063"/>
          <p14:tracePt t="117752" x="5149850" y="3278188"/>
          <p14:tracePt t="117761" x="5149850" y="3262313"/>
          <p14:tracePt t="117767" x="5149850" y="3244850"/>
          <p14:tracePt t="117775" x="5149850" y="3221038"/>
          <p14:tracePt t="117783" x="5149850" y="3197225"/>
          <p14:tracePt t="117790" x="5157788" y="3189288"/>
          <p14:tracePt t="117798" x="5157788" y="3181350"/>
          <p14:tracePt t="117814" x="5157788" y="3173413"/>
          <p14:tracePt t="117902" x="5157788" y="3165475"/>
          <p14:tracePt t="117932" x="5149850" y="3165475"/>
          <p14:tracePt t="117940" x="5149850" y="3157538"/>
          <p14:tracePt t="117970" x="5149850" y="3149600"/>
          <p14:tracePt t="117978" x="5141913" y="3149600"/>
          <p14:tracePt t="117986" x="5133975" y="3149600"/>
          <p14:tracePt t="118001" x="5133975" y="3141663"/>
          <p14:tracePt t="118008" x="5126038" y="3141663"/>
          <p14:tracePt t="118024" x="5118100" y="3141663"/>
          <p14:tracePt t="118030" x="5110163" y="3133725"/>
          <p14:tracePt t="118038" x="5102225" y="3133725"/>
          <p14:tracePt t="118046" x="5094288" y="3125788"/>
          <p14:tracePt t="118052" x="5086350" y="3117850"/>
          <p14:tracePt t="118063" x="5070475" y="3117850"/>
          <p14:tracePt t="118067" x="5054600" y="3101975"/>
          <p14:tracePt t="118075" x="5046663" y="3094038"/>
          <p14:tracePt t="118082" x="5038725" y="3094038"/>
          <p14:tracePt t="118098" x="5030788" y="3094038"/>
          <p14:tracePt t="118105" x="5022850" y="3094038"/>
          <p14:tracePt t="118113" x="5022850" y="3086100"/>
          <p14:tracePt t="118120" x="5014913" y="3086100"/>
          <p14:tracePt t="118232" x="5006975" y="3086100"/>
          <p14:tracePt t="118239" x="5006975" y="3094038"/>
          <p14:tracePt t="118249" x="5006975" y="3101975"/>
          <p14:tracePt t="118254" x="5006975" y="3109913"/>
          <p14:tracePt t="118262" x="4999038" y="3109913"/>
          <p14:tracePt t="118270" x="4999038" y="3125788"/>
          <p14:tracePt t="118278" x="4991100" y="3133725"/>
          <p14:tracePt t="118293" x="4991100" y="3149600"/>
          <p14:tracePt t="118300" x="4991100" y="3157538"/>
          <p14:tracePt t="118308" x="4991100" y="3165475"/>
          <p14:tracePt t="118315" x="4991100" y="3173413"/>
          <p14:tracePt t="118331" x="4991100" y="3189288"/>
          <p14:tracePt t="118345" x="4991100" y="3205163"/>
          <p14:tracePt t="118353" x="4991100" y="3213100"/>
          <p14:tracePt t="118360" x="4991100" y="3228975"/>
          <p14:tracePt t="118368" x="4991100" y="3236913"/>
          <p14:tracePt t="118375" x="4991100" y="3244850"/>
          <p14:tracePt t="118382" x="4991100" y="3252788"/>
          <p14:tracePt t="118397" x="4999038" y="3252788"/>
          <p14:tracePt t="118405" x="4999038" y="3262313"/>
          <p14:tracePt t="118413" x="5006975" y="3270250"/>
          <p14:tracePt t="118437" x="5014913" y="3278188"/>
          <p14:tracePt t="118452" x="5022850" y="3286125"/>
          <p14:tracePt t="118465" x="5030788" y="3286125"/>
          <p14:tracePt t="118472" x="5038725" y="3294063"/>
          <p14:tracePt t="118488" x="5046663" y="3302000"/>
          <p14:tracePt t="118503" x="5054600" y="3302000"/>
          <p14:tracePt t="118517" x="5062538" y="3302000"/>
          <p14:tracePt t="118525" x="5070475" y="3302000"/>
          <p14:tracePt t="118532" x="5078413" y="3302000"/>
          <p14:tracePt t="118540" x="5086350" y="3302000"/>
          <p14:tracePt t="118547" x="5094288" y="3294063"/>
          <p14:tracePt t="118555" x="5118100" y="3286125"/>
          <p14:tracePt t="118563" x="5126038" y="3278188"/>
          <p14:tracePt t="118570" x="5141913" y="3270250"/>
          <p14:tracePt t="118585" x="5149850" y="3252788"/>
          <p14:tracePt t="118594" x="5157788" y="3252788"/>
          <p14:tracePt t="118600" x="5165725" y="3244850"/>
          <p14:tracePt t="118615" x="5173663" y="3228975"/>
          <p14:tracePt t="118630" x="5181600" y="3221038"/>
          <p14:tracePt t="118676" x="5181600" y="3213100"/>
          <p14:tracePt t="118750" x="5181600" y="3205163"/>
          <p14:tracePt t="118829" x="5173663" y="3205163"/>
          <p14:tracePt t="118862" x="5165725" y="3197225"/>
          <p14:tracePt t="118897" x="5157788" y="3197225"/>
          <p14:tracePt t="118903" x="5149850" y="3197225"/>
          <p14:tracePt t="118923" x="5141913" y="3197225"/>
          <p14:tracePt t="118932" x="5141913" y="3205163"/>
          <p14:tracePt t="118938" x="5133975" y="3205163"/>
          <p14:tracePt t="118947" x="5133975" y="3213100"/>
          <p14:tracePt t="118953" x="5126038" y="3213100"/>
          <p14:tracePt t="118961" x="5118100" y="3221038"/>
          <p14:tracePt t="118968" x="5118100" y="3228975"/>
          <p14:tracePt t="118977" x="5110163" y="3236913"/>
          <p14:tracePt t="118985" x="5102225" y="3244850"/>
          <p14:tracePt t="118991" x="5102225" y="3252788"/>
          <p14:tracePt t="119000" x="5102225" y="3262313"/>
          <p14:tracePt t="119006" x="5094288" y="3270250"/>
          <p14:tracePt t="119016" x="5094288" y="3278188"/>
          <p14:tracePt t="119021" x="5094288" y="3286125"/>
          <p14:tracePt t="119036" x="5094288" y="3302000"/>
          <p14:tracePt t="119051" x="5094288" y="3309938"/>
          <p14:tracePt t="119143" x="5094288" y="3317875"/>
          <p14:tracePt t="119268" x="5086350" y="3317875"/>
          <p14:tracePt t="119292" x="5078413" y="3317875"/>
          <p14:tracePt t="119306" x="5070475" y="3317875"/>
          <p14:tracePt t="119321" x="5062538" y="3317875"/>
          <p14:tracePt t="120722" x="0" y="0"/>
        </p14:tracePtLst>
        <p14:tracePtLst>
          <p14:tracePt t="127585" x="6975475" y="4497388"/>
          <p14:tracePt t="127772" x="6983413" y="4497388"/>
          <p14:tracePt t="127780" x="6991350" y="4489450"/>
          <p14:tracePt t="127788" x="6999288" y="4481513"/>
          <p14:tracePt t="127795" x="7007225" y="4465638"/>
          <p14:tracePt t="127803" x="7015163" y="4457700"/>
          <p14:tracePt t="127810" x="7023100" y="4441825"/>
          <p14:tracePt t="127817" x="7038975" y="4425950"/>
          <p14:tracePt t="127825" x="7054850" y="4418013"/>
          <p14:tracePt t="127832" x="7070725" y="4394200"/>
          <p14:tracePt t="127840" x="7078663" y="4386263"/>
          <p14:tracePt t="127847" x="7102475" y="4370388"/>
          <p14:tracePt t="127856" x="7110413" y="4362450"/>
          <p14:tracePt t="127863" x="7126288" y="4346575"/>
          <p14:tracePt t="127870" x="7143750" y="4330700"/>
          <p14:tracePt t="127877" x="7175500" y="4314825"/>
          <p14:tracePt t="127887" x="7215188" y="4291013"/>
          <p14:tracePt t="127892" x="7239000" y="4273550"/>
          <p14:tracePt t="127900" x="7270750" y="4249738"/>
          <p14:tracePt t="127907" x="7302500" y="4233863"/>
          <p14:tracePt t="127915" x="7318375" y="4210050"/>
          <p14:tracePt t="127923" x="7358063" y="4194175"/>
          <p14:tracePt t="127930" x="7373938" y="4178300"/>
          <p14:tracePt t="127937" x="7397750" y="4162425"/>
          <p14:tracePt t="127945" x="7421563" y="4154488"/>
          <p14:tracePt t="127955" x="7445375" y="4138613"/>
          <p14:tracePt t="127960" x="7453313" y="4138613"/>
          <p14:tracePt t="127968" x="7469188" y="4130675"/>
          <p14:tracePt t="127975" x="7477125" y="4122738"/>
          <p14:tracePt t="127982" x="7485063" y="4122738"/>
          <p14:tracePt t="127990" x="7510463" y="4114800"/>
          <p14:tracePt t="128005" x="7518400" y="4114800"/>
          <p14:tracePt t="128013" x="7526338" y="4114800"/>
          <p14:tracePt t="128028" x="7534275" y="4114800"/>
          <p14:tracePt t="128035" x="7542213" y="4114800"/>
          <p14:tracePt t="128050" x="7550150" y="4114800"/>
          <p14:tracePt t="128058" x="7558088" y="4114800"/>
          <p14:tracePt t="128065" x="7566025" y="4114800"/>
          <p14:tracePt t="128073" x="7573963" y="4114800"/>
          <p14:tracePt t="128081" x="7589838" y="4130675"/>
          <p14:tracePt t="128088" x="7605713" y="4130675"/>
          <p14:tracePt t="128095" x="7629525" y="4146550"/>
          <p14:tracePt t="128103" x="7677150" y="4170363"/>
          <p14:tracePt t="128112" x="7724775" y="4186238"/>
          <p14:tracePt t="128118" x="7764463" y="4202113"/>
          <p14:tracePt t="128125" x="7804150" y="4210050"/>
          <p14:tracePt t="128132" x="7859713" y="4217988"/>
          <p14:tracePt t="128140" x="7916863" y="4225925"/>
          <p14:tracePt t="128154" x="7964488" y="4241800"/>
          <p14:tracePt t="128158" x="8012113" y="4249738"/>
          <p14:tracePt t="128162" x="8043863" y="4249738"/>
          <p14:tracePt t="128170" x="8075613" y="4249738"/>
          <p14:tracePt t="128177" x="8083550" y="4249738"/>
          <p14:tracePt t="128189" x="8091488" y="4249738"/>
          <p14:tracePt t="128192" x="8099425" y="4249738"/>
          <p14:tracePt t="128267" x="8099425" y="4241800"/>
          <p14:tracePt t="128271" x="8099425" y="4233863"/>
          <p14:tracePt t="128284" x="8099425" y="4225925"/>
          <p14:tracePt t="128300" x="8099425" y="4217988"/>
          <p14:tracePt t="128307" x="8099425" y="4202113"/>
          <p14:tracePt t="128322" x="8099425" y="4186238"/>
          <p14:tracePt t="128340" x="8099425" y="4178300"/>
          <p14:tracePt t="128343" x="8083550" y="4162425"/>
          <p14:tracePt t="128360" x="8075613" y="4154488"/>
          <p14:tracePt t="128366" x="8067675" y="4146550"/>
          <p14:tracePt t="128376" x="8035925" y="4130675"/>
          <p14:tracePt t="128381" x="8020050" y="4114800"/>
          <p14:tracePt t="128389" x="8004175" y="4106863"/>
          <p14:tracePt t="128396" x="7988300" y="4098925"/>
          <p14:tracePt t="128405" x="7956550" y="4083050"/>
          <p14:tracePt t="128413" x="7932738" y="4075113"/>
          <p14:tracePt t="128421" x="7916863" y="4059238"/>
          <p14:tracePt t="128428" x="7893050" y="4051300"/>
          <p14:tracePt t="128434" x="7885113" y="4051300"/>
          <p14:tracePt t="128442" x="7859713" y="4051300"/>
          <p14:tracePt t="128451" x="7843838" y="4043363"/>
          <p14:tracePt t="128456" x="7835900" y="4043363"/>
          <p14:tracePt t="128464" x="7827963" y="4035425"/>
          <p14:tracePt t="128471" x="7820025" y="4035425"/>
          <p14:tracePt t="128479" x="7812088" y="4035425"/>
          <p14:tracePt t="128493" x="7804150" y="4035425"/>
          <p14:tracePt t="128501" x="7804150" y="4027488"/>
          <p14:tracePt t="128516" x="7796213" y="4027488"/>
          <p14:tracePt t="128531" x="7780338" y="4027488"/>
          <p14:tracePt t="128546" x="7772400" y="4027488"/>
          <p14:tracePt t="128554" x="7740650" y="4027488"/>
          <p14:tracePt t="128566" x="7716838" y="4027488"/>
          <p14:tracePt t="128569" x="7693025" y="4027488"/>
          <p14:tracePt t="128576" x="7669213" y="4027488"/>
          <p14:tracePt t="128584" x="7645400" y="4027488"/>
          <p14:tracePt t="128592" x="7629525" y="4027488"/>
          <p14:tracePt t="128599" x="7605713" y="4035425"/>
          <p14:tracePt t="128610" x="7597775" y="4035425"/>
          <p14:tracePt t="128613" x="7581900" y="4035425"/>
          <p14:tracePt t="128623" x="7566025" y="4043363"/>
          <p14:tracePt t="128641" x="7558088" y="4043363"/>
          <p14:tracePt t="128652" x="7550150" y="4043363"/>
          <p14:tracePt t="128667" x="7550150" y="4051300"/>
          <p14:tracePt t="128779" x="7558088" y="4051300"/>
          <p14:tracePt t="128787" x="7566025" y="4051300"/>
          <p14:tracePt t="128795" x="7573963" y="4051300"/>
          <p14:tracePt t="128801" x="7581900" y="4051300"/>
          <p14:tracePt t="128809" x="7605713" y="4051300"/>
          <p14:tracePt t="128816" x="7621588" y="4051300"/>
          <p14:tracePt t="128827" x="7645400" y="4051300"/>
          <p14:tracePt t="128831" x="7653338" y="4051300"/>
          <p14:tracePt t="128840" x="7677150" y="4051300"/>
          <p14:tracePt t="128846" x="7700963" y="4051300"/>
          <p14:tracePt t="128854" x="7708900" y="4051300"/>
          <p14:tracePt t="128862" x="7732713" y="4051300"/>
          <p14:tracePt t="128870" x="7756525" y="4051300"/>
          <p14:tracePt t="128877" x="7780338" y="4051300"/>
          <p14:tracePt t="128884" x="7796213" y="4051300"/>
          <p14:tracePt t="128892" x="7804150" y="4051300"/>
          <p14:tracePt t="128898" x="7812088" y="4051300"/>
          <p14:tracePt t="128907" x="7820025" y="4051300"/>
          <p14:tracePt t="129034" x="7827963" y="4051300"/>
          <p14:tracePt t="129042" x="7843838" y="4059238"/>
          <p14:tracePt t="129048" x="7859713" y="4067175"/>
          <p14:tracePt t="129058" x="7885113" y="4067175"/>
          <p14:tracePt t="129063" x="7908925" y="4075113"/>
          <p14:tracePt t="129072" x="7932738" y="4083050"/>
          <p14:tracePt t="129079" x="7980363" y="4090988"/>
          <p14:tracePt t="129088" x="8020050" y="4098925"/>
          <p14:tracePt t="129094" x="8067675" y="4106863"/>
          <p14:tracePt t="129102" x="8115300" y="4114800"/>
          <p14:tracePt t="129110" x="8162925" y="4122738"/>
          <p14:tracePt t="129116" x="8202613" y="4130675"/>
          <p14:tracePt t="129126" x="8235950" y="4130675"/>
          <p14:tracePt t="129131" x="8259763" y="4130675"/>
          <p14:tracePt t="129146" x="8275638" y="4130675"/>
          <p14:tracePt t="129251" x="8275638" y="4138613"/>
          <p14:tracePt t="129283" x="8275638" y="4146550"/>
          <p14:tracePt t="129291" x="8275638" y="4154488"/>
          <p14:tracePt t="129313" x="8267700" y="4154488"/>
          <p14:tracePt t="129327" x="8259763" y="4162425"/>
          <p14:tracePt t="129334" x="8251825" y="4162425"/>
          <p14:tracePt t="129349" x="8243888" y="4162425"/>
          <p14:tracePt t="129692" x="8243888" y="4170363"/>
          <p14:tracePt t="129731" x="8235950" y="4170363"/>
          <p14:tracePt t="129760" x="8235950" y="4178300"/>
          <p14:tracePt t="129805" x="8235950" y="4186238"/>
          <p14:tracePt t="129940" x="8235950" y="4178300"/>
          <p14:tracePt t="129955" x="8235950" y="4170363"/>
          <p14:tracePt t="129963" x="8226425" y="4170363"/>
          <p14:tracePt t="129971" x="8226425" y="4162425"/>
          <p14:tracePt t="129978" x="8218488" y="4154488"/>
          <p14:tracePt t="129985" x="8218488" y="4146550"/>
          <p14:tracePt t="129993" x="8210550" y="4138613"/>
          <p14:tracePt t="130002" x="8202613" y="4130675"/>
          <p14:tracePt t="130008" x="8202613" y="4122738"/>
          <p14:tracePt t="130022" x="8194675" y="4114800"/>
          <p14:tracePt t="130030" x="8194675" y="4106863"/>
          <p14:tracePt t="130045" x="8186738" y="4106863"/>
          <p14:tracePt t="130054" x="8186738" y="4098925"/>
          <p14:tracePt t="130166" x="8178800" y="4098925"/>
          <p14:tracePt t="130180" x="8170863" y="4098925"/>
          <p14:tracePt t="130187" x="8162925" y="4098925"/>
          <p14:tracePt t="130195" x="8147050" y="4098925"/>
          <p14:tracePt t="130203" x="8123238" y="4098925"/>
          <p14:tracePt t="130210" x="8107363" y="4098925"/>
          <p14:tracePt t="130218" x="8083550" y="4098925"/>
          <p14:tracePt t="130225" x="8067675" y="4098925"/>
          <p14:tracePt t="130234" x="8043863" y="4098925"/>
          <p14:tracePt t="130240" x="8020050" y="4098925"/>
          <p14:tracePt t="130249" x="8004175" y="4098925"/>
          <p14:tracePt t="130255" x="7956550" y="4106863"/>
          <p14:tracePt t="130264" x="7908925" y="4114800"/>
          <p14:tracePt t="130270" x="7869238" y="4122738"/>
          <p14:tracePt t="130277" x="7827963" y="4130675"/>
          <p14:tracePt t="130285" x="7780338" y="4146550"/>
          <p14:tracePt t="130292" x="7756525" y="4154488"/>
          <p14:tracePt t="130301" x="7708900" y="4170363"/>
          <p14:tracePt t="130308" x="7677150" y="4178300"/>
          <p14:tracePt t="130314" x="7645400" y="4194175"/>
          <p14:tracePt t="130322" x="7621588" y="4202113"/>
          <p14:tracePt t="130330" x="7605713" y="4202113"/>
          <p14:tracePt t="130338" x="7605713" y="4210050"/>
          <p14:tracePt t="130345" x="7597775" y="4210050"/>
          <p14:tracePt t="132047" x="0" y="0"/>
        </p14:tracePtLst>
        <p14:tracePtLst>
          <p14:tracePt t="160566" x="2400300" y="5048250"/>
          <p14:tracePt t="160992" x="2400300" y="5040313"/>
          <p14:tracePt t="161029" x="2408238" y="5040313"/>
          <p14:tracePt t="161060" x="2416175" y="5040313"/>
          <p14:tracePt t="161299" x="2424113" y="5040313"/>
          <p14:tracePt t="161314" x="2432050" y="5040313"/>
          <p14:tracePt t="161338" x="2439988" y="5040313"/>
          <p14:tracePt t="161345" x="2447925" y="5040313"/>
          <p14:tracePt t="161360" x="2455863" y="5040313"/>
          <p14:tracePt t="161368" x="2455863" y="5032375"/>
          <p14:tracePt t="161375" x="2463800" y="5032375"/>
          <p14:tracePt t="161391" x="2471738" y="5032375"/>
          <p14:tracePt t="161405" x="2479675" y="5032375"/>
          <p14:tracePt t="161412" x="2487613" y="5032375"/>
          <p14:tracePt t="161443" x="2495550" y="5032375"/>
          <p14:tracePt t="161802" x="2511425" y="5024438"/>
          <p14:tracePt t="161826" x="2519363" y="5024438"/>
          <p14:tracePt t="162349" x="2527300" y="5024438"/>
          <p14:tracePt t="162395" x="2535238" y="5024438"/>
          <p14:tracePt t="162411" x="2543175" y="5024438"/>
          <p14:tracePt t="162499" x="2551113" y="5024438"/>
          <p14:tracePt t="162529" x="2559050" y="5024438"/>
          <p14:tracePt t="162709" x="2566988" y="5024438"/>
          <p14:tracePt t="162718" x="2574925" y="5024438"/>
          <p14:tracePt t="162726" x="2582863" y="5024438"/>
          <p14:tracePt t="162741" x="2598738" y="5024438"/>
          <p14:tracePt t="162748" x="2606675" y="5032375"/>
          <p14:tracePt t="162755" x="2614613" y="5032375"/>
          <p14:tracePt t="162762" x="2622550" y="5032375"/>
          <p14:tracePt t="162777" x="2638425" y="5032375"/>
          <p14:tracePt t="162785" x="2638425" y="5040313"/>
          <p14:tracePt t="162793" x="2646363" y="5048250"/>
          <p14:tracePt t="162800" x="2662238" y="5048250"/>
          <p14:tracePt t="162815" x="2670175" y="5048250"/>
          <p14:tracePt t="162824" x="2678113" y="5056188"/>
          <p14:tracePt t="162830" x="2686050" y="5056188"/>
          <p14:tracePt t="162838" x="2701925" y="5056188"/>
          <p14:tracePt t="162845" x="2709863" y="5064125"/>
          <p14:tracePt t="162853" x="2709863" y="5072063"/>
          <p14:tracePt t="162861" x="2725738" y="5072063"/>
          <p14:tracePt t="162867" x="2733675" y="5072063"/>
          <p14:tracePt t="162876" x="2741613" y="5072063"/>
          <p14:tracePt t="162883" x="2751138" y="5080000"/>
          <p14:tracePt t="162897" x="2767013" y="5087938"/>
          <p14:tracePt t="162905" x="2782888" y="5087938"/>
          <p14:tracePt t="162912" x="2790825" y="5095875"/>
          <p14:tracePt t="162919" x="2806700" y="5103813"/>
          <p14:tracePt t="162927" x="2822575" y="5103813"/>
          <p14:tracePt t="162934" x="2830513" y="5111750"/>
          <p14:tracePt t="162942" x="2854325" y="5111750"/>
          <p14:tracePt t="162950" x="2870200" y="5119688"/>
          <p14:tracePt t="162957" x="2886075" y="5127625"/>
          <p14:tracePt t="162965" x="2909888" y="5127625"/>
          <p14:tracePt t="162973" x="2917825" y="5127625"/>
          <p14:tracePt t="162980" x="2933700" y="5135563"/>
          <p14:tracePt t="162988" x="2941638" y="5135563"/>
          <p14:tracePt t="162995" x="2957513" y="5143500"/>
          <p14:tracePt t="163012" x="2973388" y="5143500"/>
          <p14:tracePt t="163017" x="2981325" y="5143500"/>
          <p14:tracePt t="163032" x="2989263" y="5143500"/>
          <p14:tracePt t="163041" x="2997200" y="5143500"/>
          <p14:tracePt t="163056" x="3005138" y="5143500"/>
          <p14:tracePt t="163062" x="3013075" y="5151438"/>
          <p14:tracePt t="163070" x="3021013" y="5151438"/>
          <p14:tracePt t="163077" x="3028950" y="5151438"/>
          <p14:tracePt t="163093" x="3036888" y="5151438"/>
          <p14:tracePt t="163100" x="3044825" y="5159375"/>
          <p14:tracePt t="163109" x="3052763" y="5159375"/>
          <p14:tracePt t="163115" x="3060700" y="5159375"/>
          <p14:tracePt t="163124" x="3068638" y="5159375"/>
          <p14:tracePt t="163130" x="3076575" y="5159375"/>
          <p14:tracePt t="163160" x="3100388" y="5159375"/>
          <p14:tracePt t="163168" x="3117850" y="5159375"/>
          <p14:tracePt t="163182" x="3125788" y="5167313"/>
          <p14:tracePt t="163190" x="3133725" y="5167313"/>
          <p14:tracePt t="163198" x="3141663" y="5167313"/>
          <p14:tracePt t="163206" x="3149600" y="5167313"/>
          <p14:tracePt t="163220" x="3157538" y="5167313"/>
          <p14:tracePt t="163228" x="3165475" y="5167313"/>
          <p14:tracePt t="163235" x="3173413" y="5167313"/>
          <p14:tracePt t="163243" x="3181350" y="5167313"/>
          <p14:tracePt t="163250" x="3189288" y="5167313"/>
          <p14:tracePt t="163257" x="3205163" y="5167313"/>
          <p14:tracePt t="163266" x="3213100" y="5167313"/>
          <p14:tracePt t="163274" x="3228975" y="5167313"/>
          <p14:tracePt t="163281" x="3236913" y="5167313"/>
          <p14:tracePt t="163288" x="3244850" y="5167313"/>
          <p14:tracePt t="163297" x="3252788" y="5167313"/>
          <p14:tracePt t="163302" x="3260725" y="5167313"/>
          <p14:tracePt t="163312" x="3276600" y="5175250"/>
          <p14:tracePt t="163319" x="3292475" y="5175250"/>
          <p14:tracePt t="163328" x="3300413" y="5175250"/>
          <p14:tracePt t="163333" x="3340100" y="5183188"/>
          <p14:tracePt t="163341" x="3355975" y="5183188"/>
          <p14:tracePt t="163348" x="3371850" y="5183188"/>
          <p14:tracePt t="163360" x="3379788" y="5183188"/>
          <p14:tracePt t="163363" x="3387725" y="5183188"/>
          <p14:tracePt t="163370" x="3395663" y="5183188"/>
          <p14:tracePt t="163378" x="3403600" y="5183188"/>
          <p14:tracePt t="163385" x="3411538" y="5183188"/>
          <p14:tracePt t="163395" x="3427413" y="5183188"/>
          <p14:tracePt t="163400" x="3435350" y="5183188"/>
          <p14:tracePt t="163416" x="3451225" y="5183188"/>
          <p14:tracePt t="163424" x="3459163" y="5183188"/>
          <p14:tracePt t="163431" x="3467100" y="5183188"/>
          <p14:tracePt t="163440" x="3476625" y="5183188"/>
          <p14:tracePt t="163445" x="3484563" y="5183188"/>
          <p14:tracePt t="163455" x="3492500" y="5183188"/>
          <p14:tracePt t="163460" x="3508375" y="5183188"/>
          <p14:tracePt t="163469" x="3516313" y="5183188"/>
          <p14:tracePt t="163476" x="3524250" y="5183188"/>
          <p14:tracePt t="163485" x="3532188" y="5183188"/>
          <p14:tracePt t="163491" x="3548063" y="5183188"/>
          <p14:tracePt t="163499" x="3556000" y="5183188"/>
          <p14:tracePt t="163508" x="3563938" y="5183188"/>
          <p14:tracePt t="163515" x="3579813" y="5183188"/>
          <p14:tracePt t="163520" x="3595688" y="5183188"/>
          <p14:tracePt t="163528" x="3603625" y="5183188"/>
          <p14:tracePt t="163535" x="3627438" y="5183188"/>
          <p14:tracePt t="163546" x="3635375" y="5183188"/>
          <p14:tracePt t="163550" x="3659188" y="5183188"/>
          <p14:tracePt t="163558" x="3667125" y="5183188"/>
          <p14:tracePt t="163565" x="3683000" y="5183188"/>
          <p14:tracePt t="163574" x="3690938" y="5183188"/>
          <p14:tracePt t="163581" x="3706813" y="5183188"/>
          <p14:tracePt t="163588" x="3722688" y="5183188"/>
          <p14:tracePt t="163595" x="3738563" y="5183188"/>
          <p14:tracePt t="163603" x="3754438" y="5183188"/>
          <p14:tracePt t="163611" x="3762375" y="5175250"/>
          <p14:tracePt t="163619" x="3778250" y="5175250"/>
          <p14:tracePt t="163626" x="3786188" y="5175250"/>
          <p14:tracePt t="163633" x="3802063" y="5175250"/>
          <p14:tracePt t="163641" x="3817938" y="5175250"/>
          <p14:tracePt t="163648" x="3825875" y="5175250"/>
          <p14:tracePt t="163656" x="3833813" y="5175250"/>
          <p14:tracePt t="163672" x="3851275" y="5175250"/>
          <p14:tracePt t="163678" x="3859213" y="5175250"/>
          <p14:tracePt t="163688" x="3875088" y="5175250"/>
          <p14:tracePt t="163694" x="3906838" y="5175250"/>
          <p14:tracePt t="163700" x="3922713" y="5175250"/>
          <p14:tracePt t="163708" x="3930650" y="5167313"/>
          <p14:tracePt t="163716" x="3946525" y="5167313"/>
          <p14:tracePt t="163724" x="3970338" y="5167313"/>
          <p14:tracePt t="163733" x="3978275" y="5167313"/>
          <p14:tracePt t="163745" x="3994150" y="5167313"/>
          <p14:tracePt t="163753" x="4010025" y="5167313"/>
          <p14:tracePt t="163768" x="4025900" y="5167313"/>
          <p14:tracePt t="163776" x="4041775" y="5167313"/>
          <p14:tracePt t="163783" x="4049713" y="5167313"/>
          <p14:tracePt t="163791" x="4057650" y="5167313"/>
          <p14:tracePt t="163798" x="4065588" y="5159375"/>
          <p14:tracePt t="163806" x="4089400" y="5159375"/>
          <p14:tracePt t="163820" x="4097338" y="5159375"/>
          <p14:tracePt t="163828" x="4113213" y="5159375"/>
          <p14:tracePt t="163835" x="4121150" y="5159375"/>
          <p14:tracePt t="163844" x="4137025" y="5159375"/>
          <p14:tracePt t="163850" x="4144963" y="5159375"/>
          <p14:tracePt t="163858" x="4168775" y="5159375"/>
          <p14:tracePt t="163865" x="4176713" y="5159375"/>
          <p14:tracePt t="163875" x="4192588" y="5159375"/>
          <p14:tracePt t="163880" x="4200525" y="5159375"/>
          <p14:tracePt t="163888" x="4210050" y="5159375"/>
          <p14:tracePt t="163895" x="4241800" y="5159375"/>
          <p14:tracePt t="163903" x="4249738" y="5159375"/>
          <p14:tracePt t="163911" x="4257675" y="5159375"/>
          <p14:tracePt t="163918" x="4265613" y="5159375"/>
          <p14:tracePt t="163926" x="4289425" y="5159375"/>
          <p14:tracePt t="163933" x="4329113" y="5159375"/>
          <p14:tracePt t="163941" x="4337050" y="5159375"/>
          <p14:tracePt t="163948" x="4344988" y="5159375"/>
          <p14:tracePt t="163956" x="4360863" y="5159375"/>
          <p14:tracePt t="163963" x="4376738" y="5159375"/>
          <p14:tracePt t="163970" x="4384675" y="5159375"/>
          <p14:tracePt t="163978" x="4392613" y="5159375"/>
          <p14:tracePt t="163985" x="4400550" y="5159375"/>
          <p14:tracePt t="163994" x="4408488" y="5159375"/>
          <p14:tracePt t="164000" x="4416425" y="5159375"/>
          <p14:tracePt t="164009" x="4432300" y="5159375"/>
          <p14:tracePt t="164026" x="4440238" y="5159375"/>
          <p14:tracePt t="164033" x="4448175" y="5159375"/>
          <p14:tracePt t="164040" x="4456113" y="5159375"/>
          <p14:tracePt t="164047" x="4464050" y="5159375"/>
          <p14:tracePt t="164064" x="4471988" y="5159375"/>
          <p14:tracePt t="164068" x="4479925" y="5159375"/>
          <p14:tracePt t="164079" x="4487863" y="5159375"/>
          <p14:tracePt t="164083" x="4503738" y="5159375"/>
          <p14:tracePt t="164093" x="4511675" y="5159375"/>
          <p14:tracePt t="164109" x="4527550" y="5159375"/>
          <p14:tracePt t="164121" x="4535488" y="5159375"/>
          <p14:tracePt t="164129" x="4543425" y="5159375"/>
          <p14:tracePt t="164148" x="4551363" y="5159375"/>
          <p14:tracePt t="164152" x="4559300" y="5159375"/>
          <p14:tracePt t="164166" x="4567238" y="5159375"/>
          <p14:tracePt t="164174" x="4576763" y="5159375"/>
          <p14:tracePt t="164181" x="4584700" y="5159375"/>
          <p14:tracePt t="164190" x="4592638" y="5159375"/>
          <p14:tracePt t="164204" x="4608513" y="5167313"/>
          <p14:tracePt t="164213" x="4624388" y="5167313"/>
          <p14:tracePt t="164219" x="4648200" y="5183188"/>
          <p14:tracePt t="164229" x="4672013" y="5183188"/>
          <p14:tracePt t="164233" x="4703763" y="5183188"/>
          <p14:tracePt t="164242" x="4735513" y="5183188"/>
          <p14:tracePt t="164249" x="4775200" y="5191125"/>
          <p14:tracePt t="164258" x="4806950" y="5191125"/>
          <p14:tracePt t="164263" x="4830763" y="5191125"/>
          <p14:tracePt t="164271" x="4870450" y="5199063"/>
          <p14:tracePt t="164279" x="4902200" y="5207000"/>
          <p14:tracePt t="164286" x="4926013" y="5207000"/>
          <p14:tracePt t="164295" x="4959350" y="5207000"/>
          <p14:tracePt t="164301" x="4975225" y="5214938"/>
          <p14:tracePt t="164312" x="4983163" y="5214938"/>
          <p14:tracePt t="164316" x="4999038" y="5214938"/>
          <p14:tracePt t="164324" x="5006975" y="5214938"/>
          <p14:tracePt t="164332" x="5014913" y="5214938"/>
          <p14:tracePt t="164339" x="5022850" y="5214938"/>
          <p14:tracePt t="164346" x="5030788" y="5214938"/>
          <p14:tracePt t="164353" x="5038725" y="5214938"/>
          <p14:tracePt t="164368" x="5046663" y="5214938"/>
          <p14:tracePt t="164377" x="5054600" y="5214938"/>
          <p14:tracePt t="164394" x="5062538" y="5214938"/>
          <p14:tracePt t="164399" x="5070475" y="5214938"/>
          <p14:tracePt t="164414" x="5078413" y="5214938"/>
          <p14:tracePt t="164421" x="5086350" y="5214938"/>
          <p14:tracePt t="164429" x="5102225" y="5214938"/>
          <p14:tracePt t="164436" x="5126038" y="5214938"/>
          <p14:tracePt t="164446" x="5133975" y="5214938"/>
          <p14:tracePt t="164451" x="5141913" y="5214938"/>
          <p14:tracePt t="164459" x="5149850" y="5214938"/>
          <p14:tracePt t="164466" x="5165725" y="5214938"/>
          <p14:tracePt t="164476" x="5181600" y="5214938"/>
          <p14:tracePt t="164481" x="5189538" y="5214938"/>
          <p14:tracePt t="164492" x="5205413" y="5214938"/>
          <p14:tracePt t="164497" x="5213350" y="5214938"/>
          <p14:tracePt t="164504" x="5237163" y="5214938"/>
          <p14:tracePt t="164512" x="5245100" y="5214938"/>
          <p14:tracePt t="164519" x="5260975" y="5214938"/>
          <p14:tracePt t="164527" x="5268913" y="5214938"/>
          <p14:tracePt t="164535" x="5284788" y="5214938"/>
          <p14:tracePt t="164542" x="5310188" y="5214938"/>
          <p14:tracePt t="164550" x="5318125" y="5214938"/>
          <p14:tracePt t="164557" x="5334000" y="5214938"/>
          <p14:tracePt t="164564" x="5341938" y="5214938"/>
          <p14:tracePt t="164571" x="5357813" y="5214938"/>
          <p14:tracePt t="164578" x="5373688" y="5207000"/>
          <p14:tracePt t="164586" x="5389563" y="5207000"/>
          <p14:tracePt t="164595" x="5397500" y="5207000"/>
          <p14:tracePt t="164601" x="5421313" y="5207000"/>
          <p14:tracePt t="164609" x="5445125" y="5207000"/>
          <p14:tracePt t="164616" x="5468938" y="5207000"/>
          <p14:tracePt t="164627" x="5500688" y="5199063"/>
          <p14:tracePt t="164632" x="5532438" y="5191125"/>
          <p14:tracePt t="164640" x="5564188" y="5191125"/>
          <p14:tracePt t="164647" x="5603875" y="5191125"/>
          <p14:tracePt t="164654" x="5635625" y="5183188"/>
          <p14:tracePt t="164663" x="5684838" y="5183188"/>
          <p14:tracePt t="164668" x="5724525" y="5183188"/>
          <p14:tracePt t="164677" x="5756275" y="5183188"/>
          <p14:tracePt t="164683" x="5780088" y="5175250"/>
          <p14:tracePt t="164692" x="5827713" y="5175250"/>
          <p14:tracePt t="164699" x="5875338" y="5167313"/>
          <p14:tracePt t="164707" x="5907088" y="5167313"/>
          <p14:tracePt t="164714" x="5938838" y="5167313"/>
          <p14:tracePt t="164721" x="5970588" y="5167313"/>
          <p14:tracePt t="164729" x="6002338" y="5167313"/>
          <p14:tracePt t="164736" x="6043613" y="5159375"/>
          <p14:tracePt t="164744" x="6067425" y="5159375"/>
          <p14:tracePt t="164751" x="6099175" y="5159375"/>
          <p14:tracePt t="164760" x="6138863" y="5159375"/>
          <p14:tracePt t="164767" x="6178550" y="5159375"/>
          <p14:tracePt t="164776" x="6218238" y="5159375"/>
          <p14:tracePt t="164782" x="6257925" y="5159375"/>
          <p14:tracePt t="164790" x="6281738" y="5159375"/>
          <p14:tracePt t="164797" x="6313488" y="5159375"/>
          <p14:tracePt t="164804" x="6345238" y="5159375"/>
          <p14:tracePt t="164814" x="6376988" y="5159375"/>
          <p14:tracePt t="164818" x="6410325" y="5159375"/>
          <p14:tracePt t="164829" x="6434138" y="5159375"/>
          <p14:tracePt t="164833" x="6465888" y="5159375"/>
          <p14:tracePt t="164842" x="6489700" y="5159375"/>
          <p14:tracePt t="164849" x="6505575" y="5151438"/>
          <p14:tracePt t="164858" x="6529388" y="5151438"/>
          <p14:tracePt t="164864" x="6537325" y="5151438"/>
          <p14:tracePt t="164871" x="6553200" y="5151438"/>
          <p14:tracePt t="164879" x="6561138" y="5143500"/>
          <p14:tracePt t="164892" x="6584950" y="5143500"/>
          <p14:tracePt t="164895" x="6600825" y="5143500"/>
          <p14:tracePt t="164901" x="6608763" y="5143500"/>
          <p14:tracePt t="164909" x="6648450" y="5135563"/>
          <p14:tracePt t="164916" x="6664325" y="5135563"/>
          <p14:tracePt t="164925" x="6688138" y="5127625"/>
          <p14:tracePt t="164931" x="6704013" y="5119688"/>
          <p14:tracePt t="164939" x="6711950" y="5119688"/>
          <p14:tracePt t="164946" x="6719888" y="5119688"/>
          <p14:tracePt t="164954" x="6735763" y="5111750"/>
          <p14:tracePt t="164962" x="6735763" y="5103813"/>
          <p14:tracePt t="164969" x="6751638" y="5103813"/>
          <p14:tracePt t="164978" x="6759575" y="5087938"/>
          <p14:tracePt t="164983" x="6769100" y="5080000"/>
          <p14:tracePt t="164991" x="6784975" y="5064125"/>
          <p14:tracePt t="165001" x="6792913" y="5048250"/>
          <p14:tracePt t="165007" x="6808788" y="5032375"/>
          <p14:tracePt t="165015" x="6816725" y="5016500"/>
          <p14:tracePt t="165022" x="6832600" y="5000625"/>
          <p14:tracePt t="165029" x="6848475" y="4959350"/>
          <p14:tracePt t="165037" x="6864350" y="4935538"/>
          <p14:tracePt t="165044" x="6888163" y="4895850"/>
          <p14:tracePt t="165051" x="6896100" y="4887913"/>
          <p14:tracePt t="165062" x="6904038" y="4864100"/>
          <p14:tracePt t="165066" x="6927850" y="4824413"/>
          <p14:tracePt t="165078" x="6943725" y="4776788"/>
          <p14:tracePt t="165082" x="6959600" y="4745038"/>
          <p14:tracePt t="165091" x="6967538" y="4705350"/>
          <p14:tracePt t="165096" x="6975475" y="4681538"/>
          <p14:tracePt t="165105" x="6975475" y="4641850"/>
          <p14:tracePt t="165113" x="6975475" y="4624388"/>
          <p14:tracePt t="165119" x="6975475" y="4616450"/>
          <p14:tracePt t="165134" x="6975475" y="4608513"/>
          <p14:tracePt t="165149" x="6975475" y="4584700"/>
          <p14:tracePt t="165158" x="6975475" y="4576763"/>
          <p14:tracePt t="165163" x="6967538" y="4576763"/>
          <p14:tracePt t="165172" x="6951663" y="4560888"/>
          <p14:tracePt t="165180" x="6943725" y="4545013"/>
          <p14:tracePt t="165188" x="6919913" y="4529138"/>
          <p14:tracePt t="165194" x="6888163" y="4513263"/>
          <p14:tracePt t="165200" x="6872288" y="4497388"/>
          <p14:tracePt t="165208" x="6856413" y="4489450"/>
          <p14:tracePt t="165215" x="6840538" y="4481513"/>
          <p14:tracePt t="165223" x="6808788" y="4465638"/>
          <p14:tracePt t="165230" x="6777038" y="4449763"/>
          <p14:tracePt t="165239" x="6743700" y="4433888"/>
          <p14:tracePt t="165245" x="6711950" y="4418013"/>
          <p14:tracePt t="165252" x="6680200" y="4418013"/>
          <p14:tracePt t="165261" x="6648450" y="4402138"/>
          <p14:tracePt t="165268" x="6632575" y="4394200"/>
          <p14:tracePt t="165275" x="6608763" y="4386263"/>
          <p14:tracePt t="165282" x="6569075" y="4378325"/>
          <p14:tracePt t="165290" x="6545263" y="4370388"/>
          <p14:tracePt t="165297" x="6521450" y="4362450"/>
          <p14:tracePt t="165306" x="6481763" y="4354513"/>
          <p14:tracePt t="165313" x="6434138" y="4346575"/>
          <p14:tracePt t="165320" x="6418263" y="4338638"/>
          <p14:tracePt t="165328" x="6376988" y="4330700"/>
          <p14:tracePt t="165335" x="6329363" y="4322763"/>
          <p14:tracePt t="165342" x="6273800" y="4314825"/>
          <p14:tracePt t="165350" x="6218238" y="4306888"/>
          <p14:tracePt t="165359" x="6146800" y="4306888"/>
          <p14:tracePt t="165365" x="6091238" y="4298950"/>
          <p14:tracePt t="165374" x="6043613" y="4291013"/>
          <p14:tracePt t="165380" x="5994400" y="4281488"/>
          <p14:tracePt t="165390" x="5938838" y="4281488"/>
          <p14:tracePt t="165395" x="5875338" y="4273550"/>
          <p14:tracePt t="165403" x="5827713" y="4265613"/>
          <p14:tracePt t="165410" x="5756275" y="4265613"/>
          <p14:tracePt t="165418" x="5700713" y="4265613"/>
          <p14:tracePt t="165426" x="5659438" y="4265613"/>
          <p14:tracePt t="165433" x="5635625" y="4265613"/>
          <p14:tracePt t="165441" x="5603875" y="4265613"/>
          <p14:tracePt t="165447" x="5564188" y="4273550"/>
          <p14:tracePt t="165456" x="5532438" y="4291013"/>
          <p14:tracePt t="165463" x="5492750" y="4291013"/>
          <p14:tracePt t="165471" x="5468938" y="4314825"/>
          <p14:tracePt t="165478" x="5437188" y="4330700"/>
          <p14:tracePt t="165485" x="5405438" y="4338638"/>
          <p14:tracePt t="165493" x="5389563" y="4354513"/>
          <p14:tracePt t="165500" x="5349875" y="4378325"/>
          <p14:tracePt t="165510" x="5318125" y="4378325"/>
          <p14:tracePt t="165515" x="5276850" y="4402138"/>
          <p14:tracePt t="165524" x="5245100" y="4418013"/>
          <p14:tracePt t="165530" x="5205413" y="4433888"/>
          <p14:tracePt t="165539" x="5181600" y="4441825"/>
          <p14:tracePt t="165545" x="5157788" y="4449763"/>
          <p14:tracePt t="165553" x="5102225" y="4473575"/>
          <p14:tracePt t="165564" x="5062538" y="4489450"/>
          <p14:tracePt t="165568" x="5014913" y="4513263"/>
          <p14:tracePt t="165576" x="4983163" y="4529138"/>
          <p14:tracePt t="165583" x="4951413" y="4537075"/>
          <p14:tracePt t="165591" x="4910138" y="4560888"/>
          <p14:tracePt t="165598" x="4870450" y="4568825"/>
          <p14:tracePt t="165606" x="4838700" y="4584700"/>
          <p14:tracePt t="165613" x="4822825" y="4592638"/>
          <p14:tracePt t="165622" x="4791075" y="4608513"/>
          <p14:tracePt t="165628" x="4767263" y="4608513"/>
          <p14:tracePt t="165635" x="4751388" y="4624388"/>
          <p14:tracePt t="165643" x="4743450" y="4624388"/>
          <p14:tracePt t="165650" x="4727575" y="4633913"/>
          <p14:tracePt t="165658" x="4711700" y="4649788"/>
          <p14:tracePt t="165665" x="4703763" y="4657725"/>
          <p14:tracePt t="165673" x="4679950" y="4673600"/>
          <p14:tracePt t="165680" x="4679950" y="4681538"/>
          <p14:tracePt t="165692" x="4664075" y="4689475"/>
          <p14:tracePt t="165695" x="4656138" y="4705350"/>
          <p14:tracePt t="165703" x="4648200" y="4705350"/>
          <p14:tracePt t="165711" x="4648200" y="4721225"/>
          <p14:tracePt t="165718" x="4632325" y="4737100"/>
          <p14:tracePt t="165726" x="4624388" y="4745038"/>
          <p14:tracePt t="165733" x="4608513" y="4760913"/>
          <p14:tracePt t="165742" x="4608513" y="4776788"/>
          <p14:tracePt t="165748" x="4600575" y="4784725"/>
          <p14:tracePt t="165756" x="4592638" y="4800600"/>
          <p14:tracePt t="165763" x="4592638" y="4816475"/>
          <p14:tracePt t="165771" x="4584700" y="4824413"/>
          <p14:tracePt t="165778" x="4576763" y="4840288"/>
          <p14:tracePt t="165785" x="4576763" y="4856163"/>
          <p14:tracePt t="165793" x="4567238" y="4864100"/>
          <p14:tracePt t="165800" x="4567238" y="4879975"/>
          <p14:tracePt t="165809" x="4567238" y="4887913"/>
          <p14:tracePt t="165816" x="4567238" y="4903788"/>
          <p14:tracePt t="165826" x="4567238" y="4919663"/>
          <p14:tracePt t="165830" x="4567238" y="4935538"/>
          <p14:tracePt t="165839" x="4567238" y="4951413"/>
          <p14:tracePt t="165845" x="4567238" y="4967288"/>
          <p14:tracePt t="165853" x="4567238" y="4976813"/>
          <p14:tracePt t="165860" x="4567238" y="4992688"/>
          <p14:tracePt t="165868" x="4567238" y="5008563"/>
          <p14:tracePt t="165876" x="4576763" y="5024438"/>
          <p14:tracePt t="165883" x="4576763" y="5040313"/>
          <p14:tracePt t="165890" x="4584700" y="5056188"/>
          <p14:tracePt t="165898" x="4584700" y="5064125"/>
          <p14:tracePt t="165906" x="4600575" y="5080000"/>
          <p14:tracePt t="165913" x="4600575" y="5095875"/>
          <p14:tracePt t="165921" x="4608513" y="5111750"/>
          <p14:tracePt t="165928" x="4632325" y="5143500"/>
          <p14:tracePt t="165935" x="4640263" y="5159375"/>
          <p14:tracePt t="165943" x="4656138" y="5159375"/>
          <p14:tracePt t="165950" x="4656138" y="5167313"/>
          <p14:tracePt t="165958" x="4664075" y="5167313"/>
          <p14:tracePt t="165966" x="4679950" y="5167313"/>
          <p14:tracePt t="165975" x="4687888" y="5167313"/>
          <p14:tracePt t="165980" x="4703763" y="5175250"/>
          <p14:tracePt t="165989" x="4719638" y="5175250"/>
          <p14:tracePt t="165995" x="4735513" y="5175250"/>
          <p14:tracePt t="166003" x="4751388" y="5175250"/>
          <p14:tracePt t="166010" x="4767263" y="5175250"/>
          <p14:tracePt t="166018" x="4791075" y="5175250"/>
          <p14:tracePt t="166026" x="4799013" y="5175250"/>
          <p14:tracePt t="166033" x="4822825" y="5175250"/>
          <p14:tracePt t="166041" x="4838700" y="5175250"/>
          <p14:tracePt t="166049" x="4894263" y="5175250"/>
          <p14:tracePt t="166055" x="4933950" y="5175250"/>
          <p14:tracePt t="166063" x="4967288" y="5167313"/>
          <p14:tracePt t="166070" x="5014913" y="5159375"/>
          <p14:tracePt t="166078" x="5046663" y="5159375"/>
          <p14:tracePt t="166085" x="5094288" y="5151438"/>
          <p14:tracePt t="166093" x="5133975" y="5151438"/>
          <p14:tracePt t="166100" x="5165725" y="5151438"/>
          <p14:tracePt t="166109" x="5197475" y="5151438"/>
          <p14:tracePt t="166115" x="5237163" y="5151438"/>
          <p14:tracePt t="166123" x="5260975" y="5151438"/>
          <p14:tracePt t="166130" x="5276850" y="5151438"/>
          <p14:tracePt t="166140" x="5300663" y="5151438"/>
          <p14:tracePt t="166157" x="5341938" y="5151438"/>
          <p14:tracePt t="166162" x="5349875" y="5151438"/>
          <p14:tracePt t="166168" x="5365750" y="5151438"/>
          <p14:tracePt t="166176" x="5381625" y="5151438"/>
          <p14:tracePt t="166183" x="5389563" y="5151438"/>
          <p14:tracePt t="166192" x="5397500" y="5151438"/>
          <p14:tracePt t="166198" x="5405438" y="5151438"/>
          <p14:tracePt t="166205" x="5413375" y="5151438"/>
          <p14:tracePt t="166213" x="5421313" y="5151438"/>
          <p14:tracePt t="166273" x="5429250" y="5151438"/>
          <p14:tracePt t="166320" x="5429250" y="5143500"/>
          <p14:tracePt t="166411" x="5413375" y="5143500"/>
          <p14:tracePt t="166429" x="5397500" y="5143500"/>
          <p14:tracePt t="166435" x="5373688" y="5143500"/>
          <p14:tracePt t="166441" x="5357813" y="5143500"/>
          <p14:tracePt t="166448" x="5326063" y="5143500"/>
          <p14:tracePt t="166457" x="5300663" y="5143500"/>
          <p14:tracePt t="166461" x="5260975" y="5143500"/>
          <p14:tracePt t="166469" x="5221288" y="5143500"/>
          <p14:tracePt t="166476" x="5181600" y="5143500"/>
          <p14:tracePt t="166485" x="5141913" y="5143500"/>
          <p14:tracePt t="166493" x="5102225" y="5143500"/>
          <p14:tracePt t="166498" x="5046663" y="5143500"/>
          <p14:tracePt t="166506" x="5006975" y="5143500"/>
          <p14:tracePt t="166514" x="4959350" y="5151438"/>
          <p14:tracePt t="166522" x="4902200" y="5159375"/>
          <p14:tracePt t="166530" x="4862513" y="5167313"/>
          <p14:tracePt t="166536" x="4830763" y="5167313"/>
          <p14:tracePt t="166543" x="4806950" y="5175250"/>
          <p14:tracePt t="166551" x="4791075" y="5175250"/>
          <p14:tracePt t="166562" x="4767263" y="5183188"/>
          <p14:tracePt t="166567" x="4751388" y="5191125"/>
          <p14:tracePt t="166574" x="4735513" y="5191125"/>
          <p14:tracePt t="166581" x="4727575" y="5191125"/>
          <p14:tracePt t="166595" x="4727575" y="5199063"/>
          <p14:tracePt t="166859" x="4727575" y="5191125"/>
          <p14:tracePt t="166866" x="4735513" y="5191125"/>
          <p14:tracePt t="167007" x="4743450" y="5191125"/>
          <p14:tracePt t="167022" x="4759325" y="5191125"/>
          <p14:tracePt t="167029" x="4783138" y="5191125"/>
          <p14:tracePt t="167037" x="4830763" y="5191125"/>
          <p14:tracePt t="167044" x="4910138" y="5191125"/>
          <p14:tracePt t="167052" x="5006975" y="5199063"/>
          <p14:tracePt t="167060" x="5110163" y="5214938"/>
          <p14:tracePt t="167068" x="5237163" y="5214938"/>
          <p14:tracePt t="167075" x="5397500" y="5230813"/>
          <p14:tracePt t="167083" x="5492750" y="5230813"/>
          <p14:tracePt t="167092" x="5635625" y="5230813"/>
          <p14:tracePt t="167098" x="5788025" y="5230813"/>
          <p14:tracePt t="167106" x="5946775" y="5230813"/>
          <p14:tracePt t="167113" x="6075363" y="5230813"/>
          <p14:tracePt t="167121" x="6226175" y="5230813"/>
          <p14:tracePt t="167127" x="6321425" y="5230813"/>
          <p14:tracePt t="167140" x="6465888" y="5230813"/>
          <p14:tracePt t="167143" x="6584950" y="5230813"/>
          <p14:tracePt t="167151" x="6688138" y="5230813"/>
          <p14:tracePt t="167157" x="6777038" y="5230813"/>
          <p14:tracePt t="167167" x="6840538" y="5222875"/>
          <p14:tracePt t="167173" x="6872288" y="5222875"/>
          <p14:tracePt t="167180" x="6904038" y="5214938"/>
          <p14:tracePt t="167188" x="6927850" y="5214938"/>
          <p14:tracePt t="167195" x="6951663" y="5207000"/>
          <p14:tracePt t="167210" x="6959600" y="5207000"/>
          <p14:tracePt t="167225" x="6959600" y="5199063"/>
          <p14:tracePt t="167363" x="6967538" y="5199063"/>
          <p14:tracePt t="167373" x="6991350" y="5199063"/>
          <p14:tracePt t="167381" x="7007225" y="5199063"/>
          <p14:tracePt t="167388" x="7031038" y="5199063"/>
          <p14:tracePt t="167396" x="7062788" y="5199063"/>
          <p14:tracePt t="167403" x="7086600" y="5199063"/>
          <p14:tracePt t="167408" x="7135813" y="5199063"/>
          <p14:tracePt t="167415" x="7199313" y="5199063"/>
          <p14:tracePt t="167421" x="7262813" y="5199063"/>
          <p14:tracePt t="167428" x="7334250" y="5199063"/>
          <p14:tracePt t="167437" x="7405688" y="5199063"/>
          <p14:tracePt t="167443" x="7485063" y="5191125"/>
          <p14:tracePt t="167450" x="7558088" y="5183188"/>
          <p14:tracePt t="167457" x="7613650" y="5175250"/>
          <p14:tracePt t="167465" x="7708900" y="5167313"/>
          <p14:tracePt t="167475" x="7804150" y="5167313"/>
          <p14:tracePt t="167480" x="7924800" y="5167313"/>
          <p14:tracePt t="167487" x="8035925" y="5159375"/>
          <p14:tracePt t="167495" x="8170863" y="5159375"/>
          <p14:tracePt t="167504" x="8275638" y="5159375"/>
          <p14:tracePt t="167510" x="8355013" y="5159375"/>
          <p14:tracePt t="167518" x="8466138" y="5159375"/>
          <p14:tracePt t="167525" x="8553450" y="5159375"/>
          <p14:tracePt t="167533" x="8650288" y="5159375"/>
          <p14:tracePt t="167541" x="8705850" y="5159375"/>
          <p14:tracePt t="167548" x="8729663" y="5159375"/>
          <p14:tracePt t="167556" x="8745538" y="5151438"/>
          <p14:tracePt t="167585" x="8745538" y="5143500"/>
          <p14:tracePt t="167600" x="8745538" y="5135563"/>
          <p14:tracePt t="167608" x="8745538" y="5127625"/>
          <p14:tracePt t="167615" x="8745538" y="5119688"/>
          <p14:tracePt t="167630" x="8745538" y="5111750"/>
          <p14:tracePt t="167641" x="8745538" y="5103813"/>
          <p14:tracePt t="167647" x="8737600" y="5095875"/>
          <p14:tracePt t="167656" x="8737600" y="5080000"/>
          <p14:tracePt t="167662" x="8729663" y="5080000"/>
          <p14:tracePt t="167671" x="8721725" y="5064125"/>
          <p14:tracePt t="167679" x="8721725" y="5056188"/>
          <p14:tracePt t="167685" x="8705850" y="5048250"/>
          <p14:tracePt t="167699" x="8689975" y="5032375"/>
          <p14:tracePt t="167707" x="8682038" y="5032375"/>
          <p14:tracePt t="167714" x="8674100" y="5024438"/>
          <p14:tracePt t="167722" x="8666163" y="5024438"/>
          <p14:tracePt t="167739" x="8650288" y="5008563"/>
          <p14:tracePt t="167744" x="8642350" y="5008563"/>
          <p14:tracePt t="167766" x="8610600" y="5000625"/>
          <p14:tracePt t="167774" x="8610600" y="4992688"/>
          <p14:tracePt t="167781" x="8602663" y="4992688"/>
          <p14:tracePt t="167789" x="8585200" y="4992688"/>
          <p14:tracePt t="167797" x="8577263" y="4992688"/>
          <p14:tracePt t="167805" x="8561388" y="4984750"/>
          <p14:tracePt t="167811" x="8545513" y="4984750"/>
          <p14:tracePt t="167827" x="8537575" y="4984750"/>
          <p14:tracePt t="168067" x="8521700" y="4984750"/>
          <p14:tracePt t="168078" x="8505825" y="4984750"/>
          <p14:tracePt t="168083" x="8489950" y="4984750"/>
          <p14:tracePt t="168090" x="8466138" y="4984750"/>
          <p14:tracePt t="168099" x="8450263" y="4984750"/>
          <p14:tracePt t="168105" x="8434388" y="4992688"/>
          <p14:tracePt t="168112" x="8418513" y="4992688"/>
          <p14:tracePt t="168118" x="8402638" y="4992688"/>
          <p14:tracePt t="168125" x="8386763" y="5000625"/>
          <p14:tracePt t="168133" x="8378825" y="5008563"/>
          <p14:tracePt t="168410" x="8386763" y="5008563"/>
          <p14:tracePt t="168447" x="8386763" y="5000625"/>
          <p14:tracePt t="168455" x="8394700" y="5000625"/>
          <p14:tracePt t="168493" x="8402638" y="5000625"/>
          <p14:tracePt t="168500" x="8402638" y="4992688"/>
          <p14:tracePt t="168507" x="8410575" y="4992688"/>
          <p14:tracePt t="168523" x="8418513" y="4992688"/>
          <p14:tracePt t="168538" x="8418513" y="4984750"/>
          <p14:tracePt t="168545" x="8426450" y="4984750"/>
          <p14:tracePt t="168560" x="8434388" y="4984750"/>
          <p14:tracePt t="168568" x="8434388" y="4976813"/>
          <p14:tracePt t="168582" x="8434388" y="4967288"/>
          <p14:tracePt t="168590" x="8442325" y="4967288"/>
          <p14:tracePt t="168605" x="8450263" y="4967288"/>
          <p14:tracePt t="168784" x="8450263" y="4959350"/>
          <p14:tracePt t="168811" x="8458200" y="4951413"/>
          <p14:tracePt t="168822" x="8466138" y="4943475"/>
          <p14:tracePt t="168830" x="8466138" y="4935538"/>
          <p14:tracePt t="168838" x="8482013" y="4927600"/>
          <p14:tracePt t="168845" x="8482013" y="4919663"/>
          <p14:tracePt t="168853" x="8497888" y="4911725"/>
          <p14:tracePt t="168860" x="8505825" y="4895850"/>
          <p14:tracePt t="168868" x="8521700" y="4879975"/>
          <p14:tracePt t="168875" x="8529638" y="4864100"/>
          <p14:tracePt t="168883" x="8553450" y="4848225"/>
          <p14:tracePt t="168890" x="8569325" y="4824413"/>
          <p14:tracePt t="168898" x="8577263" y="4808538"/>
          <p14:tracePt t="168906" x="8585200" y="4800600"/>
          <p14:tracePt t="168912" x="8593138" y="4784725"/>
          <p14:tracePt t="168920" x="8610600" y="4768850"/>
          <p14:tracePt t="168927" x="8618538" y="4760913"/>
          <p14:tracePt t="168937" x="8618538" y="4752975"/>
          <p14:tracePt t="168942" x="8626475" y="4745038"/>
          <p14:tracePt t="168950" x="8634413" y="4737100"/>
          <p14:tracePt t="168957" x="8634413" y="4729163"/>
          <p14:tracePt t="168972" x="8642350" y="4729163"/>
          <p14:tracePt t="168980" x="8642350" y="4721225"/>
          <p14:tracePt t="168988" x="8642350" y="4713288"/>
          <p14:tracePt t="168995" x="8642350" y="4705350"/>
          <p14:tracePt t="169003" x="8642350" y="4697413"/>
          <p14:tracePt t="169010" x="8642350" y="4689475"/>
          <p14:tracePt t="169019" x="8642350" y="4673600"/>
          <p14:tracePt t="169025" x="8650288" y="4665663"/>
          <p14:tracePt t="169034" x="8650288" y="4657725"/>
          <p14:tracePt t="169040" x="8650288" y="4641850"/>
          <p14:tracePt t="169048" x="8650288" y="4616450"/>
          <p14:tracePt t="169055" x="8650288" y="4600575"/>
          <p14:tracePt t="169063" x="8650288" y="4592638"/>
          <p14:tracePt t="169070" x="8650288" y="4576763"/>
          <p14:tracePt t="169078" x="8650288" y="4560888"/>
          <p14:tracePt t="169086" x="8650288" y="4545013"/>
          <p14:tracePt t="169093" x="8650288" y="4529138"/>
          <p14:tracePt t="169100" x="8650288" y="4521200"/>
          <p14:tracePt t="169107" x="8650288" y="4513263"/>
          <p14:tracePt t="169115" x="8650288" y="4497388"/>
          <p14:tracePt t="169122" x="8650288" y="4489450"/>
          <p14:tracePt t="169130" x="8650288" y="4473575"/>
          <p14:tracePt t="169139" x="8650288" y="4465638"/>
          <p14:tracePt t="169155" x="8650288" y="4433888"/>
          <p14:tracePt t="169160" x="8650288" y="4425950"/>
          <p14:tracePt t="169169" x="8650288" y="4418013"/>
          <p14:tracePt t="169175" x="8650288" y="4402138"/>
          <p14:tracePt t="169182" x="8650288" y="4378325"/>
          <p14:tracePt t="169190" x="8650288" y="4362450"/>
          <p14:tracePt t="169198" x="8650288" y="4346575"/>
          <p14:tracePt t="169205" x="8642350" y="4330700"/>
          <p14:tracePt t="169213" x="8642350" y="4314825"/>
          <p14:tracePt t="169220" x="8634413" y="4298950"/>
          <p14:tracePt t="169228" x="8626475" y="4281488"/>
          <p14:tracePt t="169236" x="8626475" y="4273550"/>
          <p14:tracePt t="169243" x="8626475" y="4265613"/>
          <p14:tracePt t="169252" x="8626475" y="4257675"/>
          <p14:tracePt t="169258" x="8626475" y="4249738"/>
          <p14:tracePt t="169269" x="8618538" y="4241800"/>
          <p14:tracePt t="169282" x="8618538" y="4233863"/>
          <p14:tracePt t="169290" x="8610600" y="4233863"/>
          <p14:tracePt t="169297" x="8610600" y="4225925"/>
          <p14:tracePt t="169304" x="8610600" y="4217988"/>
          <p14:tracePt t="169327" x="8602663" y="4217988"/>
          <p14:tracePt t="169334" x="8593138" y="4210050"/>
          <p14:tracePt t="169349" x="8585200" y="4210050"/>
          <p14:tracePt t="169357" x="8585200" y="4202113"/>
          <p14:tracePt t="169364" x="8569325" y="4194175"/>
          <p14:tracePt t="169374" x="8561388" y="4194175"/>
          <p14:tracePt t="169379" x="8545513" y="4186238"/>
          <p14:tracePt t="169387" x="8529638" y="4178300"/>
          <p14:tracePt t="169394" x="8521700" y="4178300"/>
          <p14:tracePt t="169405" x="8497888" y="4178300"/>
          <p14:tracePt t="169410" x="8482013" y="4170363"/>
          <p14:tracePt t="169417" x="8450263" y="4162425"/>
          <p14:tracePt t="169425" x="8434388" y="4162425"/>
          <p14:tracePt t="169431" x="8410575" y="4154488"/>
          <p14:tracePt t="169441" x="8386763" y="4154488"/>
          <p14:tracePt t="169446" x="8362950" y="4154488"/>
          <p14:tracePt t="169456" x="8339138" y="4154488"/>
          <p14:tracePt t="169461" x="8307388" y="4146550"/>
          <p14:tracePt t="169471" x="8291513" y="4146550"/>
          <p14:tracePt t="169476" x="8283575" y="4146550"/>
          <p14:tracePt t="169488" x="8275638" y="4146550"/>
          <p14:tracePt t="169492" x="8259763" y="4138613"/>
          <p14:tracePt t="169500" x="8243888" y="4138613"/>
          <p14:tracePt t="169517" x="8226425" y="4130675"/>
          <p14:tracePt t="169521" x="8218488" y="4130675"/>
          <p14:tracePt t="169529" x="8210550" y="4130675"/>
          <p14:tracePt t="169537" x="8202613" y="4130675"/>
          <p14:tracePt t="169543" x="8186738" y="4130675"/>
          <p14:tracePt t="169558" x="8178800" y="4130675"/>
          <p14:tracePt t="169566" x="8162925" y="4130675"/>
          <p14:tracePt t="169574" x="8147050" y="4130675"/>
          <p14:tracePt t="169581" x="8131175" y="4130675"/>
          <p14:tracePt t="169591" x="8115300" y="4130675"/>
          <p14:tracePt t="169596" x="8099425" y="4130675"/>
          <p14:tracePt t="169603" x="8083550" y="4130675"/>
          <p14:tracePt t="169611" x="8059738" y="4130675"/>
          <p14:tracePt t="169621" x="8035925" y="4130675"/>
          <p14:tracePt t="169627" x="8004175" y="4130675"/>
          <p14:tracePt t="169634" x="7980363" y="4130675"/>
          <p14:tracePt t="169641" x="7956550" y="4130675"/>
          <p14:tracePt t="169649" x="7940675" y="4130675"/>
          <p14:tracePt t="169657" x="7916863" y="4130675"/>
          <p14:tracePt t="169665" x="7893050" y="4130675"/>
          <p14:tracePt t="169672" x="7859713" y="4130675"/>
          <p14:tracePt t="169679" x="7835900" y="4130675"/>
          <p14:tracePt t="169690" x="7827963" y="4130675"/>
          <p14:tracePt t="169693" x="7804150" y="4130675"/>
          <p14:tracePt t="169706" x="7796213" y="4130675"/>
          <p14:tracePt t="169709" x="7780338" y="4130675"/>
          <p14:tracePt t="169717" x="7764463" y="4130675"/>
          <p14:tracePt t="169725" x="7756525" y="4130675"/>
          <p14:tracePt t="169734" x="7748588" y="4130675"/>
          <p14:tracePt t="169739" x="7732713" y="4130675"/>
          <p14:tracePt t="169753" x="7724775" y="4130675"/>
          <p14:tracePt t="169764" x="7716838" y="4130675"/>
          <p14:tracePt t="169770" x="7708900" y="4130675"/>
          <p14:tracePt t="169779" x="7700963" y="4130675"/>
          <p14:tracePt t="169784" x="7693025" y="4138613"/>
          <p14:tracePt t="169791" x="7677150" y="4138613"/>
          <p14:tracePt t="169799" x="7661275" y="4138613"/>
          <p14:tracePt t="169806" x="7645400" y="4138613"/>
          <p14:tracePt t="169814" x="7621588" y="4138613"/>
          <p14:tracePt t="169822" x="7597775" y="4146550"/>
          <p14:tracePt t="169829" x="7558088" y="4146550"/>
          <p14:tracePt t="169836" x="7518400" y="4146550"/>
          <p14:tracePt t="169843" x="7485063" y="4154488"/>
          <p14:tracePt t="169855" x="7437438" y="4154488"/>
          <p14:tracePt t="169860" x="7413625" y="4154488"/>
          <p14:tracePt t="169866" x="7389813" y="4154488"/>
          <p14:tracePt t="169874" x="7366000" y="4162425"/>
          <p14:tracePt t="169881" x="7358063" y="4162425"/>
          <p14:tracePt t="169892" x="7342188" y="4162425"/>
          <p14:tracePt t="169896" x="7334250" y="4162425"/>
          <p14:tracePt t="169903" x="7318375" y="4170363"/>
          <p14:tracePt t="169911" x="7310438" y="4170363"/>
          <p14:tracePt t="169921" x="7302500" y="4170363"/>
          <p14:tracePt t="169935" x="7294563" y="4178300"/>
          <p14:tracePt t="169941" x="7286625" y="4178300"/>
          <p14:tracePt t="169951" x="7270750" y="4186238"/>
          <p14:tracePt t="169957" x="7262813" y="4194175"/>
          <p14:tracePt t="169964" x="7246938" y="4194175"/>
          <p14:tracePt t="169972" x="7231063" y="4210050"/>
          <p14:tracePt t="169979" x="7215188" y="4217988"/>
          <p14:tracePt t="169986" x="7199313" y="4233863"/>
          <p14:tracePt t="169993" x="7175500" y="4241800"/>
          <p14:tracePt t="170005" x="7159625" y="4257675"/>
          <p14:tracePt t="170009" x="7135813" y="4265613"/>
          <p14:tracePt t="170016" x="7118350" y="4273550"/>
          <p14:tracePt t="170025" x="7110413" y="4281488"/>
          <p14:tracePt t="170040" x="7094538" y="4291013"/>
          <p14:tracePt t="170046" x="7078663" y="4298950"/>
          <p14:tracePt t="170054" x="7062788" y="4298950"/>
          <p14:tracePt t="170061" x="7054850" y="4314825"/>
          <p14:tracePt t="170070" x="7046913" y="4314825"/>
          <p14:tracePt t="170078" x="7038975" y="4330700"/>
          <p14:tracePt t="170084" x="7023100" y="4330700"/>
          <p14:tracePt t="170091" x="7023100" y="4346575"/>
          <p14:tracePt t="170099" x="7007225" y="4354513"/>
          <p14:tracePt t="170107" x="6999288" y="4362450"/>
          <p14:tracePt t="170113" x="6991350" y="4370388"/>
          <p14:tracePt t="170122" x="6983413" y="4386263"/>
          <p14:tracePt t="170129" x="6975475" y="4410075"/>
          <p14:tracePt t="170138" x="6967538" y="4425950"/>
          <p14:tracePt t="170145" x="6951663" y="4441825"/>
          <p14:tracePt t="170154" x="6943725" y="4457700"/>
          <p14:tracePt t="170159" x="6927850" y="4481513"/>
          <p14:tracePt t="170166" x="6919913" y="4497388"/>
          <p14:tracePt t="170175" x="6911975" y="4521200"/>
          <p14:tracePt t="170181" x="6904038" y="4529138"/>
          <p14:tracePt t="170189" x="6896100" y="4552950"/>
          <p14:tracePt t="170197" x="6888163" y="4584700"/>
          <p14:tracePt t="170204" x="6880225" y="4608513"/>
          <p14:tracePt t="170211" x="6872288" y="4624388"/>
          <p14:tracePt t="170220" x="6864350" y="4649788"/>
          <p14:tracePt t="170226" x="6856413" y="4665663"/>
          <p14:tracePt t="170236" x="6856413" y="4681538"/>
          <p14:tracePt t="170242" x="6840538" y="4713288"/>
          <p14:tracePt t="170249" x="6840538" y="4729163"/>
          <p14:tracePt t="170259" x="6832600" y="4752975"/>
          <p14:tracePt t="170272" x="6832600" y="4776788"/>
          <p14:tracePt t="170279" x="6832600" y="4784725"/>
          <p14:tracePt t="170286" x="6832600" y="4800600"/>
          <p14:tracePt t="170294" x="6832600" y="4816475"/>
          <p14:tracePt t="170303" x="6832600" y="4824413"/>
          <p14:tracePt t="170309" x="6832600" y="4840288"/>
          <p14:tracePt t="170317" x="6832600" y="4848225"/>
          <p14:tracePt t="170324" x="6832600" y="4872038"/>
          <p14:tracePt t="170331" x="6832600" y="4879975"/>
          <p14:tracePt t="170340" x="6832600" y="4887913"/>
          <p14:tracePt t="170346" x="6832600" y="4903788"/>
          <p14:tracePt t="170353" x="6832600" y="4919663"/>
          <p14:tracePt t="170361" x="6832600" y="4927600"/>
          <p14:tracePt t="170376" x="6832600" y="4943475"/>
          <p14:tracePt t="170384" x="6832600" y="4959350"/>
          <p14:tracePt t="170391" x="6832600" y="4967288"/>
          <p14:tracePt t="170400" x="6832600" y="4984750"/>
          <p14:tracePt t="170407" x="6832600" y="5000625"/>
          <p14:tracePt t="170416" x="6848475" y="5016500"/>
          <p14:tracePt t="170422" x="6848475" y="5024438"/>
          <p14:tracePt t="170429" x="6848475" y="5040313"/>
          <p14:tracePt t="170439" x="6856413" y="5056188"/>
          <p14:tracePt t="170443" x="6864350" y="5064125"/>
          <p14:tracePt t="170453" x="6872288" y="5072063"/>
          <p14:tracePt t="170459" x="6880225" y="5087938"/>
          <p14:tracePt t="170467" x="6880225" y="5103813"/>
          <p14:tracePt t="170481" x="6896100" y="5119688"/>
          <p14:tracePt t="170490" x="6896100" y="5127625"/>
          <p14:tracePt t="170496" x="6904038" y="5135563"/>
          <p14:tracePt t="170504" x="6911975" y="5135563"/>
          <p14:tracePt t="170511" x="6911975" y="5143500"/>
          <p14:tracePt t="170521" x="6919913" y="5151438"/>
          <p14:tracePt t="170526" x="6927850" y="5159375"/>
          <p14:tracePt t="170534" x="6935788" y="5167313"/>
          <p14:tracePt t="170542" x="6943725" y="5175250"/>
          <p14:tracePt t="170548" x="6951663" y="5183188"/>
          <p14:tracePt t="170559" x="6959600" y="5183188"/>
          <p14:tracePt t="170565" x="6975475" y="5191125"/>
          <p14:tracePt t="170572" x="6991350" y="5199063"/>
          <p14:tracePt t="170579" x="6999288" y="5199063"/>
          <p14:tracePt t="170586" x="7038975" y="5214938"/>
          <p14:tracePt t="170593" x="7062788" y="5214938"/>
          <p14:tracePt t="170603" x="7078663" y="5222875"/>
          <p14:tracePt t="170608" x="7102475" y="5222875"/>
          <p14:tracePt t="170617" x="7126288" y="5230813"/>
          <p14:tracePt t="170624" x="7151688" y="5230813"/>
          <p14:tracePt t="170631" x="7183438" y="5238750"/>
          <p14:tracePt t="170641" x="7199313" y="5238750"/>
          <p14:tracePt t="170646" x="7215188" y="5238750"/>
          <p14:tracePt t="170657" x="7223125" y="5238750"/>
          <p14:tracePt t="170661" x="7231063" y="5238750"/>
          <p14:tracePt t="170671" x="7239000" y="5238750"/>
          <p14:tracePt t="170676" x="7246938" y="5238750"/>
          <p14:tracePt t="170686" x="7262813" y="5238750"/>
          <p14:tracePt t="170691" x="7270750" y="5238750"/>
          <p14:tracePt t="170707" x="7286625" y="5238750"/>
          <p14:tracePt t="170713" x="7294563" y="5238750"/>
          <p14:tracePt t="170722" x="7310438" y="5238750"/>
          <p14:tracePt t="170728" x="7326313" y="5238750"/>
          <p14:tracePt t="170736" x="7342188" y="5238750"/>
          <p14:tracePt t="170743" x="7373938" y="5230813"/>
          <p14:tracePt t="170752" x="7413625" y="5222875"/>
          <p14:tracePt t="170758" x="7437438" y="5214938"/>
          <p14:tracePt t="170769" x="7477125" y="5207000"/>
          <p14:tracePt t="170774" x="7518400" y="5207000"/>
          <p14:tracePt t="170782" x="7550150" y="5199063"/>
          <p14:tracePt t="170790" x="7597775" y="5191125"/>
          <p14:tracePt t="170797" x="7637463" y="5191125"/>
          <p14:tracePt t="170804" x="7677150" y="5183188"/>
          <p14:tracePt t="170811" x="7708900" y="5183188"/>
          <p14:tracePt t="170821" x="7740650" y="5175250"/>
          <p14:tracePt t="170828" x="7764463" y="5175250"/>
          <p14:tracePt t="170835" x="7788275" y="5175250"/>
          <p14:tracePt t="170841" x="7812088" y="5167313"/>
          <p14:tracePt t="170849" x="7843838" y="5167313"/>
          <p14:tracePt t="170857" x="7885113" y="5159375"/>
          <p14:tracePt t="170864" x="7916863" y="5159375"/>
          <p14:tracePt t="170872" x="7932738" y="5159375"/>
          <p14:tracePt t="170879" x="7988300" y="5151438"/>
          <p14:tracePt t="170886" x="8020050" y="5143500"/>
          <p14:tracePt t="170894" x="8067675" y="5135563"/>
          <p14:tracePt t="170903" x="8091488" y="5127625"/>
          <p14:tracePt t="170909" x="8123238" y="5127625"/>
          <p14:tracePt t="170917" x="8147050" y="5119688"/>
          <p14:tracePt t="170926" x="8170863" y="5119688"/>
          <p14:tracePt t="170932" x="8194675" y="5119688"/>
          <p14:tracePt t="170939" x="8210550" y="5119688"/>
          <p14:tracePt t="170946" x="8210550" y="5111750"/>
          <p14:tracePt t="170954" x="8218488" y="5111750"/>
          <p14:tracePt t="170991" x="8226425" y="5111750"/>
          <p14:tracePt t="172475" x="8226425" y="5103813"/>
          <p14:tracePt t="172482" x="8226425" y="5095875"/>
          <p14:tracePt t="172500" x="8226425" y="5087938"/>
          <p14:tracePt t="172505" x="8226425" y="5080000"/>
          <p14:tracePt t="172520" x="8226425" y="5064125"/>
          <p14:tracePt t="172536" x="8218488" y="5056188"/>
          <p14:tracePt t="172557" x="8210550" y="5056188"/>
          <p14:tracePt t="172573" x="8202613" y="5048250"/>
          <p14:tracePt t="172587" x="8194675" y="5048250"/>
          <p14:tracePt t="172602" x="8186738" y="5040313"/>
          <p14:tracePt t="172614" x="8178800" y="5040313"/>
          <p14:tracePt t="172618" x="8162925" y="5040313"/>
          <p14:tracePt t="172625" x="8147050" y="5040313"/>
          <p14:tracePt t="172633" x="8123238" y="5040313"/>
          <p14:tracePt t="172640" x="8091488" y="5032375"/>
          <p14:tracePt t="172650" x="8043863" y="5032375"/>
          <p14:tracePt t="172655" x="8004175" y="5024438"/>
          <p14:tracePt t="172663" x="7948613" y="5016500"/>
          <p14:tracePt t="172670" x="7916863" y="5008563"/>
          <p14:tracePt t="172678" x="7859713" y="5000625"/>
          <p14:tracePt t="172687" x="7812088" y="4984750"/>
          <p14:tracePt t="172692" x="7780338" y="4976813"/>
          <p14:tracePt t="172700" x="7756525" y="4976813"/>
          <p14:tracePt t="172708" x="7732713" y="4976813"/>
          <p14:tracePt t="172716" x="7724775" y="4976813"/>
          <p14:tracePt t="172730" x="7716838" y="4976813"/>
          <p14:tracePt t="172969" x="7716838" y="4967288"/>
          <p14:tracePt t="172978" x="7716838" y="4959350"/>
          <p14:tracePt t="172993" x="7716838" y="4951413"/>
          <p14:tracePt t="173017" x="7716838" y="4943475"/>
          <p14:tracePt t="173022" x="7708900" y="4943475"/>
          <p14:tracePt t="173037" x="7708900" y="4935538"/>
          <p14:tracePt t="173045" x="7708900" y="4927600"/>
          <p14:tracePt t="173052" x="7700963" y="4927600"/>
          <p14:tracePt t="173068" x="7693025" y="4919663"/>
          <p14:tracePt t="173075" x="7685088" y="4911725"/>
          <p14:tracePt t="173090" x="7677150" y="4895850"/>
          <p14:tracePt t="173098" x="7669213" y="4895850"/>
          <p14:tracePt t="173105" x="7653338" y="4879975"/>
          <p14:tracePt t="173112" x="7637463" y="4872038"/>
          <p14:tracePt t="173120" x="7621588" y="4848225"/>
          <p14:tracePt t="173128" x="7605713" y="4848225"/>
          <p14:tracePt t="173135" x="7589838" y="4832350"/>
          <p14:tracePt t="173143" x="7581900" y="4824413"/>
          <p14:tracePt t="173151" x="7566025" y="4800600"/>
          <p14:tracePt t="173158" x="7550150" y="4800600"/>
          <p14:tracePt t="173166" x="7542213" y="4784725"/>
          <p14:tracePt t="173172" x="7526338" y="4776788"/>
          <p14:tracePt t="173180" x="7526338" y="4768850"/>
          <p14:tracePt t="173187" x="7518400" y="4760913"/>
          <p14:tracePt t="173202" x="7518400" y="4752975"/>
          <p14:tracePt t="173472" x="7518400" y="4760913"/>
          <p14:tracePt t="173547" x="7518400" y="4768850"/>
          <p14:tracePt t="178020" x="7477125" y="4808538"/>
          <p14:tracePt t="178022" x="7054850" y="5008563"/>
          <p14:tracePt t="178023" x="6935788" y="5056188"/>
          <p14:tracePt t="178024" x="6688138" y="5151438"/>
          <p14:tracePt t="178025" x="6592888" y="5183188"/>
          <p14:tracePt t="178027" x="6513513" y="5191125"/>
          <p14:tracePt t="178040" x="6242050" y="5230813"/>
          <p14:tracePt t="178123" x="6234113" y="5222875"/>
          <p14:tracePt t="178130" x="6218238" y="5214938"/>
          <p14:tracePt t="178147" x="6162675" y="5175250"/>
          <p14:tracePt t="178153" x="6115050" y="5159375"/>
          <p14:tracePt t="178161" x="6059488" y="5151438"/>
          <p14:tracePt t="178169" x="5994400" y="5135563"/>
          <p14:tracePt t="178175" x="5938838" y="5127625"/>
          <p14:tracePt t="178186" x="5883275" y="5111750"/>
          <p14:tracePt t="178190" x="5811838" y="5095875"/>
          <p14:tracePt t="178200" x="5756275" y="5080000"/>
          <p14:tracePt t="178205" x="5692775" y="5072063"/>
          <p14:tracePt t="178214" x="5643563" y="5072063"/>
          <p14:tracePt t="178220" x="5572125" y="5064125"/>
          <p14:tracePt t="178229" x="5524500" y="5064125"/>
          <p14:tracePt t="178235" x="5468938" y="5056188"/>
          <p14:tracePt t="178243" x="5421313" y="5048250"/>
          <p14:tracePt t="178250" x="5405438" y="5048250"/>
          <p14:tracePt t="178258" x="5381625" y="5040313"/>
          <p14:tracePt t="178265" x="5373688" y="5040313"/>
          <p14:tracePt t="178273" x="5365750" y="5040313"/>
          <p14:tracePt t="178280" x="5357813" y="5032375"/>
          <p14:tracePt t="178288" x="5349875" y="5032375"/>
          <p14:tracePt t="178295" x="5334000" y="5024438"/>
          <p14:tracePt t="178303" x="5326063" y="5024438"/>
          <p14:tracePt t="178311" x="5310188" y="5024438"/>
          <p14:tracePt t="178318" x="5292725" y="5024438"/>
          <p14:tracePt t="178325" x="5268913" y="5016500"/>
          <p14:tracePt t="178333" x="5237163" y="5016500"/>
          <p14:tracePt t="178340" x="5197475" y="5008563"/>
          <p14:tracePt t="178348" x="5141913" y="5000625"/>
          <p14:tracePt t="178355" x="5110163" y="5000625"/>
          <p14:tracePt t="178363" x="5054600" y="4992688"/>
          <p14:tracePt t="178370" x="5014913" y="4984750"/>
          <p14:tracePt t="178379" x="4983163" y="4984750"/>
          <p14:tracePt t="178385" x="4951413" y="4976813"/>
          <p14:tracePt t="178393" x="4933950" y="4976813"/>
          <p14:tracePt t="178400" x="4918075" y="4976813"/>
          <p14:tracePt t="178408" x="4910138" y="4976813"/>
          <p14:tracePt t="178415" x="4902200" y="4976813"/>
          <p14:tracePt t="178423" x="4894263" y="4967288"/>
          <p14:tracePt t="178447" x="4886325" y="4967288"/>
          <p14:tracePt t="184232" x="4894263" y="4967288"/>
          <p14:tracePt t="184233" x="4918075" y="4967288"/>
          <p14:tracePt t="184235" x="4926013" y="4967288"/>
          <p14:tracePt t="184237" x="4926013" y="4976813"/>
          <p14:tracePt t="184595" x="4933950" y="4976813"/>
          <p14:tracePt t="184603" x="4943475" y="4976813"/>
          <p14:tracePt t="184610" x="4951413" y="4976813"/>
          <p14:tracePt t="184619" x="4959350" y="4992688"/>
          <p14:tracePt t="184627" x="4975225" y="4992688"/>
          <p14:tracePt t="184633" x="5006975" y="5008563"/>
          <p14:tracePt t="184640" x="5014913" y="5016500"/>
          <p14:tracePt t="184649" x="5030788" y="5024438"/>
          <p14:tracePt t="184656" x="5046663" y="5032375"/>
          <p14:tracePt t="184663" x="5062538" y="5040313"/>
          <p14:tracePt t="184671" x="5078413" y="5048250"/>
          <p14:tracePt t="184678" x="5086350" y="5056188"/>
          <p14:tracePt t="184687" x="5102225" y="5056188"/>
          <p14:tracePt t="184693" x="5118100" y="5064125"/>
          <p14:tracePt t="184703" x="5126038" y="5064125"/>
          <p14:tracePt t="184709" x="5133975" y="5064125"/>
          <p14:tracePt t="185893" x="5149850" y="5064125"/>
          <p14:tracePt t="185900" x="5165725" y="5056188"/>
          <p14:tracePt t="185908" x="5173663" y="5056188"/>
          <p14:tracePt t="185916" x="5189538" y="5040313"/>
          <p14:tracePt t="185924" x="5213350" y="5032375"/>
          <p14:tracePt t="185931" x="5245100" y="5024438"/>
          <p14:tracePt t="185939" x="5268913" y="5016500"/>
          <p14:tracePt t="185945" x="5300663" y="5008563"/>
          <p14:tracePt t="185955" x="5341938" y="4992688"/>
          <p14:tracePt t="185961" x="5365750" y="4992688"/>
          <p14:tracePt t="185969" x="5381625" y="4984750"/>
          <p14:tracePt t="185976" x="5397500" y="4984750"/>
          <p14:tracePt t="185983" x="5421313" y="4976813"/>
          <p14:tracePt t="185991" x="5437188" y="4976813"/>
          <p14:tracePt t="185999" x="5453063" y="4976813"/>
          <p14:tracePt t="186006" x="5476875" y="4976813"/>
          <p14:tracePt t="186013" x="5492750" y="4976813"/>
          <p14:tracePt t="186022" x="5500688" y="4976813"/>
          <p14:tracePt t="186028" x="5508625" y="4976813"/>
          <p14:tracePt t="186036" x="5516563" y="4976813"/>
          <p14:tracePt t="186043" x="5524500" y="4976813"/>
          <p14:tracePt t="186051" x="5532438" y="4976813"/>
          <p14:tracePt t="186058" x="5540375" y="4976813"/>
          <p14:tracePt t="186066" x="5556250" y="4976813"/>
          <p14:tracePt t="186074" x="5564188" y="4976813"/>
          <p14:tracePt t="186081" x="5572125" y="4976813"/>
          <p14:tracePt t="186088" x="5588000" y="4976813"/>
          <p14:tracePt t="186096" x="5595938" y="4976813"/>
          <p14:tracePt t="186103" x="5603875" y="4976813"/>
          <p14:tracePt t="186111" x="5611813" y="4976813"/>
          <p14:tracePt t="187183" x="5619750" y="4976813"/>
          <p14:tracePt t="187190" x="5627688" y="4976813"/>
          <p14:tracePt t="187199" x="5635625" y="4984750"/>
          <p14:tracePt t="187207" x="5643563" y="4984750"/>
          <p14:tracePt t="187213" x="5667375" y="4992688"/>
          <p14:tracePt t="187221" x="5692775" y="4992688"/>
          <p14:tracePt t="187229" x="5716588" y="5000625"/>
          <p14:tracePt t="187237" x="5748338" y="5008563"/>
          <p14:tracePt t="187243" x="5780088" y="5016500"/>
          <p14:tracePt t="187252" x="5819775" y="5024438"/>
          <p14:tracePt t="187258" x="5859463" y="5032375"/>
          <p14:tracePt t="187266" x="5899150" y="5040313"/>
          <p14:tracePt t="187274" x="5930900" y="5048250"/>
          <p14:tracePt t="187281" x="5954713" y="5048250"/>
          <p14:tracePt t="187289" x="5970588" y="5048250"/>
          <p14:tracePt t="187296" x="5986463" y="5056188"/>
          <p14:tracePt t="188878" x="5994400" y="5056188"/>
          <p14:tracePt t="188892" x="6002338" y="5056188"/>
          <p14:tracePt t="188901" x="6010275" y="5056188"/>
          <p14:tracePt t="188923" x="6018213" y="5056188"/>
          <p14:tracePt t="188931" x="6018213" y="5048250"/>
          <p14:tracePt t="188939" x="6026150" y="5048250"/>
          <p14:tracePt t="188946" x="6034088" y="5048250"/>
          <p14:tracePt t="188954" x="6043613" y="5048250"/>
          <p14:tracePt t="188961" x="6059488" y="5048250"/>
          <p14:tracePt t="188969" x="6075363" y="5048250"/>
          <p14:tracePt t="188976" x="6083300" y="5048250"/>
          <p14:tracePt t="188983" x="6099175" y="5048250"/>
          <p14:tracePt t="188991" x="6107113" y="5048250"/>
          <p14:tracePt t="188999" x="6122988" y="5048250"/>
          <p14:tracePt t="189006" x="6130925" y="5048250"/>
          <p14:tracePt t="189013" x="6138863" y="5048250"/>
          <p14:tracePt t="189037" x="6146800" y="5048250"/>
          <p14:tracePt t="189208" x="6146800" y="5040313"/>
          <p14:tracePt t="189216" x="6154738" y="5040313"/>
          <p14:tracePt t="189231" x="6162675" y="5040313"/>
          <p14:tracePt t="189238" x="6170613" y="5032375"/>
          <p14:tracePt t="189247" x="6178550" y="5032375"/>
          <p14:tracePt t="189262" x="6186488" y="5032375"/>
          <p14:tracePt t="189269" x="6194425" y="5032375"/>
          <p14:tracePt t="189277" x="6202363" y="5032375"/>
          <p14:tracePt t="189283" x="6210300" y="5024438"/>
          <p14:tracePt t="189293" x="6218238" y="5024438"/>
          <p14:tracePt t="189299" x="6234113" y="5024438"/>
          <p14:tracePt t="189305" x="6257925" y="5024438"/>
          <p14:tracePt t="189313" x="6273800" y="5024438"/>
          <p14:tracePt t="189322" x="6297613" y="5016500"/>
          <p14:tracePt t="189329" x="6313488" y="5016500"/>
          <p14:tracePt t="189336" x="6337300" y="5008563"/>
          <p14:tracePt t="189343" x="6353175" y="5008563"/>
          <p14:tracePt t="189351" x="6369050" y="5000625"/>
          <p14:tracePt t="189358" x="6392863" y="5000625"/>
          <p14:tracePt t="189373" x="6410325" y="5000625"/>
          <p14:tracePt t="189381" x="6418263" y="4992688"/>
          <p14:tracePt t="189388" x="6434138" y="4992688"/>
          <p14:tracePt t="189405" x="6442075" y="4992688"/>
          <p14:tracePt t="189433" x="6450013" y="4992688"/>
          <p14:tracePt t="189455" x="6450013" y="4984750"/>
          <p14:tracePt t="189822" x="6442075" y="4984750"/>
          <p14:tracePt t="189831" x="6434138" y="4984750"/>
          <p14:tracePt t="189838" x="6426200" y="4984750"/>
          <p14:tracePt t="189846" x="6418263" y="4984750"/>
          <p14:tracePt t="189861" x="6410325" y="4984750"/>
          <p14:tracePt t="189869" x="6402388" y="4992688"/>
          <p14:tracePt t="190453" x="6402388" y="5000625"/>
          <p14:tracePt t="190460" x="6392863" y="5000625"/>
          <p14:tracePt t="194379" x="0" y="0"/>
        </p14:tracePtLst>
        <p14:tracePtLst>
          <p14:tracePt t="199664" x="7023100" y="4473575"/>
          <p14:tracePt t="199880" x="7031038" y="4473575"/>
          <p14:tracePt t="199889" x="7031038" y="4465638"/>
          <p14:tracePt t="199896" x="7038975" y="4465638"/>
          <p14:tracePt t="199904" x="7054850" y="4457700"/>
          <p14:tracePt t="199911" x="7070725" y="4449763"/>
          <p14:tracePt t="199919" x="7094538" y="4433888"/>
          <p14:tracePt t="199928" x="7110413" y="4425950"/>
          <p14:tracePt t="199933" x="7126288" y="4402138"/>
          <p14:tracePt t="199942" x="7167563" y="4386263"/>
          <p14:tracePt t="199949" x="7191375" y="4370388"/>
          <p14:tracePt t="199957" x="7223125" y="4346575"/>
          <p14:tracePt t="199964" x="7254875" y="4322763"/>
          <p14:tracePt t="199971" x="7294563" y="4306888"/>
          <p14:tracePt t="199979" x="7334250" y="4281488"/>
          <p14:tracePt t="199986" x="7366000" y="4257675"/>
          <p14:tracePt t="199994" x="7397750" y="4233863"/>
          <p14:tracePt t="200001" x="7421563" y="4217988"/>
          <p14:tracePt t="200009" x="7437438" y="4202113"/>
          <p14:tracePt t="200016" x="7445375" y="4202113"/>
          <p14:tracePt t="200024" x="7453313" y="4194175"/>
          <p14:tracePt t="200046" x="7453313" y="4186238"/>
          <p14:tracePt t="200151" x="7453313" y="4178300"/>
          <p14:tracePt t="200158" x="7461250" y="4178300"/>
          <p14:tracePt t="200181" x="7469188" y="4178300"/>
          <p14:tracePt t="200188" x="7485063" y="4178300"/>
          <p14:tracePt t="200197" x="7502525" y="4178300"/>
          <p14:tracePt t="200203" x="7534275" y="4186238"/>
          <p14:tracePt t="200211" x="7581900" y="4210050"/>
          <p14:tracePt t="200219" x="7637463" y="4233863"/>
          <p14:tracePt t="200227" x="7700963" y="4257675"/>
          <p14:tracePt t="200233" x="7756525" y="4281488"/>
          <p14:tracePt t="200241" x="7812088" y="4306888"/>
          <p14:tracePt t="200249" x="7843838" y="4314825"/>
          <p14:tracePt t="200256" x="7893050" y="4330700"/>
          <p14:tracePt t="200264" x="7940675" y="4346575"/>
          <p14:tracePt t="200271" x="7972425" y="4346575"/>
          <p14:tracePt t="200279" x="8004175" y="4354513"/>
          <p14:tracePt t="200286" x="8020050" y="4362450"/>
          <p14:tracePt t="200294" x="8035925" y="4362450"/>
          <p14:tracePt t="200301" x="8051800" y="4362450"/>
          <p14:tracePt t="200317" x="8067675" y="4362450"/>
          <p14:tracePt t="200331" x="8075613" y="4362450"/>
          <p14:tracePt t="200347" x="8083550" y="4362450"/>
          <p14:tracePt t="200354" x="8091488" y="4362450"/>
          <p14:tracePt t="200362" x="8099425" y="4346575"/>
          <p14:tracePt t="200368" x="8107363" y="4338638"/>
          <p14:tracePt t="200377" x="8123238" y="4322763"/>
          <p14:tracePt t="200384" x="8139113" y="4314825"/>
          <p14:tracePt t="200391" x="8162925" y="4291013"/>
          <p14:tracePt t="200398" x="8178800" y="4281488"/>
          <p14:tracePt t="200406" x="8202613" y="4265613"/>
          <p14:tracePt t="200414" x="8226425" y="4257675"/>
          <p14:tracePt t="200421" x="8235950" y="4249738"/>
          <p14:tracePt t="200430" x="8251825" y="4241800"/>
          <p14:tracePt t="200436" x="8275638" y="4233863"/>
          <p14:tracePt t="200443" x="8299450" y="4225925"/>
          <p14:tracePt t="200451" x="8307388" y="4225925"/>
          <p14:tracePt t="200459" x="8323263" y="4217988"/>
          <p14:tracePt t="200466" x="8339138" y="4217988"/>
          <p14:tracePt t="200473" x="8355013" y="4217988"/>
          <p14:tracePt t="200481" x="8378825" y="4217988"/>
          <p14:tracePt t="200489" x="8402638" y="4217988"/>
          <p14:tracePt t="200496" x="8418513" y="4217988"/>
          <p14:tracePt t="200504" x="8426450" y="4217988"/>
          <p14:tracePt t="200514" x="8434388" y="4217988"/>
          <p14:tracePt t="200519" x="8450263" y="4217988"/>
          <p14:tracePt t="200527" x="8466138" y="4217988"/>
          <p14:tracePt t="200534" x="8474075" y="4217988"/>
          <p14:tracePt t="200542" x="8489950" y="4225925"/>
          <p14:tracePt t="200549" x="8513763" y="4233863"/>
          <p14:tracePt t="200556" x="8521700" y="4233863"/>
          <p14:tracePt t="200564" x="8537575" y="4249738"/>
          <p14:tracePt t="200571" x="8553450" y="4249738"/>
          <p14:tracePt t="200580" x="8561388" y="4257675"/>
          <p14:tracePt t="200586" x="8577263" y="4273550"/>
          <p14:tracePt t="200593" x="8602663" y="4291013"/>
          <p14:tracePt t="200601" x="8634413" y="4314825"/>
          <p14:tracePt t="200611" x="8658225" y="4322763"/>
          <p14:tracePt t="200616" x="8674100" y="4338638"/>
          <p14:tracePt t="200624" x="8689975" y="4354513"/>
          <p14:tracePt t="200631" x="8705850" y="4370388"/>
          <p14:tracePt t="200639" x="8721725" y="4378325"/>
          <p14:tracePt t="200646" x="8737600" y="4394200"/>
          <p14:tracePt t="200653" x="8745538" y="4410075"/>
          <p14:tracePt t="200664" x="8745538" y="4418013"/>
          <p14:tracePt t="200669" x="8753475" y="4425950"/>
          <p14:tracePt t="200677" x="8761413" y="4433888"/>
          <p14:tracePt t="200691" x="8761413" y="4449763"/>
          <p14:tracePt t="200699" x="8761413" y="4457700"/>
          <p14:tracePt t="200707" x="8769350" y="4473575"/>
          <p14:tracePt t="200715" x="8769350" y="4489450"/>
          <p14:tracePt t="200721" x="8769350" y="4505325"/>
          <p14:tracePt t="200730" x="8769350" y="4529138"/>
          <p14:tracePt t="200737" x="8769350" y="4552950"/>
          <p14:tracePt t="200744" x="8769350" y="4576763"/>
          <p14:tracePt t="200751" x="8769350" y="4600575"/>
          <p14:tracePt t="200760" x="8769350" y="4624388"/>
          <p14:tracePt t="200767" x="8769350" y="4649788"/>
          <p14:tracePt t="200774" x="8769350" y="4673600"/>
          <p14:tracePt t="200781" x="8769350" y="4689475"/>
          <p14:tracePt t="200789" x="8761413" y="4705350"/>
          <p14:tracePt t="200797" x="8753475" y="4729163"/>
          <p14:tracePt t="200804" x="8745538" y="4745038"/>
          <p14:tracePt t="200813" x="8737600" y="4760913"/>
          <p14:tracePt t="200819" x="8729663" y="4776788"/>
          <p14:tracePt t="200828" x="8721725" y="4784725"/>
          <p14:tracePt t="200834" x="8721725" y="4800600"/>
          <p14:tracePt t="200842" x="8713788" y="4808538"/>
          <p14:tracePt t="200849" x="8697913" y="4816475"/>
          <p14:tracePt t="200857" x="8682038" y="4832350"/>
          <p14:tracePt t="200865" x="8666163" y="4848225"/>
          <p14:tracePt t="200871" x="8650288" y="4872038"/>
          <p14:tracePt t="200880" x="8626475" y="4895850"/>
          <p14:tracePt t="200887" x="8610600" y="4911725"/>
          <p14:tracePt t="200896" x="8577263" y="4943475"/>
          <p14:tracePt t="200901" x="8537575" y="4976813"/>
          <p14:tracePt t="200911" x="8505825" y="5016500"/>
          <p14:tracePt t="200916" x="8482013" y="5032375"/>
          <p14:tracePt t="200924" x="8442325" y="5072063"/>
          <p14:tracePt t="200932" x="8410575" y="5103813"/>
          <p14:tracePt t="200939" x="8386763" y="5127625"/>
          <p14:tracePt t="200947" x="8347075" y="5159375"/>
          <p14:tracePt t="200954" x="8331200" y="5175250"/>
          <p14:tracePt t="200962" x="8299450" y="5191125"/>
          <p14:tracePt t="200970" x="8291513" y="5207000"/>
          <p14:tracePt t="200976" x="8267700" y="5214938"/>
          <p14:tracePt t="200984" x="8251825" y="5230813"/>
          <p14:tracePt t="200992" x="8243888" y="5238750"/>
          <p14:tracePt t="200999" x="8218488" y="5254625"/>
          <p14:tracePt t="201008" x="8186738" y="5270500"/>
          <p14:tracePt t="201014" x="8162925" y="5286375"/>
          <p14:tracePt t="201021" x="8139113" y="5302250"/>
          <p14:tracePt t="201031" x="8107363" y="5319713"/>
          <p14:tracePt t="201037" x="8075613" y="5327650"/>
          <p14:tracePt t="201045" x="8051800" y="5335588"/>
          <p14:tracePt t="201052" x="8004175" y="5343525"/>
          <p14:tracePt t="201062" x="7972425" y="5343525"/>
          <p14:tracePt t="201066" x="7940675" y="5351463"/>
          <p14:tracePt t="201074" x="7916863" y="5359400"/>
          <p14:tracePt t="201083" x="7877175" y="5367338"/>
          <p14:tracePt t="201089" x="7843838" y="5367338"/>
          <p14:tracePt t="201096" x="7820025" y="5375275"/>
          <p14:tracePt t="201104" x="7788275" y="5375275"/>
          <p14:tracePt t="201113" x="7756525" y="5375275"/>
          <p14:tracePt t="201122" x="7724775" y="5375275"/>
          <p14:tracePt t="201126" x="7700963" y="5375275"/>
          <p14:tracePt t="201149" x="7613650" y="5375275"/>
          <p14:tracePt t="201158" x="7581900" y="5367338"/>
          <p14:tracePt t="201164" x="7558088" y="5359400"/>
          <p14:tracePt t="201171" x="7518400" y="5351463"/>
          <p14:tracePt t="201180" x="7493000" y="5351463"/>
          <p14:tracePt t="201187" x="7477125" y="5327650"/>
          <p14:tracePt t="201194" x="7461250" y="5327650"/>
          <p14:tracePt t="201203" x="7437438" y="5319713"/>
          <p14:tracePt t="201210" x="7421563" y="5310188"/>
          <p14:tracePt t="201217" x="7413625" y="5302250"/>
          <p14:tracePt t="201224" x="7405688" y="5286375"/>
          <p14:tracePt t="201235" x="7405688" y="5278438"/>
          <p14:tracePt t="201239" x="7397750" y="5270500"/>
          <p14:tracePt t="201247" x="7389813" y="5262563"/>
          <p14:tracePt t="201255" x="7389813" y="5254625"/>
          <p14:tracePt t="201263" x="7389813" y="5246688"/>
          <p14:tracePt t="201276" x="7389813" y="5238750"/>
          <p14:tracePt t="201284" x="7389813" y="5230813"/>
          <p14:tracePt t="201293" x="7389813" y="5222875"/>
          <p14:tracePt t="201299" x="7389813" y="5207000"/>
          <p14:tracePt t="201307" x="7381875" y="5199063"/>
          <p14:tracePt t="201314" x="7373938" y="5183188"/>
          <p14:tracePt t="201321" x="7373938" y="5159375"/>
          <p14:tracePt t="201331" x="7358063" y="5127625"/>
          <p14:tracePt t="201337" x="7334250" y="5095875"/>
          <p14:tracePt t="201344" x="7310438" y="5056188"/>
          <p14:tracePt t="201351" x="7278688" y="5016500"/>
          <p14:tracePt t="201361" x="7246938" y="4976813"/>
          <p14:tracePt t="201366" x="7215188" y="4951413"/>
          <p14:tracePt t="201374" x="7183438" y="4919663"/>
          <p14:tracePt t="201383" x="7159625" y="4903788"/>
          <p14:tracePt t="201389" x="7143750" y="4887913"/>
          <p14:tracePt t="201398" x="7118350" y="4879975"/>
          <p14:tracePt t="201404" x="7110413" y="4872038"/>
          <p14:tracePt t="201413" x="7102475" y="4864100"/>
          <p14:tracePt t="201419" x="7094538" y="4864100"/>
          <p14:tracePt t="201426" x="7094538" y="4856163"/>
          <p14:tracePt t="201434" x="7086600" y="4856163"/>
          <p14:tracePt t="201443" x="7086600" y="4848225"/>
          <p14:tracePt t="201449" x="7078663" y="4840288"/>
          <p14:tracePt t="201464" x="7078663" y="4832350"/>
          <p14:tracePt t="201471" x="7078663" y="4824413"/>
          <p14:tracePt t="201479" x="7070725" y="4816475"/>
          <p14:tracePt t="201486" x="7062788" y="4792663"/>
          <p14:tracePt t="201494" x="7062788" y="4776788"/>
          <p14:tracePt t="201502" x="7062788" y="4752975"/>
          <p14:tracePt t="201510" x="7054850" y="4737100"/>
          <p14:tracePt t="201516" x="7054850" y="4713288"/>
          <p14:tracePt t="201524" x="7054850" y="4681538"/>
          <p14:tracePt t="201531" x="7054850" y="4641850"/>
          <p14:tracePt t="201539" x="7062788" y="4592638"/>
          <p14:tracePt t="201546" x="7078663" y="4537075"/>
          <p14:tracePt t="201554" x="7094538" y="4473575"/>
          <p14:tracePt t="201564" x="7110413" y="4418013"/>
          <p14:tracePt t="201569" x="7135813" y="4370388"/>
          <p14:tracePt t="201577" x="7151688" y="4330700"/>
          <p14:tracePt t="201584" x="7167563" y="4306888"/>
          <p14:tracePt t="201593" x="7183438" y="4273550"/>
          <p14:tracePt t="201599" x="7199313" y="4249738"/>
          <p14:tracePt t="201607" x="7207250" y="4241800"/>
          <p14:tracePt t="201615" x="7215188" y="4225925"/>
          <p14:tracePt t="201621" x="7231063" y="4217988"/>
          <p14:tracePt t="201630" x="7239000" y="4210050"/>
          <p14:tracePt t="201636" x="7246938" y="4202113"/>
          <p14:tracePt t="201651" x="7254875" y="4194175"/>
          <p14:tracePt t="201935" x="7246938" y="4202113"/>
          <p14:tracePt t="201943" x="7239000" y="4210050"/>
          <p14:tracePt t="201951" x="7231063" y="4217988"/>
          <p14:tracePt t="201959" x="7223125" y="4225925"/>
          <p14:tracePt t="201967" x="7207250" y="4241800"/>
          <p14:tracePt t="201974" x="7199313" y="4249738"/>
          <p14:tracePt t="201981" x="7191375" y="4265613"/>
          <p14:tracePt t="201989" x="7175500" y="4273550"/>
          <p14:tracePt t="201996" x="7167563" y="4281488"/>
          <p14:tracePt t="202004" x="7159625" y="4291013"/>
          <p14:tracePt t="202012" x="7151688" y="4306888"/>
          <p14:tracePt t="202018" x="7135813" y="4314825"/>
          <p14:tracePt t="202027" x="7126288" y="4330700"/>
          <p14:tracePt t="202034" x="7118350" y="4338638"/>
          <p14:tracePt t="202042" x="7110413" y="4354513"/>
          <p14:tracePt t="202056" x="7102475" y="4362450"/>
          <p14:tracePt t="202071" x="7102475" y="4370388"/>
          <p14:tracePt t="202574" x="7094538" y="4378325"/>
          <p14:tracePt t="202581" x="7054850" y="4418013"/>
          <p14:tracePt t="202589" x="7023100" y="4441825"/>
          <p14:tracePt t="202596" x="6983413" y="4473575"/>
          <p14:tracePt t="202604" x="6943725" y="4489450"/>
          <p14:tracePt t="202613" x="6919913" y="4513263"/>
          <p14:tracePt t="202618" x="6880225" y="4545013"/>
          <p14:tracePt t="202627" x="6824663" y="4576763"/>
          <p14:tracePt t="202633" x="6792913" y="4592638"/>
          <p14:tracePt t="202642" x="6759575" y="4600575"/>
          <p14:tracePt t="202649" x="6735763" y="4608513"/>
          <p14:tracePt t="202658" x="6711950" y="4624388"/>
          <p14:tracePt t="202663" x="6688138" y="4633913"/>
          <p14:tracePt t="202671" x="6680200" y="4641850"/>
          <p14:tracePt t="202678" x="6672263" y="4649788"/>
          <p14:tracePt t="202689" x="6648450" y="4657725"/>
          <p14:tracePt t="202701" x="6648450" y="4665663"/>
          <p14:tracePt t="202865" x="6632575" y="4681538"/>
          <p14:tracePt t="202874" x="6624638" y="4705350"/>
          <p14:tracePt t="202881" x="6600825" y="4721225"/>
          <p14:tracePt t="202889" x="6561138" y="4752975"/>
          <p14:tracePt t="202896" x="6521450" y="4784725"/>
          <p14:tracePt t="202904" x="6465888" y="4816475"/>
          <p14:tracePt t="202912" x="6392863" y="4856163"/>
          <p14:tracePt t="202919" x="6305550" y="4903788"/>
          <p14:tracePt t="202927" x="6194425" y="4959350"/>
          <p14:tracePt t="202933" x="6115050" y="5016500"/>
          <p14:tracePt t="202941" x="5978525" y="5072063"/>
          <p14:tracePt t="202950" x="5891213" y="5111750"/>
          <p14:tracePt t="202957" x="5764213" y="5167313"/>
          <p14:tracePt t="202964" x="5643563" y="5214938"/>
          <p14:tracePt t="202971" x="5500688" y="5246688"/>
          <p14:tracePt t="202979" x="5421313" y="5254625"/>
          <p14:tracePt t="202986" x="5349875" y="5262563"/>
          <p14:tracePt t="202994" x="5292725" y="5262563"/>
          <p14:tracePt t="203001" x="5229225" y="5262563"/>
          <p14:tracePt t="203009" x="5173663" y="5262563"/>
          <p14:tracePt t="203018" x="5118100" y="5262563"/>
          <p14:tracePt t="203024" x="5078413" y="5262563"/>
          <p14:tracePt t="203031" x="5030788" y="5262563"/>
          <p14:tracePt t="203039" x="5014913" y="5262563"/>
          <p14:tracePt t="203047" x="4999038" y="5262563"/>
          <p14:tracePt t="203054" x="4991100" y="5262563"/>
          <p14:tracePt t="203062" x="4983163" y="5262563"/>
          <p14:tracePt t="203069" x="4967288" y="5262563"/>
          <p14:tracePt t="203077" x="4959350" y="5262563"/>
          <p14:tracePt t="203083" x="4951413" y="5262563"/>
          <p14:tracePt t="203091" x="4943475" y="5254625"/>
          <p14:tracePt t="203108" x="4933950" y="5246688"/>
          <p14:tracePt t="203114" x="4918075" y="5238750"/>
          <p14:tracePt t="203141" x="4886325" y="5207000"/>
          <p14:tracePt t="203144" x="4862513" y="5191125"/>
          <p14:tracePt t="203160" x="4822825" y="5167313"/>
          <p14:tracePt t="203166" x="4814888" y="5151438"/>
          <p14:tracePt t="203174" x="4799013" y="5151438"/>
          <p14:tracePt t="203181" x="4775200" y="5127625"/>
          <p14:tracePt t="203190" x="4767263" y="5119688"/>
          <p14:tracePt t="203196" x="4743450" y="5111750"/>
          <p14:tracePt t="203206" x="4735513" y="5103813"/>
          <p14:tracePt t="203212" x="4727575" y="5103813"/>
          <p14:tracePt t="203220" x="4719638" y="5087938"/>
          <p14:tracePt t="203233" x="4703763" y="5087938"/>
          <p14:tracePt t="203241" x="4695825" y="5072063"/>
          <p14:tracePt t="203286" x="4695825" y="5064125"/>
          <p14:tracePt t="203294" x="4695825" y="5056188"/>
          <p14:tracePt t="203316" x="4695825" y="5048250"/>
          <p14:tracePt t="203331" x="4695825" y="5040313"/>
          <p14:tracePt t="203340" x="4695825" y="5032375"/>
          <p14:tracePt t="203346" x="4695825" y="5024438"/>
          <p14:tracePt t="203364" x="4695825" y="5016500"/>
          <p14:tracePt t="203522" x="4703763" y="5016500"/>
          <p14:tracePt t="203536" x="4711700" y="5016500"/>
          <p14:tracePt t="203548" x="4719638" y="5016500"/>
          <p14:tracePt t="203561" x="4735513" y="5016500"/>
          <p14:tracePt t="203579" x="4751388" y="5016500"/>
          <p14:tracePt t="203583" x="4759325" y="5016500"/>
          <p14:tracePt t="203586" x="4783138" y="5016500"/>
          <p14:tracePt t="203601" x="4791075" y="5016500"/>
          <p14:tracePt t="203609" x="4814888" y="5016500"/>
          <p14:tracePt t="203616" x="4822825" y="5016500"/>
          <p14:tracePt t="203624" x="4838700" y="5016500"/>
          <p14:tracePt t="203631" x="4846638" y="5016500"/>
          <p14:tracePt t="203640" x="4870450" y="5024438"/>
          <p14:tracePt t="203646" x="4886325" y="5024438"/>
          <p14:tracePt t="203653" x="4910138" y="5032375"/>
          <p14:tracePt t="203661" x="4933950" y="5032375"/>
          <p14:tracePt t="203669" x="4959350" y="5032375"/>
          <p14:tracePt t="203677" x="4999038" y="5040313"/>
          <p14:tracePt t="203684" x="5038725" y="5048250"/>
          <p14:tracePt t="203691" x="5078413" y="5048250"/>
          <p14:tracePt t="203699" x="5102225" y="5056188"/>
          <p14:tracePt t="203707" x="5149850" y="5064125"/>
          <p14:tracePt t="203714" x="5205413" y="5072063"/>
          <p14:tracePt t="203721" x="5245100" y="5080000"/>
          <p14:tracePt t="203729" x="5292725" y="5080000"/>
          <p14:tracePt t="203736" x="5334000" y="5087938"/>
          <p14:tracePt t="203744" x="5397500" y="5087938"/>
          <p14:tracePt t="203751" x="5445125" y="5087938"/>
          <p14:tracePt t="203760" x="5476875" y="5087938"/>
          <p14:tracePt t="203766" x="5524500" y="5095875"/>
          <p14:tracePt t="203774" x="5556250" y="5095875"/>
          <p14:tracePt t="203783" x="5603875" y="5095875"/>
          <p14:tracePt t="203789" x="5643563" y="5103813"/>
          <p14:tracePt t="203796" x="5676900" y="5103813"/>
          <p14:tracePt t="203804" x="5708650" y="5103813"/>
          <p14:tracePt t="203812" x="5740400" y="5103813"/>
          <p14:tracePt t="203819" x="5764213" y="5103813"/>
          <p14:tracePt t="203827" x="5795963" y="5103813"/>
          <p14:tracePt t="203834" x="5827713" y="5103813"/>
          <p14:tracePt t="203841" x="5851525" y="5103813"/>
          <p14:tracePt t="203848" x="5883275" y="5103813"/>
          <p14:tracePt t="203858" x="5907088" y="5103813"/>
          <p14:tracePt t="203864" x="5922963" y="5103813"/>
          <p14:tracePt t="203872" x="5954713" y="5103813"/>
          <p14:tracePt t="203879" x="5978525" y="5103813"/>
          <p14:tracePt t="203887" x="6002338" y="5103813"/>
          <p14:tracePt t="203894" x="6034088" y="5103813"/>
          <p14:tracePt t="203902" x="6067425" y="5103813"/>
          <p14:tracePt t="203910" x="6091238" y="5103813"/>
          <p14:tracePt t="203919" x="6115050" y="5103813"/>
          <p14:tracePt t="203927" x="6146800" y="5103813"/>
          <p14:tracePt t="203932" x="6170613" y="5103813"/>
          <p14:tracePt t="203943" x="6202363" y="5103813"/>
          <p14:tracePt t="203948" x="6226175" y="5103813"/>
          <p14:tracePt t="203956" x="6242050" y="5103813"/>
          <p14:tracePt t="203966" x="6265863" y="5103813"/>
          <p14:tracePt t="203970" x="6289675" y="5103813"/>
          <p14:tracePt t="203978" x="6313488" y="5103813"/>
          <p14:tracePt t="203985" x="6329363" y="5103813"/>
          <p14:tracePt t="203994" x="6361113" y="5103813"/>
          <p14:tracePt t="203999" x="6392863" y="5103813"/>
          <p14:tracePt t="204009" x="6410325" y="5103813"/>
          <p14:tracePt t="204016" x="6418263" y="5103813"/>
          <p14:tracePt t="204023" x="6434138" y="5103813"/>
          <p14:tracePt t="204038" x="6442075" y="5103813"/>
          <p14:tracePt t="204046" x="6450013" y="5103813"/>
          <p14:tracePt t="204053" x="6457950" y="5103813"/>
          <p14:tracePt t="204060" x="6465888" y="5103813"/>
          <p14:tracePt t="204069" x="6473825" y="5103813"/>
          <p14:tracePt t="204076" x="6481763" y="5103813"/>
          <p14:tracePt t="204091" x="6489700" y="5095875"/>
          <p14:tracePt t="204109" x="6497638" y="5095875"/>
          <p14:tracePt t="204182" x="6497638" y="5087938"/>
          <p14:tracePt t="204195" x="6497638" y="5072063"/>
          <p14:tracePt t="204202" x="6481763" y="5072063"/>
          <p14:tracePt t="204210" x="6465888" y="5064125"/>
          <p14:tracePt t="204219" x="6442075" y="5064125"/>
          <p14:tracePt t="204226" x="6410325" y="5056188"/>
          <p14:tracePt t="204232" x="6384925" y="5056188"/>
          <p14:tracePt t="204241" x="6361113" y="5056188"/>
          <p14:tracePt t="204249" x="6313488" y="5056188"/>
          <p14:tracePt t="204257" x="6257925" y="5056188"/>
          <p14:tracePt t="204267" x="6186488" y="5064125"/>
          <p14:tracePt t="204270" x="6115050" y="5072063"/>
          <p14:tracePt t="204279" x="6034088" y="5072063"/>
          <p14:tracePt t="204285" x="5954713" y="5072063"/>
          <p14:tracePt t="204294" x="5891213" y="5072063"/>
          <p14:tracePt t="204300" x="5819775" y="5072063"/>
          <p14:tracePt t="204309" x="5732463" y="5072063"/>
          <p14:tracePt t="204315" x="5659438" y="5072063"/>
          <p14:tracePt t="204326" x="5595938" y="5072063"/>
          <p14:tracePt t="204331" x="5532438" y="5072063"/>
          <p14:tracePt t="204337" x="5492750" y="5072063"/>
          <p14:tracePt t="204346" x="5445125" y="5072063"/>
          <p14:tracePt t="204352" x="5421313" y="5072063"/>
          <p14:tracePt t="204360" x="5397500" y="5072063"/>
          <p14:tracePt t="204370" x="5381625" y="5072063"/>
          <p14:tracePt t="204376" x="5373688" y="5072063"/>
          <p14:tracePt t="204383" x="5365750" y="5072063"/>
          <p14:tracePt t="204411" x="5357813" y="5072063"/>
          <p14:tracePt t="204431" x="5349875" y="5072063"/>
          <p14:tracePt t="204449" x="5341938" y="5072063"/>
          <p14:tracePt t="204459" x="5334000" y="5072063"/>
          <p14:tracePt t="204473" x="5318125" y="5072063"/>
          <p14:tracePt t="204484" x="5310188" y="5072063"/>
          <p14:tracePt t="204487" x="5300663" y="5072063"/>
          <p14:tracePt t="204496" x="5284788" y="5072063"/>
          <p14:tracePt t="204502" x="5268913" y="5072063"/>
          <p14:tracePt t="204511" x="5253038" y="5072063"/>
          <p14:tracePt t="204517" x="5237163" y="5072063"/>
          <p14:tracePt t="204526" x="5213350" y="5072063"/>
          <p14:tracePt t="204532" x="5197475" y="5072063"/>
          <p14:tracePt t="204541" x="5173663" y="5072063"/>
          <p14:tracePt t="204547" x="5165725" y="5072063"/>
          <p14:tracePt t="204554" x="5149850" y="5072063"/>
          <p14:tracePt t="204561" x="5133975" y="5072063"/>
          <p14:tracePt t="204569" x="5126038" y="5072063"/>
          <p14:tracePt t="204576" x="5118100" y="5072063"/>
          <p14:tracePt t="204583" x="5110163" y="5072063"/>
          <p14:tracePt t="204592" x="5102225" y="5072063"/>
          <p14:tracePt t="204599" x="5094288" y="5072063"/>
          <p14:tracePt t="204652" x="5086350" y="5072063"/>
          <p14:tracePt t="204780" x="5094288" y="5072063"/>
          <p14:tracePt t="204786" x="5118100" y="5072063"/>
          <p14:tracePt t="204794" x="5141913" y="5072063"/>
          <p14:tracePt t="204801" x="5173663" y="5072063"/>
          <p14:tracePt t="204812" x="5221288" y="5072063"/>
          <p14:tracePt t="204817" x="5253038" y="5064125"/>
          <p14:tracePt t="204824" x="5326063" y="5064125"/>
          <p14:tracePt t="204831" x="5389563" y="5064125"/>
          <p14:tracePt t="204841" x="5468938" y="5064125"/>
          <p14:tracePt t="204847" x="5548313" y="5064125"/>
          <p14:tracePt t="204854" x="5635625" y="5064125"/>
          <p14:tracePt t="204862" x="5732463" y="5064125"/>
          <p14:tracePt t="204869" x="5827713" y="5064125"/>
          <p14:tracePt t="204877" x="5891213" y="5064125"/>
          <p14:tracePt t="204884" x="5986463" y="5064125"/>
          <p14:tracePt t="204894" x="6091238" y="5064125"/>
          <p14:tracePt t="204899" x="6186488" y="5064125"/>
          <p14:tracePt t="204909" x="6273800" y="5064125"/>
          <p14:tracePt t="204914" x="6345238" y="5064125"/>
          <p14:tracePt t="204922" x="6402388" y="5064125"/>
          <p14:tracePt t="204929" x="6434138" y="5064125"/>
          <p14:tracePt t="204937" x="6465888" y="5064125"/>
          <p14:tracePt t="204944" x="6489700" y="5064125"/>
          <p14:tracePt t="204951" x="6505575" y="5064125"/>
          <p14:tracePt t="204959" x="6513513" y="5064125"/>
          <p14:tracePt t="204966" x="6521450" y="5064125"/>
          <p14:tracePt t="204981" x="6529388" y="5064125"/>
          <p14:tracePt t="204996" x="6537325" y="5064125"/>
          <p14:tracePt t="205019" x="6545263" y="5064125"/>
          <p14:tracePt t="205034" x="6545263" y="5056188"/>
          <p14:tracePt t="205043" x="6553200" y="5056188"/>
          <p14:tracePt t="205057" x="6569075" y="5048250"/>
          <p14:tracePt t="205072" x="6577013" y="5040313"/>
          <p14:tracePt t="205087" x="6592888" y="5040313"/>
          <p14:tracePt t="205101" x="6600825" y="5032375"/>
          <p14:tracePt t="205685" x="6600825" y="5024438"/>
          <p14:tracePt t="205710" x="6600825" y="5016500"/>
          <p14:tracePt t="205790" x="6600825" y="5008563"/>
          <p14:tracePt t="205896" x="6600825" y="5000625"/>
          <p14:tracePt t="206593" x="6569075" y="5008563"/>
          <p14:tracePt t="206600" x="6497638" y="5032375"/>
          <p14:tracePt t="206608" x="6426200" y="5064125"/>
          <p14:tracePt t="206615" x="6337300" y="5095875"/>
          <p14:tracePt t="206623" x="6257925" y="5119688"/>
          <p14:tracePt t="206631" x="6162675" y="5135563"/>
          <p14:tracePt t="206639" x="6083300" y="5151438"/>
          <p14:tracePt t="206646" x="6010275" y="5159375"/>
          <p14:tracePt t="206655" x="5930900" y="5183188"/>
          <p14:tracePt t="206661" x="5867400" y="5199063"/>
          <p14:tracePt t="206669" x="5803900" y="5207000"/>
          <p14:tracePt t="206676" x="5748338" y="5214938"/>
          <p14:tracePt t="206684" x="5700713" y="5214938"/>
          <p14:tracePt t="206691" x="5659438" y="5230813"/>
          <p14:tracePt t="206699" x="5627688" y="5230813"/>
          <p14:tracePt t="206707" x="5611813" y="5238750"/>
          <p14:tracePt t="206714" x="5603875" y="5246688"/>
          <p14:tracePt t="206722" x="5595938" y="5246688"/>
          <p14:tracePt t="206804" x="5595938" y="5238750"/>
          <p14:tracePt t="206811" x="5588000" y="5230813"/>
          <p14:tracePt t="206819" x="5580063" y="5222875"/>
          <p14:tracePt t="206826" x="5572125" y="5222875"/>
          <p14:tracePt t="206833" x="5564188" y="5199063"/>
          <p14:tracePt t="206841" x="5548313" y="5191125"/>
          <p14:tracePt t="206848" x="5532438" y="5175250"/>
          <p14:tracePt t="206858" x="5516563" y="5167313"/>
          <p14:tracePt t="206863" x="5500688" y="5159375"/>
          <p14:tracePt t="206872" x="5476875" y="5151438"/>
          <p14:tracePt t="206878" x="5453063" y="5151438"/>
          <p14:tracePt t="206887" x="5421313" y="5151438"/>
          <p14:tracePt t="206893" x="5389563" y="5143500"/>
          <p14:tracePt t="206901" x="5357813" y="5143500"/>
          <p14:tracePt t="206908" x="5300663" y="5143500"/>
          <p14:tracePt t="206916" x="5253038" y="5135563"/>
          <p14:tracePt t="206924" x="5213350" y="5135563"/>
          <p14:tracePt t="206931" x="5181600" y="5127625"/>
          <p14:tracePt t="206939" x="5157788" y="5127625"/>
          <p14:tracePt t="206946" x="5141913" y="5127625"/>
          <p14:tracePt t="206955" x="5118100" y="5119688"/>
          <p14:tracePt t="206969" x="5110163" y="5119688"/>
          <p14:tracePt t="207215" x="5102225" y="5119688"/>
          <p14:tracePt t="207223" x="5094288" y="5119688"/>
          <p14:tracePt t="207231" x="5078413" y="5119688"/>
          <p14:tracePt t="207239" x="5054600" y="5119688"/>
          <p14:tracePt t="207246" x="5022850" y="5119688"/>
          <p14:tracePt t="207254" x="4983163" y="5119688"/>
          <p14:tracePt t="207261" x="4918075" y="5127625"/>
          <p14:tracePt t="207269" x="4862513" y="5135563"/>
          <p14:tracePt t="207277" x="4814888" y="5143500"/>
          <p14:tracePt t="207284" x="4775200" y="5151438"/>
          <p14:tracePt t="207291" x="4703763" y="5159375"/>
          <p14:tracePt t="207298" x="4672013" y="5167313"/>
          <p14:tracePt t="207307" x="4640263" y="5167313"/>
          <p14:tracePt t="207314" x="4624388" y="5175250"/>
          <p14:tracePt t="207321" x="4608513" y="5175250"/>
          <p14:tracePt t="207337" x="4600575" y="5175250"/>
          <p14:tracePt t="207920" x="4608513" y="5175250"/>
          <p14:tracePt t="207929" x="4616450" y="5175250"/>
          <p14:tracePt t="207939" x="4624388" y="5175250"/>
          <p14:tracePt t="207944" x="4640263" y="5183188"/>
          <p14:tracePt t="207951" x="4664075" y="5183188"/>
          <p14:tracePt t="207959" x="4687888" y="5183188"/>
          <p14:tracePt t="207966" x="4719638" y="5183188"/>
          <p14:tracePt t="207974" x="4743450" y="5183188"/>
          <p14:tracePt t="207981" x="4783138" y="5183188"/>
          <p14:tracePt t="207989" x="4814888" y="5183188"/>
          <p14:tracePt t="207996" x="4846638" y="5183188"/>
          <p14:tracePt t="208004" x="4878388" y="5183188"/>
          <p14:tracePt t="208011" x="4926013" y="5183188"/>
          <p14:tracePt t="208019" x="4959350" y="5183188"/>
          <p14:tracePt t="208026" x="4991100" y="5183188"/>
          <p14:tracePt t="208034" x="5038725" y="5175250"/>
          <p14:tracePt t="208041" x="5086350" y="5175250"/>
          <p14:tracePt t="208049" x="5133975" y="5175250"/>
          <p14:tracePt t="208057" x="5165725" y="5167313"/>
          <p14:tracePt t="208064" x="5213350" y="5167313"/>
          <p14:tracePt t="208072" x="5237163" y="5167313"/>
          <p14:tracePt t="208078" x="5260975" y="5167313"/>
          <p14:tracePt t="208087" x="5284788" y="5167313"/>
          <p14:tracePt t="208094" x="5310188" y="5167313"/>
          <p14:tracePt t="208101" x="5334000" y="5167313"/>
          <p14:tracePt t="208108" x="5357813" y="5167313"/>
          <p14:tracePt t="208116" x="5381625" y="5159375"/>
          <p14:tracePt t="208123" x="5405438" y="5159375"/>
          <p14:tracePt t="208131" x="5421313" y="5159375"/>
          <p14:tracePt t="208141" x="5445125" y="5159375"/>
          <p14:tracePt t="208146" x="5468938" y="5159375"/>
          <p14:tracePt t="208154" x="5492750" y="5159375"/>
          <p14:tracePt t="208161" x="5524500" y="5159375"/>
          <p14:tracePt t="208170" x="5556250" y="5159375"/>
          <p14:tracePt t="208176" x="5595938" y="5159375"/>
          <p14:tracePt t="208183" x="5635625" y="5159375"/>
          <p14:tracePt t="208191" x="5676900" y="5159375"/>
          <p14:tracePt t="208198" x="5716588" y="5159375"/>
          <p14:tracePt t="208207" x="5748338" y="5159375"/>
          <p14:tracePt t="208214" x="5795963" y="5159375"/>
          <p14:tracePt t="208221" x="5835650" y="5159375"/>
          <p14:tracePt t="208228" x="5883275" y="5159375"/>
          <p14:tracePt t="208237" x="5915025" y="5159375"/>
          <p14:tracePt t="208244" x="5946775" y="5159375"/>
          <p14:tracePt t="208251" x="5970588" y="5159375"/>
          <p14:tracePt t="208259" x="6010275" y="5159375"/>
          <p14:tracePt t="208266" x="6067425" y="5159375"/>
          <p14:tracePt t="208274" x="6107113" y="5159375"/>
          <p14:tracePt t="208281" x="6154738" y="5159375"/>
          <p14:tracePt t="208289" x="6186488" y="5159375"/>
          <p14:tracePt t="208296" x="6226175" y="5151438"/>
          <p14:tracePt t="208303" x="6265863" y="5151438"/>
          <p14:tracePt t="208311" x="6281738" y="5151438"/>
          <p14:tracePt t="208320" x="6313488" y="5151438"/>
          <p14:tracePt t="208326" x="6353175" y="5151438"/>
          <p14:tracePt t="208333" x="6384925" y="5151438"/>
          <p14:tracePt t="208341" x="6410325" y="5151438"/>
          <p14:tracePt t="208349" x="6442075" y="5151438"/>
          <p14:tracePt t="208356" x="6457950" y="5151438"/>
          <p14:tracePt t="208364" x="6489700" y="5151438"/>
          <p14:tracePt t="208372" x="6497638" y="5151438"/>
          <p14:tracePt t="208379" x="6505575" y="5151438"/>
          <p14:tracePt t="208393" x="6513513" y="5151438"/>
          <p14:tracePt t="212402" x="0" y="0"/>
        </p14:tracePtLst>
        <p14:tracePtLst>
          <p14:tracePt t="226351" x="5659438" y="4911725"/>
          <p14:tracePt t="226484" x="5667375" y="4911725"/>
          <p14:tracePt t="226499" x="5676900" y="4911725"/>
          <p14:tracePt t="226507" x="5692775" y="4911725"/>
          <p14:tracePt t="226515" x="5708650" y="4919663"/>
          <p14:tracePt t="226522" x="5724525" y="4919663"/>
          <p14:tracePt t="226530" x="5740400" y="4919663"/>
          <p14:tracePt t="226538" x="5756275" y="4919663"/>
          <p14:tracePt t="226545" x="5772150" y="4919663"/>
          <p14:tracePt t="226552" x="5795963" y="4927600"/>
          <p14:tracePt t="226560" x="5811838" y="4927600"/>
          <p14:tracePt t="226567" x="5827713" y="4927600"/>
          <p14:tracePt t="226574" x="5835650" y="4927600"/>
          <p14:tracePt t="226582" x="5843588" y="4927600"/>
          <p14:tracePt t="226591" x="5851525" y="4935538"/>
          <p14:tracePt t="226597" x="5859463" y="4935538"/>
          <p14:tracePt t="226627" x="5867400" y="4935538"/>
          <p14:tracePt t="226829" x="5875338" y="4935538"/>
          <p14:tracePt t="226852" x="5891213" y="4935538"/>
          <p14:tracePt t="226867" x="5899150" y="4935538"/>
          <p14:tracePt t="226875" x="5907088" y="4935538"/>
          <p14:tracePt t="226882" x="5922963" y="4943475"/>
          <p14:tracePt t="226897" x="5938838" y="4943475"/>
          <p14:tracePt t="226912" x="5946775" y="4943475"/>
          <p14:tracePt t="227766" x="5930900" y="4951413"/>
          <p14:tracePt t="227774" x="5915025" y="4951413"/>
          <p14:tracePt t="227782" x="5899150" y="4951413"/>
          <p14:tracePt t="227790" x="5891213" y="4959350"/>
          <p14:tracePt t="227797" x="5875338" y="4967288"/>
          <p14:tracePt t="227805" x="5867400" y="4967288"/>
          <p14:tracePt t="227812" x="5851525" y="4967288"/>
          <p14:tracePt t="227820" x="5843588" y="4967288"/>
          <p14:tracePt t="227827" x="5827713" y="4967288"/>
          <p14:tracePt t="227834" x="5819775" y="4967288"/>
          <p14:tracePt t="227842" x="5811838" y="4967288"/>
          <p14:tracePt t="227850" x="5803900" y="4967288"/>
          <p14:tracePt t="227864" x="5795963" y="4967288"/>
          <p14:tracePt t="227888" x="5788025" y="4967288"/>
          <p14:tracePt t="227918" x="5780088" y="4967288"/>
          <p14:tracePt t="227932" x="5772150" y="4967288"/>
          <p14:tracePt t="227940" x="5764213" y="4959350"/>
          <p14:tracePt t="227950" x="5756275" y="4959350"/>
          <p14:tracePt t="227955" x="5748338" y="4959350"/>
          <p14:tracePt t="227962" x="5732463" y="4951413"/>
          <p14:tracePt t="227970" x="5716588" y="4951413"/>
          <p14:tracePt t="227978" x="5708650" y="4951413"/>
          <p14:tracePt t="227985" x="5692775" y="4943475"/>
          <p14:tracePt t="227992" x="5676900" y="4943475"/>
          <p14:tracePt t="228000" x="5659438" y="4943475"/>
          <p14:tracePt t="228008" x="5643563" y="4935538"/>
          <p14:tracePt t="228015" x="5635625" y="4935538"/>
          <p14:tracePt t="228023" x="5627688" y="4935538"/>
          <p14:tracePt t="228696" x="5619750" y="4935538"/>
          <p14:tracePt t="228705" x="5588000" y="4935538"/>
          <p14:tracePt t="228712" x="5564188" y="4935538"/>
          <p14:tracePt t="228719" x="5524500" y="4943475"/>
          <p14:tracePt t="228727" x="5484813" y="4951413"/>
          <p14:tracePt t="228735" x="5437188" y="4959350"/>
          <p14:tracePt t="228742" x="5389563" y="4967288"/>
          <p14:tracePt t="228750" x="5349875" y="4976813"/>
          <p14:tracePt t="228757" x="5300663" y="4984750"/>
          <p14:tracePt t="228765" x="5245100" y="4992688"/>
          <p14:tracePt t="228773" x="5221288" y="4992688"/>
          <p14:tracePt t="228779" x="5197475" y="4992688"/>
          <p14:tracePt t="228787" x="5189538" y="5000625"/>
          <p14:tracePt t="229026" x="5181600" y="5000625"/>
          <p14:tracePt t="229043" x="5181600" y="5008563"/>
          <p14:tracePt t="229049" x="5173663" y="5008563"/>
          <p14:tracePt t="229064" x="5165725" y="5008563"/>
          <p14:tracePt t="229072" x="5157788" y="5008563"/>
          <p14:tracePt t="229080" x="5141913" y="5008563"/>
          <p14:tracePt t="229095" x="5126038" y="5016500"/>
          <p14:tracePt t="229103" x="5118100" y="5016500"/>
          <p14:tracePt t="229117" x="5102225" y="5024438"/>
          <p14:tracePt t="229401" x="5110163" y="5024438"/>
          <p14:tracePt t="229432" x="5118100" y="5024438"/>
          <p14:tracePt t="229619" x="5126038" y="5024438"/>
          <p14:tracePt t="229627" x="5133975" y="5024438"/>
          <p14:tracePt t="229636" x="5141913" y="5024438"/>
          <p14:tracePt t="229642" x="5149850" y="5024438"/>
          <p14:tracePt t="229649" x="5157788" y="5024438"/>
          <p14:tracePt t="229657" x="5165725" y="5024438"/>
          <p14:tracePt t="229672" x="5173663" y="5024438"/>
          <p14:tracePt t="229695" x="5181600" y="5024438"/>
          <p14:tracePt t="229799" x="5189538" y="5024438"/>
          <p14:tracePt t="229816" x="5197475" y="5024438"/>
          <p14:tracePt t="229822" x="5213350" y="5024438"/>
          <p14:tracePt t="229830" x="5237163" y="5024438"/>
          <p14:tracePt t="229838" x="5268913" y="5024438"/>
          <p14:tracePt t="229844" x="5300663" y="5024438"/>
          <p14:tracePt t="229853" x="5326063" y="5024438"/>
          <p14:tracePt t="229860" x="5357813" y="5024438"/>
          <p14:tracePt t="229868" x="5397500" y="5032375"/>
          <p14:tracePt t="229875" x="5437188" y="5032375"/>
          <p14:tracePt t="229882" x="5476875" y="5032375"/>
          <p14:tracePt t="229890" x="5516563" y="5032375"/>
          <p14:tracePt t="229897" x="5540375" y="5032375"/>
          <p14:tracePt t="229905" x="5564188" y="5032375"/>
          <p14:tracePt t="229912" x="5595938" y="5032375"/>
          <p14:tracePt t="229920" x="5603875" y="5032375"/>
          <p14:tracePt t="229942" x="5611813" y="5032375"/>
          <p14:tracePt t="230018" x="5619750" y="5032375"/>
          <p14:tracePt t="230033" x="5627688" y="5032375"/>
          <p14:tracePt t="230048" x="5635625" y="5032375"/>
          <p14:tracePt t="230057" x="5643563" y="5032375"/>
          <p14:tracePt t="230063" x="5651500" y="5032375"/>
          <p14:tracePt t="230079" x="5659438" y="5032375"/>
          <p14:tracePt t="230087" x="5667375" y="5032375"/>
          <p14:tracePt t="230102" x="5684838" y="5032375"/>
          <p14:tracePt t="230108" x="5708650" y="5040313"/>
          <p14:tracePt t="230125" x="5716588" y="5040313"/>
          <p14:tracePt t="230332" x="5732463" y="5048250"/>
          <p14:tracePt t="230340" x="5740400" y="5048250"/>
          <p14:tracePt t="230347" x="5756275" y="5048250"/>
          <p14:tracePt t="230355" x="5780088" y="5056188"/>
          <p14:tracePt t="230362" x="5795963" y="5056188"/>
          <p14:tracePt t="230370" x="5843588" y="5064125"/>
          <p14:tracePt t="230377" x="5883275" y="5064125"/>
          <p14:tracePt t="230385" x="5922963" y="5064125"/>
          <p14:tracePt t="230392" x="5962650" y="5064125"/>
          <p14:tracePt t="230400" x="6002338" y="5064125"/>
          <p14:tracePt t="230408" x="6043613" y="5064125"/>
          <p14:tracePt t="230415" x="6083300" y="5064125"/>
          <p14:tracePt t="230422" x="6099175" y="5064125"/>
          <p14:tracePt t="230430" x="6122988" y="5064125"/>
          <p14:tracePt t="230438" x="6130925" y="5064125"/>
          <p14:tracePt t="230445" x="6138863" y="5064125"/>
          <p14:tracePt t="230452" x="6146800" y="5064125"/>
          <p14:tracePt t="230468" x="6154738" y="5064125"/>
          <p14:tracePt t="230887" x="6154738" y="5056188"/>
          <p14:tracePt t="230903" x="6146800" y="5048250"/>
          <p14:tracePt t="230918" x="6130925" y="5040313"/>
          <p14:tracePt t="230934" x="6122988" y="5040313"/>
          <p14:tracePt t="230939" x="6122988" y="5032375"/>
          <p14:tracePt t="230948" x="6115050" y="5032375"/>
          <p14:tracePt t="230954" x="6115050" y="5024438"/>
          <p14:tracePt t="231906" x="6107113" y="5024438"/>
          <p14:tracePt t="231915" x="6099175" y="5032375"/>
          <p14:tracePt t="231922" x="6091238" y="5032375"/>
          <p14:tracePt t="231930" x="6075363" y="5040313"/>
          <p14:tracePt t="231937" x="6059488" y="5056188"/>
          <p14:tracePt t="231944" x="6043613" y="5072063"/>
          <p14:tracePt t="231952" x="6018213" y="5072063"/>
          <p14:tracePt t="231960" x="5986463" y="5087938"/>
          <p14:tracePt t="231968" x="5962650" y="5103813"/>
          <p14:tracePt t="231975" x="5946775" y="5111750"/>
          <p14:tracePt t="231984" x="5930900" y="5119688"/>
          <p14:tracePt t="231989" x="5899150" y="5127625"/>
          <p14:tracePt t="231997" x="5883275" y="5127625"/>
          <p14:tracePt t="232004" x="5859463" y="5135563"/>
          <p14:tracePt t="232012" x="5843588" y="5135563"/>
          <p14:tracePt t="232021" x="5827713" y="5135563"/>
          <p14:tracePt t="232027" x="5803900" y="5135563"/>
          <p14:tracePt t="232035" x="5780088" y="5135563"/>
          <p14:tracePt t="232042" x="5748338" y="5135563"/>
          <p14:tracePt t="232051" x="5724525" y="5135563"/>
          <p14:tracePt t="232057" x="5708650" y="5135563"/>
          <p14:tracePt t="232065" x="5684838" y="5135563"/>
          <p14:tracePt t="232072" x="5667375" y="5135563"/>
          <p14:tracePt t="232080" x="5643563" y="5135563"/>
          <p14:tracePt t="232087" x="5619750" y="5135563"/>
          <p14:tracePt t="232094" x="5603875" y="5135563"/>
          <p14:tracePt t="232102" x="5588000" y="5135563"/>
          <p14:tracePt t="232110" x="5572125" y="5135563"/>
          <p14:tracePt t="232117" x="5564188" y="5135563"/>
          <p14:tracePt t="232125" x="5540375" y="5127625"/>
          <p14:tracePt t="232132" x="5524500" y="5127625"/>
          <p14:tracePt t="232139" x="5500688" y="5119688"/>
          <p14:tracePt t="232154" x="5468938" y="5119688"/>
          <p14:tracePt t="232155" x="5453063" y="5119688"/>
          <p14:tracePt t="232162" x="5421313" y="5119688"/>
          <p14:tracePt t="232170" x="5397500" y="5119688"/>
          <p14:tracePt t="232178" x="5373688" y="5119688"/>
          <p14:tracePt t="232185" x="5341938" y="5119688"/>
          <p14:tracePt t="232192" x="5318125" y="5119688"/>
          <p14:tracePt t="232201" x="5284788" y="5119688"/>
          <p14:tracePt t="232207" x="5268913" y="5119688"/>
          <p14:tracePt t="232215" x="5229225" y="5119688"/>
          <p14:tracePt t="232222" x="5205413" y="5111750"/>
          <p14:tracePt t="232230" x="5173663" y="5111750"/>
          <p14:tracePt t="232237" x="5141913" y="5111750"/>
          <p14:tracePt t="232244" x="5118100" y="5111750"/>
          <p14:tracePt t="232252" x="5086350" y="5111750"/>
          <p14:tracePt t="232260" x="5062538" y="5111750"/>
          <p14:tracePt t="232268" x="5038725" y="5111750"/>
          <p14:tracePt t="232274" x="5014913" y="5111750"/>
          <p14:tracePt t="232282" x="4991100" y="5111750"/>
          <p14:tracePt t="232289" x="4967288" y="5111750"/>
          <p14:tracePt t="232297" x="4951413" y="5111750"/>
          <p14:tracePt t="232304" x="4926013" y="5111750"/>
          <p14:tracePt t="232312" x="4910138" y="5111750"/>
          <p14:tracePt t="232320" x="4902200" y="5103813"/>
          <p14:tracePt t="232327" x="4886325" y="5103813"/>
          <p14:tracePt t="232335" x="4878388" y="5103813"/>
          <p14:tracePt t="232342" x="4854575" y="5095875"/>
          <p14:tracePt t="232357" x="4846638" y="5095875"/>
          <p14:tracePt t="232372" x="4838700" y="5095875"/>
          <p14:tracePt t="232387" x="4830763" y="5095875"/>
          <p14:tracePt t="232464" x="4822825" y="5095875"/>
          <p14:tracePt t="232568" x="4822825" y="5087938"/>
          <p14:tracePt t="232622" x="4822825" y="5080000"/>
          <p14:tracePt t="232635" x="4830763" y="5080000"/>
          <p14:tracePt t="232644" x="4838700" y="5080000"/>
          <p14:tracePt t="232654" x="4846638" y="5072063"/>
          <p14:tracePt t="232666" x="4862513" y="5072063"/>
          <p14:tracePt t="232673" x="4870450" y="5072063"/>
          <p14:tracePt t="232681" x="4886325" y="5072063"/>
          <p14:tracePt t="232692" x="4894263" y="5072063"/>
          <p14:tracePt t="232696" x="4902200" y="5072063"/>
          <p14:tracePt t="232703" x="4918075" y="5072063"/>
          <p14:tracePt t="232711" x="4933950" y="5072063"/>
          <p14:tracePt t="232719" x="4951413" y="5072063"/>
          <p14:tracePt t="232727" x="4975225" y="5072063"/>
          <p14:tracePt t="232736" x="4999038" y="5072063"/>
          <p14:tracePt t="232741" x="5022850" y="5072063"/>
          <p14:tracePt t="232749" x="5046663" y="5080000"/>
          <p14:tracePt t="232756" x="5094288" y="5080000"/>
          <p14:tracePt t="232767" x="5133975" y="5087938"/>
          <p14:tracePt t="232772" x="5181600" y="5087938"/>
          <p14:tracePt t="232778" x="5221288" y="5087938"/>
          <p14:tracePt t="232785" x="5268913" y="5095875"/>
          <p14:tracePt t="232793" x="5300663" y="5095875"/>
          <p14:tracePt t="232803" x="5341938" y="5095875"/>
          <p14:tracePt t="232808" x="5389563" y="5095875"/>
          <p14:tracePt t="232816" x="5429250" y="5095875"/>
          <p14:tracePt t="232823" x="5476875" y="5095875"/>
          <p14:tracePt t="232831" x="5508625" y="5103813"/>
          <p14:tracePt t="232840" x="5540375" y="5103813"/>
          <p14:tracePt t="232845" x="5572125" y="5103813"/>
          <p14:tracePt t="232854" x="5603875" y="5103813"/>
          <p14:tracePt t="232861" x="5643563" y="5111750"/>
          <p14:tracePt t="232868" x="5676900" y="5111750"/>
          <p14:tracePt t="232877" x="5700713" y="5111750"/>
          <p14:tracePt t="232885" x="5732463" y="5111750"/>
          <p14:tracePt t="232891" x="5780088" y="5111750"/>
          <p14:tracePt t="232897" x="5795963" y="5111750"/>
          <p14:tracePt t="232905" x="5819775" y="5111750"/>
          <p14:tracePt t="232913" x="5827713" y="5111750"/>
          <p14:tracePt t="232920" x="5843588" y="5111750"/>
          <p14:tracePt t="232927" x="5851525" y="5111750"/>
          <p14:tracePt t="232937" x="5867400" y="5111750"/>
          <p14:tracePt t="232952" x="5875338" y="5111750"/>
          <p14:tracePt t="232957" x="5883275" y="5111750"/>
          <p14:tracePt t="232965" x="5891213" y="5111750"/>
          <p14:tracePt t="232972" x="5899150" y="5111750"/>
          <p14:tracePt t="232980" x="5899150" y="5103813"/>
          <p14:tracePt t="232988" x="5915025" y="5103813"/>
          <p14:tracePt t="233003" x="5922963" y="5103813"/>
          <p14:tracePt t="233017" x="5930900" y="5095875"/>
          <p14:tracePt t="233025" x="5938838" y="5095875"/>
          <p14:tracePt t="233034" x="5946775" y="5095875"/>
          <p14:tracePt t="233040" x="5954713" y="5087938"/>
          <p14:tracePt t="233055" x="5962650" y="5087938"/>
          <p14:tracePt t="233064" x="5970588" y="5087938"/>
          <p14:tracePt t="233072" x="5978525" y="5080000"/>
          <p14:tracePt t="233078" x="5978525" y="5072063"/>
          <p14:tracePt t="233087" x="5986463" y="5072063"/>
          <p14:tracePt t="233103" x="5994400" y="5072063"/>
          <p14:tracePt t="233108" x="6002338" y="5072063"/>
          <p14:tracePt t="234089" x="5994400" y="5064125"/>
          <p14:tracePt t="234098" x="5978525" y="5056188"/>
          <p14:tracePt t="234105" x="5954713" y="5056188"/>
          <p14:tracePt t="234112" x="5922963" y="5048250"/>
          <p14:tracePt t="234120" x="5891213" y="5040313"/>
          <p14:tracePt t="234127" x="5851525" y="5040313"/>
          <p14:tracePt t="234153" x="5724525" y="5024438"/>
          <p14:tracePt t="234157" x="5667375" y="5024438"/>
          <p14:tracePt t="234165" x="5627688" y="5016500"/>
          <p14:tracePt t="234172" x="5580063" y="5016500"/>
          <p14:tracePt t="234181" x="5540375" y="5008563"/>
          <p14:tracePt t="234187" x="5492750" y="5000625"/>
          <p14:tracePt t="234195" x="5461000" y="5000625"/>
          <p14:tracePt t="234202" x="5413375" y="4992688"/>
          <p14:tracePt t="234210" x="5365750" y="4992688"/>
          <p14:tracePt t="234219" x="5318125" y="4992688"/>
          <p14:tracePt t="234225" x="5260975" y="4992688"/>
          <p14:tracePt t="234232" x="5197475" y="4984750"/>
          <p14:tracePt t="234240" x="5157788" y="4984750"/>
          <p14:tracePt t="234248" x="5110163" y="4984750"/>
          <p14:tracePt t="234255" x="5078413" y="4984750"/>
          <p14:tracePt t="234262" x="5054600" y="4984750"/>
          <p14:tracePt t="234270" x="5022850" y="4984750"/>
          <p14:tracePt t="234277" x="5006975" y="4984750"/>
          <p14:tracePt t="234285" x="4999038" y="4984750"/>
          <p14:tracePt t="234292" x="4991100" y="4984750"/>
          <p14:tracePt t="234300" x="4983163" y="4984750"/>
          <p14:tracePt t="234531" x="4983163" y="4976813"/>
          <p14:tracePt t="234548" x="4983163" y="4967288"/>
          <p14:tracePt t="234562" x="4975225" y="4959350"/>
          <p14:tracePt t="234577" x="4975225" y="4943475"/>
          <p14:tracePt t="234585" x="4967288" y="4943475"/>
          <p14:tracePt t="234592" x="4967288" y="4935538"/>
          <p14:tracePt t="234600" x="4959350" y="4935538"/>
          <p14:tracePt t="234607" x="4951413" y="4919663"/>
          <p14:tracePt t="234615" x="4943475" y="4911725"/>
          <p14:tracePt t="234630" x="4926013" y="4903788"/>
          <p14:tracePt t="234637" x="4918075" y="4895850"/>
          <p14:tracePt t="234645" x="4910138" y="4887913"/>
          <p14:tracePt t="234906" x="4910138" y="4879975"/>
          <p14:tracePt t="234951" x="4910138" y="4872038"/>
          <p14:tracePt t="234968" x="4910138" y="4864100"/>
          <p14:tracePt t="234982" x="4910138" y="4856163"/>
          <p14:tracePt t="234991" x="4910138" y="4848225"/>
          <p14:tracePt t="235829" x="4902200" y="4848225"/>
          <p14:tracePt t="235844" x="4886325" y="4856163"/>
          <p14:tracePt t="235852" x="4878388" y="4856163"/>
          <p14:tracePt t="235862" x="4870450" y="4864100"/>
          <p14:tracePt t="235875" x="4862513" y="4872038"/>
          <p14:tracePt t="235883" x="4862513" y="4879975"/>
          <p14:tracePt t="235890" x="4862513" y="4887913"/>
          <p14:tracePt t="235898" x="4862513" y="4895850"/>
          <p14:tracePt t="235905" x="4862513" y="4903788"/>
          <p14:tracePt t="235937" x="4862513" y="4911725"/>
          <p14:tracePt t="235987" x="4870450" y="4919663"/>
          <p14:tracePt t="235995" x="4886325" y="4919663"/>
          <p14:tracePt t="236002" x="4894263" y="4919663"/>
          <p14:tracePt t="236010" x="4918075" y="4919663"/>
          <p14:tracePt t="236017" x="4943475" y="4919663"/>
          <p14:tracePt t="236025" x="4983163" y="4919663"/>
          <p14:tracePt t="236033" x="5014913" y="4919663"/>
          <p14:tracePt t="236039" x="5070475" y="4919663"/>
          <p14:tracePt t="236049" x="5118100" y="4911725"/>
          <p14:tracePt t="236054" x="5165725" y="4911725"/>
          <p14:tracePt t="236062" x="5237163" y="4903788"/>
          <p14:tracePt t="236069" x="5300663" y="4903788"/>
          <p14:tracePt t="236079" x="5365750" y="4903788"/>
          <p14:tracePt t="236085" x="5413375" y="4903788"/>
          <p14:tracePt t="236092" x="5461000" y="4903788"/>
          <p14:tracePt t="236100" x="5516563" y="4895850"/>
          <p14:tracePt t="236108" x="5556250" y="4895850"/>
          <p14:tracePt t="236115" x="5588000" y="4895850"/>
          <p14:tracePt t="236125" x="5611813" y="4887913"/>
          <p14:tracePt t="236131" x="5635625" y="4887913"/>
          <p14:tracePt t="236137" x="5651500" y="4887913"/>
          <p14:tracePt t="236150" x="5667375" y="4887913"/>
          <p14:tracePt t="236152" x="5676900" y="4879975"/>
          <p14:tracePt t="236159" x="5684838" y="4879975"/>
          <p14:tracePt t="236167" x="5692775" y="4879975"/>
          <p14:tracePt t="236183" x="5700713" y="4879975"/>
          <p14:tracePt t="236189" x="5700713" y="4872038"/>
          <p14:tracePt t="236205" x="5708650" y="4872038"/>
          <p14:tracePt t="236220" x="5716588" y="4872038"/>
          <p14:tracePt t="236235" x="5732463" y="4872038"/>
          <p14:tracePt t="236242" x="5748338" y="4864100"/>
          <p14:tracePt t="236250" x="5772150" y="4864100"/>
          <p14:tracePt t="236257" x="5795963" y="4864100"/>
          <p14:tracePt t="236265" x="5819775" y="4864100"/>
          <p14:tracePt t="236272" x="5843588" y="4864100"/>
          <p14:tracePt t="236281" x="5859463" y="4864100"/>
          <p14:tracePt t="236287" x="5891213" y="4864100"/>
          <p14:tracePt t="236294" x="5907088" y="4864100"/>
          <p14:tracePt t="236302" x="5930900" y="4864100"/>
          <p14:tracePt t="236311" x="5962650" y="4864100"/>
          <p14:tracePt t="236317" x="5994400" y="4864100"/>
          <p14:tracePt t="236325" x="6026150" y="4864100"/>
          <p14:tracePt t="236333" x="6051550" y="4872038"/>
          <p14:tracePt t="236340" x="6075363" y="4872038"/>
          <p14:tracePt t="236348" x="6099175" y="4879975"/>
          <p14:tracePt t="236357" x="6122988" y="4879975"/>
          <p14:tracePt t="236370" x="6130925" y="4879975"/>
          <p14:tracePt t="236377" x="6138863" y="4879975"/>
          <p14:tracePt t="236418" x="6146800" y="4879975"/>
          <p14:tracePt t="236498" x="6130925" y="4879975"/>
          <p14:tracePt t="236505" x="6115050" y="4879975"/>
          <p14:tracePt t="236511" x="6091238" y="4879975"/>
          <p14:tracePt t="236517" x="6067425" y="4879975"/>
          <p14:tracePt t="236526" x="6026150" y="4879975"/>
          <p14:tracePt t="236530" x="5978525" y="4879975"/>
          <p14:tracePt t="236537" x="5899150" y="4879975"/>
          <p14:tracePt t="236547" x="5827713" y="4879975"/>
          <p14:tracePt t="236554" x="5724525" y="4879975"/>
          <p14:tracePt t="236560" x="5611813" y="4879975"/>
          <p14:tracePt t="236568" x="5500688" y="4879975"/>
          <p14:tracePt t="236573" x="5397500" y="4879975"/>
          <p14:tracePt t="236580" x="5300663" y="4887913"/>
          <p14:tracePt t="236587" x="5181600" y="4903788"/>
          <p14:tracePt t="236595" x="5086350" y="4911725"/>
          <p14:tracePt t="236603" x="5006975" y="4919663"/>
          <p14:tracePt t="236609" x="4910138" y="4927600"/>
          <p14:tracePt t="236617" x="4854575" y="4927600"/>
          <p14:tracePt t="236625" x="4806950" y="4927600"/>
          <p14:tracePt t="236633" x="4775200" y="4927600"/>
          <p14:tracePt t="236640" x="4719638" y="4927600"/>
          <p14:tracePt t="236647" x="4687888" y="4927600"/>
          <p14:tracePt t="236655" x="4640263" y="4927600"/>
          <p14:tracePt t="236664" x="4592638" y="4927600"/>
          <p14:tracePt t="236670" x="4551363" y="4927600"/>
          <p14:tracePt t="236677" x="4511675" y="4927600"/>
          <p14:tracePt t="236684" x="4495800" y="4927600"/>
          <p14:tracePt t="236692" x="4456113" y="4927600"/>
          <p14:tracePt t="236700" x="4424363" y="4927600"/>
          <p14:tracePt t="236707" x="4400550" y="4927600"/>
          <p14:tracePt t="236715" x="4368800" y="4927600"/>
          <p14:tracePt t="236722" x="4337050" y="4927600"/>
          <p14:tracePt t="236731" x="4297363" y="4927600"/>
          <p14:tracePt t="236737" x="4265613" y="4927600"/>
          <p14:tracePt t="236745" x="4233863" y="4919663"/>
          <p14:tracePt t="236752" x="4210050" y="4919663"/>
          <p14:tracePt t="236760" x="4184650" y="4911725"/>
          <p14:tracePt t="236767" x="4144963" y="4903788"/>
          <p14:tracePt t="236775" x="4121150" y="4903788"/>
          <p14:tracePt t="236783" x="4097338" y="4895850"/>
          <p14:tracePt t="236791" x="4073525" y="4895850"/>
          <p14:tracePt t="236798" x="4049713" y="4895850"/>
          <p14:tracePt t="236804" x="4017963" y="4887913"/>
          <p14:tracePt t="236816" x="4002088" y="4887913"/>
          <p14:tracePt t="236820" x="3978275" y="4887913"/>
          <p14:tracePt t="236829" x="3946525" y="4887913"/>
          <p14:tracePt t="236838" x="3914775" y="4887913"/>
          <p14:tracePt t="236843" x="3883025" y="4887913"/>
          <p14:tracePt t="236851" x="3851275" y="4887913"/>
          <p14:tracePt t="236859" x="3817938" y="4887913"/>
          <p14:tracePt t="236869" x="3794125" y="4887913"/>
          <p14:tracePt t="236875" x="3746500" y="4887913"/>
          <p14:tracePt t="236882" x="3714750" y="4887913"/>
          <p14:tracePt t="236890" x="3675063" y="4887913"/>
          <p14:tracePt t="236897" x="3643313" y="4887913"/>
          <p14:tracePt t="236904" x="3611563" y="4887913"/>
          <p14:tracePt t="236911" x="3540125" y="4879975"/>
          <p14:tracePt t="236920" x="3532188" y="4879975"/>
          <p14:tracePt t="236926" x="3516313" y="4879975"/>
          <p14:tracePt t="236935" x="3508375" y="4879975"/>
          <p14:tracePt t="236949" x="3500438" y="4879975"/>
          <p14:tracePt t="237070" x="3500438" y="4872038"/>
          <p14:tracePt t="237092" x="3500438" y="4864100"/>
          <p14:tracePt t="237099" x="3492500" y="4864100"/>
          <p14:tracePt t="237116" x="3484563" y="4864100"/>
          <p14:tracePt t="237182" x="3484563" y="4856163"/>
          <p14:tracePt t="237209" x="3484563" y="4848225"/>
          <p14:tracePt t="237219" x="3484563" y="4840288"/>
          <p14:tracePt t="237226" x="3484563" y="4832350"/>
          <p14:tracePt t="237243" x="3484563" y="4824413"/>
          <p14:tracePt t="237250" x="3476625" y="4824413"/>
          <p14:tracePt t="237257" x="3476625" y="4816475"/>
          <p14:tracePt t="237267" x="3476625" y="4808538"/>
          <p14:tracePt t="237271" x="3476625" y="4800600"/>
          <p14:tracePt t="237283" x="3476625" y="4792663"/>
          <p14:tracePt t="237289" x="3467100" y="4792663"/>
          <p14:tracePt t="237293" x="3467100" y="4784725"/>
          <p14:tracePt t="237303" x="3467100" y="4776788"/>
          <p14:tracePt t="237363" x="3459163" y="4776788"/>
          <p14:tracePt t="237370" x="3451225" y="4776788"/>
          <p14:tracePt t="237399" x="3443288" y="4776788"/>
          <p14:tracePt t="237415" x="3435350" y="4776788"/>
          <p14:tracePt t="237422" x="3427413" y="4776788"/>
          <p14:tracePt t="237432" x="3419475" y="4776788"/>
          <p14:tracePt t="237440" x="3419475" y="4784725"/>
          <p14:tracePt t="237443" x="3411538" y="4784725"/>
          <p14:tracePt t="237456" x="3403600" y="4784725"/>
          <p14:tracePt t="237459" x="3395663" y="4784725"/>
          <p14:tracePt t="237466" x="3395663" y="4792663"/>
          <p14:tracePt t="237489" x="3387725" y="4792663"/>
          <p14:tracePt t="237500" x="3387725" y="4800600"/>
          <p14:tracePt t="237519" x="3387725" y="4808538"/>
          <p14:tracePt t="237526" x="3387725" y="4816475"/>
          <p14:tracePt t="237550" x="3387725" y="4824413"/>
          <p14:tracePt t="237670" x="3395663" y="4824413"/>
          <p14:tracePt t="237932" x="3395663" y="4832350"/>
          <p14:tracePt t="237947" x="3395663" y="4840288"/>
          <p14:tracePt t="237956" x="3395663" y="4848225"/>
          <p14:tracePt t="237970" x="3395663" y="4856163"/>
          <p14:tracePt t="237976" x="3395663" y="4872038"/>
          <p14:tracePt t="237991" x="3395663" y="4879975"/>
          <p14:tracePt t="238001" x="3395663" y="4887913"/>
          <p14:tracePt t="238006" x="3395663" y="4895850"/>
          <p14:tracePt t="238021" x="3395663" y="4903788"/>
          <p14:tracePt t="238030" x="3395663" y="4911725"/>
          <p14:tracePt t="238044" x="3395663" y="4919663"/>
          <p14:tracePt t="238417" x="3395663" y="4927600"/>
          <p14:tracePt t="238424" x="3371850" y="4943475"/>
          <p14:tracePt t="238432" x="3316288" y="4967288"/>
          <p14:tracePt t="238440" x="3260725" y="4992688"/>
          <p14:tracePt t="238449" x="3181350" y="5024438"/>
          <p14:tracePt t="238454" x="3092450" y="5080000"/>
          <p14:tracePt t="238462" x="2981325" y="5135563"/>
          <p14:tracePt t="238469" x="2774950" y="5230813"/>
          <p14:tracePt t="238478" x="2606675" y="5310188"/>
          <p14:tracePt t="238485" x="2408238" y="5383213"/>
          <p14:tracePt t="238492" x="2224088" y="5462588"/>
          <p14:tracePt t="238499" x="2097088" y="5502275"/>
          <p14:tracePt t="238507" x="1944688" y="5541963"/>
          <p14:tracePt t="238515" x="1849438" y="5557838"/>
          <p14:tracePt t="238522" x="1762125" y="5581650"/>
          <p14:tracePt t="238530" x="1706563" y="5581650"/>
          <p14:tracePt t="238537" x="1651000" y="5581650"/>
          <p14:tracePt t="238546" x="1617663" y="5581650"/>
          <p14:tracePt t="238552" x="1585913" y="5581650"/>
          <p14:tracePt t="238560" x="1562100" y="5581650"/>
          <p14:tracePt t="238567" x="1546225" y="5581650"/>
          <p14:tracePt t="238575" x="1530350" y="5581650"/>
          <p14:tracePt t="238590" x="1522413" y="5581650"/>
          <p14:tracePt t="238643" x="1522413" y="5573713"/>
          <p14:tracePt t="238651" x="1506538" y="5557838"/>
          <p14:tracePt t="238659" x="1506538" y="5549900"/>
          <p14:tracePt t="238668" x="1498600" y="5534025"/>
          <p14:tracePt t="238673" x="1490663" y="5510213"/>
          <p14:tracePt t="238681" x="1482725" y="5502275"/>
          <p14:tracePt t="238688" x="1466850" y="5494338"/>
          <p14:tracePt t="238698" x="1458913" y="5478463"/>
          <p14:tracePt t="238706" x="1443038" y="5470525"/>
          <p14:tracePt t="238711" x="1419225" y="5462588"/>
          <p14:tracePt t="238719" x="1411288" y="5454650"/>
          <p14:tracePt t="238726" x="1395413" y="5454650"/>
          <p14:tracePt t="238734" x="1379538" y="5446713"/>
          <p14:tracePt t="238741" x="1355725" y="5438775"/>
          <p14:tracePt t="238749" x="1339850" y="5438775"/>
          <p14:tracePt t="238756" x="1316038" y="5430838"/>
          <p14:tracePt t="238764" x="1292225" y="5430838"/>
          <p14:tracePt t="238771" x="1266825" y="5430838"/>
          <p14:tracePt t="238780" x="1250950" y="5430838"/>
          <p14:tracePt t="238786" x="1219200" y="5430838"/>
          <p14:tracePt t="238793" x="1195388" y="5430838"/>
          <p14:tracePt t="238801" x="1171575" y="5430838"/>
          <p14:tracePt t="238812" x="1139825" y="5430838"/>
          <p14:tracePt t="238817" x="1116013" y="5430838"/>
          <p14:tracePt t="238823" x="1108075" y="5430838"/>
          <p14:tracePt t="238831" x="1068388" y="5430838"/>
          <p14:tracePt t="238838" x="1052513" y="5430838"/>
          <p14:tracePt t="238847" x="1044575" y="5430838"/>
          <p14:tracePt t="239073" x="1052513" y="5430838"/>
          <p14:tracePt t="239079" x="1060450" y="5438775"/>
          <p14:tracePt t="239086" x="1068388" y="5438775"/>
          <p14:tracePt t="239094" x="1084263" y="5454650"/>
          <p14:tracePt t="239111" x="1092200" y="5462588"/>
          <p14:tracePt t="239117" x="1100138" y="5462588"/>
          <p14:tracePt t="239123" x="1116013" y="5478463"/>
          <p14:tracePt t="239131" x="1123950" y="5478463"/>
          <p14:tracePt t="239152" x="1147763" y="5502275"/>
          <p14:tracePt t="239157" x="1155700" y="5502275"/>
          <p14:tracePt t="239163" x="1163638" y="5510213"/>
          <p14:tracePt t="239169" x="1171575" y="5510213"/>
          <p14:tracePt t="239175" x="1179513" y="5518150"/>
          <p14:tracePt t="239378" x="1187450" y="5518150"/>
          <p14:tracePt t="239385" x="1195388" y="5518150"/>
          <p14:tracePt t="239408" x="1203325" y="5518150"/>
          <p14:tracePt t="239460" x="1211263" y="5518150"/>
          <p14:tracePt t="239634" x="1211263" y="5526088"/>
          <p14:tracePt t="239641" x="1219200" y="5526088"/>
          <p14:tracePt t="239648" x="1227138" y="5526088"/>
          <p14:tracePt t="239656" x="1235075" y="5534025"/>
          <p14:tracePt t="239663" x="1250950" y="5534025"/>
          <p14:tracePt t="239670" x="1274763" y="5541963"/>
          <p14:tracePt t="239679" x="1292225" y="5541963"/>
          <p14:tracePt t="239685" x="1316038" y="5541963"/>
          <p14:tracePt t="239694" x="1331913" y="5541963"/>
          <p14:tracePt t="239700" x="1355725" y="5549900"/>
          <p14:tracePt t="239708" x="1395413" y="5549900"/>
          <p14:tracePt t="239716" x="1411288" y="5549900"/>
          <p14:tracePt t="239723" x="1435100" y="5549900"/>
          <p14:tracePt t="239739" x="1443038" y="5549900"/>
          <p14:tracePt t="239745" x="1458913" y="5549900"/>
          <p14:tracePt t="239764" x="1466850" y="5549900"/>
          <p14:tracePt t="240022" x="1450975" y="5549900"/>
          <p14:tracePt t="240030" x="1419225" y="5549900"/>
          <p14:tracePt t="240037" x="1387475" y="5565775"/>
          <p14:tracePt t="240045" x="1347788" y="5581650"/>
          <p14:tracePt t="240052" x="1331913" y="5589588"/>
          <p14:tracePt t="240062" x="1308100" y="5589588"/>
          <p14:tracePt t="240067" x="1292225" y="5597525"/>
          <p14:tracePt t="240075" x="1266825" y="5605463"/>
          <p14:tracePt t="240082" x="1258888" y="5605463"/>
          <p14:tracePt t="240299" x="1266825" y="5605463"/>
          <p14:tracePt t="240315" x="1274763" y="5605463"/>
          <p14:tracePt t="240322" x="1284288" y="5605463"/>
          <p14:tracePt t="240338" x="1300163" y="5605463"/>
          <p14:tracePt t="240346" x="1308100" y="5605463"/>
          <p14:tracePt t="240352" x="1316038" y="5605463"/>
          <p14:tracePt t="240361" x="1331913" y="5605463"/>
          <p14:tracePt t="240376" x="1339850" y="5605463"/>
          <p14:tracePt t="240390" x="1347788" y="5605463"/>
          <p14:tracePt t="240667" x="1355725" y="5605463"/>
          <p14:tracePt t="240674" x="1363663" y="5605463"/>
          <p14:tracePt t="240689" x="1371600" y="5605463"/>
          <p14:tracePt t="240697" x="1371600" y="5597525"/>
          <p14:tracePt t="240704" x="1379538" y="5597525"/>
          <p14:tracePt t="240720" x="1395413" y="5597525"/>
          <p14:tracePt t="240727" x="1395413" y="5589588"/>
          <p14:tracePt t="240735" x="1403350" y="5589588"/>
          <p14:tracePt t="240743" x="1411288" y="5589588"/>
          <p14:tracePt t="240751" x="1419225" y="5589588"/>
          <p14:tracePt t="240757" x="1427163" y="5589588"/>
          <p14:tracePt t="240772" x="1435100" y="5589588"/>
          <p14:tracePt t="240780" x="1443038" y="5589588"/>
          <p14:tracePt t="240788" x="1450975" y="5589588"/>
          <p14:tracePt t="240795" x="1466850" y="5589588"/>
          <p14:tracePt t="240811" x="1482725" y="5589588"/>
          <p14:tracePt t="240817" x="1490663" y="5589588"/>
          <p14:tracePt t="240832" x="1498600" y="5589588"/>
          <p14:tracePt t="240840" x="1514475" y="5589588"/>
          <p14:tracePt t="240847" x="1522413" y="5589588"/>
          <p14:tracePt t="240855" x="1530350" y="5589588"/>
          <p14:tracePt t="240863" x="1546225" y="5589588"/>
          <p14:tracePt t="240870" x="1554163" y="5589588"/>
          <p14:tracePt t="240885" x="1577975" y="5589588"/>
          <p14:tracePt t="240892" x="1601788" y="5589588"/>
          <p14:tracePt t="240899" x="1633538" y="5589588"/>
          <p14:tracePt t="240907" x="1666875" y="5581650"/>
          <p14:tracePt t="240915" x="1690688" y="5581650"/>
          <p14:tracePt t="240922" x="1714500" y="5573713"/>
          <p14:tracePt t="240929" x="1738313" y="5573713"/>
          <p14:tracePt t="240937" x="1762125" y="5573713"/>
          <p14:tracePt t="240945" x="1785938" y="5573713"/>
          <p14:tracePt t="240952" x="1801813" y="5573713"/>
          <p14:tracePt t="240960" x="1809750" y="5573713"/>
          <p14:tracePt t="240967" x="1833563" y="5565775"/>
          <p14:tracePt t="240975" x="1841500" y="5565775"/>
          <p14:tracePt t="240982" x="1865313" y="5565775"/>
          <p14:tracePt t="240990" x="1881188" y="5565775"/>
          <p14:tracePt t="240998" x="1897063" y="5565775"/>
          <p14:tracePt t="241005" x="1905000" y="5565775"/>
          <p14:tracePt t="241014" x="1920875" y="5565775"/>
          <p14:tracePt t="241020" x="1944688" y="5565775"/>
          <p14:tracePt t="241027" x="1976438" y="5565775"/>
          <p14:tracePt t="241034" x="2000250" y="5565775"/>
          <p14:tracePt t="241043" x="2017713" y="5565775"/>
          <p14:tracePt t="241049" x="2049463" y="5565775"/>
          <p14:tracePt t="241057" x="2073275" y="5565775"/>
          <p14:tracePt t="241064" x="2097088" y="5565775"/>
          <p14:tracePt t="241072" x="2128838" y="5573713"/>
          <p14:tracePt t="241080" x="2168525" y="5573713"/>
          <p14:tracePt t="241087" x="2184400" y="5573713"/>
          <p14:tracePt t="241095" x="2216150" y="5573713"/>
          <p14:tracePt t="241102" x="2239963" y="5573713"/>
          <p14:tracePt t="241110" x="2263775" y="5573713"/>
          <p14:tracePt t="241117" x="2271713" y="5573713"/>
          <p14:tracePt t="241124" x="2295525" y="5573713"/>
          <p14:tracePt t="241132" x="2319338" y="5573713"/>
          <p14:tracePt t="241145" x="2327275" y="5573713"/>
          <p14:tracePt t="241147" x="2351088" y="5573713"/>
          <p14:tracePt t="241155" x="2366963" y="5573713"/>
          <p14:tracePt t="241163" x="2374900" y="5573713"/>
          <p14:tracePt t="241170" x="2384425" y="5573713"/>
          <p14:tracePt t="241177" x="2392363" y="5573713"/>
          <p14:tracePt t="241193" x="2400300" y="5573713"/>
          <p14:tracePt t="241215" x="2408238" y="5573713"/>
          <p14:tracePt t="241222" x="2416175" y="5573713"/>
          <p14:tracePt t="241248" x="2424113" y="5573713"/>
          <p14:tracePt t="241252" x="2432050" y="5573713"/>
          <p14:tracePt t="241267" x="2439988" y="5573713"/>
          <p14:tracePt t="241275" x="2447925" y="5573713"/>
          <p14:tracePt t="241290" x="2455863" y="5573713"/>
          <p14:tracePt t="241297" x="2463800" y="5573713"/>
          <p14:tracePt t="241305" x="2471738" y="5573713"/>
          <p14:tracePt t="241320" x="2479675" y="5573713"/>
          <p14:tracePt t="241335" x="2487613" y="5573713"/>
          <p14:tracePt t="241350" x="2495550" y="5573713"/>
          <p14:tracePt t="241357" x="2503488" y="5573713"/>
          <p14:tracePt t="241372" x="2511425" y="5573713"/>
          <p14:tracePt t="241397" x="2519363" y="5573713"/>
          <p14:tracePt t="241418" x="2527300" y="5573713"/>
          <p14:tracePt t="241486" x="2535238" y="5573713"/>
          <p14:tracePt t="241495" x="2543175" y="5573713"/>
          <p14:tracePt t="241523" x="2551113" y="5573713"/>
          <p14:tracePt t="241539" x="2566988" y="5573713"/>
          <p14:tracePt t="241546" x="2582863" y="5573713"/>
          <p14:tracePt t="241553" x="2590800" y="5573713"/>
          <p14:tracePt t="241565" x="2598738" y="5573713"/>
          <p14:tracePt t="241568" x="2614613" y="5573713"/>
          <p14:tracePt t="241579" x="2638425" y="5573713"/>
          <p14:tracePt t="241583" x="2654300" y="5573713"/>
          <p14:tracePt t="241591" x="2678113" y="5573713"/>
          <p14:tracePt t="241598" x="2693988" y="5573713"/>
          <p14:tracePt t="241606" x="2717800" y="5573713"/>
          <p14:tracePt t="241613" x="2733675" y="5573713"/>
          <p14:tracePt t="241621" x="2741613" y="5573713"/>
          <p14:tracePt t="241627" x="2767013" y="5581650"/>
          <p14:tracePt t="241636" x="2782888" y="5581650"/>
          <p14:tracePt t="241644" x="2790825" y="5581650"/>
          <p14:tracePt t="241650" x="2798763" y="5581650"/>
          <p14:tracePt t="241659" x="2806700" y="5581650"/>
          <p14:tracePt t="242249" x="2814638" y="5581650"/>
          <p14:tracePt t="242271" x="2822575" y="5581650"/>
          <p14:tracePt t="242280" x="2830513" y="5581650"/>
          <p14:tracePt t="242294" x="2838450" y="5581650"/>
          <p14:tracePt t="242311" x="2846388" y="5581650"/>
          <p14:tracePt t="242317" x="2870200" y="5581650"/>
          <p14:tracePt t="242326" x="2878138" y="5581650"/>
          <p14:tracePt t="242332" x="2894013" y="5581650"/>
          <p14:tracePt t="242340" x="2917825" y="5589588"/>
          <p14:tracePt t="242347" x="2941638" y="5597525"/>
          <p14:tracePt t="242357" x="2973388" y="5597525"/>
          <p14:tracePt t="242362" x="2997200" y="5605463"/>
          <p14:tracePt t="242370" x="3036888" y="5605463"/>
          <p14:tracePt t="242378" x="3076575" y="5605463"/>
          <p14:tracePt t="242385" x="3117850" y="5605463"/>
          <p14:tracePt t="242394" x="3173413" y="5605463"/>
          <p14:tracePt t="242399" x="3221038" y="5605463"/>
          <p14:tracePt t="242408" x="3260725" y="5605463"/>
          <p14:tracePt t="242414" x="3292475" y="5605463"/>
          <p14:tracePt t="242422" x="3340100" y="5605463"/>
          <p14:tracePt t="242429" x="3371850" y="5605463"/>
          <p14:tracePt t="242437" x="3403600" y="5605463"/>
          <p14:tracePt t="242445" x="3427413" y="5605463"/>
          <p14:tracePt t="242452" x="3451225" y="5605463"/>
          <p14:tracePt t="242460" x="3467100" y="5605463"/>
          <p14:tracePt t="242467" x="3476625" y="5605463"/>
          <p14:tracePt t="242475" x="3484563" y="5605463"/>
          <p14:tracePt t="242482" x="3492500" y="5605463"/>
          <p14:tracePt t="244214" x="3500438" y="5605463"/>
          <p14:tracePt t="244222" x="3524250" y="5605463"/>
          <p14:tracePt t="244232" x="3548063" y="5613400"/>
          <p14:tracePt t="244237" x="3571875" y="5613400"/>
          <p14:tracePt t="244245" x="3611563" y="5613400"/>
          <p14:tracePt t="244252" x="3659188" y="5613400"/>
          <p14:tracePt t="244260" x="3706813" y="5621338"/>
          <p14:tracePt t="244267" x="3746500" y="5629275"/>
          <p14:tracePt t="244275" x="3802063" y="5637213"/>
          <p14:tracePt t="244282" x="3859213" y="5645150"/>
          <p14:tracePt t="244290" x="3914775" y="5653088"/>
          <p14:tracePt t="244297" x="3978275" y="5662613"/>
          <p14:tracePt t="244305" x="4033838" y="5670550"/>
          <p14:tracePt t="244312" x="4089400" y="5670550"/>
          <p14:tracePt t="244320" x="4137025" y="5670550"/>
          <p14:tracePt t="244327" x="4184650" y="5678488"/>
          <p14:tracePt t="244335" x="4225925" y="5678488"/>
          <p14:tracePt t="244342" x="4273550" y="5678488"/>
          <p14:tracePt t="244350" x="4305300" y="5678488"/>
          <p14:tracePt t="244357" x="4329113" y="5678488"/>
          <p14:tracePt t="244365" x="4352925" y="5678488"/>
          <p14:tracePt t="244372" x="4368800" y="5678488"/>
          <p14:tracePt t="244380" x="4376738" y="5678488"/>
          <p14:tracePt t="244394" x="4384675" y="5678488"/>
          <p14:tracePt t="244581" x="4392613" y="5678488"/>
          <p14:tracePt t="244590" x="4400550" y="5678488"/>
          <p14:tracePt t="244597" x="4416425" y="5678488"/>
          <p14:tracePt t="244604" x="4440238" y="5678488"/>
          <p14:tracePt t="244612" x="4471988" y="5678488"/>
          <p14:tracePt t="244619" x="4519613" y="5678488"/>
          <p14:tracePt t="244628" x="4551363" y="5678488"/>
          <p14:tracePt t="244634" x="4616450" y="5678488"/>
          <p14:tracePt t="244642" x="4679950" y="5670550"/>
          <p14:tracePt t="244650" x="4751388" y="5662613"/>
          <p14:tracePt t="244657" x="4838700" y="5653088"/>
          <p14:tracePt t="244666" x="4918075" y="5645150"/>
          <p14:tracePt t="244672" x="4983163" y="5637213"/>
          <p14:tracePt t="244679" x="5078413" y="5613400"/>
          <p14:tracePt t="244690" x="5157788" y="5613400"/>
          <p14:tracePt t="244694" x="5245100" y="5605463"/>
          <p14:tracePt t="244702" x="5334000" y="5597525"/>
          <p14:tracePt t="244710" x="5405438" y="5597525"/>
          <p14:tracePt t="244717" x="5468938" y="5597525"/>
          <p14:tracePt t="244725" x="5532438" y="5589588"/>
          <p14:tracePt t="244732" x="5572125" y="5589588"/>
          <p14:tracePt t="244740" x="5619750" y="5589588"/>
          <p14:tracePt t="244747" x="5651500" y="5589588"/>
          <p14:tracePt t="244755" x="5692775" y="5589588"/>
          <p14:tracePt t="244762" x="5724525" y="5589588"/>
          <p14:tracePt t="244770" x="5756275" y="5589588"/>
          <p14:tracePt t="244777" x="5772150" y="5589588"/>
          <p14:tracePt t="244785" x="5788025" y="5589588"/>
          <p14:tracePt t="244793" x="5803900" y="5589588"/>
          <p14:tracePt t="244800" x="5819775" y="5589588"/>
          <p14:tracePt t="244807" x="5827713" y="5589588"/>
          <p14:tracePt t="244815" x="5843588" y="5589588"/>
          <p14:tracePt t="244822" x="5851525" y="5589588"/>
          <p14:tracePt t="244830" x="5859463" y="5589588"/>
          <p14:tracePt t="244838" x="5875338" y="5589588"/>
          <p14:tracePt t="244844" x="5883275" y="5581650"/>
          <p14:tracePt t="244852" x="5891213" y="5581650"/>
          <p14:tracePt t="244860" x="5899150" y="5581650"/>
          <p14:tracePt t="244868" x="5907088" y="5581650"/>
          <p14:tracePt t="244875" x="5915025" y="5581650"/>
          <p14:tracePt t="244882" x="5922963" y="5581650"/>
          <p14:tracePt t="244892" x="5930900" y="5581650"/>
          <p14:tracePt t="244897" x="5938838" y="5581650"/>
          <p14:tracePt t="244906" x="5946775" y="5581650"/>
          <p14:tracePt t="244912" x="5954713" y="5581650"/>
          <p14:tracePt t="244920" x="6002338" y="5581650"/>
          <p14:tracePt t="244927" x="6026150" y="5581650"/>
          <p14:tracePt t="244935" x="6059488" y="5581650"/>
          <p14:tracePt t="244942" x="6075363" y="5581650"/>
          <p14:tracePt t="244949" x="6099175" y="5581650"/>
          <p14:tracePt t="244957" x="6130925" y="5581650"/>
          <p14:tracePt t="244965" x="6154738" y="5581650"/>
          <p14:tracePt t="244973" x="6170613" y="5581650"/>
          <p14:tracePt t="244979" x="6194425" y="5581650"/>
          <p14:tracePt t="244988" x="6226175" y="5581650"/>
          <p14:tracePt t="244995" x="6242050" y="5581650"/>
          <p14:tracePt t="245002" x="6265863" y="5581650"/>
          <p14:tracePt t="245010" x="6289675" y="5581650"/>
          <p14:tracePt t="245017" x="6313488" y="5581650"/>
          <p14:tracePt t="245025" x="6337300" y="5581650"/>
          <p14:tracePt t="245032" x="6345238" y="5581650"/>
          <p14:tracePt t="245041" x="6369050" y="5581650"/>
          <p14:tracePt t="245047" x="6384925" y="5581650"/>
          <p14:tracePt t="245055" x="6392863" y="5581650"/>
          <p14:tracePt t="245062" x="6402388" y="5581650"/>
          <p14:tracePt t="245070" x="6410325" y="5581650"/>
          <p14:tracePt t="245077" x="6418263" y="5589588"/>
          <p14:tracePt t="245093" x="6426200" y="5589588"/>
          <p14:tracePt t="245107" x="6434138" y="5589588"/>
          <p14:tracePt t="245182" x="6442075" y="5589588"/>
          <p14:tracePt t="245391" x="6450013" y="5589588"/>
          <p14:tracePt t="245408" x="6457950" y="5589588"/>
          <p14:tracePt t="245415" x="6465888" y="5589588"/>
          <p14:tracePt t="245423" x="6473825" y="5589588"/>
          <p14:tracePt t="245438" x="6481763" y="5589588"/>
          <p14:tracePt t="245454" x="6489700" y="5589588"/>
          <p14:tracePt t="245482" x="6497638" y="5589588"/>
          <p14:tracePt t="245587" x="6505575" y="5589588"/>
          <p14:tracePt t="246652" x="0" y="0"/>
        </p14:tracePtLst>
        <p14:tracePtLst>
          <p14:tracePt t="253651" x="1411288" y="3716338"/>
          <p14:tracePt t="253710" x="1419225" y="3716338"/>
          <p14:tracePt t="253718" x="1427163" y="3716338"/>
          <p14:tracePt t="253733" x="1435100" y="3716338"/>
          <p14:tracePt t="253740" x="1443038" y="3716338"/>
          <p14:tracePt t="253749" x="1450975" y="3716338"/>
          <p14:tracePt t="253755" x="1466850" y="3716338"/>
          <p14:tracePt t="253764" x="1474788" y="3716338"/>
          <p14:tracePt t="253770" x="1482725" y="3716338"/>
          <p14:tracePt t="253778" x="1498600" y="3716338"/>
          <p14:tracePt t="253785" x="1506538" y="3716338"/>
          <p14:tracePt t="253796" x="1522413" y="3716338"/>
          <p14:tracePt t="253800" x="1538288" y="3716338"/>
          <p14:tracePt t="253815" x="1554163" y="3716338"/>
          <p14:tracePt t="253823" x="1577975" y="3716338"/>
          <p14:tracePt t="253830" x="1593850" y="3716338"/>
          <p14:tracePt t="253838" x="1609725" y="3716338"/>
          <p14:tracePt t="253845" x="1625600" y="3716338"/>
          <p14:tracePt t="253852" x="1641475" y="3716338"/>
          <p14:tracePt t="253860" x="1666875" y="3724275"/>
          <p14:tracePt t="253868" x="1682750" y="3724275"/>
          <p14:tracePt t="253875" x="1706563" y="3724275"/>
          <p14:tracePt t="253883" x="1730375" y="3724275"/>
          <p14:tracePt t="253890" x="1754188" y="3724275"/>
          <p14:tracePt t="253899" x="1778000" y="3724275"/>
          <p14:tracePt t="253905" x="1809750" y="3732213"/>
          <p14:tracePt t="253913" x="1849438" y="3740150"/>
          <p14:tracePt t="253921" x="1881188" y="3740150"/>
          <p14:tracePt t="253928" x="1912938" y="3748088"/>
          <p14:tracePt t="253936" x="1952625" y="3756025"/>
          <p14:tracePt t="253942" x="1992313" y="3771900"/>
          <p14:tracePt t="253950" x="2025650" y="3771900"/>
          <p14:tracePt t="253958" x="2065338" y="3779838"/>
          <p14:tracePt t="253966" x="2105025" y="3779838"/>
          <p14:tracePt t="253973" x="2120900" y="3779838"/>
          <p14:tracePt t="253981" x="2160588" y="3787775"/>
          <p14:tracePt t="253987" x="2184400" y="3795713"/>
          <p14:tracePt t="253998" x="2208213" y="3795713"/>
          <p14:tracePt t="254003" x="2255838" y="3811588"/>
          <p14:tracePt t="254010" x="2287588" y="3819525"/>
          <p14:tracePt t="254018" x="2335213" y="3827463"/>
          <p14:tracePt t="254025" x="2359025" y="3827463"/>
          <p14:tracePt t="254032" x="2400300" y="3827463"/>
          <p14:tracePt t="254040" x="2455863" y="3827463"/>
          <p14:tracePt t="254049" x="2511425" y="3835400"/>
          <p14:tracePt t="254055" x="2574925" y="3835400"/>
          <p14:tracePt t="254062" x="2622550" y="3835400"/>
          <p14:tracePt t="254070" x="2686050" y="3835400"/>
          <p14:tracePt t="254078" x="2741613" y="3835400"/>
          <p14:tracePt t="254085" x="2790825" y="3835400"/>
          <p14:tracePt t="254092" x="2854325" y="3835400"/>
          <p14:tracePt t="254099" x="2901950" y="3835400"/>
          <p14:tracePt t="254107" x="2949575" y="3835400"/>
          <p14:tracePt t="254116" x="2997200" y="3835400"/>
          <p14:tracePt t="254122" x="3028950" y="3835400"/>
          <p14:tracePt t="254130" x="3060700" y="3827463"/>
          <p14:tracePt t="254151" x="3084513" y="3819525"/>
          <p14:tracePt t="254154" x="3092450" y="3819525"/>
          <p14:tracePt t="254328" x="3100388" y="3819525"/>
          <p14:tracePt t="254343" x="3109913" y="3819525"/>
          <p14:tracePt t="254357" x="3125788" y="3819525"/>
          <p14:tracePt t="254365" x="3141663" y="3819525"/>
          <p14:tracePt t="254377" x="3157538" y="3819525"/>
          <p14:tracePt t="254381" x="3181350" y="3819525"/>
          <p14:tracePt t="254386" x="3228975" y="3819525"/>
          <p14:tracePt t="254394" x="3284538" y="3819525"/>
          <p14:tracePt t="254404" x="3324225" y="3827463"/>
          <p14:tracePt t="254410" x="3395663" y="3835400"/>
          <p14:tracePt t="254419" x="3459163" y="3851275"/>
          <p14:tracePt t="254427" x="3516313" y="3859213"/>
          <p14:tracePt t="254433" x="3548063" y="3867150"/>
          <p14:tracePt t="254439" x="3571875" y="3867150"/>
          <p14:tracePt t="254446" x="3587750" y="3867150"/>
          <p14:tracePt t="254454" x="3603625" y="3867150"/>
          <p14:tracePt t="254476" x="3611563" y="3867150"/>
          <p14:tracePt t="254835" x="0" y="0"/>
        </p14:tracePtLst>
        <p14:tracePtLst>
          <p14:tracePt t="279264" x="1514475" y="6211888"/>
          <p14:tracePt t="279525" x="1522413" y="6211888"/>
          <p14:tracePt t="279532" x="1530350" y="6211888"/>
          <p14:tracePt t="279548" x="1538288" y="6211888"/>
          <p14:tracePt t="279564" x="1546225" y="6211888"/>
          <p14:tracePt t="279579" x="1554163" y="6211888"/>
          <p14:tracePt t="279585" x="1562100" y="6211888"/>
          <p14:tracePt t="279593" x="1577975" y="6203950"/>
          <p14:tracePt t="279600" x="1585913" y="6203950"/>
          <p14:tracePt t="279609" x="1601788" y="6203950"/>
          <p14:tracePt t="279615" x="1617663" y="6196013"/>
          <p14:tracePt t="279625" x="1633538" y="6196013"/>
          <p14:tracePt t="279631" x="1651000" y="6196013"/>
          <p14:tracePt t="279641" x="1682750" y="6196013"/>
          <p14:tracePt t="279646" x="1722438" y="6196013"/>
          <p14:tracePt t="279653" x="1746250" y="6196013"/>
          <p14:tracePt t="279661" x="1770063" y="6196013"/>
          <p14:tracePt t="279668" x="1793875" y="6196013"/>
          <p14:tracePt t="279676" x="1817688" y="6196013"/>
          <p14:tracePt t="279683" x="1833563" y="6196013"/>
          <p14:tracePt t="279690" x="1841500" y="6196013"/>
          <p14:tracePt t="279698" x="1865313" y="6196013"/>
          <p14:tracePt t="279705" x="1873250" y="6196013"/>
          <p14:tracePt t="279713" x="1881188" y="6196013"/>
          <p14:tracePt t="279720" x="1897063" y="6196013"/>
          <p14:tracePt t="279728" x="1905000" y="6196013"/>
          <p14:tracePt t="279736" x="1912938" y="6196013"/>
          <p14:tracePt t="279743" x="1920875" y="6196013"/>
          <p14:tracePt t="279758" x="1936750" y="6196013"/>
          <p14:tracePt t="279765" x="1944688" y="6196013"/>
          <p14:tracePt t="279773" x="1952625" y="6196013"/>
          <p14:tracePt t="279781" x="1960563" y="6196013"/>
          <p14:tracePt t="279788" x="1976438" y="6196013"/>
          <p14:tracePt t="279796" x="1984375" y="6196013"/>
          <p14:tracePt t="279803" x="1992313" y="6196013"/>
          <p14:tracePt t="279812" x="2008188" y="6196013"/>
          <p14:tracePt t="279818" x="2025650" y="6196013"/>
          <p14:tracePt t="279827" x="2041525" y="6196013"/>
          <p14:tracePt t="279833" x="2049463" y="6196013"/>
          <p14:tracePt t="279840" x="2073275" y="6196013"/>
          <p14:tracePt t="279848" x="2089150" y="6196013"/>
          <p14:tracePt t="279859" x="2105025" y="6196013"/>
          <p14:tracePt t="279863" x="2128838" y="6203950"/>
          <p14:tracePt t="279874" x="2136775" y="6203950"/>
          <p14:tracePt t="279878" x="2152650" y="6203950"/>
          <p14:tracePt t="279886" x="2168525" y="6203950"/>
          <p14:tracePt t="279893" x="2184400" y="6211888"/>
          <p14:tracePt t="279900" x="2200275" y="6211888"/>
          <p14:tracePt t="279908" x="2208213" y="6211888"/>
          <p14:tracePt t="280200" x="2200275" y="6211888"/>
          <p14:tracePt t="280208" x="2184400" y="6211888"/>
          <p14:tracePt t="280215" x="2176463" y="6211888"/>
          <p14:tracePt t="280223" x="2160588" y="6211888"/>
          <p14:tracePt t="280230" x="2152650" y="6211888"/>
          <p14:tracePt t="280238" x="2136775" y="6211888"/>
          <p14:tracePt t="280247" x="2120900" y="6211888"/>
          <p14:tracePt t="280254" x="2105025" y="6211888"/>
          <p14:tracePt t="280261" x="2081213" y="6211888"/>
          <p14:tracePt t="280268" x="2065338" y="6211888"/>
          <p14:tracePt t="280276" x="2041525" y="6211888"/>
          <p14:tracePt t="280283" x="2017713" y="6211888"/>
          <p14:tracePt t="280294" x="2000250" y="6211888"/>
          <p14:tracePt t="280298" x="1968500" y="6211888"/>
          <p14:tracePt t="280306" x="1952625" y="6211888"/>
          <p14:tracePt t="280314" x="1928813" y="6211888"/>
          <p14:tracePt t="280320" x="1905000" y="6211888"/>
          <p14:tracePt t="280329" x="1881188" y="6211888"/>
          <p14:tracePt t="280336" x="1865313" y="6211888"/>
          <p14:tracePt t="280344" x="1849438" y="6211888"/>
          <p14:tracePt t="280350" x="1825625" y="6211888"/>
          <p14:tracePt t="280359" x="1809750" y="6211888"/>
          <p14:tracePt t="280366" x="1801813" y="6211888"/>
          <p14:tracePt t="280373" x="1793875" y="6211888"/>
          <p14:tracePt t="280380" x="1785938" y="6211888"/>
          <p14:tracePt t="280396" x="1778000" y="6211888"/>
          <p14:tracePt t="280433" x="1770063" y="6211888"/>
          <p14:tracePt t="280470" x="1762125" y="6211888"/>
          <p14:tracePt t="280495" x="1754188" y="6211888"/>
          <p14:tracePt t="280515" x="1746250" y="6211888"/>
          <p14:tracePt t="280523" x="1738313" y="6211888"/>
          <p14:tracePt t="280539" x="1730375" y="6211888"/>
          <p14:tracePt t="280553" x="1722438" y="6211888"/>
          <p14:tracePt t="280578" x="1714500" y="6211888"/>
          <p14:tracePt t="280590" x="1706563" y="6211888"/>
          <p14:tracePt t="280598" x="1698625" y="6211888"/>
          <p14:tracePt t="280614" x="1690688" y="6211888"/>
          <p14:tracePt t="280646" x="1682750" y="6203950"/>
          <p14:tracePt t="280651" x="1658938" y="6203950"/>
          <p14:tracePt t="280659" x="1651000" y="6203950"/>
          <p14:tracePt t="280673" x="1641475" y="6203950"/>
          <p14:tracePt t="280838" x="1651000" y="6203950"/>
          <p14:tracePt t="280847" x="1658938" y="6211888"/>
          <p14:tracePt t="280853" x="1674813" y="6211888"/>
          <p14:tracePt t="280861" x="1698625" y="6219825"/>
          <p14:tracePt t="280868" x="1722438" y="6219825"/>
          <p14:tracePt t="280878" x="1754188" y="6219825"/>
          <p14:tracePt t="280883" x="1793875" y="6227763"/>
          <p14:tracePt t="280891" x="1833563" y="6227763"/>
          <p14:tracePt t="280898" x="1889125" y="6227763"/>
          <p14:tracePt t="280906" x="1944688" y="6227763"/>
          <p14:tracePt t="280914" x="1992313" y="6227763"/>
          <p14:tracePt t="280921" x="2057400" y="6227763"/>
          <p14:tracePt t="280929" x="2105025" y="6227763"/>
          <p14:tracePt t="280936" x="2136775" y="6227763"/>
          <p14:tracePt t="280944" x="2168525" y="6227763"/>
          <p14:tracePt t="280951" x="2192338" y="6227763"/>
          <p14:tracePt t="280958" x="2208213" y="6227763"/>
          <p14:tracePt t="280966" x="2216150" y="6227763"/>
          <p14:tracePt t="280981" x="2224088" y="6227763"/>
          <p14:tracePt t="281550" x="2232025" y="6227763"/>
          <p14:tracePt t="281588" x="2239963" y="6227763"/>
          <p14:tracePt t="281617" x="2247900" y="6227763"/>
          <p14:tracePt t="281633" x="2255838" y="6227763"/>
          <p14:tracePt t="281648" x="2263775" y="6227763"/>
          <p14:tracePt t="281657" x="2271713" y="6227763"/>
          <p14:tracePt t="281672" x="2279650" y="6227763"/>
          <p14:tracePt t="281678" x="2287588" y="6227763"/>
          <p14:tracePt t="281686" x="2295525" y="6227763"/>
          <p14:tracePt t="281693" x="2311400" y="6227763"/>
          <p14:tracePt t="281710" x="2319338" y="6227763"/>
          <p14:tracePt t="281715" x="2335213" y="6227763"/>
          <p14:tracePt t="281730" x="2343150" y="6227763"/>
          <p14:tracePt t="281738" x="2351088" y="6227763"/>
          <p14:tracePt t="281748" x="2359025" y="6227763"/>
          <p14:tracePt t="281768" x="2366963" y="6227763"/>
          <p14:tracePt t="281805" x="2366963" y="6219825"/>
          <p14:tracePt t="281830" x="2374900" y="6219825"/>
          <p14:tracePt t="281888" x="2384425" y="6219825"/>
          <p14:tracePt t="281903" x="2392363" y="6219825"/>
          <p14:tracePt t="281911" x="2400300" y="6219825"/>
          <p14:tracePt t="281919" x="2408238" y="6219825"/>
          <p14:tracePt t="281927" x="2416175" y="6219825"/>
          <p14:tracePt t="281937" x="2432050" y="6219825"/>
          <p14:tracePt t="281941" x="2447925" y="6219825"/>
          <p14:tracePt t="281948" x="2471738" y="6219825"/>
          <p14:tracePt t="281956" x="2511425" y="6227763"/>
          <p14:tracePt t="281963" x="2551113" y="6227763"/>
          <p14:tracePt t="281971" x="2598738" y="6235700"/>
          <p14:tracePt t="281979" x="2630488" y="6243638"/>
          <p14:tracePt t="281986" x="2678113" y="6243638"/>
          <p14:tracePt t="281994" x="2717800" y="6251575"/>
          <p14:tracePt t="282001" x="2774950" y="6251575"/>
          <p14:tracePt t="282011" x="2814638" y="6251575"/>
          <p14:tracePt t="282016" x="2862263" y="6251575"/>
          <p14:tracePt t="282023" x="2894013" y="6251575"/>
          <p14:tracePt t="282031" x="2933700" y="6251575"/>
          <p14:tracePt t="282038" x="2981325" y="6251575"/>
          <p14:tracePt t="282047" x="3021013" y="6251575"/>
          <p14:tracePt t="282053" x="3044825" y="6251575"/>
          <p14:tracePt t="282062" x="3068638" y="6251575"/>
          <p14:tracePt t="282068" x="3092450" y="6251575"/>
          <p14:tracePt t="282078" x="3100388" y="6251575"/>
          <p14:tracePt t="282083" x="3117850" y="6251575"/>
          <p14:tracePt t="282091" x="3125788" y="6251575"/>
          <p14:tracePt t="282098" x="3133725" y="6251575"/>
          <p14:tracePt t="282414" x="3125788" y="6251575"/>
          <p14:tracePt t="282423" x="3109913" y="6251575"/>
          <p14:tracePt t="282429" x="3092450" y="6251575"/>
          <p14:tracePt t="282436" x="3068638" y="6251575"/>
          <p14:tracePt t="282445" x="3036888" y="6251575"/>
          <p14:tracePt t="282452" x="2981325" y="6251575"/>
          <p14:tracePt t="282459" x="2917825" y="6259513"/>
          <p14:tracePt t="282465" x="2878138" y="6267450"/>
          <p14:tracePt t="282473" x="2790825" y="6275388"/>
          <p14:tracePt t="282480" x="2717800" y="6275388"/>
          <p14:tracePt t="282488" x="2622550" y="6275388"/>
          <p14:tracePt t="282497" x="2535238" y="6283325"/>
          <p14:tracePt t="282503" x="2447925" y="6283325"/>
          <p14:tracePt t="282514" x="2384425" y="6283325"/>
          <p14:tracePt t="282518" x="2311400" y="6283325"/>
          <p14:tracePt t="282526" x="2239963" y="6283325"/>
          <p14:tracePt t="282533" x="2176463" y="6283325"/>
          <p14:tracePt t="282542" x="2128838" y="6275388"/>
          <p14:tracePt t="282548" x="2097088" y="6275388"/>
          <p14:tracePt t="282556" x="2073275" y="6275388"/>
          <p14:tracePt t="282563" x="2065338" y="6275388"/>
          <p14:tracePt t="282594" x="2065338" y="6267450"/>
          <p14:tracePt t="282602" x="2057400" y="6267450"/>
          <p14:tracePt t="283095" x="0" y="0"/>
        </p14:tracePtLst>
        <p14:tracePtLst>
          <p14:tracePt t="285803" x="5795963" y="4943475"/>
          <p14:tracePt t="285818" x="5803900" y="4943475"/>
          <p14:tracePt t="285841" x="5811838" y="4943475"/>
          <p14:tracePt t="285857" x="5819775" y="4943475"/>
          <p14:tracePt t="285863" x="5827713" y="4943475"/>
          <p14:tracePt t="285886" x="5835650" y="4943475"/>
          <p14:tracePt t="285893" x="5851525" y="4959350"/>
          <p14:tracePt t="285909" x="5867400" y="4976813"/>
          <p14:tracePt t="285916" x="5883275" y="4976813"/>
          <p14:tracePt t="285923" x="5899150" y="4984750"/>
          <p14:tracePt t="285930" x="5915025" y="4992688"/>
          <p14:tracePt t="285940" x="5922963" y="4992688"/>
          <p14:tracePt t="285945" x="5938838" y="4992688"/>
          <p14:tracePt t="285955" x="5946775" y="5000625"/>
          <p14:tracePt t="285960" x="5954713" y="5000625"/>
          <p14:tracePt t="285969" x="5970588" y="5000625"/>
          <p14:tracePt t="285975" x="5978525" y="5000625"/>
          <p14:tracePt t="285983" x="5994400" y="5000625"/>
          <p14:tracePt t="285991" x="6002338" y="5000625"/>
          <p14:tracePt t="285998" x="6018213" y="5000625"/>
          <p14:tracePt t="286006" x="6026150" y="5000625"/>
          <p14:tracePt t="286013" x="6034088" y="4992688"/>
          <p14:tracePt t="286020" x="6051550" y="4984750"/>
          <p14:tracePt t="286028" x="6067425" y="4984750"/>
          <p14:tracePt t="286035" x="6075363" y="4976813"/>
          <p14:tracePt t="286043" x="6099175" y="4959350"/>
          <p14:tracePt t="286050" x="6115050" y="4951413"/>
          <p14:tracePt t="286059" x="6122988" y="4943475"/>
          <p14:tracePt t="286065" x="6138863" y="4927600"/>
          <p14:tracePt t="286073" x="6146800" y="4919663"/>
          <p14:tracePt t="286080" x="6154738" y="4903788"/>
          <p14:tracePt t="286089" x="6162675" y="4895850"/>
          <p14:tracePt t="286095" x="6170613" y="4879975"/>
          <p14:tracePt t="286103" x="6178550" y="4864100"/>
          <p14:tracePt t="286110" x="6178550" y="4856163"/>
          <p14:tracePt t="286118" x="6178550" y="4848225"/>
          <p14:tracePt t="286126" x="6178550" y="4832350"/>
          <p14:tracePt t="286133" x="6178550" y="4816475"/>
          <p14:tracePt t="286141" x="6178550" y="4808538"/>
          <p14:tracePt t="286156" x="6178550" y="4784725"/>
          <p14:tracePt t="286176" x="6178550" y="4768850"/>
          <p14:tracePt t="286178" x="6178550" y="4760913"/>
          <p14:tracePt t="286188" x="6178550" y="4745038"/>
          <p14:tracePt t="286193" x="6178550" y="4737100"/>
          <p14:tracePt t="286202" x="6170613" y="4729163"/>
          <p14:tracePt t="286208" x="6170613" y="4721225"/>
          <p14:tracePt t="286216" x="6162675" y="4705350"/>
          <p14:tracePt t="286223" x="6154738" y="4705350"/>
          <p14:tracePt t="286230" x="6154738" y="4689475"/>
          <p14:tracePt t="286238" x="6146800" y="4681538"/>
          <p14:tracePt t="286246" x="6146800" y="4673600"/>
          <p14:tracePt t="286253" x="6130925" y="4665663"/>
          <p14:tracePt t="286260" x="6130925" y="4657725"/>
          <p14:tracePt t="286268" x="6122988" y="4649788"/>
          <p14:tracePt t="286278" x="6115050" y="4649788"/>
          <p14:tracePt t="286291" x="6107113" y="4633913"/>
          <p14:tracePt t="286298" x="6099175" y="4633913"/>
          <p14:tracePt t="286306" x="6099175" y="4624388"/>
          <p14:tracePt t="286313" x="6091238" y="4624388"/>
          <p14:tracePt t="286320" x="6083300" y="4616450"/>
          <p14:tracePt t="286328" x="6075363" y="4616450"/>
          <p14:tracePt t="286336" x="6075363" y="4608513"/>
          <p14:tracePt t="286343" x="6059488" y="4608513"/>
          <p14:tracePt t="286359" x="6043613" y="4608513"/>
          <p14:tracePt t="286366" x="6018213" y="4608513"/>
          <p14:tracePt t="286375" x="6002338" y="4608513"/>
          <p14:tracePt t="286381" x="5986463" y="4608513"/>
          <p14:tracePt t="286391" x="5978525" y="4608513"/>
          <p14:tracePt t="286397" x="5962650" y="4608513"/>
          <p14:tracePt t="286405" x="5946775" y="4608513"/>
          <p14:tracePt t="286413" x="5930900" y="4608513"/>
          <p14:tracePt t="286419" x="5915025" y="4608513"/>
          <p14:tracePt t="286428" x="5899150" y="4616450"/>
          <p14:tracePt t="286438" x="5891213" y="4616450"/>
          <p14:tracePt t="286442" x="5875338" y="4624388"/>
          <p14:tracePt t="286451" x="5859463" y="4624388"/>
          <p14:tracePt t="286457" x="5851525" y="4633913"/>
          <p14:tracePt t="286464" x="5843588" y="4633913"/>
          <p14:tracePt t="286472" x="5843588" y="4641850"/>
          <p14:tracePt t="286479" x="5835650" y="4641850"/>
          <p14:tracePt t="286487" x="5835650" y="4649788"/>
          <p14:tracePt t="286502" x="5827713" y="4657725"/>
          <p14:tracePt t="286510" x="5819775" y="4665663"/>
          <p14:tracePt t="286516" x="5819775" y="4673600"/>
          <p14:tracePt t="286531" x="5819775" y="4681538"/>
          <p14:tracePt t="286541" x="5811838" y="4697413"/>
          <p14:tracePt t="286554" x="5811838" y="4705350"/>
          <p14:tracePt t="286564" x="5811838" y="4721225"/>
          <p14:tracePt t="286569" x="5811838" y="4729163"/>
          <p14:tracePt t="286579" x="5811838" y="4737100"/>
          <p14:tracePt t="286584" x="5811838" y="4752975"/>
          <p14:tracePt t="286591" x="5811838" y="4760913"/>
          <p14:tracePt t="286599" x="5811838" y="4768850"/>
          <p14:tracePt t="286609" x="5819775" y="4776788"/>
          <p14:tracePt t="286614" x="5819775" y="4784725"/>
          <p14:tracePt t="286623" x="5827713" y="4792663"/>
          <p14:tracePt t="286638" x="5835650" y="4800600"/>
          <p14:tracePt t="286645" x="5835650" y="4808538"/>
          <p14:tracePt t="286660" x="5843588" y="4816475"/>
          <p14:tracePt t="286667" x="5851525" y="4816475"/>
          <p14:tracePt t="286682" x="5859463" y="4824413"/>
          <p14:tracePt t="286697" x="5867400" y="4832350"/>
          <p14:tracePt t="286712" x="5875338" y="4832350"/>
          <p14:tracePt t="286719" x="5883275" y="4840288"/>
          <p14:tracePt t="286734" x="5891213" y="4840288"/>
          <p14:tracePt t="286757" x="5899150" y="4840288"/>
          <p14:tracePt t="286772" x="5899150" y="4848225"/>
          <p14:tracePt t="286779" x="5907088" y="4848225"/>
          <p14:tracePt t="286787" x="5915025" y="4848225"/>
          <p14:tracePt t="286795" x="5922963" y="4848225"/>
          <p14:tracePt t="286802" x="5930900" y="4864100"/>
          <p14:tracePt t="286813" x="5938838" y="4864100"/>
          <p14:tracePt t="286817" x="5946775" y="4864100"/>
          <p14:tracePt t="286824" x="5962650" y="4872038"/>
          <p14:tracePt t="286831" x="5970588" y="4879975"/>
          <p14:tracePt t="287400" x="0" y="0"/>
        </p14:tracePtLst>
        <p14:tracePtLst>
          <p14:tracePt t="298284" x="1625600" y="3914775"/>
          <p14:tracePt t="298463" x="1633538" y="3914775"/>
          <p14:tracePt t="298471" x="1651000" y="3914775"/>
          <p14:tracePt t="298480" x="1658938" y="3914775"/>
          <p14:tracePt t="298486" x="1674813" y="3914775"/>
          <p14:tracePt t="298494" x="1690688" y="3914775"/>
          <p14:tracePt t="298501" x="1706563" y="3914775"/>
          <p14:tracePt t="298509" x="1730375" y="3914775"/>
          <p14:tracePt t="298516" x="1754188" y="3914775"/>
          <p14:tracePt t="298523" x="1785938" y="3914775"/>
          <p14:tracePt t="298531" x="1809750" y="3914775"/>
          <p14:tracePt t="298539" x="1849438" y="3914775"/>
          <p14:tracePt t="298546" x="1905000" y="3914775"/>
          <p14:tracePt t="298554" x="1944688" y="3914775"/>
          <p14:tracePt t="298564" x="1992313" y="3914775"/>
          <p14:tracePt t="298568" x="2041525" y="3914775"/>
          <p14:tracePt t="298576" x="2089150" y="3922713"/>
          <p14:tracePt t="298584" x="2128838" y="3922713"/>
          <p14:tracePt t="298591" x="2176463" y="3922713"/>
          <p14:tracePt t="298599" x="2239963" y="3922713"/>
          <p14:tracePt t="298606" x="2303463" y="3922713"/>
          <p14:tracePt t="298614" x="2359025" y="3930650"/>
          <p14:tracePt t="298622" x="2424113" y="3930650"/>
          <p14:tracePt t="298629" x="2463800" y="3930650"/>
          <p14:tracePt t="298636" x="2495550" y="3930650"/>
          <p14:tracePt t="298645" x="2535238" y="3938588"/>
          <p14:tracePt t="298651" x="2559050" y="3938588"/>
          <p14:tracePt t="298659" x="2582863" y="3938588"/>
          <p14:tracePt t="298666" x="2606675" y="3938588"/>
          <p14:tracePt t="298674" x="2622550" y="3938588"/>
          <p14:tracePt t="298687" x="2638425" y="3938588"/>
          <p14:tracePt t="298688" x="2646363" y="3938588"/>
          <p14:tracePt t="298696" x="2662238" y="3938588"/>
          <p14:tracePt t="298703" x="2678113" y="3938588"/>
          <p14:tracePt t="298712" x="2693988" y="3938588"/>
          <p14:tracePt t="298719" x="2701925" y="3938588"/>
          <p14:tracePt t="298726" x="2709863" y="3930650"/>
          <p14:tracePt t="298734" x="2733675" y="3930650"/>
          <p14:tracePt t="298741" x="2741613" y="3922713"/>
          <p14:tracePt t="298749" x="2759075" y="3922713"/>
          <p14:tracePt t="298758" x="2774950" y="3914775"/>
          <p14:tracePt t="298764" x="2798763" y="3914775"/>
          <p14:tracePt t="298771" x="2822575" y="3914775"/>
          <p14:tracePt t="298779" x="2846388" y="3914775"/>
          <p14:tracePt t="298786" x="2870200" y="3906838"/>
          <p14:tracePt t="298795" x="2894013" y="3906838"/>
          <p14:tracePt t="298801" x="2925763" y="3906838"/>
          <p14:tracePt t="298811" x="2989263" y="3898900"/>
          <p14:tracePt t="298816" x="3028950" y="3898900"/>
          <p14:tracePt t="298827" x="3076575" y="3898900"/>
          <p14:tracePt t="298833" x="3117850" y="3898900"/>
          <p14:tracePt t="298839" x="3165475" y="3890963"/>
          <p14:tracePt t="298846" x="3205163" y="3890963"/>
          <p14:tracePt t="298856" x="3244850" y="3890963"/>
          <p14:tracePt t="298862" x="3292475" y="3883025"/>
          <p14:tracePt t="298869" x="3324225" y="3883025"/>
          <p14:tracePt t="298877" x="3340100" y="3883025"/>
          <p14:tracePt t="298884" x="3363913" y="3875088"/>
          <p14:tracePt t="298891" x="3371850" y="3875088"/>
          <p14:tracePt t="298899" x="3379788" y="3875088"/>
          <p14:tracePt t="298907" x="3387725" y="3875088"/>
          <p14:tracePt t="298914" x="3395663" y="3875088"/>
          <p14:tracePt t="298930" x="3403600" y="3875088"/>
          <p14:tracePt t="299341" x="3427413" y="3875088"/>
          <p14:tracePt t="299348" x="3451225" y="3875088"/>
          <p14:tracePt t="299355" x="3508375" y="3875088"/>
          <p14:tracePt t="299363" x="3579813" y="3875088"/>
          <p14:tracePt t="299371" x="3667125" y="3875088"/>
          <p14:tracePt t="299379" x="3762375" y="3875088"/>
          <p14:tracePt t="299386" x="3867150" y="3875088"/>
          <p14:tracePt t="299394" x="3962400" y="3875088"/>
          <p14:tracePt t="299401" x="4057650" y="3875088"/>
          <p14:tracePt t="299409" x="4160838" y="3867150"/>
          <p14:tracePt t="299416" x="4265613" y="3859213"/>
          <p14:tracePt t="299423" x="4376738" y="3851275"/>
          <p14:tracePt t="299432" x="4479925" y="3851275"/>
          <p14:tracePt t="299439" x="4567238" y="3851275"/>
          <p14:tracePt t="299447" x="4632325" y="3851275"/>
          <p14:tracePt t="299454" x="4679950" y="3843338"/>
          <p14:tracePt t="299461" x="4735513" y="3843338"/>
          <p14:tracePt t="299469" x="4783138" y="3843338"/>
          <p14:tracePt t="299477" x="4822825" y="3843338"/>
          <p14:tracePt t="299483" x="4862513" y="3843338"/>
          <p14:tracePt t="299491" x="4894263" y="3835400"/>
          <p14:tracePt t="299498" x="4910138" y="3835400"/>
          <p14:tracePt t="299507" x="4918075" y="3835400"/>
          <p14:tracePt t="299514" x="4926013" y="3835400"/>
          <p14:tracePt t="299521" x="4943475" y="3827463"/>
          <p14:tracePt t="299536" x="4951413" y="3827463"/>
          <p14:tracePt t="299680" x="4959350" y="3827463"/>
          <p14:tracePt t="299703" x="4967288" y="3827463"/>
          <p14:tracePt t="299710" x="4975225" y="3827463"/>
          <p14:tracePt t="299718" x="4983163" y="3827463"/>
          <p14:tracePt t="299736" x="4991100" y="3827463"/>
          <p14:tracePt t="299750" x="4999038" y="3827463"/>
          <p14:tracePt t="299755" x="5006975" y="3827463"/>
          <p14:tracePt t="299763" x="5022850" y="3827463"/>
          <p14:tracePt t="299770" x="5030788" y="3827463"/>
          <p14:tracePt t="299779" x="5046663" y="3827463"/>
          <p14:tracePt t="299785" x="5070475" y="3827463"/>
          <p14:tracePt t="299792" x="5086350" y="3827463"/>
          <p14:tracePt t="299801" x="5118100" y="3827463"/>
          <p14:tracePt t="299807" x="5165725" y="3827463"/>
          <p14:tracePt t="299816" x="5205413" y="3827463"/>
          <p14:tracePt t="299822" x="5253038" y="3835400"/>
          <p14:tracePt t="299833" x="5300663" y="3835400"/>
          <p14:tracePt t="299837" x="5341938" y="3843338"/>
          <p14:tracePt t="299846" x="5405438" y="3843338"/>
          <p14:tracePt t="299852" x="5453063" y="3843338"/>
          <p14:tracePt t="299860" x="5500688" y="3843338"/>
          <p14:tracePt t="299868" x="5540375" y="3843338"/>
          <p14:tracePt t="299875" x="5572125" y="3843338"/>
          <p14:tracePt t="299883" x="5611813" y="3843338"/>
          <p14:tracePt t="299890" x="5643563" y="3843338"/>
          <p14:tracePt t="299897" x="5659438" y="3843338"/>
          <p14:tracePt t="299905" x="5692775" y="3851275"/>
          <p14:tracePt t="299914" x="5724525" y="3851275"/>
          <p14:tracePt t="299920" x="5748338" y="3859213"/>
          <p14:tracePt t="299928" x="5764213" y="3859213"/>
          <p14:tracePt t="299935" x="5788025" y="3859213"/>
          <p14:tracePt t="299942" x="5811838" y="3859213"/>
          <p14:tracePt t="299952" x="5843588" y="3867150"/>
          <p14:tracePt t="299959" x="5867400" y="3867150"/>
          <p14:tracePt t="299966" x="5891213" y="3867150"/>
          <p14:tracePt t="299972" x="5915025" y="3867150"/>
          <p14:tracePt t="299980" x="5938838" y="3867150"/>
          <p14:tracePt t="299994" x="5978525" y="3867150"/>
          <p14:tracePt t="300001" x="6002338" y="3867150"/>
          <p14:tracePt t="300008" x="6018213" y="3867150"/>
          <p14:tracePt t="300015" x="6043613" y="3867150"/>
          <p14:tracePt t="300023" x="6059488" y="3867150"/>
          <p14:tracePt t="300030" x="6091238" y="3867150"/>
          <p14:tracePt t="300038" x="6115050" y="3867150"/>
          <p14:tracePt t="300047" x="6138863" y="3867150"/>
          <p14:tracePt t="300054" x="6154738" y="3867150"/>
          <p14:tracePt t="300062" x="6186488" y="3867150"/>
          <p14:tracePt t="300068" x="6218238" y="3867150"/>
          <p14:tracePt t="300076" x="6242050" y="3867150"/>
          <p14:tracePt t="300083" x="6265863" y="3867150"/>
          <p14:tracePt t="300091" x="6289675" y="3867150"/>
          <p14:tracePt t="300099" x="6321425" y="3867150"/>
          <p14:tracePt t="300106" x="6337300" y="3867150"/>
          <p14:tracePt t="300114" x="6353175" y="3867150"/>
          <p14:tracePt t="300121" x="6376988" y="3867150"/>
          <p14:tracePt t="300129" x="6402388" y="3875088"/>
          <p14:tracePt t="300137" x="6426200" y="3875088"/>
          <p14:tracePt t="300149" x="6442075" y="3875088"/>
          <p14:tracePt t="300152" x="6465888" y="3875088"/>
          <p14:tracePt t="300158" x="6473825" y="3875088"/>
          <p14:tracePt t="300166" x="6481763" y="3875088"/>
          <p14:tracePt t="300182" x="6489700" y="3875088"/>
          <p14:tracePt t="300413" x="6497638" y="3875088"/>
          <p14:tracePt t="300420" x="6513513" y="3875088"/>
          <p14:tracePt t="300428" x="6529388" y="3883025"/>
          <p14:tracePt t="300439" x="6545263" y="3883025"/>
          <p14:tracePt t="300444" x="6561138" y="3890963"/>
          <p14:tracePt t="300451" x="6592888" y="3890963"/>
          <p14:tracePt t="300459" x="6632575" y="3898900"/>
          <p14:tracePt t="300467" x="6664325" y="3914775"/>
          <p14:tracePt t="300474" x="6719888" y="3922713"/>
          <p14:tracePt t="300482" x="6743700" y="3930650"/>
          <p14:tracePt t="300489" x="6784975" y="3938588"/>
          <p14:tracePt t="300499" x="6808788" y="3938588"/>
          <p14:tracePt t="300504" x="6832600" y="3948113"/>
          <p14:tracePt t="300511" x="6856413" y="3948113"/>
          <p14:tracePt t="300519" x="6864350" y="3956050"/>
          <p14:tracePt t="300528" x="6872288" y="3956050"/>
          <p14:tracePt t="300533" x="6880225" y="3956050"/>
          <p14:tracePt t="300571" x="6888163" y="3956050"/>
          <p14:tracePt t="300588" x="6888163" y="3963988"/>
          <p14:tracePt t="300602" x="6888163" y="3971925"/>
          <p14:tracePt t="300610" x="6896100" y="3971925"/>
          <p14:tracePt t="300625" x="6904038" y="3971925"/>
          <p14:tracePt t="300633" x="6911975" y="3979863"/>
          <p14:tracePt t="300640" x="6919913" y="3979863"/>
          <p14:tracePt t="300648" x="6927850" y="3979863"/>
          <p14:tracePt t="300654" x="6935788" y="3979863"/>
          <p14:tracePt t="300663" x="6951663" y="3979863"/>
          <p14:tracePt t="300679" x="6959600" y="3979863"/>
          <p14:tracePt t="300684" x="6967538" y="3987800"/>
          <p14:tracePt t="300703" x="6983413" y="3987800"/>
          <p14:tracePt t="300707" x="6991350" y="3987800"/>
          <p14:tracePt t="300716" x="6999288" y="3987800"/>
          <p14:tracePt t="300730" x="7007225" y="3987800"/>
          <p14:tracePt t="300746" x="7015163" y="3987800"/>
          <p14:tracePt t="300763" x="7023100" y="3987800"/>
          <p14:tracePt t="300767" x="7031038" y="3987800"/>
          <p14:tracePt t="300775" x="7038975" y="3987800"/>
          <p14:tracePt t="300791" x="7054850" y="3987800"/>
          <p14:tracePt t="300798" x="7062788" y="3987800"/>
          <p14:tracePt t="300805" x="7070725" y="3987800"/>
          <p14:tracePt t="300817" x="7094538" y="3987800"/>
          <p14:tracePt t="300821" x="7110413" y="3987800"/>
          <p14:tracePt t="300830" x="7126288" y="3987800"/>
          <p14:tracePt t="300834" x="7143750" y="3987800"/>
          <p14:tracePt t="300842" x="7191375" y="3987800"/>
          <p14:tracePt t="300851" x="7239000" y="3987800"/>
          <p14:tracePt t="300857" x="7270750" y="3987800"/>
          <p14:tracePt t="300865" x="7334250" y="3987800"/>
          <p14:tracePt t="300872" x="7373938" y="3987800"/>
          <p14:tracePt t="300881" x="7445375" y="3979863"/>
          <p14:tracePt t="300887" x="7493000" y="3971925"/>
          <p14:tracePt t="300896" x="7542213" y="3963988"/>
          <p14:tracePt t="300902" x="7566025" y="3956050"/>
          <p14:tracePt t="300910" x="7589838" y="3956050"/>
          <p14:tracePt t="300917" x="7613650" y="3948113"/>
          <p14:tracePt t="300925" x="7637463" y="3948113"/>
          <p14:tracePt t="300935" x="7653338" y="3948113"/>
          <p14:tracePt t="300941" x="7677150" y="3938588"/>
          <p14:tracePt t="300948" x="7685088" y="3938588"/>
          <p14:tracePt t="300964" x="7693025" y="3938588"/>
          <p14:tracePt t="300970" x="7700963" y="3938588"/>
          <p14:tracePt t="300984" x="7708900" y="3938588"/>
          <p14:tracePt t="301142" x="7732713" y="3938588"/>
          <p14:tracePt t="301151" x="7740650" y="3938588"/>
          <p14:tracePt t="301157" x="7748588" y="3938588"/>
          <p14:tracePt t="301166" x="7772400" y="3938588"/>
          <p14:tracePt t="301172" x="7796213" y="3948113"/>
          <p14:tracePt t="301180" x="7820025" y="3956050"/>
          <p14:tracePt t="301189" x="7843838" y="3956050"/>
          <p14:tracePt t="301195" x="7877175" y="3971925"/>
          <p14:tracePt t="301202" x="7900988" y="3979863"/>
          <p14:tracePt t="301211" x="7924800" y="3979863"/>
          <p14:tracePt t="301218" x="7948613" y="3987800"/>
          <p14:tracePt t="301226" x="7980363" y="3995738"/>
          <p14:tracePt t="301233" x="7996238" y="3995738"/>
          <p14:tracePt t="301241" x="8012113" y="3995738"/>
          <p14:tracePt t="301390" x="7996238" y="3995738"/>
          <p14:tracePt t="301398" x="7980363" y="3995738"/>
          <p14:tracePt t="301405" x="7932738" y="3995738"/>
          <p14:tracePt t="301415" x="7859713" y="4003675"/>
          <p14:tracePt t="301419" x="7780338" y="4011613"/>
          <p14:tracePt t="301429" x="7685088" y="4027488"/>
          <p14:tracePt t="301434" x="7581900" y="4051300"/>
          <p14:tracePt t="301444" x="7445375" y="4067175"/>
          <p14:tracePt t="301449" x="7334250" y="4083050"/>
          <p14:tracePt t="301457" x="7167563" y="4130675"/>
          <p14:tracePt t="301465" x="6959600" y="4154488"/>
          <p14:tracePt t="301472" x="6600825" y="4194175"/>
          <p14:tracePt t="301480" x="6313488" y="4241800"/>
          <p14:tracePt t="301488" x="6002338" y="4265613"/>
          <p14:tracePt t="301496" x="5692775" y="4298950"/>
          <p14:tracePt t="301502" x="5461000" y="4330700"/>
          <p14:tracePt t="301510" x="5126038" y="4394200"/>
          <p14:tracePt t="301517" x="4830763" y="4433888"/>
          <p14:tracePt t="301524" x="4559300" y="4457700"/>
          <p14:tracePt t="301532" x="4321175" y="4473575"/>
          <p14:tracePt t="301540" x="4097338" y="4489450"/>
          <p14:tracePt t="301549" x="3898900" y="4497388"/>
          <p14:tracePt t="301556" x="3778250" y="4497388"/>
          <p14:tracePt t="301563" x="3635375" y="4497388"/>
          <p14:tracePt t="301570" x="3484563" y="4497388"/>
          <p14:tracePt t="301579" x="3363913" y="4497388"/>
          <p14:tracePt t="301585" x="3260725" y="4489450"/>
          <p14:tracePt t="301593" x="3173413" y="4473575"/>
          <p14:tracePt t="301601" x="3117850" y="4465638"/>
          <p14:tracePt t="301607" x="3060700" y="4457700"/>
          <p14:tracePt t="301615" x="3028950" y="4449763"/>
          <p14:tracePt t="301621" x="2989263" y="4441825"/>
          <p14:tracePt t="301630" x="2965450" y="4433888"/>
          <p14:tracePt t="301636" x="2957513" y="4433888"/>
          <p14:tracePt t="301643" x="2941638" y="4425950"/>
          <p14:tracePt t="301651" x="2925763" y="4425950"/>
          <p14:tracePt t="301660" x="2909888" y="4410075"/>
          <p14:tracePt t="301667" x="2901950" y="4410075"/>
          <p14:tracePt t="301674" x="2878138" y="4386263"/>
          <p14:tracePt t="301681" x="2838450" y="4370388"/>
          <p14:tracePt t="301689" x="2798763" y="4346575"/>
          <p14:tracePt t="301696" x="2733675" y="4322763"/>
          <p14:tracePt t="301704" x="2678113" y="4291013"/>
          <p14:tracePt t="301712" x="2606675" y="4257675"/>
          <p14:tracePt t="301719" x="2551113" y="4241800"/>
          <p14:tracePt t="301726" x="2463800" y="4217988"/>
          <p14:tracePt t="301734" x="2343150" y="4194175"/>
          <p14:tracePt t="301742" x="2239963" y="4178300"/>
          <p14:tracePt t="301748" x="2128838" y="4162425"/>
          <p14:tracePt t="301756" x="2057400" y="4146550"/>
          <p14:tracePt t="301763" x="2008188" y="4138613"/>
          <p14:tracePt t="301772" x="1968500" y="4122738"/>
          <p14:tracePt t="301781" x="1920875" y="4114800"/>
          <p14:tracePt t="301788" x="1873250" y="4114800"/>
          <p14:tracePt t="301794" x="1849438" y="4114800"/>
          <p14:tracePt t="301802" x="1825625" y="4114800"/>
          <p14:tracePt t="301815" x="1801813" y="4114800"/>
          <p14:tracePt t="301820" x="1785938" y="4114800"/>
          <p14:tracePt t="301832" x="1778000" y="4114800"/>
          <p14:tracePt t="301847" x="1770063" y="4114800"/>
          <p14:tracePt t="301861" x="1762125" y="4114800"/>
          <p14:tracePt t="301869" x="1754188" y="4114800"/>
          <p14:tracePt t="301938" x="1754188" y="4122738"/>
          <p14:tracePt t="301970" x="1754188" y="4130675"/>
          <p14:tracePt t="301975" x="1770063" y="4138613"/>
          <p14:tracePt t="301982" x="1785938" y="4146550"/>
          <p14:tracePt t="301990" x="1801813" y="4154488"/>
          <p14:tracePt t="301998" x="1833563" y="4154488"/>
          <p14:tracePt t="302006" x="1857375" y="4162425"/>
          <p14:tracePt t="302012" x="1889125" y="4170363"/>
          <p14:tracePt t="302020" x="1944688" y="4178300"/>
          <p14:tracePt t="302028" x="2000250" y="4186238"/>
          <p14:tracePt t="302034" x="2049463" y="4194175"/>
          <p14:tracePt t="302047" x="2081213" y="4194175"/>
          <p14:tracePt t="302050" x="2136775" y="4202113"/>
          <p14:tracePt t="302057" x="2176463" y="4210050"/>
          <p14:tracePt t="302066" x="2208213" y="4210050"/>
          <p14:tracePt t="302072" x="2239963" y="4217988"/>
          <p14:tracePt t="302081" x="2263775" y="4217988"/>
          <p14:tracePt t="302095" x="2271713" y="4217988"/>
          <p14:tracePt t="302102" x="2287588" y="4217988"/>
          <p14:tracePt t="302208" x="2295525" y="4217988"/>
          <p14:tracePt t="302215" x="2311400" y="4225925"/>
          <p14:tracePt t="302222" x="2327275" y="4233863"/>
          <p14:tracePt t="302229" x="2351088" y="4241800"/>
          <p14:tracePt t="302237" x="2400300" y="4249738"/>
          <p14:tracePt t="302244" x="2463800" y="4265613"/>
          <p14:tracePt t="302252" x="2527300" y="4273550"/>
          <p14:tracePt t="302262" x="2582863" y="4281488"/>
          <p14:tracePt t="302269" x="2670175" y="4298950"/>
          <p14:tracePt t="302274" x="2759075" y="4306888"/>
          <p14:tracePt t="302283" x="2838450" y="4314825"/>
          <p14:tracePt t="302290" x="2901950" y="4322763"/>
          <p14:tracePt t="302298" x="2981325" y="4330700"/>
          <p14:tracePt t="302305" x="3021013" y="4330700"/>
          <p14:tracePt t="302315" x="3060700" y="4338638"/>
          <p14:tracePt t="302319" x="3084513" y="4338638"/>
          <p14:tracePt t="302329" x="3092450" y="4338638"/>
          <p14:tracePt t="302335" x="3100388" y="4338638"/>
          <p14:tracePt t="302455" x="3109913" y="4338638"/>
          <p14:tracePt t="302477" x="3117850" y="4330700"/>
          <p14:tracePt t="302484" x="3133725" y="4330700"/>
          <p14:tracePt t="302492" x="3133725" y="4322763"/>
          <p14:tracePt t="302500" x="3149600" y="4322763"/>
          <p14:tracePt t="302508" x="3165475" y="4314825"/>
          <p14:tracePt t="302516" x="3181350" y="4306888"/>
          <p14:tracePt t="302522" x="3189288" y="4298950"/>
          <p14:tracePt t="302531" x="3213100" y="4298950"/>
          <p14:tracePt t="302537" x="3236913" y="4281488"/>
          <p14:tracePt t="302544" x="3252788" y="4273550"/>
          <p14:tracePt t="302552" x="3276600" y="4273550"/>
          <p14:tracePt t="302564" x="3300413" y="4265613"/>
          <p14:tracePt t="302569" x="3308350" y="4257675"/>
          <p14:tracePt t="302577" x="3324225" y="4249738"/>
          <p14:tracePt t="302583" x="3348038" y="4249738"/>
          <p14:tracePt t="302589" x="3363913" y="4241800"/>
          <p14:tracePt t="302598" x="3379788" y="4241800"/>
          <p14:tracePt t="302605" x="3387725" y="4233863"/>
          <p14:tracePt t="302614" x="3395663" y="4233863"/>
          <p14:tracePt t="302620" x="3403600" y="4233863"/>
          <p14:tracePt t="302628" x="3411538" y="4233863"/>
          <p14:tracePt t="302645" x="3419475" y="4225925"/>
          <p14:tracePt t="303315" x="3427413" y="4225925"/>
          <p14:tracePt t="303317" x="0" y="0"/>
        </p14:tracePtLst>
      </p14:laserTraceLst>
    </p:ext>
    <p:ext uri="{E180D4A7-C9FB-4DFB-919C-405C955672EB}">
      <p14:showEvtLst xmlns:p14="http://schemas.microsoft.com/office/powerpoint/2010/main">
        <p14:playEvt time="388" objId="5"/>
        <p14:stopEvt time="360412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29FAE0-8AF7-4A10-983B-5D0417080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FD7220-E38A-4418-A278-DF7BC3F60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2">
            <a:hlinkClick r:id="" action="ppaction://media"/>
            <a:extLst>
              <a:ext uri="{FF2B5EF4-FFF2-40B4-BE49-F238E27FC236}">
                <a16:creationId xmlns:a16="http://schemas.microsoft.com/office/drawing/2014/main" id="{6DF500C4-A338-4F3A-8C2C-6F9E6196FB2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73332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60428C1A-1083-496A-8471-2E149EAE1051}"/>
                  </a:ext>
                </a:extLst>
              </p14:cNvPr>
              <p14:cNvContentPartPr/>
              <p14:nvPr/>
            </p14:nvContentPartPr>
            <p14:xfrm>
              <a:off x="6353963" y="756350"/>
              <a:ext cx="300240" cy="293040"/>
            </p14:xfrm>
          </p:contentPart>
        </mc:Choice>
        <mc:Fallback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60428C1A-1083-496A-8471-2E149EAE10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44963" y="747699"/>
                <a:ext cx="317880" cy="3107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08C10140-B251-4D78-B921-A5FC7849BD9B}"/>
                  </a:ext>
                </a:extLst>
              </p14:cNvPr>
              <p14:cNvContentPartPr/>
              <p14:nvPr/>
            </p14:nvContentPartPr>
            <p14:xfrm>
              <a:off x="7182683" y="700550"/>
              <a:ext cx="10800" cy="900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08C10140-B251-4D78-B921-A5FC7849BD9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73683" y="691550"/>
                <a:ext cx="2844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EDB364A2-0587-4206-8D4E-72E0C450FD3B}"/>
                  </a:ext>
                </a:extLst>
              </p14:cNvPr>
              <p14:cNvContentPartPr/>
              <p14:nvPr/>
            </p14:nvContentPartPr>
            <p14:xfrm>
              <a:off x="7443323" y="669230"/>
              <a:ext cx="325440" cy="232200"/>
            </p14:xfrm>
          </p:contentPart>
        </mc:Choice>
        <mc:Fallback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EDB364A2-0587-4206-8D4E-72E0C450FD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34333" y="660230"/>
                <a:ext cx="343061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2" name="Freihand 31">
                <a:extLst>
                  <a:ext uri="{FF2B5EF4-FFF2-40B4-BE49-F238E27FC236}">
                    <a16:creationId xmlns:a16="http://schemas.microsoft.com/office/drawing/2014/main" id="{35988C48-9246-4AD0-8E20-8B979BFD5D0B}"/>
                  </a:ext>
                </a:extLst>
              </p14:cNvPr>
              <p14:cNvContentPartPr/>
              <p14:nvPr/>
            </p14:nvContentPartPr>
            <p14:xfrm>
              <a:off x="7194923" y="761390"/>
              <a:ext cx="201600" cy="120600"/>
            </p14:xfrm>
          </p:contentPart>
        </mc:Choice>
        <mc:Fallback>
          <p:pic>
            <p:nvPicPr>
              <p:cNvPr id="32" name="Freihand 31">
                <a:extLst>
                  <a:ext uri="{FF2B5EF4-FFF2-40B4-BE49-F238E27FC236}">
                    <a16:creationId xmlns:a16="http://schemas.microsoft.com/office/drawing/2014/main" id="{35988C48-9246-4AD0-8E20-8B979BFD5D0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86283" y="752750"/>
                <a:ext cx="2192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CE7EC703-F7F1-4862-8958-AAEEB97D4F0B}"/>
                  </a:ext>
                </a:extLst>
              </p14:cNvPr>
              <p14:cNvContentPartPr/>
              <p14:nvPr/>
            </p14:nvContentPartPr>
            <p14:xfrm>
              <a:off x="6764363" y="764630"/>
              <a:ext cx="385200" cy="212040"/>
            </p14:xfrm>
          </p:contentPart>
        </mc:Choice>
        <mc:Fallback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CE7EC703-F7F1-4862-8958-AAEEB97D4F0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755363" y="755990"/>
                <a:ext cx="4028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0F6FE573-1BF5-4B5B-860C-1AA9087540D9}"/>
                  </a:ext>
                </a:extLst>
              </p14:cNvPr>
              <p14:cNvContentPartPr/>
              <p14:nvPr/>
            </p14:nvContentPartPr>
            <p14:xfrm>
              <a:off x="6747083" y="1015190"/>
              <a:ext cx="33480" cy="19440"/>
            </p14:xfrm>
          </p:contentPart>
        </mc:Choice>
        <mc:Fallback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0F6FE573-1BF5-4B5B-860C-1AA9087540D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738443" y="1006190"/>
                <a:ext cx="511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4" name="Freihand 43">
                <a:extLst>
                  <a:ext uri="{FF2B5EF4-FFF2-40B4-BE49-F238E27FC236}">
                    <a16:creationId xmlns:a16="http://schemas.microsoft.com/office/drawing/2014/main" id="{57462C37-00E9-40AC-AC5D-CEE253ED1B10}"/>
                  </a:ext>
                </a:extLst>
              </p14:cNvPr>
              <p14:cNvContentPartPr/>
              <p14:nvPr/>
            </p14:nvContentPartPr>
            <p14:xfrm>
              <a:off x="8781803" y="769670"/>
              <a:ext cx="87840" cy="171720"/>
            </p14:xfrm>
          </p:contentPart>
        </mc:Choice>
        <mc:Fallback>
          <p:pic>
            <p:nvPicPr>
              <p:cNvPr id="44" name="Freihand 43">
                <a:extLst>
                  <a:ext uri="{FF2B5EF4-FFF2-40B4-BE49-F238E27FC236}">
                    <a16:creationId xmlns:a16="http://schemas.microsoft.com/office/drawing/2014/main" id="{57462C37-00E9-40AC-AC5D-CEE253ED1B1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773163" y="760670"/>
                <a:ext cx="10548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C4462BE4-7090-46BB-B253-13BA4E99B390}"/>
                  </a:ext>
                </a:extLst>
              </p14:cNvPr>
              <p14:cNvContentPartPr/>
              <p14:nvPr/>
            </p14:nvContentPartPr>
            <p14:xfrm>
              <a:off x="7910963" y="672470"/>
              <a:ext cx="814320" cy="374400"/>
            </p14:xfrm>
          </p:contentPart>
        </mc:Choice>
        <mc:Fallback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C4462BE4-7090-46BB-B253-13BA4E99B39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902323" y="663470"/>
                <a:ext cx="83196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CF13C723-F7C2-497C-BAC2-FD871889CC02}"/>
                  </a:ext>
                </a:extLst>
              </p14:cNvPr>
              <p14:cNvContentPartPr/>
              <p14:nvPr/>
            </p14:nvContentPartPr>
            <p14:xfrm>
              <a:off x="7442012" y="5492249"/>
              <a:ext cx="865080" cy="94320"/>
            </p14:xfrm>
          </p:contentPart>
        </mc:Choice>
        <mc:Fallback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CF13C723-F7C2-497C-BAC2-FD871889CC0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33012" y="5483249"/>
                <a:ext cx="882720" cy="11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503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897"/>
    </mc:Choice>
    <mc:Fallback>
      <p:transition spd="slow" advTm="26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1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52" x="1754188" y="2233613"/>
          <p14:tracePt t="8282" x="1762125" y="2233613"/>
          <p14:tracePt t="8333" x="1770063" y="2233613"/>
          <p14:tracePt t="8378" x="1770063" y="2241550"/>
          <p14:tracePt t="8401" x="1778000" y="2249488"/>
          <p14:tracePt t="8416" x="1778000" y="2257425"/>
          <p14:tracePt t="8432" x="1785938" y="2265363"/>
          <p14:tracePt t="8438" x="1785938" y="2273300"/>
          <p14:tracePt t="8448" x="1801813" y="2281238"/>
          <p14:tracePt t="8453" x="1809750" y="2289175"/>
          <p14:tracePt t="8462" x="1817688" y="2297113"/>
          <p14:tracePt t="8469" x="1825625" y="2305050"/>
          <p14:tracePt t="8477" x="1841500" y="2305050"/>
          <p14:tracePt t="8484" x="1849438" y="2312988"/>
          <p14:tracePt t="8493" x="1865313" y="2320925"/>
          <p14:tracePt t="8499" x="1881188" y="2320925"/>
          <p14:tracePt t="8506" x="1889125" y="2320925"/>
          <p14:tracePt t="8514" x="1905000" y="2320925"/>
          <p14:tracePt t="8521" x="1920875" y="2320925"/>
          <p14:tracePt t="8530" x="1936750" y="2320925"/>
          <p14:tracePt t="8536" x="1960563" y="2320925"/>
          <p14:tracePt t="8544" x="1992313" y="2312988"/>
          <p14:tracePt t="8551" x="2025650" y="2305050"/>
          <p14:tracePt t="8558" x="2049463" y="2289175"/>
          <p14:tracePt t="8566" x="2089150" y="2265363"/>
          <p14:tracePt t="8574" x="2128838" y="2249488"/>
          <p14:tracePt t="8582" x="2144713" y="2216150"/>
          <p14:tracePt t="8588" x="2176463" y="2192338"/>
          <p14:tracePt t="8597" x="2200275" y="2152650"/>
          <p14:tracePt t="8603" x="2208213" y="2136775"/>
          <p14:tracePt t="8612" x="2216150" y="2105025"/>
          <p14:tracePt t="8618" x="2239963" y="2057400"/>
          <p14:tracePt t="8626" x="2247900" y="2017713"/>
          <p14:tracePt t="8633" x="2247900" y="1993900"/>
          <p14:tracePt t="8641" x="2247900" y="1970088"/>
          <p14:tracePt t="8649" x="2247900" y="1954213"/>
          <p14:tracePt t="8656" x="2247900" y="1930400"/>
          <p14:tracePt t="8666" x="2247900" y="1914525"/>
          <p14:tracePt t="8671" x="2247900" y="1890713"/>
          <p14:tracePt t="8680" x="2247900" y="1865313"/>
          <p14:tracePt t="8686" x="2247900" y="1849438"/>
          <p14:tracePt t="8695" x="2247900" y="1825625"/>
          <p14:tracePt t="8701" x="2247900" y="1801813"/>
          <p14:tracePt t="8709" x="2247900" y="1770063"/>
          <p14:tracePt t="8716" x="2232025" y="1754188"/>
          <p14:tracePt t="8726" x="2232025" y="1722438"/>
          <p14:tracePt t="8731" x="2224088" y="1690688"/>
          <p14:tracePt t="8739" x="2208213" y="1651000"/>
          <p14:tracePt t="8746" x="2200275" y="1627188"/>
          <p14:tracePt t="8754" x="2176463" y="1595438"/>
          <p14:tracePt t="8762" x="2168525" y="1555750"/>
          <p14:tracePt t="8768" x="2144713" y="1522413"/>
          <p14:tracePt t="8776" x="2120900" y="1490663"/>
          <p14:tracePt t="8784" x="2089150" y="1450975"/>
          <p14:tracePt t="8791" x="2065338" y="1427163"/>
          <p14:tracePt t="8799" x="2041525" y="1411288"/>
          <p14:tracePt t="8806" x="2017713" y="1387475"/>
          <p14:tracePt t="8815" x="1992313" y="1371600"/>
          <p14:tracePt t="8821" x="1952625" y="1347788"/>
          <p14:tracePt t="8829" x="1889125" y="1331913"/>
          <p14:tracePt t="8836" x="1857375" y="1331913"/>
          <p14:tracePt t="8844" x="1833563" y="1331913"/>
          <p14:tracePt t="8851" x="1793875" y="1331913"/>
          <p14:tracePt t="8859" x="1762125" y="1331913"/>
          <p14:tracePt t="8866" x="1714500" y="1339850"/>
          <p14:tracePt t="8874" x="1674813" y="1355725"/>
          <p14:tracePt t="8882" x="1617663" y="1379538"/>
          <p14:tracePt t="8889" x="1570038" y="1403350"/>
          <p14:tracePt t="8897" x="1514475" y="1435100"/>
          <p14:tracePt t="8904" x="1458913" y="1466850"/>
          <p14:tracePt t="8911" x="1387475" y="1514475"/>
          <p14:tracePt t="8919" x="1331913" y="1563688"/>
          <p14:tracePt t="8927" x="1266825" y="1611313"/>
          <p14:tracePt t="8934" x="1219200" y="1651000"/>
          <p14:tracePt t="8941" x="1147763" y="1714500"/>
          <p14:tracePt t="8949" x="1100138" y="1762125"/>
          <p14:tracePt t="8956" x="1044575" y="1825625"/>
          <p14:tracePt t="8965" x="1004888" y="1873250"/>
          <p14:tracePt t="8972" x="965200" y="1914525"/>
          <p14:tracePt t="8980" x="949325" y="1962150"/>
          <p14:tracePt t="8986" x="933450" y="1985963"/>
          <p14:tracePt t="8995" x="933450" y="2009775"/>
          <p14:tracePt t="9003" x="925513" y="2033588"/>
          <p14:tracePt t="9009" x="925513" y="2049463"/>
          <p14:tracePt t="9016" x="925513" y="2073275"/>
          <p14:tracePt t="9024" x="925513" y="2089150"/>
          <p14:tracePt t="9031" x="933450" y="2112963"/>
          <p14:tracePt t="9040" x="941388" y="2144713"/>
          <p14:tracePt t="9046" x="957263" y="2168525"/>
          <p14:tracePt t="9054" x="981075" y="2208213"/>
          <p14:tracePt t="9062" x="1012825" y="2241550"/>
          <p14:tracePt t="9069" x="1044575" y="2289175"/>
          <p14:tracePt t="9077" x="1084263" y="2344738"/>
          <p14:tracePt t="9084" x="1123950" y="2368550"/>
          <p14:tracePt t="9092" x="1163638" y="2424113"/>
          <p14:tracePt t="9102" x="1211263" y="2463800"/>
          <p14:tracePt t="9106" x="1258888" y="2503488"/>
          <p14:tracePt t="9115" x="1316038" y="2543175"/>
          <p14:tracePt t="9121" x="1379538" y="2584450"/>
          <p14:tracePt t="9129" x="1411288" y="2608263"/>
          <p14:tracePt t="9136" x="1482725" y="2647950"/>
          <p14:tracePt t="9144" x="1538288" y="2687638"/>
          <p14:tracePt t="9152" x="1609725" y="2711450"/>
          <p14:tracePt t="9159" x="1666875" y="2727325"/>
          <p14:tracePt t="9168" x="1730375" y="2743200"/>
          <p14:tracePt t="9174" x="1754188" y="2751138"/>
          <p14:tracePt t="9182" x="1785938" y="2751138"/>
          <p14:tracePt t="9190" x="1801813" y="2751138"/>
          <p14:tracePt t="9197" x="1825625" y="2751138"/>
          <p14:tracePt t="9205" x="1849438" y="2751138"/>
          <p14:tracePt t="9213" x="1873250" y="2751138"/>
          <p14:tracePt t="9219" x="1897063" y="2751138"/>
          <p14:tracePt t="9229" x="1905000" y="2743200"/>
          <p14:tracePt t="9250" x="1912938" y="2743200"/>
          <p14:tracePt t="9257" x="1912938" y="2735263"/>
          <p14:tracePt t="9740" x="1912938" y="2743200"/>
          <p14:tracePt t="9755" x="1912938" y="2751138"/>
          <p14:tracePt t="9776" x="1912938" y="2759075"/>
          <p14:tracePt t="9785" x="1912938" y="2767013"/>
          <p14:tracePt t="9799" x="1912938" y="2774950"/>
          <p14:tracePt t="9825" x="1912938" y="2782888"/>
          <p14:tracePt t="9858" x="1912938" y="2790825"/>
          <p14:tracePt t="9874" x="1912938" y="2798763"/>
          <p14:tracePt t="9907" x="1912938" y="2806700"/>
          <p14:tracePt t="9926" x="1912938" y="2814638"/>
          <p14:tracePt t="9973" x="1912938" y="2822575"/>
          <p14:tracePt t="9983" x="1912938" y="2830513"/>
          <p14:tracePt t="9993" x="1912938" y="2838450"/>
          <p14:tracePt t="10008" x="1912938" y="2846388"/>
          <p14:tracePt t="10023" x="1912938" y="2854325"/>
          <p14:tracePt t="10031" x="1912938" y="2862263"/>
          <p14:tracePt t="10038" x="1912938" y="2870200"/>
          <p14:tracePt t="10053" x="1912938" y="2878138"/>
          <p14:tracePt t="10061" x="1912938" y="2886075"/>
          <p14:tracePt t="10069" x="1912938" y="2894013"/>
          <p14:tracePt t="10075" x="1912938" y="2901950"/>
          <p14:tracePt t="10086" x="1912938" y="2909888"/>
          <p14:tracePt t="10092" x="1912938" y="2927350"/>
          <p14:tracePt t="10099" x="1912938" y="2935288"/>
          <p14:tracePt t="10106" x="1905000" y="2943225"/>
          <p14:tracePt t="10122" x="1897063" y="2974975"/>
          <p14:tracePt t="10131" x="1889125" y="2990850"/>
          <p14:tracePt t="10136" x="1889125" y="2998788"/>
          <p14:tracePt t="10142" x="1881188" y="3030538"/>
          <p14:tracePt t="10149" x="1881188" y="3038475"/>
          <p14:tracePt t="10156" x="1881188" y="3046413"/>
          <p14:tracePt t="10171" x="1881188" y="3054350"/>
          <p14:tracePt t="10194" x="1873250" y="3054350"/>
          <p14:tracePt t="11018" x="1873250" y="3062288"/>
          <p14:tracePt t="11028" x="1873250" y="3070225"/>
          <p14:tracePt t="11034" x="1873250" y="3078163"/>
          <p14:tracePt t="11042" x="1873250" y="3086100"/>
          <p14:tracePt t="11056" x="1873250" y="3101975"/>
          <p14:tracePt t="11063" x="1865313" y="3101975"/>
          <p14:tracePt t="11072" x="1865313" y="3109913"/>
          <p14:tracePt t="11079" x="1865313" y="3125788"/>
          <p14:tracePt t="11086" x="1865313" y="3141663"/>
          <p14:tracePt t="11096" x="1857375" y="3165475"/>
          <p14:tracePt t="11101" x="1849438" y="3197225"/>
          <p14:tracePt t="11110" x="1833563" y="3270250"/>
          <p14:tracePt t="11116" x="1809750" y="3333750"/>
          <p14:tracePt t="11124" x="1770063" y="3421063"/>
          <p14:tracePt t="11131" x="1762125" y="3492500"/>
          <p14:tracePt t="11138" x="1730375" y="3579813"/>
          <p14:tracePt t="11146" x="1690688" y="3660775"/>
          <p14:tracePt t="11154" x="1682750" y="3724275"/>
          <p14:tracePt t="11163" x="1658938" y="3779838"/>
          <p14:tracePt t="11169" x="1641475" y="3827463"/>
          <p14:tracePt t="11177" x="1633538" y="3867150"/>
          <p14:tracePt t="11184" x="1633538" y="3883025"/>
          <p14:tracePt t="11192" x="1625600" y="3898900"/>
          <p14:tracePt t="11199" x="1625600" y="3906838"/>
          <p14:tracePt t="11274" x="1625600" y="3914775"/>
          <p14:tracePt t="11760" x="1633538" y="3914775"/>
          <p14:tracePt t="11798" x="1641475" y="3906838"/>
          <p14:tracePt t="11821" x="1651000" y="3906838"/>
          <p14:tracePt t="11829" x="1651000" y="3898900"/>
          <p14:tracePt t="11852" x="1658938" y="3890963"/>
          <p14:tracePt t="12174" x="1666875" y="3890963"/>
          <p14:tracePt t="12203" x="1666875" y="3883025"/>
          <p14:tracePt t="12218" x="1666875" y="3875088"/>
          <p14:tracePt t="12235" x="1674813" y="3859213"/>
          <p14:tracePt t="12241" x="1682750" y="3835400"/>
          <p14:tracePt t="12250" x="1682750" y="3827463"/>
          <p14:tracePt t="12256" x="1698625" y="3795713"/>
          <p14:tracePt t="12264" x="1706563" y="3771900"/>
          <p14:tracePt t="12271" x="1706563" y="3748088"/>
          <p14:tracePt t="12279" x="1722438" y="3724275"/>
          <p14:tracePt t="12288" x="1738313" y="3676650"/>
          <p14:tracePt t="12294" x="1754188" y="3636963"/>
          <p14:tracePt t="12302" x="1762125" y="3595688"/>
          <p14:tracePt t="12309" x="1778000" y="3540125"/>
          <p14:tracePt t="12317" x="1793875" y="3468688"/>
          <p14:tracePt t="12324" x="1809750" y="3389313"/>
          <p14:tracePt t="12333" x="1825625" y="3286125"/>
          <p14:tracePt t="12338" x="1849438" y="3173413"/>
          <p14:tracePt t="12346" x="1857375" y="3086100"/>
          <p14:tracePt t="12353" x="1865313" y="2974975"/>
          <p14:tracePt t="12361" x="1873250" y="2886075"/>
          <p14:tracePt t="12369" x="1873250" y="2782888"/>
          <p14:tracePt t="12376" x="1873250" y="2679700"/>
          <p14:tracePt t="12384" x="1873250" y="2584450"/>
          <p14:tracePt t="12391" x="1873250" y="2503488"/>
          <p14:tracePt t="12401" x="1873250" y="2424113"/>
          <p14:tracePt t="12406" x="1873250" y="2352675"/>
          <p14:tracePt t="12414" x="1881188" y="2273300"/>
          <p14:tracePt t="12422" x="1881188" y="2216150"/>
          <p14:tracePt t="12429" x="1889125" y="2176463"/>
          <p14:tracePt t="12436" x="1889125" y="2152650"/>
          <p14:tracePt t="12444" x="1897063" y="2112963"/>
          <p14:tracePt t="12452" x="1897063" y="2073275"/>
          <p14:tracePt t="12458" x="1905000" y="2025650"/>
          <p14:tracePt t="12467" x="1912938" y="1978025"/>
          <p14:tracePt t="12473" x="1920875" y="1930400"/>
          <p14:tracePt t="12482" x="1928813" y="1898650"/>
          <p14:tracePt t="12489" x="1936750" y="1873250"/>
          <p14:tracePt t="12496" x="1952625" y="1841500"/>
          <p14:tracePt t="12503" x="1960563" y="1817688"/>
          <p14:tracePt t="12511" x="1968500" y="1801813"/>
          <p14:tracePt t="12519" x="1976438" y="1778000"/>
          <p14:tracePt t="12526" x="1984375" y="1762125"/>
          <p14:tracePt t="12534" x="1984375" y="1746250"/>
          <p14:tracePt t="12541" x="1992313" y="1722438"/>
          <p14:tracePt t="12551" x="2000250" y="1706563"/>
          <p14:tracePt t="12556" x="2008188" y="1690688"/>
          <p14:tracePt t="12564" x="2017713" y="1674813"/>
          <p14:tracePt t="12574" x="2025650" y="1658938"/>
          <p14:tracePt t="12579" x="2041525" y="1619250"/>
          <p14:tracePt t="12586" x="2057400" y="1603375"/>
          <p14:tracePt t="12594" x="2065338" y="1571625"/>
          <p14:tracePt t="12601" x="2081213" y="1530350"/>
          <p14:tracePt t="12609" x="2097088" y="1498600"/>
          <p14:tracePt t="12618" x="2120900" y="1458913"/>
          <p14:tracePt t="12624" x="2136775" y="1411288"/>
          <p14:tracePt t="12632" x="2168525" y="1379538"/>
          <p14:tracePt t="12639" x="2200275" y="1316038"/>
          <p14:tracePt t="12646" x="2239963" y="1276350"/>
          <p14:tracePt t="12654" x="2279650" y="1228725"/>
          <p14:tracePt t="12661" x="2319338" y="1187450"/>
          <p14:tracePt t="12668" x="2359025" y="1147763"/>
          <p14:tracePt t="12676" x="2384425" y="1123950"/>
          <p14:tracePt t="12684" x="2424113" y="1092200"/>
          <p14:tracePt t="12691" x="2463800" y="1060450"/>
          <p14:tracePt t="12700" x="2503488" y="1044575"/>
          <p14:tracePt t="12706" x="2527300" y="1028700"/>
          <p14:tracePt t="12714" x="2551113" y="1012825"/>
          <p14:tracePt t="12721" x="2582863" y="989013"/>
          <p14:tracePt t="12728" x="2598738" y="989013"/>
          <p14:tracePt t="12736" x="2622550" y="973138"/>
          <p14:tracePt t="12744" x="2654300" y="949325"/>
          <p14:tracePt t="12752" x="2678113" y="941388"/>
          <p14:tracePt t="12758" x="2701925" y="917575"/>
          <p14:tracePt t="12767" x="2725738" y="909638"/>
          <p14:tracePt t="12774" x="2751138" y="885825"/>
          <p14:tracePt t="12782" x="2759075" y="877888"/>
          <p14:tracePt t="12788" x="2774950" y="862013"/>
          <p14:tracePt t="12797" x="2806700" y="844550"/>
          <p14:tracePt t="12804" x="2822575" y="828675"/>
          <p14:tracePt t="12811" x="2830513" y="828675"/>
          <p14:tracePt t="12826" x="2838450" y="828675"/>
          <p14:tracePt t="13151" x="2838450" y="836613"/>
          <p14:tracePt t="13172" x="2838450" y="844550"/>
          <p14:tracePt t="13232" x="2838450" y="852488"/>
          <p14:tracePt t="13284" x="2846388" y="852488"/>
          <p14:tracePt t="13307" x="2846388" y="862013"/>
          <p14:tracePt t="14190" x="2846388" y="869950"/>
          <p14:tracePt t="14236" x="2846388" y="877888"/>
          <p14:tracePt t="14266" x="2846388" y="885825"/>
          <p14:tracePt t="14289" x="2846388" y="893763"/>
          <p14:tracePt t="14304" x="2846388" y="901700"/>
          <p14:tracePt t="14319" x="2846388" y="909638"/>
          <p14:tracePt t="14333" x="2846388" y="917575"/>
          <p14:tracePt t="14349" x="2846388" y="925513"/>
          <p14:tracePt t="14364" x="2846388" y="941388"/>
          <p14:tracePt t="14371" x="2846388" y="949325"/>
          <p14:tracePt t="14386" x="2846388" y="965200"/>
          <p14:tracePt t="14394" x="2838450" y="981075"/>
          <p14:tracePt t="14401" x="2838450" y="989013"/>
          <p14:tracePt t="14409" x="2830513" y="1004888"/>
          <p14:tracePt t="14416" x="2822575" y="1028700"/>
          <p14:tracePt t="14431" x="2814638" y="1044575"/>
          <p14:tracePt t="14438" x="2806700" y="1060450"/>
          <p14:tracePt t="14446" x="2806700" y="1076325"/>
          <p14:tracePt t="14454" x="2806700" y="1084263"/>
          <p14:tracePt t="14461" x="2798763" y="1092200"/>
          <p14:tracePt t="14469" x="2798763" y="1100138"/>
          <p14:tracePt t="14477" x="2790825" y="1100138"/>
          <p14:tracePt t="14484" x="2790825" y="1108075"/>
          <p14:tracePt t="14506" x="2790825" y="1116013"/>
          <p14:tracePt t="14521" x="2790825" y="1123950"/>
          <p14:tracePt t="14528" x="2782888" y="1123950"/>
          <p14:tracePt t="17593" x="2782888" y="1139825"/>
          <p14:tracePt t="17594" x="2782888" y="1171575"/>
          <p14:tracePt t="17595" x="2782888" y="1179513"/>
          <p14:tracePt t="17596" x="2782888" y="1195388"/>
          <p14:tracePt t="17596" x="2782888" y="1204913"/>
          <p14:tracePt t="17612" x="2782888" y="1220788"/>
          <p14:tracePt t="17620" x="2782888" y="1228725"/>
          <p14:tracePt t="17888" x="2782888" y="1236663"/>
          <p14:tracePt t="17912" x="2782888" y="1244600"/>
          <p14:tracePt t="17933" x="2782888" y="1252538"/>
          <p14:tracePt t="17949" x="2782888" y="1260475"/>
          <p14:tracePt t="17965" x="2782888" y="1276350"/>
          <p14:tracePt t="17972" x="2774950" y="1276350"/>
          <p14:tracePt t="17980" x="2774950" y="1284288"/>
          <p14:tracePt t="18024" x="2774950" y="1292225"/>
          <p14:tracePt t="18600" x="2774950" y="1300163"/>
          <p14:tracePt t="18609" x="2767013" y="1308100"/>
          <p14:tracePt t="18616" x="2767013" y="1331913"/>
          <p14:tracePt t="18624" x="2759075" y="1355725"/>
          <p14:tracePt t="18631" x="2725738" y="1403350"/>
          <p14:tracePt t="18639" x="2701925" y="1466850"/>
          <p14:tracePt t="18647" x="2662238" y="1538288"/>
          <p14:tracePt t="18655" x="2614613" y="1619250"/>
          <p14:tracePt t="18662" x="2566988" y="1706563"/>
          <p14:tracePt t="18668" x="2511425" y="1809750"/>
          <p14:tracePt t="18676" x="2432050" y="1938338"/>
          <p14:tracePt t="18684" x="2335213" y="2065338"/>
          <p14:tracePt t="18692" x="2247900" y="2184400"/>
          <p14:tracePt t="18699" x="2176463" y="2305050"/>
          <p14:tracePt t="18706" x="2128838" y="2384425"/>
          <p14:tracePt t="18714" x="2073275" y="2463800"/>
          <p14:tracePt t="18722" x="2033588" y="2535238"/>
          <p14:tracePt t="18736" x="1952625" y="2632075"/>
          <p14:tracePt t="18745" x="1944688" y="2679700"/>
          <p14:tracePt t="18752" x="1928813" y="2695575"/>
          <p14:tracePt t="18759" x="1920875" y="2711450"/>
          <p14:tracePt t="18766" x="1905000" y="2751138"/>
          <p14:tracePt t="18776" x="1889125" y="2774950"/>
          <p14:tracePt t="18781" x="1873250" y="2822575"/>
          <p14:tracePt t="18789" x="1833563" y="2870200"/>
          <p14:tracePt t="18796" x="1817688" y="2901950"/>
          <p14:tracePt t="18804" x="1801813" y="2959100"/>
          <p14:tracePt t="18812" x="1778000" y="3006725"/>
          <p14:tracePt t="18819" x="1770063" y="3054350"/>
          <p14:tracePt t="18826" x="1754188" y="3101975"/>
          <p14:tracePt t="18834" x="1738313" y="3133725"/>
          <p14:tracePt t="18842" x="1730375" y="3189288"/>
          <p14:tracePt t="18849" x="1714500" y="3213100"/>
          <p14:tracePt t="18856" x="1714500" y="3228975"/>
          <p14:tracePt t="18864" x="1706563" y="3244850"/>
          <p14:tracePt t="18872" x="1706563" y="3252788"/>
          <p14:tracePt t="18878" x="1706563" y="3262313"/>
          <p14:tracePt t="18887" x="1706563" y="3270250"/>
          <p14:tracePt t="18894" x="1698625" y="3278188"/>
          <p14:tracePt t="18905" x="1698625" y="3294063"/>
          <p14:tracePt t="18909" x="1698625" y="3309938"/>
          <p14:tracePt t="18916" x="1698625" y="3325813"/>
          <p14:tracePt t="18924" x="1682750" y="3357563"/>
          <p14:tracePt t="18932" x="1682750" y="3405188"/>
          <p14:tracePt t="18939" x="1674813" y="3460750"/>
          <p14:tracePt t="18946" x="1651000" y="3524250"/>
          <p14:tracePt t="18954" x="1633538" y="3587750"/>
          <p14:tracePt t="18961" x="1609725" y="3668713"/>
          <p14:tracePt t="18969" x="1593850" y="3732213"/>
          <p14:tracePt t="18976" x="1577975" y="3787775"/>
          <p14:tracePt t="18984" x="1570038" y="3835400"/>
          <p14:tracePt t="18993" x="1562100" y="3875088"/>
          <p14:tracePt t="18998" x="1554163" y="3914775"/>
          <p14:tracePt t="19006" x="1554163" y="3948113"/>
          <p14:tracePt t="19013" x="1554163" y="3979863"/>
          <p14:tracePt t="19022" x="1554163" y="3995738"/>
          <p14:tracePt t="19029" x="1554163" y="4011613"/>
          <p14:tracePt t="19036" x="1554163" y="4027488"/>
          <p14:tracePt t="19044" x="1554163" y="4035425"/>
          <p14:tracePt t="19240" x="1554163" y="4027488"/>
          <p14:tracePt t="19254" x="1554163" y="4019550"/>
          <p14:tracePt t="19262" x="1562100" y="4019550"/>
          <p14:tracePt t="19269" x="1570038" y="4011613"/>
          <p14:tracePt t="19277" x="1570038" y="4003675"/>
          <p14:tracePt t="19293" x="1577975" y="3995738"/>
          <p14:tracePt t="19307" x="1593850" y="3987800"/>
          <p14:tracePt t="19314" x="1609725" y="3971925"/>
          <p14:tracePt t="19322" x="1617663" y="3963988"/>
          <p14:tracePt t="19329" x="1633538" y="3956050"/>
          <p14:tracePt t="19338" x="1658938" y="3938588"/>
          <p14:tracePt t="19345" x="1674813" y="3930650"/>
          <p14:tracePt t="19353" x="1690688" y="3922713"/>
          <p14:tracePt t="19359" x="1722438" y="3906838"/>
          <p14:tracePt t="19368" x="1754188" y="3890963"/>
          <p14:tracePt t="19374" x="1770063" y="3883025"/>
          <p14:tracePt t="19381" x="1793875" y="3875088"/>
          <p14:tracePt t="19389" x="1825625" y="3859213"/>
          <p14:tracePt t="19396" x="1857375" y="3851275"/>
          <p14:tracePt t="19404" x="1865313" y="3851275"/>
          <p14:tracePt t="19412" x="1873250" y="3851275"/>
          <p14:tracePt t="19449" x="1881188" y="3851275"/>
          <p14:tracePt t="19457" x="1889125" y="3851275"/>
          <p14:tracePt t="19479" x="1897063" y="3851275"/>
          <p14:tracePt t="19502" x="1905000" y="3851275"/>
          <p14:tracePt t="19509" x="1912938" y="3851275"/>
          <p14:tracePt t="19517" x="1920875" y="3851275"/>
          <p14:tracePt t="19532" x="1928813" y="3851275"/>
          <p14:tracePt t="19539" x="1936750" y="3851275"/>
          <p14:tracePt t="19547" x="1952625" y="3851275"/>
          <p14:tracePt t="19555" x="1960563" y="3859213"/>
          <p14:tracePt t="19563" x="1968500" y="3859213"/>
          <p14:tracePt t="19570" x="1976438" y="3859213"/>
          <p14:tracePt t="19578" x="1984375" y="3859213"/>
          <p14:tracePt t="19585" x="1992313" y="3859213"/>
          <p14:tracePt t="19603" x="2000250" y="3859213"/>
          <p14:tracePt t="19608" x="2008188" y="3859213"/>
          <p14:tracePt t="19638" x="2017713" y="3859213"/>
          <p14:tracePt t="19685" x="2025650" y="3859213"/>
          <p14:tracePt t="19692" x="2033588" y="3859213"/>
          <p14:tracePt t="19701" x="2041525" y="3859213"/>
          <p14:tracePt t="19716" x="2049463" y="3859213"/>
          <p14:tracePt t="19721" x="2057400" y="3859213"/>
          <p14:tracePt t="19732" x="2065338" y="3859213"/>
          <p14:tracePt t="20311" x="2065338" y="3867150"/>
          <p14:tracePt t="20318" x="2041525" y="3898900"/>
          <p14:tracePt t="20326" x="1992313" y="3930650"/>
          <p14:tracePt t="20335" x="1960563" y="3979863"/>
          <p14:tracePt t="20342" x="1912938" y="4011613"/>
          <p14:tracePt t="20349" x="1849438" y="4051300"/>
          <p14:tracePt t="20356" x="1801813" y="4090988"/>
          <p14:tracePt t="20364" x="1746250" y="4130675"/>
          <p14:tracePt t="20372" x="1698625" y="4162425"/>
          <p14:tracePt t="20379" x="1651000" y="4210050"/>
          <p14:tracePt t="20387" x="1609725" y="4233863"/>
          <p14:tracePt t="20394" x="1570038" y="4257675"/>
          <p14:tracePt t="20403" x="1554163" y="4273550"/>
          <p14:tracePt t="20409" x="1538288" y="4281488"/>
          <p14:tracePt t="20416" x="1538288" y="4291013"/>
          <p14:tracePt t="21120" x="1546225" y="4291013"/>
          <p14:tracePt t="21129" x="1554163" y="4281488"/>
          <p14:tracePt t="21145" x="1562100" y="4281488"/>
          <p14:tracePt t="21151" x="1570038" y="4281488"/>
          <p14:tracePt t="21159" x="1570038" y="4273550"/>
          <p14:tracePt t="21167" x="1585913" y="4273550"/>
          <p14:tracePt t="21174" x="1609725" y="4273550"/>
          <p14:tracePt t="21181" x="1633538" y="4273550"/>
          <p14:tracePt t="21189" x="1666875" y="4273550"/>
          <p14:tracePt t="21197" x="1698625" y="4273550"/>
          <p14:tracePt t="21205" x="1730375" y="4273550"/>
          <p14:tracePt t="21212" x="1762125" y="4273550"/>
          <p14:tracePt t="21219" x="1801813" y="4273550"/>
          <p14:tracePt t="21228" x="1841500" y="4273550"/>
          <p14:tracePt t="21234" x="1881188" y="4273550"/>
          <p14:tracePt t="21244" x="1897063" y="4273550"/>
          <p14:tracePt t="21248" x="1920875" y="4273550"/>
          <p14:tracePt t="21256" x="1944688" y="4273550"/>
          <p14:tracePt t="21264" x="1952625" y="4273550"/>
          <p14:tracePt t="22553" x="1960563" y="4273550"/>
          <p14:tracePt t="22568" x="1976438" y="4273550"/>
          <p14:tracePt t="22577" x="1984375" y="4265613"/>
          <p14:tracePt t="22592" x="2000250" y="4265613"/>
          <p14:tracePt t="22598" x="2008188" y="4265613"/>
          <p14:tracePt t="22606" x="2017713" y="4265613"/>
          <p14:tracePt t="22614" x="2033588" y="4265613"/>
          <p14:tracePt t="22630" x="2041525" y="4265613"/>
          <p14:tracePt t="22645" x="2049463" y="4265613"/>
          <p14:tracePt t="22666" x="2057400" y="4265613"/>
          <p14:tracePt t="22681" x="2065338" y="4265613"/>
          <p14:tracePt t="22719" x="2073275" y="4265613"/>
          <p14:tracePt t="22742" x="2081213" y="4265613"/>
          <p14:tracePt t="22748" x="2089150" y="4265613"/>
          <p14:tracePt t="22756" x="2097088" y="4265613"/>
          <p14:tracePt t="22764" x="2105025" y="4265613"/>
          <p14:tracePt t="22775" x="2120900" y="4265613"/>
          <p14:tracePt t="22779" x="2136775" y="4265613"/>
          <p14:tracePt t="22786" x="2144713" y="4265613"/>
          <p14:tracePt t="22795" x="2160588" y="4265613"/>
          <p14:tracePt t="22801" x="2176463" y="4265613"/>
          <p14:tracePt t="22813" x="2192338" y="4265613"/>
          <p14:tracePt t="22816" x="2208213" y="4265613"/>
          <p14:tracePt t="22824" x="2224088" y="4265613"/>
          <p14:tracePt t="22831" x="2232025" y="4265613"/>
          <p14:tracePt t="22839" x="2255838" y="4265613"/>
          <p14:tracePt t="22848" x="2263775" y="4265613"/>
          <p14:tracePt t="22854" x="2271713" y="4265613"/>
          <p14:tracePt t="22861" x="2287588" y="4265613"/>
          <p14:tracePt t="22868" x="2295525" y="4265613"/>
          <p14:tracePt t="22876" x="2303463" y="4265613"/>
          <p14:tracePt t="22885" x="2311400" y="4265613"/>
          <p14:tracePt t="22899" x="2319338" y="4265613"/>
          <p14:tracePt t="22906" x="2319338" y="4257675"/>
          <p14:tracePt t="22914" x="2327275" y="4257675"/>
          <p14:tracePt t="23041" x="2335213" y="4249738"/>
          <p14:tracePt t="23123" x="2327275" y="4249738"/>
          <p14:tracePt t="23138" x="2319338" y="4249738"/>
          <p14:tracePt t="23149" x="2303463" y="4249738"/>
          <p14:tracePt t="23161" x="2287588" y="4249738"/>
          <p14:tracePt t="23169" x="2271713" y="4249738"/>
          <p14:tracePt t="23176" x="2263775" y="4249738"/>
          <p14:tracePt t="23192" x="2247900" y="4249738"/>
          <p14:tracePt t="23199" x="2239963" y="4249738"/>
          <p14:tracePt t="23206" x="2232025" y="4249738"/>
          <p14:tracePt t="23214" x="2224088" y="4249738"/>
          <p14:tracePt t="23221" x="2216150" y="4249738"/>
          <p14:tracePt t="23229" x="2208213" y="4249738"/>
          <p14:tracePt t="23236" x="2192338" y="4249738"/>
          <p14:tracePt t="23245" x="2184400" y="4257675"/>
          <p14:tracePt t="23251" x="2168525" y="4257675"/>
          <p14:tracePt t="23266" x="2152650" y="4257675"/>
          <p14:tracePt t="23281" x="2144713" y="4257675"/>
          <p14:tracePt t="23297" x="2136775" y="4257675"/>
          <p14:tracePt t="23304" x="2128838" y="4257675"/>
          <p14:tracePt t="23319" x="2120900" y="4265613"/>
          <p14:tracePt t="23327" x="2112963" y="4265613"/>
          <p14:tracePt t="23380" x="2105025" y="4265613"/>
          <p14:tracePt t="23387" x="2097088" y="4265613"/>
          <p14:tracePt t="23409" x="2089150" y="4265613"/>
          <p14:tracePt t="23424" x="2081213" y="4265613"/>
          <p14:tracePt t="23432" x="2073275" y="4265613"/>
          <p14:tracePt t="23439" x="2065338" y="4265613"/>
          <p14:tracePt t="23448" x="2049463" y="4265613"/>
          <p14:tracePt t="23454" x="2041525" y="4265613"/>
          <p14:tracePt t="23461" x="2025650" y="4265613"/>
          <p14:tracePt t="23469" x="2008188" y="4265613"/>
          <p14:tracePt t="23478" x="1992313" y="4265613"/>
          <p14:tracePt t="23484" x="1976438" y="4273550"/>
          <p14:tracePt t="23492" x="1952625" y="4273550"/>
          <p14:tracePt t="23499" x="1936750" y="4273550"/>
          <p14:tracePt t="23506" x="1920875" y="4273550"/>
          <p14:tracePt t="23514" x="1897063" y="4273550"/>
          <p14:tracePt t="23522" x="1881188" y="4273550"/>
          <p14:tracePt t="23529" x="1865313" y="4273550"/>
          <p14:tracePt t="23536" x="1849438" y="4281488"/>
          <p14:tracePt t="23544" x="1833563" y="4281488"/>
          <p14:tracePt t="23551" x="1817688" y="4281488"/>
          <p14:tracePt t="23559" x="1809750" y="4281488"/>
          <p14:tracePt t="23566" x="1801813" y="4281488"/>
          <p14:tracePt t="23574" x="1785938" y="4281488"/>
          <p14:tracePt t="23589" x="1778000" y="4281488"/>
          <p14:tracePt t="23596" x="1770063" y="4281488"/>
          <p14:tracePt t="23604" x="1762125" y="4281488"/>
          <p14:tracePt t="23612" x="1754188" y="4281488"/>
          <p14:tracePt t="23627" x="1746250" y="4291013"/>
          <p14:tracePt t="23634" x="1738313" y="4291013"/>
          <p14:tracePt t="23649" x="1730375" y="4291013"/>
          <p14:tracePt t="23664" x="1722438" y="4291013"/>
          <p14:tracePt t="23671" x="1706563" y="4291013"/>
          <p14:tracePt t="23686" x="1698625" y="4291013"/>
          <p14:tracePt t="23696" x="1690688" y="4291013"/>
          <p14:tracePt t="23701" x="1682750" y="4291013"/>
          <p14:tracePt t="23710" x="1674813" y="4291013"/>
          <p14:tracePt t="23724" x="1666875" y="4291013"/>
          <p14:tracePt t="23731" x="1658938" y="4291013"/>
          <p14:tracePt t="23739" x="1651000" y="4291013"/>
          <p14:tracePt t="23748" x="1641475" y="4291013"/>
          <p14:tracePt t="23755" x="1633538" y="4291013"/>
          <p14:tracePt t="23769" x="1625600" y="4291013"/>
          <p14:tracePt t="23784" x="1617663" y="4291013"/>
          <p14:tracePt t="23799" x="1609725" y="4291013"/>
          <p14:tracePt t="23814" x="1601788" y="4291013"/>
          <p14:tracePt t="23822" x="1593850" y="4291013"/>
          <p14:tracePt t="24091" x="1593850" y="4281488"/>
          <p14:tracePt t="24104" x="1617663" y="4281488"/>
          <p14:tracePt t="24106" x="1625600" y="4281488"/>
          <p14:tracePt t="24114" x="1641475" y="4281488"/>
          <p14:tracePt t="24121" x="1658938" y="4273550"/>
          <p14:tracePt t="24129" x="1674813" y="4273550"/>
          <p14:tracePt t="24136" x="1698625" y="4265613"/>
          <p14:tracePt t="24145" x="1714500" y="4265613"/>
          <p14:tracePt t="24153" x="1730375" y="4265613"/>
          <p14:tracePt t="24159" x="1738313" y="4265613"/>
          <p14:tracePt t="24166" x="1754188" y="4257675"/>
          <p14:tracePt t="24174" x="1770063" y="4257675"/>
          <p14:tracePt t="24183" x="1770063" y="4249738"/>
          <p14:tracePt t="24190" x="1785938" y="4249738"/>
          <p14:tracePt t="24196" x="1801813" y="4241800"/>
          <p14:tracePt t="24204" x="1817688" y="4241800"/>
          <p14:tracePt t="24212" x="1825625" y="4233863"/>
          <p14:tracePt t="24219" x="1833563" y="4233863"/>
          <p14:tracePt t="24229" x="1857375" y="4225925"/>
          <p14:tracePt t="24234" x="1865313" y="4225925"/>
          <p14:tracePt t="24241" x="1873250" y="4217988"/>
          <p14:tracePt t="24249" x="1889125" y="4210050"/>
          <p14:tracePt t="24256" x="1905000" y="4210050"/>
          <p14:tracePt t="24271" x="1920875" y="4210050"/>
          <p14:tracePt t="24286" x="1928813" y="4210050"/>
          <p14:tracePt t="24294" x="1936750" y="4210050"/>
          <p14:tracePt t="24304" x="1944688" y="4210050"/>
          <p14:tracePt t="24308" x="1960563" y="4210050"/>
          <p14:tracePt t="24325" x="1968500" y="4210050"/>
          <p14:tracePt t="24332" x="1976438" y="4210050"/>
          <p14:tracePt t="24340" x="1984375" y="4210050"/>
          <p14:tracePt t="24346" x="1992313" y="4210050"/>
          <p14:tracePt t="24361" x="2000250" y="4210050"/>
          <p14:tracePt t="24369" x="2008188" y="4210050"/>
          <p14:tracePt t="24377" x="2017713" y="4210050"/>
          <p14:tracePt t="24392" x="2025650" y="4210050"/>
          <p14:tracePt t="24406" x="2033588" y="4210050"/>
          <p14:tracePt t="24417" x="2041525" y="4210050"/>
          <p14:tracePt t="24429" x="2049463" y="4210050"/>
          <p14:tracePt t="24437" x="2057400" y="4210050"/>
          <p14:tracePt t="24445" x="2065338" y="4210050"/>
          <p14:tracePt t="24455" x="2073275" y="4210050"/>
          <p14:tracePt t="24459" x="2089150" y="4210050"/>
          <p14:tracePt t="24468" x="2097088" y="4210050"/>
          <p14:tracePt t="24475" x="2105025" y="4210050"/>
          <p14:tracePt t="24484" x="2120900" y="4210050"/>
          <p14:tracePt t="24493" x="2136775" y="4210050"/>
          <p14:tracePt t="24498" x="2144713" y="4210050"/>
          <p14:tracePt t="24512" x="2160588" y="4210050"/>
          <p14:tracePt t="24531" x="2168525" y="4210050"/>
          <p14:tracePt t="24543" x="2176463" y="4210050"/>
          <p14:tracePt t="24551" x="2184400" y="4210050"/>
          <p14:tracePt t="24566" x="2192338" y="4210050"/>
          <p14:tracePt t="24572" x="2192338" y="4202113"/>
          <p14:tracePt t="24580" x="2200275" y="4202113"/>
          <p14:tracePt t="24587" x="2208213" y="4202113"/>
          <p14:tracePt t="24595" x="2216150" y="4194175"/>
          <p14:tracePt t="24610" x="2224088" y="4194175"/>
          <p14:tracePt t="24619" x="2224088" y="4186238"/>
          <p14:tracePt t="24625" x="2232025" y="4186238"/>
          <p14:tracePt t="24634" x="2239963" y="4186238"/>
          <p14:tracePt t="24837" x="2239963" y="4194175"/>
          <p14:tracePt t="24851" x="2239963" y="4202113"/>
          <p14:tracePt t="24867" x="2239963" y="4210050"/>
          <p14:tracePt t="24873" x="2239963" y="4217988"/>
          <p14:tracePt t="24880" x="2239963" y="4225925"/>
          <p14:tracePt t="24887" x="2239963" y="4241800"/>
          <p14:tracePt t="24895" x="2239963" y="4249738"/>
          <p14:tracePt t="24910" x="2239963" y="4265613"/>
          <p14:tracePt t="24918" x="2239963" y="4281488"/>
          <p14:tracePt t="26821" x="2232025" y="4281488"/>
          <p14:tracePt t="26828" x="2216150" y="4291013"/>
          <p14:tracePt t="26837" x="2200275" y="4298950"/>
          <p14:tracePt t="26844" x="2168525" y="4314825"/>
          <p14:tracePt t="26851" x="2144713" y="4322763"/>
          <p14:tracePt t="26859" x="2097088" y="4346575"/>
          <p14:tracePt t="26866" x="2041525" y="4370388"/>
          <p14:tracePt t="26874" x="2000250" y="4402138"/>
          <p14:tracePt t="26881" x="1944688" y="4425950"/>
          <p14:tracePt t="26891" x="1873250" y="4457700"/>
          <p14:tracePt t="26896" x="1825625" y="4473575"/>
          <p14:tracePt t="26904" x="1770063" y="4489450"/>
          <p14:tracePt t="26911" x="1730375" y="4505325"/>
          <p14:tracePt t="26919" x="1698625" y="4521200"/>
          <p14:tracePt t="26926" x="1674813" y="4529138"/>
          <p14:tracePt t="26934" x="1658938" y="4529138"/>
          <p14:tracePt t="26941" x="1641475" y="4537075"/>
          <p14:tracePt t="26948" x="1633538" y="4537075"/>
          <p14:tracePt t="26956" x="1625600" y="4537075"/>
          <p14:tracePt t="26964" x="1625600" y="4545013"/>
          <p14:tracePt t="27203" x="1617663" y="4545013"/>
          <p14:tracePt t="27219" x="1609725" y="4545013"/>
          <p14:tracePt t="27226" x="1593850" y="4552950"/>
          <p14:tracePt t="27241" x="1577975" y="4560888"/>
          <p14:tracePt t="27249" x="1570038" y="4560888"/>
          <p14:tracePt t="27256" x="1554163" y="4576763"/>
          <p14:tracePt t="27264" x="1522413" y="4592638"/>
          <p14:tracePt t="27272" x="1506538" y="4592638"/>
          <p14:tracePt t="27279" x="1498600" y="4600575"/>
          <p14:tracePt t="27288" x="1490663" y="4600575"/>
          <p14:tracePt t="27294" x="1490663" y="4608513"/>
          <p14:tracePt t="27303" x="1482725" y="4608513"/>
          <p14:tracePt t="27316" x="1474788" y="4616450"/>
          <p14:tracePt t="27325" x="1466850" y="4616450"/>
          <p14:tracePt t="27340" x="1458913" y="4616450"/>
          <p14:tracePt t="27346" x="1458913" y="4624388"/>
          <p14:tracePt t="27511" x="1450975" y="4641850"/>
          <p14:tracePt t="27527" x="1443038" y="4641850"/>
          <p14:tracePt t="27534" x="1435100" y="4649788"/>
          <p14:tracePt t="27541" x="1435100" y="4665663"/>
          <p14:tracePt t="27549" x="1419225" y="4673600"/>
          <p14:tracePt t="27557" x="1419225" y="4689475"/>
          <p14:tracePt t="27564" x="1403350" y="4713288"/>
          <p14:tracePt t="27572" x="1387475" y="4737100"/>
          <p14:tracePt t="27579" x="1371600" y="4760913"/>
          <p14:tracePt t="27589" x="1355725" y="4792663"/>
          <p14:tracePt t="27594" x="1331913" y="4824413"/>
          <p14:tracePt t="27602" x="1316038" y="4856163"/>
          <p14:tracePt t="27609" x="1292225" y="4887913"/>
          <p14:tracePt t="27617" x="1266825" y="4919663"/>
          <p14:tracePt t="27624" x="1258888" y="4935538"/>
          <p14:tracePt t="27632" x="1243013" y="4959350"/>
          <p14:tracePt t="27639" x="1243013" y="4976813"/>
          <p14:tracePt t="27646" x="1227138" y="4984750"/>
          <p14:tracePt t="27654" x="1227138" y="4992688"/>
          <p14:tracePt t="27670" x="1227138" y="5000625"/>
          <p14:tracePt t="27676" x="1219200" y="5000625"/>
          <p14:tracePt t="27691" x="1219200" y="5008563"/>
          <p14:tracePt t="27714" x="1219200" y="5016500"/>
          <p14:tracePt t="27722" x="1211263" y="5024438"/>
          <p14:tracePt t="27729" x="1203325" y="5024438"/>
          <p14:tracePt t="27744" x="1203325" y="5032375"/>
          <p14:tracePt t="27766" x="1195388" y="5032375"/>
          <p14:tracePt t="27774" x="1195388" y="5040313"/>
          <p14:tracePt t="27805" x="1187450" y="5048250"/>
          <p14:tracePt t="27820" x="1187450" y="5056188"/>
          <p14:tracePt t="27835" x="1179513" y="5064125"/>
          <p14:tracePt t="27841" x="1171575" y="5064125"/>
          <p14:tracePt t="27849" x="1163638" y="5072063"/>
          <p14:tracePt t="27856" x="1163638" y="5080000"/>
          <p14:tracePt t="27864" x="1147763" y="5080000"/>
          <p14:tracePt t="27879" x="1139825" y="5087938"/>
          <p14:tracePt t="27894" x="1131888" y="5095875"/>
          <p14:tracePt t="27901" x="1123950" y="5103813"/>
          <p14:tracePt t="27909" x="1108075" y="5103813"/>
          <p14:tracePt t="27924" x="1092200" y="5119688"/>
          <p14:tracePt t="27931" x="1084263" y="5119688"/>
          <p14:tracePt t="27939" x="1068388" y="5127625"/>
          <p14:tracePt t="27946" x="1060450" y="5135563"/>
          <p14:tracePt t="27954" x="1036638" y="5135563"/>
          <p14:tracePt t="27961" x="1020763" y="5135563"/>
          <p14:tracePt t="27970" x="1020763" y="5143500"/>
          <p14:tracePt t="28024" x="1012825" y="5143500"/>
          <p14:tracePt t="28039" x="1004888" y="5143500"/>
          <p14:tracePt t="28056" x="996950" y="5143500"/>
          <p14:tracePt t="28059" x="989013" y="5143500"/>
          <p14:tracePt t="28067" x="981075" y="5143500"/>
          <p14:tracePt t="28076" x="973138" y="5143500"/>
          <p14:tracePt t="28083" x="957263" y="5143500"/>
          <p14:tracePt t="28092" x="941388" y="5143500"/>
          <p14:tracePt t="28097" x="933450" y="5143500"/>
          <p14:tracePt t="28114" x="917575" y="5143500"/>
          <p14:tracePt t="28785" x="917575" y="5151438"/>
          <p14:tracePt t="28794" x="917575" y="5159375"/>
          <p14:tracePt t="28808" x="917575" y="5167313"/>
          <p14:tracePt t="28817" x="917575" y="5175250"/>
          <p14:tracePt t="28824" x="917575" y="5183188"/>
          <p14:tracePt t="28831" x="908050" y="5183188"/>
          <p14:tracePt t="28839" x="908050" y="5191125"/>
          <p14:tracePt t="29273" x="908050" y="5183188"/>
          <p14:tracePt t="29311" x="900113" y="5183188"/>
          <p14:tracePt t="29318" x="900113" y="5175250"/>
          <p14:tracePt t="29326" x="892175" y="5175250"/>
          <p14:tracePt t="29334" x="884238" y="5167313"/>
          <p14:tracePt t="29342" x="876300" y="5167313"/>
          <p14:tracePt t="29349" x="860425" y="5159375"/>
          <p14:tracePt t="29357" x="844550" y="5151438"/>
          <p14:tracePt t="29365" x="836613" y="5151438"/>
          <p14:tracePt t="29372" x="820738" y="5143500"/>
          <p14:tracePt t="29379" x="804863" y="5143500"/>
          <p14:tracePt t="29386" x="804863" y="5135563"/>
          <p14:tracePt t="29394" x="796925" y="5135563"/>
          <p14:tracePt t="29418" x="796925" y="5127625"/>
          <p14:tracePt t="29448" x="796925" y="5119688"/>
          <p14:tracePt t="29454" x="796925" y="5111750"/>
          <p14:tracePt t="29462" x="788988" y="5103813"/>
          <p14:tracePt t="29469" x="788988" y="5095875"/>
          <p14:tracePt t="29476" x="781050" y="5087938"/>
          <p14:tracePt t="29484" x="781050" y="5080000"/>
          <p14:tracePt t="29491" x="773113" y="5072063"/>
          <p14:tracePt t="29500" x="773113" y="5056188"/>
          <p14:tracePt t="29506" x="765175" y="5040313"/>
          <p14:tracePt t="29514" x="765175" y="5032375"/>
          <p14:tracePt t="29522" x="765175" y="5024438"/>
          <p14:tracePt t="29528" x="757238" y="5016500"/>
          <p14:tracePt t="29536" x="757238" y="5008563"/>
          <p14:tracePt t="29544" x="757238" y="5000625"/>
          <p14:tracePt t="29560" x="757238" y="4992688"/>
          <p14:tracePt t="29575" x="757238" y="4984750"/>
          <p14:tracePt t="29581" x="757238" y="4976813"/>
          <p14:tracePt t="29597" x="757238" y="4967288"/>
          <p14:tracePt t="29619" x="757238" y="4959350"/>
          <p14:tracePt t="29740" x="757238" y="4967288"/>
          <p14:tracePt t="29747" x="757238" y="4984750"/>
          <p14:tracePt t="29754" x="757238" y="5000625"/>
          <p14:tracePt t="29762" x="757238" y="5016500"/>
          <p14:tracePt t="29769" x="757238" y="5040313"/>
          <p14:tracePt t="29779" x="757238" y="5072063"/>
          <p14:tracePt t="29784" x="757238" y="5095875"/>
          <p14:tracePt t="29792" x="757238" y="5103813"/>
          <p14:tracePt t="29800" x="757238" y="5119688"/>
          <p14:tracePt t="29808" x="757238" y="5135563"/>
          <p14:tracePt t="29823" x="757238" y="5143500"/>
          <p14:tracePt t="29829" x="757238" y="5151438"/>
          <p14:tracePt t="29874" x="757238" y="5159375"/>
          <p14:tracePt t="29927" x="757238" y="5167313"/>
          <p14:tracePt t="29973" x="757238" y="5175250"/>
          <p14:tracePt t="29994" x="757238" y="5183188"/>
          <p14:tracePt t="30002" x="757238" y="5191125"/>
          <p14:tracePt t="30017" x="757238" y="5199063"/>
          <p14:tracePt t="30031" x="757238" y="5207000"/>
          <p14:tracePt t="30039" x="757238" y="5222875"/>
          <p14:tracePt t="30048" x="757238" y="5246688"/>
          <p14:tracePt t="30057" x="757238" y="5262563"/>
          <p14:tracePt t="30062" x="757238" y="5286375"/>
          <p14:tracePt t="30069" x="757238" y="5319713"/>
          <p14:tracePt t="30076" x="757238" y="5343525"/>
          <p14:tracePt t="30086" x="757238" y="5375275"/>
          <p14:tracePt t="30092" x="749300" y="5391150"/>
          <p14:tracePt t="30102" x="749300" y="5407025"/>
          <p14:tracePt t="30120" x="741363" y="5438775"/>
          <p14:tracePt t="30123" x="741363" y="5454650"/>
          <p14:tracePt t="30137" x="741363" y="5462588"/>
          <p14:tracePt t="30144" x="741363" y="5470525"/>
          <p14:tracePt t="30152" x="741363" y="5478463"/>
          <p14:tracePt t="30159" x="741363" y="5486400"/>
          <p14:tracePt t="30174" x="741363" y="5494338"/>
          <p14:tracePt t="30199" x="741363" y="5502275"/>
          <p14:tracePt t="30219" x="741363" y="5510213"/>
          <p14:tracePt t="30394" x="741363" y="5502275"/>
          <p14:tracePt t="30408" x="741363" y="5494338"/>
          <p14:tracePt t="30425" x="741363" y="5486400"/>
          <p14:tracePt t="30435" x="741363" y="5470525"/>
          <p14:tracePt t="30439" x="741363" y="5462588"/>
          <p14:tracePt t="30446" x="741363" y="5438775"/>
          <p14:tracePt t="30454" x="741363" y="5422900"/>
          <p14:tracePt t="30463" x="741363" y="5407025"/>
          <p14:tracePt t="30469" x="749300" y="5383213"/>
          <p14:tracePt t="30476" x="749300" y="5359400"/>
          <p14:tracePt t="30483" x="749300" y="5343525"/>
          <p14:tracePt t="30490" x="749300" y="5319713"/>
          <p14:tracePt t="30503" x="749300" y="5294313"/>
          <p14:tracePt t="30507" x="749300" y="5270500"/>
          <p14:tracePt t="30514" x="749300" y="5246688"/>
          <p14:tracePt t="30522" x="749300" y="5238750"/>
          <p14:tracePt t="30528" x="749300" y="5222875"/>
          <p14:tracePt t="30541" x="749300" y="5199063"/>
          <p14:tracePt t="30543" x="749300" y="5183188"/>
          <p14:tracePt t="30551" x="749300" y="5159375"/>
          <p14:tracePt t="30556" x="749300" y="5143500"/>
          <p14:tracePt t="30564" x="749300" y="5127625"/>
          <p14:tracePt t="30573" x="749300" y="5111750"/>
          <p14:tracePt t="30579" x="749300" y="5103813"/>
          <p14:tracePt t="30586" x="749300" y="5087938"/>
          <p14:tracePt t="30594" x="749300" y="5080000"/>
          <p14:tracePt t="30601" x="749300" y="5056188"/>
          <p14:tracePt t="30616" x="749300" y="5048250"/>
          <p14:tracePt t="30648" x="749300" y="5040313"/>
          <p14:tracePt t="31100" x="757238" y="5040313"/>
          <p14:tracePt t="31111" x="765175" y="5040313"/>
          <p14:tracePt t="31119" x="773113" y="5040313"/>
          <p14:tracePt t="31126" x="781050" y="5040313"/>
          <p14:tracePt t="31134" x="781050" y="5032375"/>
          <p14:tracePt t="31141" x="788988" y="5032375"/>
          <p14:tracePt t="31149" x="796925" y="5032375"/>
          <p14:tracePt t="31158" x="812800" y="5032375"/>
          <p14:tracePt t="31164" x="828675" y="5032375"/>
          <p14:tracePt t="31172" x="836613" y="5032375"/>
          <p14:tracePt t="31179" x="852488" y="5024438"/>
          <p14:tracePt t="31187" x="876300" y="5024438"/>
          <p14:tracePt t="31194" x="884238" y="5024438"/>
          <p14:tracePt t="31203" x="908050" y="5024438"/>
          <p14:tracePt t="31209" x="925513" y="5016500"/>
          <p14:tracePt t="31217" x="941388" y="5016500"/>
          <p14:tracePt t="31224" x="949325" y="5008563"/>
          <p14:tracePt t="31234" x="957263" y="5008563"/>
          <p14:tracePt t="31245" x="965200" y="5008563"/>
          <p14:tracePt t="31249" x="973138" y="5008563"/>
          <p14:tracePt t="31442" x="981075" y="5008563"/>
          <p14:tracePt t="31451" x="981075" y="5000625"/>
          <p14:tracePt t="31466" x="989013" y="5000625"/>
          <p14:tracePt t="31473" x="996950" y="5000625"/>
          <p14:tracePt t="31482" x="1004888" y="4992688"/>
          <p14:tracePt t="31496" x="1012825" y="4992688"/>
          <p14:tracePt t="31502" x="1036638" y="4992688"/>
          <p14:tracePt t="31512" x="1044575" y="4992688"/>
          <p14:tracePt t="31517" x="1052513" y="4992688"/>
          <p14:tracePt t="31528" x="1068388" y="4992688"/>
          <p14:tracePt t="31532" x="1084263" y="4992688"/>
          <p14:tracePt t="31540" x="1100138" y="4984750"/>
          <p14:tracePt t="31548" x="1108075" y="4984750"/>
          <p14:tracePt t="31555" x="1116013" y="4984750"/>
          <p14:tracePt t="31563" x="1123950" y="4976813"/>
          <p14:tracePt t="31570" x="1131888" y="4976813"/>
          <p14:tracePt t="31585" x="1139825" y="4976813"/>
          <p14:tracePt t="31832" x="1131888" y="4984750"/>
          <p14:tracePt t="31842" x="1116013" y="5008563"/>
          <p14:tracePt t="31848" x="1092200" y="5016500"/>
          <p14:tracePt t="31855" x="1076325" y="5032375"/>
          <p14:tracePt t="31863" x="1052513" y="5056188"/>
          <p14:tracePt t="31871" x="1020763" y="5072063"/>
          <p14:tracePt t="31880" x="996950" y="5080000"/>
          <p14:tracePt t="31886" x="973138" y="5095875"/>
          <p14:tracePt t="31893" x="949325" y="5103813"/>
          <p14:tracePt t="31902" x="941388" y="5103813"/>
          <p14:tracePt t="31909" x="933450" y="5103813"/>
          <p14:tracePt t="31919" x="933450" y="5111750"/>
          <p14:tracePt t="32171" x="949325" y="5111750"/>
          <p14:tracePt t="32186" x="957263" y="5103813"/>
          <p14:tracePt t="32192" x="973138" y="5103813"/>
          <p14:tracePt t="32201" x="989013" y="5095875"/>
          <p14:tracePt t="32207" x="1004888" y="5095875"/>
          <p14:tracePt t="32216" x="1012825" y="5095875"/>
          <p14:tracePt t="32222" x="1052513" y="5095875"/>
          <p14:tracePt t="32230" x="1068388" y="5087938"/>
          <p14:tracePt t="32237" x="1084263" y="5087938"/>
          <p14:tracePt t="32245" x="1108075" y="5080000"/>
          <p14:tracePt t="32253" x="1123950" y="5080000"/>
          <p14:tracePt t="32260" x="1147763" y="5072063"/>
          <p14:tracePt t="32268" x="1155700" y="5072063"/>
          <p14:tracePt t="32275" x="1171575" y="5072063"/>
          <p14:tracePt t="32283" x="1179513" y="5064125"/>
          <p14:tracePt t="32290" x="1187450" y="5064125"/>
          <p14:tracePt t="32298" x="1203325" y="5064125"/>
          <p14:tracePt t="32306" x="1211263" y="5056188"/>
          <p14:tracePt t="32314" x="1219200" y="5056188"/>
          <p14:tracePt t="33743" x="1227138" y="5056188"/>
          <p14:tracePt t="33773" x="1235075" y="5056188"/>
          <p14:tracePt t="33780" x="1243013" y="5056188"/>
          <p14:tracePt t="33812" x="1250950" y="5056188"/>
          <p14:tracePt t="33849" x="1258888" y="5056188"/>
          <p14:tracePt t="35378" x="1258888" y="5064125"/>
          <p14:tracePt t="35409" x="1258888" y="5072063"/>
          <p14:tracePt t="35424" x="1258888" y="5080000"/>
          <p14:tracePt t="35439" x="1258888" y="5095875"/>
          <p14:tracePt t="35448" x="1250950" y="5111750"/>
          <p14:tracePt t="35455" x="1235075" y="5127625"/>
          <p14:tracePt t="35461" x="1235075" y="5143500"/>
          <p14:tracePt t="35470" x="1219200" y="5175250"/>
          <p14:tracePt t="35476" x="1203325" y="5199063"/>
          <p14:tracePt t="35484" x="1179513" y="5222875"/>
          <p14:tracePt t="35492" x="1155700" y="5254625"/>
          <p14:tracePt t="35499" x="1147763" y="5278438"/>
          <p14:tracePt t="35506" x="1123950" y="5310188"/>
          <p14:tracePt t="35514" x="1116013" y="5327650"/>
          <p14:tracePt t="35522" x="1100138" y="5343525"/>
          <p14:tracePt t="35529" x="1084263" y="5367338"/>
          <p14:tracePt t="35536" x="1068388" y="5391150"/>
          <p14:tracePt t="35544" x="1060450" y="5407025"/>
          <p14:tracePt t="35553" x="1052513" y="5422900"/>
          <p14:tracePt t="35559" x="1036638" y="5438775"/>
          <p14:tracePt t="35566" x="1004888" y="5462588"/>
          <p14:tracePt t="35574" x="989013" y="5478463"/>
          <p14:tracePt t="35582" x="981075" y="5478463"/>
          <p14:tracePt t="35589" x="981075" y="5486400"/>
          <p14:tracePt t="35596" x="973138" y="5494338"/>
          <p14:tracePt t="35604" x="973138" y="5502275"/>
          <p14:tracePt t="35634" x="973138" y="5510213"/>
          <p14:tracePt t="35642" x="965200" y="5510213"/>
          <p14:tracePt t="35649" x="965200" y="5518150"/>
          <p14:tracePt t="35656" x="957263" y="5518150"/>
          <p14:tracePt t="35672" x="957263" y="5534025"/>
          <p14:tracePt t="35679" x="949325" y="5534025"/>
          <p14:tracePt t="35687" x="941388" y="5549900"/>
          <p14:tracePt t="35694" x="933450" y="5565775"/>
          <p14:tracePt t="35702" x="925513" y="5589588"/>
          <p14:tracePt t="35709" x="917575" y="5597525"/>
          <p14:tracePt t="35716" x="900113" y="5613400"/>
          <p14:tracePt t="35723" x="900113" y="5629275"/>
          <p14:tracePt t="35731" x="892175" y="5637213"/>
          <p14:tracePt t="35739" x="884238" y="5645150"/>
          <p14:tracePt t="35746" x="884238" y="5653088"/>
          <p14:tracePt t="35978" x="884238" y="5645150"/>
          <p14:tracePt t="36001" x="892175" y="5637213"/>
          <p14:tracePt t="36008" x="892175" y="5629275"/>
          <p14:tracePt t="36031" x="900113" y="5621338"/>
          <p14:tracePt t="36046" x="900113" y="5613400"/>
          <p14:tracePt t="36331" x="900113" y="5605463"/>
          <p14:tracePt t="36713" x="908050" y="5605463"/>
          <p14:tracePt t="36773" x="908050" y="5597525"/>
          <p14:tracePt t="36805" x="917575" y="5597525"/>
          <p14:tracePt t="36834" x="925513" y="5597525"/>
          <p14:tracePt t="36908" x="933450" y="5597525"/>
          <p14:tracePt t="36976" x="941388" y="5597525"/>
          <p14:tracePt t="37058" x="949325" y="5597525"/>
          <p14:tracePt t="37103" x="957263" y="5597525"/>
          <p14:tracePt t="37179" x="965200" y="5597525"/>
          <p14:tracePt t="37253" x="973138" y="5597525"/>
          <p14:tracePt t="37328" x="981075" y="5597525"/>
          <p14:tracePt t="37350" x="989013" y="5597525"/>
          <p14:tracePt t="37390" x="996950" y="5597525"/>
          <p14:tracePt t="37396" x="996950" y="5589588"/>
          <p14:tracePt t="37412" x="1004888" y="5589588"/>
          <p14:tracePt t="37449" x="1012825" y="5589588"/>
          <p14:tracePt t="37479" x="1020763" y="5589588"/>
          <p14:tracePt t="37502" x="1028700" y="5589588"/>
          <p14:tracePt t="37509" x="1036638" y="5589588"/>
          <p14:tracePt t="37524" x="1044575" y="5589588"/>
          <p14:tracePt t="37531" x="1052513" y="5589588"/>
          <p14:tracePt t="37546" x="1060450" y="5589588"/>
          <p14:tracePt t="37561" x="1068388" y="5589588"/>
          <p14:tracePt t="37591" x="1076325" y="5589588"/>
          <p14:tracePt t="37606" x="1084263" y="5589588"/>
          <p14:tracePt t="37622" x="1092200" y="5589588"/>
          <p14:tracePt t="37653" x="1100138" y="5589588"/>
          <p14:tracePt t="37667" x="1108075" y="5589588"/>
          <p14:tracePt t="37684" x="1116013" y="5589588"/>
          <p14:tracePt t="37719" x="1123950" y="5589588"/>
          <p14:tracePt t="37749" x="1131888" y="5589588"/>
          <p14:tracePt t="37794" x="1139825" y="5589588"/>
          <p14:tracePt t="37810" x="1147763" y="5589588"/>
          <p14:tracePt t="37832" x="1155700" y="5589588"/>
          <p14:tracePt t="38475" x="1163638" y="5589588"/>
          <p14:tracePt t="38484" x="1171575" y="5589588"/>
          <p14:tracePt t="38491" x="1179513" y="5589588"/>
          <p14:tracePt t="38500" x="1195388" y="5589588"/>
          <p14:tracePt t="38506" x="1211263" y="5589588"/>
          <p14:tracePt t="38514" x="1235075" y="5589588"/>
          <p14:tracePt t="38521" x="1266825" y="5589588"/>
          <p14:tracePt t="38529" x="1300163" y="5589588"/>
          <p14:tracePt t="38536" x="1331913" y="5589588"/>
          <p14:tracePt t="38544" x="1379538" y="5589588"/>
          <p14:tracePt t="38553" x="1419225" y="5589588"/>
          <p14:tracePt t="38559" x="1458913" y="5589588"/>
          <p14:tracePt t="38567" x="1514475" y="5589588"/>
          <p14:tracePt t="38574" x="1562100" y="5589588"/>
          <p14:tracePt t="38582" x="1617663" y="5581650"/>
          <p14:tracePt t="38589" x="1651000" y="5573713"/>
          <p14:tracePt t="38597" x="1698625" y="5565775"/>
          <p14:tracePt t="38604" x="1738313" y="5565775"/>
          <p14:tracePt t="38612" x="1762125" y="5565775"/>
          <p14:tracePt t="38620" x="1793875" y="5557838"/>
          <p14:tracePt t="38626" x="1833563" y="5549900"/>
          <p14:tracePt t="38634" x="1857375" y="5541963"/>
          <p14:tracePt t="38641" x="1873250" y="5534025"/>
          <p14:tracePt t="38649" x="1889125" y="5534025"/>
          <p14:tracePt t="38656" x="1905000" y="5534025"/>
          <p14:tracePt t="38664" x="1920875" y="5534025"/>
          <p14:tracePt t="38671" x="1936750" y="5526088"/>
          <p14:tracePt t="38679" x="1936750" y="5518150"/>
          <p14:tracePt t="38686" x="1952625" y="5518150"/>
          <p14:tracePt t="38695" x="1968500" y="5518150"/>
          <p14:tracePt t="38709" x="1976438" y="5510213"/>
          <p14:tracePt t="38717" x="1984375" y="5510213"/>
          <p14:tracePt t="38724" x="1992313" y="5510213"/>
          <p14:tracePt t="38732" x="2000250" y="5510213"/>
          <p14:tracePt t="38739" x="2008188" y="5510213"/>
          <p14:tracePt t="38746" x="2017713" y="5510213"/>
          <p14:tracePt t="38754" x="2033588" y="5510213"/>
          <p14:tracePt t="38762" x="2041525" y="5502275"/>
          <p14:tracePt t="38769" x="2057400" y="5502275"/>
          <p14:tracePt t="38776" x="2065338" y="5502275"/>
          <p14:tracePt t="38783" x="2081213" y="5502275"/>
          <p14:tracePt t="38791" x="2105025" y="5502275"/>
          <p14:tracePt t="38806" x="2120900" y="5502275"/>
          <p14:tracePt t="38815" x="2136775" y="5502275"/>
          <p14:tracePt t="38821" x="2152650" y="5502275"/>
          <p14:tracePt t="38829" x="2176463" y="5502275"/>
          <p14:tracePt t="38836" x="2192338" y="5502275"/>
          <p14:tracePt t="38844" x="2208213" y="5502275"/>
          <p14:tracePt t="38852" x="2216150" y="5502275"/>
          <p14:tracePt t="38859" x="2239963" y="5502275"/>
          <p14:tracePt t="38869" x="2255838" y="5502275"/>
          <p14:tracePt t="38874" x="2279650" y="5502275"/>
          <p14:tracePt t="38882" x="2287588" y="5510213"/>
          <p14:tracePt t="38889" x="2303463" y="5510213"/>
          <p14:tracePt t="38896" x="2311400" y="5510213"/>
          <p14:tracePt t="38904" x="2327275" y="5510213"/>
          <p14:tracePt t="38911" x="2343150" y="5510213"/>
          <p14:tracePt t="38919" x="2351088" y="5518150"/>
          <p14:tracePt t="38926" x="2359025" y="5518150"/>
          <p14:tracePt t="38935" x="2400300" y="5518150"/>
          <p14:tracePt t="38941" x="2408238" y="5518150"/>
          <p14:tracePt t="38950" x="2416175" y="5518150"/>
          <p14:tracePt t="39086" x="2424113" y="5518150"/>
          <p14:tracePt t="39108" x="2432050" y="5518150"/>
          <p14:tracePt t="39155" x="2439988" y="5518150"/>
          <p14:tracePt t="39228" x="2447925" y="5518150"/>
          <p14:tracePt t="39258" x="2447925" y="5510213"/>
          <p14:tracePt t="39288" x="2439988" y="5510213"/>
          <p14:tracePt t="39296" x="2432050" y="5510213"/>
          <p14:tracePt t="39310" x="2424113" y="5510213"/>
          <p14:tracePt t="39319" x="2416175" y="5510213"/>
          <p14:tracePt t="39325" x="2408238" y="5510213"/>
          <p14:tracePt t="39334" x="2400300" y="5510213"/>
          <p14:tracePt t="39343" x="2384425" y="5510213"/>
          <p14:tracePt t="39348" x="2366963" y="5518150"/>
          <p14:tracePt t="39355" x="2343150" y="5526088"/>
          <p14:tracePt t="39362" x="2319338" y="5526088"/>
          <p14:tracePt t="39374" x="2295525" y="5541963"/>
          <p14:tracePt t="39379" x="2271713" y="5549900"/>
          <p14:tracePt t="39385" x="2239963" y="5549900"/>
          <p14:tracePt t="39392" x="2208213" y="5565775"/>
          <p14:tracePt t="39403" x="2168525" y="5565775"/>
          <p14:tracePt t="39407" x="2144713" y="5573713"/>
          <p14:tracePt t="39421" x="2105025" y="5573713"/>
          <p14:tracePt t="39423" x="2081213" y="5581650"/>
          <p14:tracePt t="39430" x="2033588" y="5581650"/>
          <p14:tracePt t="39438" x="1992313" y="5589588"/>
          <p14:tracePt t="39445" x="1952625" y="5589588"/>
          <p14:tracePt t="39454" x="1912938" y="5589588"/>
          <p14:tracePt t="39460" x="1897063" y="5589588"/>
          <p14:tracePt t="39468" x="1865313" y="5589588"/>
          <p14:tracePt t="39475" x="1833563" y="5589588"/>
          <p14:tracePt t="39484" x="1801813" y="5589588"/>
          <p14:tracePt t="39495" x="1770063" y="5589588"/>
          <p14:tracePt t="39498" x="1730375" y="5589588"/>
          <p14:tracePt t="39505" x="1698625" y="5589588"/>
          <p14:tracePt t="39512" x="1674813" y="5589588"/>
          <p14:tracePt t="39521" x="1658938" y="5589588"/>
          <p14:tracePt t="39529" x="1633538" y="5589588"/>
          <p14:tracePt t="39536" x="1625600" y="5589588"/>
          <p14:tracePt t="39543" x="1609725" y="5589588"/>
          <p14:tracePt t="39551" x="1593850" y="5589588"/>
          <p14:tracePt t="39558" x="1577975" y="5589588"/>
          <p14:tracePt t="39569" x="1570038" y="5589588"/>
          <p14:tracePt t="39573" x="1562100" y="5589588"/>
          <p14:tracePt t="39579" x="1546225" y="5589588"/>
          <p14:tracePt t="39587" x="1530350" y="5589588"/>
          <p14:tracePt t="39595" x="1514475" y="5589588"/>
          <p14:tracePt t="39603" x="1506538" y="5589588"/>
          <p14:tracePt t="39609" x="1490663" y="5589588"/>
          <p14:tracePt t="39619" x="1482725" y="5589588"/>
          <p14:tracePt t="39625" x="1474788" y="5589588"/>
          <p14:tracePt t="39635" x="1458913" y="5589588"/>
          <p14:tracePt t="39641" x="1450975" y="5589588"/>
          <p14:tracePt t="39648" x="1427163" y="5589588"/>
          <p14:tracePt t="39655" x="1411288" y="5589588"/>
          <p14:tracePt t="39663" x="1403350" y="5589588"/>
          <p14:tracePt t="39671" x="1387475" y="5589588"/>
          <p14:tracePt t="39681" x="1379538" y="5589588"/>
          <p14:tracePt t="39685" x="1363663" y="5589588"/>
          <p14:tracePt t="39692" x="1347788" y="5589588"/>
          <p14:tracePt t="39701" x="1331913" y="5589588"/>
          <p14:tracePt t="39707" x="1323975" y="5589588"/>
          <p14:tracePt t="39718" x="1316038" y="5589588"/>
          <p14:tracePt t="39722" x="1292225" y="5589588"/>
          <p14:tracePt t="39730" x="1284288" y="5589588"/>
          <p14:tracePt t="39737" x="1274763" y="5589588"/>
          <p14:tracePt t="39748" x="1266825" y="5589588"/>
          <p14:tracePt t="39753" x="1258888" y="5589588"/>
          <p14:tracePt t="39760" x="1250950" y="5589588"/>
          <p14:tracePt t="39767" x="1243013" y="5589588"/>
          <p14:tracePt t="39784" x="1227138" y="5589588"/>
          <p14:tracePt t="39797" x="1219200" y="5589588"/>
          <p14:tracePt t="39806" x="1211263" y="5589588"/>
          <p14:tracePt t="39947" x="1227138" y="5581650"/>
          <p14:tracePt t="39955" x="1243013" y="5573713"/>
          <p14:tracePt t="39962" x="1258888" y="5573713"/>
          <p14:tracePt t="39970" x="1274763" y="5565775"/>
          <p14:tracePt t="39978" x="1300163" y="5549900"/>
          <p14:tracePt t="39986" x="1339850" y="5541963"/>
          <p14:tracePt t="39992" x="1363663" y="5541963"/>
          <p14:tracePt t="40001" x="1379538" y="5534025"/>
          <p14:tracePt t="40007" x="1411288" y="5526088"/>
          <p14:tracePt t="40015" x="1443038" y="5518150"/>
          <p14:tracePt t="40023" x="1482725" y="5518150"/>
          <p14:tracePt t="40040" x="1538288" y="5510213"/>
          <p14:tracePt t="40044" x="1562100" y="5510213"/>
          <p14:tracePt t="40055" x="1585913" y="5510213"/>
          <p14:tracePt t="40060" x="1601788" y="5510213"/>
          <p14:tracePt t="40068" x="1633538" y="5510213"/>
          <p14:tracePt t="40075" x="1658938" y="5510213"/>
          <p14:tracePt t="40084" x="1674813" y="5510213"/>
          <p14:tracePt t="40090" x="1690688" y="5510213"/>
          <p14:tracePt t="40098" x="1706563" y="5510213"/>
          <p14:tracePt t="40119" x="1770063" y="5510213"/>
          <p14:tracePt t="40127" x="1785938" y="5510213"/>
          <p14:tracePt t="40135" x="1801813" y="5510213"/>
          <p14:tracePt t="40142" x="1817688" y="5510213"/>
          <p14:tracePt t="40150" x="1825625" y="5510213"/>
          <p14:tracePt t="40157" x="1841500" y="5510213"/>
          <p14:tracePt t="40164" x="1857375" y="5510213"/>
          <p14:tracePt t="40172" x="1873250" y="5510213"/>
          <p14:tracePt t="40179" x="1881188" y="5510213"/>
          <p14:tracePt t="40186" x="1897063" y="5510213"/>
          <p14:tracePt t="40194" x="1905000" y="5510213"/>
          <p14:tracePt t="40202" x="1912938" y="5510213"/>
          <p14:tracePt t="40209" x="1920875" y="5510213"/>
          <p14:tracePt t="40218" x="1928813" y="5510213"/>
          <p14:tracePt t="40233" x="1936750" y="5510213"/>
          <p14:tracePt t="40239" x="1944688" y="5510213"/>
          <p14:tracePt t="40254" x="1952625" y="5510213"/>
          <p14:tracePt t="40269" x="1960563" y="5510213"/>
          <p14:tracePt t="40276" x="1968500" y="5510213"/>
          <p14:tracePt t="40285" x="1976438" y="5510213"/>
          <p14:tracePt t="40299" x="1984375" y="5510213"/>
          <p14:tracePt t="40314" x="1992313" y="5510213"/>
          <p14:tracePt t="40414" x="1992313" y="5502275"/>
          <p14:tracePt t="40426" x="1984375" y="5502275"/>
          <p14:tracePt t="40435" x="1968500" y="5502275"/>
          <p14:tracePt t="40443" x="1944688" y="5502275"/>
          <p14:tracePt t="40453" x="1928813" y="5502275"/>
          <p14:tracePt t="40460" x="1920875" y="5502275"/>
          <p14:tracePt t="40465" x="1905000" y="5502275"/>
          <p14:tracePt t="40472" x="1889125" y="5502275"/>
          <p14:tracePt t="40479" x="1881188" y="5502275"/>
          <p14:tracePt t="40487" x="1865313" y="5502275"/>
          <p14:tracePt t="40495" x="1849438" y="5502275"/>
          <p14:tracePt t="40503" x="1841500" y="5502275"/>
          <p14:tracePt t="40509" x="1833563" y="5502275"/>
          <p14:tracePt t="40525" x="1825625" y="5502275"/>
          <p14:tracePt t="40540" x="1817688" y="5494338"/>
          <p14:tracePt t="40554" x="1809750" y="5494338"/>
          <p14:tracePt t="40562" x="1801813" y="5494338"/>
          <p14:tracePt t="40578" x="1793875" y="5494338"/>
          <p14:tracePt t="40585" x="1785938" y="5494338"/>
          <p14:tracePt t="40592" x="1778000" y="5494338"/>
          <p14:tracePt t="40601" x="1770063" y="5494338"/>
          <p14:tracePt t="40607" x="1722438" y="5494338"/>
          <p14:tracePt t="40617" x="1706563" y="5494338"/>
          <p14:tracePt t="40622" x="1682750" y="5494338"/>
          <p14:tracePt t="40629" x="1666875" y="5494338"/>
          <p14:tracePt t="40637" x="1651000" y="5494338"/>
          <p14:tracePt t="40644" x="1625600" y="5494338"/>
          <p14:tracePt t="40653" x="1609725" y="5494338"/>
          <p14:tracePt t="40660" x="1601788" y="5494338"/>
          <p14:tracePt t="40668" x="1585913" y="5494338"/>
          <p14:tracePt t="40674" x="1577975" y="5494338"/>
          <p14:tracePt t="40686" x="1570038" y="5494338"/>
          <p14:tracePt t="40699" x="1562100" y="5494338"/>
          <p14:tracePt t="40719" x="1554163" y="5494338"/>
          <p14:tracePt t="42045" x="1570038" y="5494338"/>
          <p14:tracePt t="42055" x="1593850" y="5494338"/>
          <p14:tracePt t="42061" x="1617663" y="5494338"/>
          <p14:tracePt t="42070" x="1641475" y="5502275"/>
          <p14:tracePt t="42076" x="1666875" y="5502275"/>
          <p14:tracePt t="42084" x="1706563" y="5510213"/>
          <p14:tracePt t="42091" x="1730375" y="5510213"/>
          <p14:tracePt t="42107" x="1825625" y="5518150"/>
          <p14:tracePt t="42114" x="1873250" y="5518150"/>
          <p14:tracePt t="42122" x="1912938" y="5518150"/>
          <p14:tracePt t="42129" x="1944688" y="5518150"/>
          <p14:tracePt t="42137" x="1968500" y="5518150"/>
          <p14:tracePt t="42144" x="1984375" y="5518150"/>
          <p14:tracePt t="42152" x="1992313" y="5518150"/>
          <p14:tracePt t="42263" x="1992313" y="5510213"/>
          <p14:tracePt t="43434" x="1992313" y="5502275"/>
          <p14:tracePt t="43441" x="1992313" y="5486400"/>
          <p14:tracePt t="43449" x="2000250" y="5454650"/>
          <p14:tracePt t="43457" x="2000250" y="5399088"/>
          <p14:tracePt t="43464" x="2008188" y="5335588"/>
          <p14:tracePt t="43472" x="2008188" y="5262563"/>
          <p14:tracePt t="43479" x="2008188" y="5143500"/>
          <p14:tracePt t="43486" x="2008188" y="5016500"/>
          <p14:tracePt t="43495" x="2008188" y="4903788"/>
          <p14:tracePt t="43502" x="2000250" y="4784725"/>
          <p14:tracePt t="43509" x="1992313" y="4689475"/>
          <p14:tracePt t="43516" x="1984375" y="4616450"/>
          <p14:tracePt t="43525" x="1968500" y="4545013"/>
          <p14:tracePt t="43531" x="1960563" y="4505325"/>
          <p14:tracePt t="43539" x="1944688" y="4457700"/>
          <p14:tracePt t="43546" x="1928813" y="4418013"/>
          <p14:tracePt t="43554" x="1920875" y="4394200"/>
          <p14:tracePt t="43561" x="1920875" y="4378325"/>
          <p14:tracePt t="43569" x="1920875" y="4370388"/>
          <p14:tracePt t="43577" x="1920875" y="4362450"/>
          <p14:tracePt t="43636" x="1920875" y="4338638"/>
          <p14:tracePt t="43644" x="1912938" y="4306888"/>
          <p14:tracePt t="43651" x="1905000" y="4241800"/>
          <p14:tracePt t="43660" x="1905000" y="4162425"/>
          <p14:tracePt t="43666" x="1889125" y="4083050"/>
          <p14:tracePt t="43675" x="1881188" y="3971925"/>
          <p14:tracePt t="43682" x="1881188" y="3867150"/>
          <p14:tracePt t="43689" x="1857375" y="3763963"/>
          <p14:tracePt t="43696" x="1849438" y="3644900"/>
          <p14:tracePt t="43704" x="1833563" y="3524250"/>
          <p14:tracePt t="43711" x="1817688" y="3405188"/>
          <p14:tracePt t="43719" x="1778000" y="3236913"/>
          <p14:tracePt t="43727" x="1754188" y="3125788"/>
          <p14:tracePt t="43734" x="1722438" y="2974975"/>
          <p14:tracePt t="43745" x="1706563" y="2854325"/>
          <p14:tracePt t="43749" x="1674813" y="2743200"/>
          <p14:tracePt t="43757" x="1658938" y="2655888"/>
          <p14:tracePt t="43764" x="1651000" y="2600325"/>
          <p14:tracePt t="43771" x="1651000" y="2535238"/>
          <p14:tracePt t="43779" x="1651000" y="2471738"/>
          <p14:tracePt t="43786" x="1651000" y="2424113"/>
          <p14:tracePt t="43794" x="1651000" y="2368550"/>
          <p14:tracePt t="43801" x="1651000" y="2320925"/>
          <p14:tracePt t="43809" x="1651000" y="2273300"/>
          <p14:tracePt t="43816" x="1651000" y="2224088"/>
          <p14:tracePt t="43824" x="1658938" y="2176463"/>
          <p14:tracePt t="43832" x="1666875" y="2144713"/>
          <p14:tracePt t="43839" x="1674813" y="2120900"/>
          <p14:tracePt t="43846" x="1674813" y="2112963"/>
          <p14:tracePt t="43855" x="1674813" y="2097088"/>
          <p14:tracePt t="43862" x="1674813" y="2089150"/>
          <p14:tracePt t="43868" x="1682750" y="2089150"/>
          <p14:tracePt t="43877" x="1682750" y="2081213"/>
          <p14:tracePt t="43884" x="1682750" y="2073275"/>
          <p14:tracePt t="43899" x="1682750" y="2065338"/>
          <p14:tracePt t="43907" x="1690688" y="2049463"/>
          <p14:tracePt t="43914" x="1690688" y="2041525"/>
          <p14:tracePt t="43921" x="1698625" y="2033588"/>
          <p14:tracePt t="43936" x="1698625" y="2025650"/>
          <p14:tracePt t="43944" x="1698625" y="2017713"/>
          <p14:tracePt t="43967" x="1698625" y="2009775"/>
          <p14:tracePt t="44020" x="1706563" y="2001838"/>
          <p14:tracePt t="44029" x="1714500" y="1985963"/>
          <p14:tracePt t="44035" x="1722438" y="1978025"/>
          <p14:tracePt t="44043" x="1738313" y="1962150"/>
          <p14:tracePt t="44050" x="1738313" y="1946275"/>
          <p14:tracePt t="44060" x="1754188" y="1946275"/>
          <p14:tracePt t="44065" x="1754188" y="1930400"/>
          <p14:tracePt t="44073" x="1762125" y="1922463"/>
          <p14:tracePt t="44082" x="1770063" y="1914525"/>
          <p14:tracePt t="44096" x="1778000" y="1914525"/>
          <p14:tracePt t="44274" x="1778000" y="1930400"/>
          <p14:tracePt t="44281" x="1778000" y="1946275"/>
          <p14:tracePt t="44289" x="1778000" y="1970088"/>
          <p14:tracePt t="44297" x="1762125" y="2001838"/>
          <p14:tracePt t="44306" x="1746250" y="2025650"/>
          <p14:tracePt t="44311" x="1730375" y="2073275"/>
          <p14:tracePt t="44319" x="1714500" y="2120900"/>
          <p14:tracePt t="44327" x="1714500" y="2144713"/>
          <p14:tracePt t="44334" x="1698625" y="2184400"/>
          <p14:tracePt t="44341" x="1682750" y="2224088"/>
          <p14:tracePt t="44349" x="1666875" y="2265363"/>
          <p14:tracePt t="44357" x="1658938" y="2289175"/>
          <p14:tracePt t="44364" x="1658938" y="2305050"/>
          <p14:tracePt t="44372" x="1651000" y="2305050"/>
          <p14:tracePt t="44379" x="1651000" y="2312988"/>
          <p14:tracePt t="44386" x="1641475" y="2320925"/>
          <p14:tracePt t="44472" x="1641475" y="2328863"/>
          <p14:tracePt t="44486" x="1633538" y="2336800"/>
          <p14:tracePt t="44516" x="1633538" y="2344738"/>
          <p14:tracePt t="44529" x="1625600" y="2344738"/>
          <p14:tracePt t="44534" x="1625600" y="2352675"/>
          <p14:tracePt t="44701" x="1625600" y="2360613"/>
          <p14:tracePt t="44709" x="1625600" y="2376488"/>
          <p14:tracePt t="44716" x="1617663" y="2384425"/>
          <p14:tracePt t="44724" x="1617663" y="2416175"/>
          <p14:tracePt t="44731" x="1617663" y="2447925"/>
          <p14:tracePt t="44739" x="1609725" y="2495550"/>
          <p14:tracePt t="44746" x="1585913" y="2584450"/>
          <p14:tracePt t="44754" x="1570038" y="2679700"/>
          <p14:tracePt t="44761" x="1546225" y="2798763"/>
          <p14:tracePt t="44769" x="1498600" y="2974975"/>
          <p14:tracePt t="44777" x="1458913" y="3165475"/>
          <p14:tracePt t="44784" x="1427163" y="3333750"/>
          <p14:tracePt t="44792" x="1387475" y="3579813"/>
          <p14:tracePt t="44799" x="1347788" y="3835400"/>
          <p14:tracePt t="44809" x="1300163" y="4027488"/>
          <p14:tracePt t="44814" x="1274763" y="4210050"/>
          <p14:tracePt t="44823" x="1250950" y="4338638"/>
          <p14:tracePt t="44830" x="1250950" y="4425950"/>
          <p14:tracePt t="44838" x="1243013" y="4473575"/>
          <p14:tracePt t="44846" x="1243013" y="4521200"/>
          <p14:tracePt t="44852" x="1243013" y="4552950"/>
          <p14:tracePt t="44861" x="1243013" y="4576763"/>
          <p14:tracePt t="44869" x="1243013" y="4592638"/>
          <p14:tracePt t="44875" x="1243013" y="4608513"/>
          <p14:tracePt t="44882" x="1243013" y="4624388"/>
          <p14:tracePt t="44892" x="1243013" y="4641850"/>
          <p14:tracePt t="44897" x="1243013" y="4649788"/>
          <p14:tracePt t="44905" x="1243013" y="4657725"/>
          <p14:tracePt t="44912" x="1243013" y="4673600"/>
          <p14:tracePt t="44920" x="1235075" y="4673600"/>
          <p14:tracePt t="44928" x="1235075" y="4681538"/>
          <p14:tracePt t="44935" x="1235075" y="4689475"/>
          <p14:tracePt t="44950" x="1235075" y="4697413"/>
          <p14:tracePt t="44959" x="1235075" y="4705350"/>
          <p14:tracePt t="44973" x="1235075" y="4713288"/>
          <p14:tracePt t="44981" x="1235075" y="4721225"/>
          <p14:tracePt t="44987" x="1235075" y="4745038"/>
          <p14:tracePt t="44996" x="1235075" y="4768850"/>
          <p14:tracePt t="45003" x="1235075" y="4808538"/>
          <p14:tracePt t="45012" x="1235075" y="4864100"/>
          <p14:tracePt t="45017" x="1235075" y="4919663"/>
          <p14:tracePt t="45029" x="1235075" y="5008563"/>
          <p14:tracePt t="45032" x="1235075" y="5087938"/>
          <p14:tracePt t="45043" x="1235075" y="5207000"/>
          <p14:tracePt t="45047" x="1235075" y="5335588"/>
          <p14:tracePt t="45056" x="1235075" y="5486400"/>
          <p14:tracePt t="45062" x="1235075" y="5662613"/>
          <p14:tracePt t="45071" x="1243013" y="5837238"/>
          <p14:tracePt t="45078" x="1250950" y="5948363"/>
          <p14:tracePt t="45086" x="1258888" y="6108700"/>
          <p14:tracePt t="45092" x="1266825" y="6203950"/>
          <p14:tracePt t="45100" x="1274763" y="6283325"/>
          <p14:tracePt t="45113" x="1284288" y="6315075"/>
          <p14:tracePt t="45115" x="1292225" y="6348413"/>
          <p14:tracePt t="45124" x="1300163" y="6364288"/>
          <p14:tracePt t="45228" x="1300163" y="6356350"/>
          <p14:tracePt t="45243" x="1300163" y="6348413"/>
          <p14:tracePt t="45259" x="1300163" y="6338888"/>
          <p14:tracePt t="45276" x="1300163" y="6330950"/>
          <p14:tracePt t="45288" x="1292225" y="6330950"/>
          <p14:tracePt t="45303" x="1292225" y="6323013"/>
          <p14:tracePt t="45311" x="1284288" y="6315075"/>
          <p14:tracePt t="45319" x="1274763" y="6307138"/>
          <p14:tracePt t="45325" x="1258888" y="6299200"/>
          <p14:tracePt t="45332" x="1250950" y="6299200"/>
          <p14:tracePt t="45341" x="1243013" y="6291263"/>
          <p14:tracePt t="45348" x="1227138" y="6283325"/>
          <p14:tracePt t="45355" x="1219200" y="6275388"/>
          <p14:tracePt t="45362" x="1211263" y="6275388"/>
          <p14:tracePt t="45370" x="1203325" y="6267450"/>
          <p14:tracePt t="45378" x="1195388" y="6259513"/>
          <p14:tracePt t="45386" x="1179513" y="6251575"/>
          <p14:tracePt t="45400" x="1171575" y="6243638"/>
          <p14:tracePt t="45415" x="1163638" y="6243638"/>
          <p14:tracePt t="45687" x="1163638" y="6235700"/>
          <p14:tracePt t="45707" x="1155700" y="6227763"/>
          <p14:tracePt t="45715" x="1147763" y="6227763"/>
          <p14:tracePt t="45723" x="1147763" y="6219825"/>
          <p14:tracePt t="45738" x="1139825" y="6219825"/>
          <p14:tracePt t="45748" x="1139825" y="6211888"/>
          <p14:tracePt t="45753" x="1123950" y="6203950"/>
          <p14:tracePt t="45760" x="1123950" y="6196013"/>
          <p14:tracePt t="45768" x="1108075" y="6188075"/>
          <p14:tracePt t="45775" x="1100138" y="6180138"/>
          <p14:tracePt t="45784" x="1084263" y="6164263"/>
          <p14:tracePt t="45789" x="1068388" y="6156325"/>
          <p14:tracePt t="45801" x="1060450" y="6140450"/>
          <p14:tracePt t="45807" x="1044575" y="6124575"/>
          <p14:tracePt t="45814" x="1036638" y="6116638"/>
          <p14:tracePt t="45820" x="1020763" y="6100763"/>
          <p14:tracePt t="45827" x="1012825" y="6100763"/>
          <p14:tracePt t="45837" x="996950" y="6084888"/>
          <p14:tracePt t="45842" x="996950" y="6069013"/>
          <p14:tracePt t="45851" x="981075" y="6069013"/>
          <p14:tracePt t="45857" x="965200" y="6045200"/>
          <p14:tracePt t="45878" x="957263" y="6037263"/>
          <p14:tracePt t="45882" x="949325" y="6037263"/>
          <p14:tracePt t="46056" x="941388" y="6037263"/>
          <p14:tracePt t="46067" x="941388" y="6029325"/>
          <p14:tracePt t="46075" x="933450" y="6029325"/>
          <p14:tracePt t="46090" x="925513" y="6029325"/>
          <p14:tracePt t="46104" x="917575" y="6029325"/>
          <p14:tracePt t="46115" x="908050" y="6029325"/>
          <p14:tracePt t="46142" x="900113" y="6029325"/>
          <p14:tracePt t="46157" x="892175" y="6029325"/>
          <p14:tracePt t="46166" x="884238" y="6029325"/>
          <p14:tracePt t="46555" x="884238" y="6021388"/>
          <p14:tracePt t="46570" x="892175" y="6021388"/>
          <p14:tracePt t="46577" x="892175" y="6013450"/>
          <p14:tracePt t="46607" x="900113" y="6013450"/>
          <p14:tracePt t="46630" x="900113" y="6005513"/>
          <p14:tracePt t="46638" x="908050" y="6005513"/>
          <p14:tracePt t="46684" x="917575" y="6005513"/>
          <p14:tracePt t="46690" x="917575" y="5995988"/>
          <p14:tracePt t="46698" x="925513" y="5995988"/>
          <p14:tracePt t="46720" x="933450" y="5995988"/>
          <p14:tracePt t="46736" x="941388" y="5988050"/>
          <p14:tracePt t="46751" x="949325" y="5988050"/>
          <p14:tracePt t="46758" x="957263" y="5980113"/>
          <p14:tracePt t="46773" x="965200" y="5980113"/>
          <p14:tracePt t="46787" x="973138" y="5972175"/>
          <p14:tracePt t="46795" x="981075" y="5972175"/>
          <p14:tracePt t="46807" x="989013" y="5972175"/>
          <p14:tracePt t="46818" x="996950" y="5972175"/>
          <p14:tracePt t="46825" x="1004888" y="5972175"/>
          <p14:tracePt t="46834" x="1012825" y="5964238"/>
          <p14:tracePt t="46848" x="1020763" y="5964238"/>
          <p14:tracePt t="46872" x="1028700" y="5964238"/>
          <p14:tracePt t="46886" x="1036638" y="5964238"/>
          <p14:tracePt t="46892" x="1044575" y="5964238"/>
          <p14:tracePt t="46902" x="1052513" y="5964238"/>
          <p14:tracePt t="46907" x="1060450" y="5964238"/>
          <p14:tracePt t="46918" x="1068388" y="5964238"/>
          <p14:tracePt t="46922" x="1084263" y="5964238"/>
          <p14:tracePt t="46930" x="1100138" y="5964238"/>
          <p14:tracePt t="46937" x="1108075" y="5964238"/>
          <p14:tracePt t="46945" x="1131888" y="5964238"/>
          <p14:tracePt t="46953" x="1139825" y="5964238"/>
          <p14:tracePt t="46960" x="1155700" y="5964238"/>
          <p14:tracePt t="46968" x="1179513" y="5964238"/>
          <p14:tracePt t="46975" x="1187450" y="5964238"/>
          <p14:tracePt t="46983" x="1211263" y="5964238"/>
          <p14:tracePt t="46995" x="1235075" y="5964238"/>
          <p14:tracePt t="46998" x="1258888" y="5964238"/>
          <p14:tracePt t="47005" x="1266825" y="5964238"/>
          <p14:tracePt t="47013" x="1284288" y="5964238"/>
          <p14:tracePt t="47020" x="1308100" y="5964238"/>
          <p14:tracePt t="47028" x="1331913" y="5964238"/>
          <p14:tracePt t="47037" x="1355725" y="5964238"/>
          <p14:tracePt t="47042" x="1363663" y="5964238"/>
          <p14:tracePt t="47051" x="1379538" y="5964238"/>
          <p14:tracePt t="47057" x="1403350" y="5964238"/>
          <p14:tracePt t="47069" x="1427163" y="5964238"/>
          <p14:tracePt t="47073" x="1450975" y="5964238"/>
          <p14:tracePt t="47080" x="1458913" y="5964238"/>
          <p14:tracePt t="47088" x="1482725" y="5964238"/>
          <p14:tracePt t="47095" x="1490663" y="5964238"/>
          <p14:tracePt t="47123" x="1530350" y="5964238"/>
          <p14:tracePt t="47125" x="1546225" y="5964238"/>
          <p14:tracePt t="47134" x="1554163" y="5964238"/>
          <p14:tracePt t="52212" x="1562100" y="5964238"/>
          <p14:tracePt t="52215" x="1585913" y="5964238"/>
          <p14:tracePt t="52217" x="1601788" y="5964238"/>
          <p14:tracePt t="52219" x="1617663" y="5964238"/>
          <p14:tracePt t="52232" x="1625600" y="5964238"/>
          <p14:tracePt t="52239" x="1633538" y="5964238"/>
          <p14:tracePt t="52248" x="1641475" y="5964238"/>
          <p14:tracePt t="52261" x="1651000" y="5964238"/>
          <p14:tracePt t="52284" x="1658938" y="5964238"/>
          <p14:tracePt t="52666" x="1666875" y="5964238"/>
          <p14:tracePt t="52674" x="1674813" y="5964238"/>
          <p14:tracePt t="52689" x="1682750" y="5964238"/>
          <p14:tracePt t="52704" x="1698625" y="5964238"/>
          <p14:tracePt t="52712" x="1706563" y="5964238"/>
          <p14:tracePt t="52719" x="1722438" y="5964238"/>
          <p14:tracePt t="52727" x="1730375" y="5964238"/>
          <p14:tracePt t="52735" x="1746250" y="5964238"/>
          <p14:tracePt t="52744" x="1762125" y="5972175"/>
          <p14:tracePt t="52749" x="1778000" y="5972175"/>
          <p14:tracePt t="52758" x="1793875" y="5972175"/>
          <p14:tracePt t="52764" x="1801813" y="5972175"/>
          <p14:tracePt t="52772" x="1825625" y="5972175"/>
          <p14:tracePt t="52779" x="1841500" y="5980113"/>
          <p14:tracePt t="52787" x="1857375" y="5988050"/>
          <p14:tracePt t="52794" x="1865313" y="5988050"/>
          <p14:tracePt t="52802" x="1889125" y="5988050"/>
          <p14:tracePt t="52810" x="1905000" y="5988050"/>
          <p14:tracePt t="52817" x="1920875" y="5995988"/>
          <p14:tracePt t="52824" x="1936750" y="5995988"/>
          <p14:tracePt t="52833" x="1944688" y="5995988"/>
          <p14:tracePt t="52839" x="1960563" y="5995988"/>
          <p14:tracePt t="52847" x="1976438" y="5995988"/>
          <p14:tracePt t="52854" x="1992313" y="6005513"/>
          <p14:tracePt t="52869" x="2008188" y="6005513"/>
          <p14:tracePt t="52885" x="2017713" y="6005513"/>
          <p14:tracePt t="52899" x="2025650" y="6005513"/>
          <p14:tracePt t="53191" x="2033588" y="6005513"/>
          <p14:tracePt t="53198" x="2041525" y="6005513"/>
          <p14:tracePt t="53215" x="2049463" y="6005513"/>
          <p14:tracePt t="53237" x="2057400" y="6005513"/>
          <p14:tracePt t="53274" x="2065338" y="6005513"/>
          <p14:tracePt t="53289" x="2073275" y="6005513"/>
          <p14:tracePt t="53342" x="2081213" y="6005513"/>
          <p14:tracePt t="53671" x="2089150" y="6005513"/>
          <p14:tracePt t="53688" x="2097088" y="6005513"/>
          <p14:tracePt t="53694" x="2105025" y="6005513"/>
          <p14:tracePt t="53709" x="2112963" y="6005513"/>
          <p14:tracePt t="53724" x="2120900" y="6005513"/>
          <p14:tracePt t="53740" x="2128838" y="6005513"/>
          <p14:tracePt t="53747" x="2136775" y="6005513"/>
          <p14:tracePt t="53755" x="2144713" y="6005513"/>
          <p14:tracePt t="53762" x="2152650" y="6005513"/>
          <p14:tracePt t="53769" x="2160588" y="6005513"/>
          <p14:tracePt t="53777" x="2168525" y="6005513"/>
          <p14:tracePt t="53784" x="2176463" y="6005513"/>
          <p14:tracePt t="53792" x="2184400" y="6005513"/>
          <p14:tracePt t="53799" x="2192338" y="6005513"/>
          <p14:tracePt t="53807" x="2200275" y="6005513"/>
          <p14:tracePt t="53814" x="2208213" y="6005513"/>
          <p14:tracePt t="53829" x="2216150" y="6005513"/>
          <p14:tracePt t="53979" x="2224088" y="6005513"/>
          <p14:tracePt t="53987" x="2232025" y="6005513"/>
          <p14:tracePt t="54009" x="2239963" y="6005513"/>
          <p14:tracePt t="54024" x="2247900" y="6005513"/>
          <p14:tracePt t="54031" x="2263775" y="6005513"/>
          <p14:tracePt t="54040" x="2271713" y="6005513"/>
          <p14:tracePt t="54046" x="2287588" y="6005513"/>
          <p14:tracePt t="54056" x="2295525" y="6005513"/>
          <p14:tracePt t="54062" x="2319338" y="6005513"/>
          <p14:tracePt t="54069" x="2343150" y="6005513"/>
          <p14:tracePt t="54076" x="2359025" y="6005513"/>
          <p14:tracePt t="54084" x="2374900" y="6005513"/>
          <p14:tracePt t="54092" x="2400300" y="6005513"/>
          <p14:tracePt t="54099" x="2432050" y="6005513"/>
          <p14:tracePt t="54124" x="2511425" y="6005513"/>
          <p14:tracePt t="54129" x="2535238" y="6005513"/>
          <p14:tracePt t="54138" x="2566988" y="6005513"/>
          <p14:tracePt t="54145" x="2598738" y="6005513"/>
          <p14:tracePt t="54152" x="2622550" y="6005513"/>
          <p14:tracePt t="54159" x="2654300" y="6005513"/>
          <p14:tracePt t="54167" x="2678113" y="6005513"/>
          <p14:tracePt t="54175" x="2701925" y="6005513"/>
          <p14:tracePt t="54182" x="2709863" y="6005513"/>
          <p14:tracePt t="54190" x="2733675" y="6005513"/>
          <p14:tracePt t="54587" x="2741613" y="6005513"/>
          <p14:tracePt t="54609" x="2751138" y="6005513"/>
          <p14:tracePt t="54625" x="2759075" y="6005513"/>
          <p14:tracePt t="54632" x="2767013" y="6005513"/>
          <p14:tracePt t="54647" x="2774950" y="6005513"/>
          <p14:tracePt t="54669" x="2782888" y="6005513"/>
          <p14:tracePt t="54692" x="2790825" y="6005513"/>
          <p14:tracePt t="54699" x="2798763" y="6005513"/>
          <p14:tracePt t="54707" x="2806700" y="6005513"/>
          <p14:tracePt t="54722" x="2814638" y="6005513"/>
          <p14:tracePt t="54730" x="2822575" y="6005513"/>
          <p14:tracePt t="54737" x="2830513" y="6005513"/>
          <p14:tracePt t="54745" x="2846388" y="6005513"/>
          <p14:tracePt t="54753" x="2854325" y="6005513"/>
          <p14:tracePt t="54759" x="2862263" y="6005513"/>
          <p14:tracePt t="54767" x="2870200" y="6005513"/>
          <p14:tracePt t="54775" x="2878138" y="6005513"/>
          <p14:tracePt t="54782" x="2886075" y="6005513"/>
          <p14:tracePt t="54797" x="2894013" y="6005513"/>
          <p14:tracePt t="55238" x="2901950" y="6005513"/>
          <p14:tracePt t="55253" x="2909888" y="6005513"/>
          <p14:tracePt t="55261" x="2917825" y="6005513"/>
          <p14:tracePt t="55278" x="2925763" y="6005513"/>
          <p14:tracePt t="55293" x="2933700" y="6005513"/>
          <p14:tracePt t="55307" x="2941638" y="6005513"/>
          <p14:tracePt t="55322" x="2949575" y="6005513"/>
          <p14:tracePt t="55345" x="2957513" y="6005513"/>
          <p14:tracePt t="55360" x="2965450" y="6005513"/>
          <p14:tracePt t="55370" x="2973388" y="6005513"/>
          <p14:tracePt t="55374" x="2981325" y="6013450"/>
          <p14:tracePt t="55382" x="2997200" y="6013450"/>
          <p14:tracePt t="55389" x="3005138" y="6013450"/>
          <p14:tracePt t="55404" x="3013075" y="6013450"/>
          <p14:tracePt t="55412" x="3021013" y="6013450"/>
          <p14:tracePt t="55419" x="3028950" y="6013450"/>
          <p14:tracePt t="55427" x="3036888" y="6013450"/>
          <p14:tracePt t="55434" x="3044825" y="6013450"/>
          <p14:tracePt t="55449" x="3052763" y="6013450"/>
          <p14:tracePt t="55457" x="3052763" y="6021388"/>
          <p14:tracePt t="55464" x="3060700" y="6021388"/>
          <p14:tracePt t="55479" x="3068638" y="6021388"/>
          <p14:tracePt t="55487" x="3076575" y="6021388"/>
          <p14:tracePt t="55502" x="3084513" y="6021388"/>
          <p14:tracePt t="55509" x="3092450" y="6021388"/>
          <p14:tracePt t="55517" x="3100388" y="6021388"/>
          <p14:tracePt t="55526" x="3109913" y="6021388"/>
          <p14:tracePt t="55532" x="3117850" y="6021388"/>
          <p14:tracePt t="55539" x="3125788" y="6021388"/>
          <p14:tracePt t="55547" x="3141663" y="6029325"/>
          <p14:tracePt t="55554" x="3149600" y="6029325"/>
          <p14:tracePt t="55562" x="3157538" y="6029325"/>
          <p14:tracePt t="55569" x="3165475" y="6029325"/>
          <p14:tracePt t="55577" x="3173413" y="6029325"/>
          <p14:tracePt t="55584" x="3181350" y="6029325"/>
          <p14:tracePt t="55593" x="3197225" y="6037263"/>
          <p14:tracePt t="55599" x="3205163" y="6037263"/>
          <p14:tracePt t="55607" x="3213100" y="6037263"/>
          <p14:tracePt t="55622" x="3221038" y="6037263"/>
          <p14:tracePt t="55629" x="3228975" y="6037263"/>
          <p14:tracePt t="55645" x="3236913" y="6037263"/>
          <p14:tracePt t="55652" x="3244850" y="6037263"/>
          <p14:tracePt t="55660" x="3252788" y="6037263"/>
          <p14:tracePt t="55675" x="3260725" y="6037263"/>
          <p14:tracePt t="55682" x="3268663" y="6037263"/>
          <p14:tracePt t="55691" x="3276600" y="6037263"/>
          <p14:tracePt t="55698" x="3284538" y="6037263"/>
          <p14:tracePt t="55704" x="3292475" y="6037263"/>
          <p14:tracePt t="55713" x="3300413" y="6037263"/>
          <p14:tracePt t="55719" x="3316288" y="6037263"/>
          <p14:tracePt t="55734" x="3332163" y="6037263"/>
          <p14:tracePt t="55749" x="3340100" y="6037263"/>
          <p14:tracePt t="55757" x="3348038" y="6037263"/>
          <p14:tracePt t="55764" x="3355975" y="6037263"/>
          <p14:tracePt t="55772" x="3363913" y="6037263"/>
          <p14:tracePt t="55779" x="3371850" y="6037263"/>
          <p14:tracePt t="55787" x="3379788" y="6037263"/>
          <p14:tracePt t="55801" x="3387725" y="6037263"/>
          <p14:tracePt t="55810" x="3395663" y="6029325"/>
          <p14:tracePt t="55817" x="3403600" y="6029325"/>
          <p14:tracePt t="55825" x="3411538" y="6029325"/>
          <p14:tracePt t="55832" x="3427413" y="6021388"/>
          <p14:tracePt t="55839" x="3435350" y="6021388"/>
          <p14:tracePt t="56379" x="3443288" y="6013450"/>
          <p14:tracePt t="56395" x="3459163" y="5995988"/>
          <p14:tracePt t="56402" x="3476625" y="5972175"/>
          <p14:tracePt t="56409" x="3500438" y="5932488"/>
          <p14:tracePt t="56418" x="3540125" y="5868988"/>
          <p14:tracePt t="56424" x="3579813" y="5781675"/>
          <p14:tracePt t="56433" x="3627438" y="5678488"/>
          <p14:tracePt t="56440" x="3698875" y="5534025"/>
          <p14:tracePt t="56447" x="3794125" y="5367338"/>
          <p14:tracePt t="56454" x="3875088" y="5222875"/>
          <p14:tracePt t="56462" x="3970338" y="5056188"/>
          <p14:tracePt t="56470" x="4065588" y="4864100"/>
          <p14:tracePt t="56477" x="4176713" y="4689475"/>
          <p14:tracePt t="56485" x="4273550" y="4521200"/>
          <p14:tracePt t="56492" x="4384675" y="4370388"/>
          <p14:tracePt t="56499" x="4471988" y="4233863"/>
          <p14:tracePt t="56508" x="4543425" y="4146550"/>
          <p14:tracePt t="56514" x="4600575" y="4051300"/>
          <p14:tracePt t="56522" x="4664075" y="3971925"/>
          <p14:tracePt t="56529" x="4711700" y="3898900"/>
          <p14:tracePt t="56538" x="4767263" y="3835400"/>
          <p14:tracePt t="56545" x="4783138" y="3787775"/>
          <p14:tracePt t="56552" x="4814888" y="3740150"/>
          <p14:tracePt t="56559" x="4838700" y="3716338"/>
          <p14:tracePt t="56567" x="4854575" y="3660775"/>
          <p14:tracePt t="56574" x="4878388" y="3629025"/>
          <p14:tracePt t="56581" x="4886325" y="3613150"/>
          <p14:tracePt t="56590" x="4902200" y="3595688"/>
          <p14:tracePt t="56597" x="4902200" y="3579813"/>
          <p14:tracePt t="56605" x="4918075" y="3556000"/>
          <p14:tracePt t="56612" x="4926013" y="3548063"/>
          <p14:tracePt t="56620" x="4943475" y="3532188"/>
          <p14:tracePt t="56627" x="4951413" y="3516313"/>
          <p14:tracePt t="56635" x="4959350" y="3508375"/>
          <p14:tracePt t="56642" x="4967288" y="3492500"/>
          <p14:tracePt t="56649" x="4975225" y="3484563"/>
          <p14:tracePt t="56657" x="4983163" y="3476625"/>
          <p14:tracePt t="56664" x="4991100" y="3468688"/>
          <p14:tracePt t="56673" x="4999038" y="3468688"/>
          <p14:tracePt t="56679" x="4999038" y="3460750"/>
          <p14:tracePt t="56688" x="4999038" y="3452813"/>
          <p14:tracePt t="56694" x="5006975" y="3452813"/>
          <p14:tracePt t="56716" x="5006975" y="3444875"/>
          <p14:tracePt t="56842" x="5014913" y="3444875"/>
          <p14:tracePt t="56847" x="5022850" y="3452813"/>
          <p14:tracePt t="56855" x="5038725" y="3476625"/>
          <p14:tracePt t="56861" x="5046663" y="3476625"/>
          <p14:tracePt t="56869" x="5054600" y="3484563"/>
          <p14:tracePt t="56879" x="5062538" y="3484563"/>
          <p14:tracePt t="56892" x="5062538" y="3492500"/>
          <p14:tracePt t="56932" x="5070475" y="3500438"/>
          <p14:tracePt t="56936" x="5078413" y="3508375"/>
          <p14:tracePt t="56950" x="5078413" y="3516313"/>
          <p14:tracePt t="56961" x="5086350" y="3516313"/>
          <p14:tracePt t="57154" x="5078413" y="3516313"/>
          <p14:tracePt t="57160" x="5070475" y="3516313"/>
          <p14:tracePt t="57175" x="5062538" y="3516313"/>
          <p14:tracePt t="57184" x="5046663" y="3516313"/>
          <p14:tracePt t="57198" x="5030788" y="3516313"/>
          <p14:tracePt t="57206" x="5022850" y="3516313"/>
          <p14:tracePt t="57213" x="4999038" y="3532188"/>
          <p14:tracePt t="57222" x="4991100" y="3540125"/>
          <p14:tracePt t="57228" x="4983163" y="3540125"/>
          <p14:tracePt t="57236" x="4967288" y="3548063"/>
          <p14:tracePt t="57245" x="4943475" y="3548063"/>
          <p14:tracePt t="57251" x="4918075" y="3563938"/>
          <p14:tracePt t="57258" x="4886325" y="3571875"/>
          <p14:tracePt t="57265" x="4862513" y="3587750"/>
          <p14:tracePt t="57273" x="4830763" y="3595688"/>
          <p14:tracePt t="57280" x="4806950" y="3613150"/>
          <p14:tracePt t="57292" x="4783138" y="3636963"/>
          <p14:tracePt t="57298" x="4759325" y="3636963"/>
          <p14:tracePt t="57306" x="4727575" y="3660775"/>
          <p14:tracePt t="57311" x="4719638" y="3668713"/>
          <p14:tracePt t="57319" x="4695825" y="3676650"/>
          <p14:tracePt t="57329" x="4687888" y="3684588"/>
          <p14:tracePt t="57333" x="4679950" y="3692525"/>
          <p14:tracePt t="57341" x="4672013" y="3692525"/>
          <p14:tracePt t="57350" x="4672013" y="3700463"/>
          <p14:tracePt t="57356" x="4664075" y="3700463"/>
          <p14:tracePt t="57373" x="4656138" y="3700463"/>
          <p14:tracePt t="57379" x="4648200" y="3708400"/>
          <p14:tracePt t="57393" x="4640263" y="3716338"/>
          <p14:tracePt t="57409" x="4632325" y="3716338"/>
          <p14:tracePt t="57424" x="4624388" y="3716338"/>
          <p14:tracePt t="57445" x="4616450" y="3716338"/>
          <p14:tracePt t="57449" x="4608513" y="3724275"/>
          <p14:tracePt t="57460" x="4600575" y="3724275"/>
          <p14:tracePt t="57468" x="4592638" y="3732213"/>
          <p14:tracePt t="57509" x="4584700" y="3732213"/>
          <p14:tracePt t="57514" x="4584700" y="3740150"/>
          <p14:tracePt t="57543" x="4576763" y="3748088"/>
          <p14:tracePt t="57559" x="4576763" y="3756025"/>
          <p14:tracePt t="57566" x="4576763" y="3763963"/>
          <p14:tracePt t="57581" x="4576763" y="3771900"/>
          <p14:tracePt t="57597" x="4567238" y="3787775"/>
          <p14:tracePt t="57606" x="4567238" y="3795713"/>
          <p14:tracePt t="57618" x="4567238" y="3803650"/>
          <p14:tracePt t="57626" x="4567238" y="3811588"/>
          <p14:tracePt t="57633" x="4567238" y="3819525"/>
          <p14:tracePt t="57643" x="4567238" y="3827463"/>
          <p14:tracePt t="57648" x="4567238" y="3835400"/>
          <p14:tracePt t="57656" x="4567238" y="3851275"/>
          <p14:tracePt t="57665" x="4567238" y="3859213"/>
          <p14:tracePt t="57672" x="4576763" y="3867150"/>
          <p14:tracePt t="57678" x="4584700" y="3883025"/>
          <p14:tracePt t="57687" x="4592638" y="3890963"/>
          <p14:tracePt t="57693" x="4608513" y="3898900"/>
          <p14:tracePt t="57703" x="4616450" y="3898900"/>
          <p14:tracePt t="57708" x="4624388" y="3898900"/>
          <p14:tracePt t="57715" x="4632325" y="3906838"/>
          <p14:tracePt t="57724" x="4640263" y="3906838"/>
          <p14:tracePt t="57730" x="4648200" y="3914775"/>
          <p14:tracePt t="57739" x="4656138" y="3914775"/>
          <p14:tracePt t="57747" x="4672013" y="3914775"/>
          <p14:tracePt t="57755" x="4679950" y="3914775"/>
          <p14:tracePt t="57760" x="4695825" y="3914775"/>
          <p14:tracePt t="57768" x="4711700" y="3914775"/>
          <p14:tracePt t="57779" x="4727575" y="3914775"/>
          <p14:tracePt t="57783" x="4735513" y="3906838"/>
          <p14:tracePt t="57792" x="4751388" y="3906838"/>
          <p14:tracePt t="57798" x="4767263" y="3906838"/>
          <p14:tracePt t="57807" x="4783138" y="3890963"/>
          <p14:tracePt t="57815" x="4791075" y="3883025"/>
          <p14:tracePt t="57823" x="4806950" y="3883025"/>
          <p14:tracePt t="57838" x="4814888" y="3875088"/>
          <p14:tracePt t="57856" x="4822825" y="3875088"/>
          <p14:tracePt t="57881" x="4822825" y="3867150"/>
          <p14:tracePt t="57893" x="4830763" y="3867150"/>
          <p14:tracePt t="57904" x="4838700" y="3867150"/>
          <p14:tracePt t="57909" x="4838700" y="3859213"/>
          <p14:tracePt t="57924" x="4846638" y="3859213"/>
          <p14:tracePt t="57969" x="4846638" y="3851275"/>
          <p14:tracePt t="57977" x="4854575" y="3851275"/>
          <p14:tracePt t="58431" x="4862513" y="3851275"/>
          <p14:tracePt t="58450" x="4870450" y="3851275"/>
          <p14:tracePt t="58489" x="4878388" y="3851275"/>
          <p14:tracePt t="58510" x="4886325" y="3851275"/>
          <p14:tracePt t="58533" x="4894263" y="3859213"/>
          <p14:tracePt t="58542" x="4902200" y="3859213"/>
          <p14:tracePt t="58548" x="4910138" y="3867150"/>
          <p14:tracePt t="58563" x="4918075" y="3875088"/>
          <p14:tracePt t="58573" x="4926013" y="3875088"/>
          <p14:tracePt t="58578" x="4926013" y="3883025"/>
          <p14:tracePt t="58588" x="4933950" y="3890963"/>
          <p14:tracePt t="58593" x="4943475" y="3890963"/>
          <p14:tracePt t="58602" x="4951413" y="3898900"/>
          <p14:tracePt t="58609" x="4967288" y="3906838"/>
          <p14:tracePt t="58617" x="4975225" y="3914775"/>
          <p14:tracePt t="58624" x="4983163" y="3922713"/>
          <p14:tracePt t="58631" x="4999038" y="3922713"/>
          <p14:tracePt t="58637" x="5006975" y="3930650"/>
          <p14:tracePt t="58648" x="5014913" y="3930650"/>
          <p14:tracePt t="59289" x="5006975" y="3930650"/>
          <p14:tracePt t="59299" x="4999038" y="3930650"/>
          <p14:tracePt t="59307" x="4991100" y="3930650"/>
          <p14:tracePt t="59312" x="4983163" y="3930650"/>
          <p14:tracePt t="59319" x="4975225" y="3930650"/>
          <p14:tracePt t="59327" x="4967288" y="3930650"/>
          <p14:tracePt t="59343" x="4959350" y="3930650"/>
          <p14:tracePt t="59350" x="4951413" y="3938588"/>
          <p14:tracePt t="59365" x="4943475" y="3938588"/>
          <p14:tracePt t="59387" x="4933950" y="3938588"/>
          <p14:tracePt t="59521" x="4926013" y="3938588"/>
          <p14:tracePt t="59529" x="4918075" y="3938588"/>
          <p14:tracePt t="59546" x="4910138" y="3938588"/>
          <p14:tracePt t="59567" x="4902200" y="3938588"/>
          <p14:tracePt t="59606" x="4894263" y="3938588"/>
          <p14:tracePt t="60107" x="4902200" y="3938588"/>
          <p14:tracePt t="60117" x="4926013" y="3938588"/>
          <p14:tracePt t="60121" x="4967288" y="3930650"/>
          <p14:tracePt t="60129" x="5014913" y="3922713"/>
          <p14:tracePt t="60137" x="5102225" y="3906838"/>
          <p14:tracePt t="60144" x="5213350" y="3898900"/>
          <p14:tracePt t="60152" x="5326063" y="3890963"/>
          <p14:tracePt t="60159" x="5476875" y="3875088"/>
          <p14:tracePt t="60170" x="5676900" y="3867150"/>
          <p14:tracePt t="60174" x="5875338" y="3851275"/>
          <p14:tracePt t="60183" x="6075363" y="3843338"/>
          <p14:tracePt t="60189" x="6273800" y="3843338"/>
          <p14:tracePt t="60198" x="6450013" y="3843338"/>
          <p14:tracePt t="60204" x="6577013" y="3843338"/>
          <p14:tracePt t="60212" x="6727825" y="3843338"/>
          <p14:tracePt t="60219" x="6848475" y="3843338"/>
          <p14:tracePt t="60227" x="6959600" y="3843338"/>
          <p14:tracePt t="60234" x="7054850" y="3843338"/>
          <p14:tracePt t="60242" x="7135813" y="3843338"/>
          <p14:tracePt t="60249" x="7183438" y="3843338"/>
          <p14:tracePt t="60257" x="7223125" y="3843338"/>
          <p14:tracePt t="60265" x="7239000" y="3843338"/>
          <p14:tracePt t="60272" x="7254875" y="3843338"/>
          <p14:tracePt t="60421" x="7262813" y="3843338"/>
          <p14:tracePt t="60437" x="7270750" y="3843338"/>
          <p14:tracePt t="60444" x="7286625" y="3843338"/>
          <p14:tracePt t="60452" x="7294563" y="3843338"/>
          <p14:tracePt t="60459" x="7310438" y="3843338"/>
          <p14:tracePt t="60467" x="7318375" y="3843338"/>
          <p14:tracePt t="60474" x="7334250" y="3843338"/>
          <p14:tracePt t="60481" x="7350125" y="3843338"/>
          <p14:tracePt t="60497" x="7366000" y="3843338"/>
          <p14:tracePt t="60504" x="7373938" y="3843338"/>
          <p14:tracePt t="60512" x="7381875" y="3843338"/>
          <p14:tracePt t="60519" x="7389813" y="3843338"/>
          <p14:tracePt t="60527" x="7405688" y="3843338"/>
          <p14:tracePt t="60534" x="7421563" y="3843338"/>
          <p14:tracePt t="60542" x="7429500" y="3843338"/>
          <p14:tracePt t="60550" x="7445375" y="3851275"/>
          <p14:tracePt t="60557" x="7461250" y="3859213"/>
          <p14:tracePt t="60565" x="7485063" y="3859213"/>
          <p14:tracePt t="60571" x="7526338" y="3867150"/>
          <p14:tracePt t="60579" x="7534275" y="3867150"/>
          <p14:tracePt t="60587" x="7542213" y="3867150"/>
          <p14:tracePt t="64506" x="7518400" y="3875088"/>
          <p14:tracePt t="64507" x="7429500" y="3914775"/>
          <p14:tracePt t="64509" x="7373938" y="3948113"/>
          <p14:tracePt t="64510" x="7334250" y="3963988"/>
          <p14:tracePt t="64511" x="7310438" y="3971925"/>
          <p14:tracePt t="64524" x="6880225" y="4162425"/>
          <p14:tracePt t="64532" x="6840538" y="4178300"/>
          <p14:tracePt t="64540" x="6777038" y="4202113"/>
          <p14:tracePt t="64548" x="6727825" y="4210050"/>
          <p14:tracePt t="64556" x="6664325" y="4233863"/>
          <p14:tracePt t="64563" x="6592888" y="4249738"/>
          <p14:tracePt t="64569" x="6521450" y="4265613"/>
          <p14:tracePt t="64577" x="6426200" y="4281488"/>
          <p14:tracePt t="64584" x="6361113" y="4291013"/>
          <p14:tracePt t="64592" x="6257925" y="4322763"/>
          <p14:tracePt t="64600" x="6178550" y="4330700"/>
          <p14:tracePt t="64607" x="6091238" y="4346575"/>
          <p14:tracePt t="64615" x="6010275" y="4354513"/>
          <p14:tracePt t="64622" x="5938838" y="4370388"/>
          <p14:tracePt t="64630" x="5891213" y="4378325"/>
          <p14:tracePt t="64637" x="5835650" y="4386263"/>
          <p14:tracePt t="64646" x="5795963" y="4394200"/>
          <p14:tracePt t="64652" x="5756275" y="4402138"/>
          <p14:tracePt t="64659" x="5724525" y="4410075"/>
          <p14:tracePt t="64667" x="5708650" y="4410075"/>
          <p14:tracePt t="64675" x="5692775" y="4418013"/>
          <p14:tracePt t="64683" x="5676900" y="4418013"/>
          <p14:tracePt t="64689" x="5659438" y="4418013"/>
          <p14:tracePt t="64697" x="5643563" y="4433888"/>
          <p14:tracePt t="64705" x="5627688" y="4433888"/>
          <p14:tracePt t="64712" x="5603875" y="4433888"/>
          <p14:tracePt t="64719" x="5580063" y="4441825"/>
          <p14:tracePt t="64727" x="5556250" y="4449763"/>
          <p14:tracePt t="64735" x="5524500" y="4465638"/>
          <p14:tracePt t="64743" x="5492750" y="4473575"/>
          <p14:tracePt t="64749" x="5429250" y="4489450"/>
          <p14:tracePt t="64757" x="5381625" y="4505325"/>
          <p14:tracePt t="64765" x="5334000" y="4505325"/>
          <p14:tracePt t="64773" x="5300663" y="4513263"/>
          <p14:tracePt t="64780" x="5253038" y="4529138"/>
          <p14:tracePt t="64787" x="5221288" y="4545013"/>
          <p14:tracePt t="64795" x="5181600" y="4552950"/>
          <p14:tracePt t="64802" x="5157788" y="4568825"/>
          <p14:tracePt t="64810" x="5141913" y="4568825"/>
          <p14:tracePt t="64817" x="5118100" y="4576763"/>
          <p14:tracePt t="64824" x="5102225" y="4584700"/>
          <p14:tracePt t="64839" x="5086350" y="4584700"/>
          <p14:tracePt t="64855" x="5078413" y="4584700"/>
          <p14:tracePt t="64893" x="5078413" y="4592638"/>
          <p14:tracePt t="64900" x="5070475" y="4592638"/>
          <p14:tracePt t="64916" x="5070475" y="4600575"/>
          <p14:tracePt t="64932" x="5054600" y="4600575"/>
          <p14:tracePt t="64946" x="5046663" y="4600575"/>
          <p14:tracePt t="64952" x="5038725" y="4608513"/>
          <p14:tracePt t="64960" x="5030788" y="4608513"/>
          <p14:tracePt t="64975" x="5022850" y="4608513"/>
          <p14:tracePt t="64982" x="5006975" y="4616450"/>
          <p14:tracePt t="64998" x="4991100" y="4616450"/>
          <p14:tracePt t="65005" x="4983163" y="4624388"/>
          <p14:tracePt t="65019" x="4967288" y="4624388"/>
          <p14:tracePt t="65029" x="4959350" y="4624388"/>
          <p14:tracePt t="65035" x="4951413" y="4624388"/>
          <p14:tracePt t="65043" x="4943475" y="4624388"/>
          <p14:tracePt t="65051" x="4933950" y="4633913"/>
          <p14:tracePt t="65057" x="4926013" y="4633913"/>
          <p14:tracePt t="65065" x="4902200" y="4641850"/>
          <p14:tracePt t="65072" x="4894263" y="4641850"/>
          <p14:tracePt t="65088" x="4878388" y="4649788"/>
          <p14:tracePt t="65097" x="4846638" y="4657725"/>
          <p14:tracePt t="65115" x="4806950" y="4673600"/>
          <p14:tracePt t="65120" x="4791075" y="4681538"/>
          <p14:tracePt t="65125" x="4775200" y="4681538"/>
          <p14:tracePt t="65133" x="4751388" y="4689475"/>
          <p14:tracePt t="65140" x="4727575" y="4705350"/>
          <p14:tracePt t="65148" x="4719638" y="4705350"/>
          <p14:tracePt t="65155" x="4711700" y="4713288"/>
          <p14:tracePt t="65163" x="4695825" y="4721225"/>
          <p14:tracePt t="65169" x="4687888" y="4721225"/>
          <p14:tracePt t="65180" x="4679950" y="4721225"/>
          <p14:tracePt t="65185" x="4679950" y="4729163"/>
          <p14:tracePt t="65193" x="4672013" y="4737100"/>
          <p14:tracePt t="65201" x="4664075" y="4737100"/>
          <p14:tracePt t="65207" x="4656138" y="4745038"/>
          <p14:tracePt t="65215" x="4648200" y="4752975"/>
          <p14:tracePt t="65222" x="4648200" y="4760913"/>
          <p14:tracePt t="65230" x="4640263" y="4760913"/>
          <p14:tracePt t="65238" x="4632325" y="4768850"/>
          <p14:tracePt t="65246" x="4624388" y="4768850"/>
          <p14:tracePt t="65252" x="4616450" y="4776788"/>
          <p14:tracePt t="65260" x="4608513" y="4776788"/>
          <p14:tracePt t="65382" x="4600575" y="4768850"/>
          <p14:tracePt t="65396" x="4600575" y="4760913"/>
          <p14:tracePt t="65411" x="4592638" y="4752975"/>
          <p14:tracePt t="65418" x="4592638" y="4745038"/>
          <p14:tracePt t="65434" x="4592638" y="4737100"/>
          <p14:tracePt t="65440" x="4592638" y="4721225"/>
          <p14:tracePt t="65456" x="4592638" y="4705350"/>
          <p14:tracePt t="65466" x="4592638" y="4697413"/>
          <p14:tracePt t="65471" x="4592638" y="4665663"/>
          <p14:tracePt t="65481" x="4592638" y="4624388"/>
          <p14:tracePt t="65486" x="4592638" y="4592638"/>
          <p14:tracePt t="65493" x="4592638" y="4576763"/>
          <p14:tracePt t="65501" x="4592638" y="4560888"/>
          <p14:tracePt t="65508" x="4592638" y="4537075"/>
          <p14:tracePt t="65518" x="4592638" y="4529138"/>
          <p14:tracePt t="65523" x="4592638" y="4505325"/>
          <p14:tracePt t="65530" x="4592638" y="4489450"/>
          <p14:tracePt t="65539" x="4592638" y="4465638"/>
          <p14:tracePt t="65549" x="4600575" y="4441825"/>
          <p14:tracePt t="65553" x="4608513" y="4425950"/>
          <p14:tracePt t="65561" x="4608513" y="4418013"/>
          <p14:tracePt t="65568" x="4608513" y="4402138"/>
          <p14:tracePt t="65576" x="4608513" y="4386263"/>
          <p14:tracePt t="65583" x="4616450" y="4386263"/>
          <p14:tracePt t="65590" x="4616450" y="4378325"/>
          <p14:tracePt t="65766" x="4616450" y="4370388"/>
          <p14:tracePt t="65782" x="4616450" y="4362450"/>
          <p14:tracePt t="65786" x="4616450" y="4354513"/>
          <p14:tracePt t="65794" x="4616450" y="4346575"/>
          <p14:tracePt t="65802" x="4616450" y="4338638"/>
          <p14:tracePt t="65808" x="4616450" y="4330700"/>
          <p14:tracePt t="65816" x="4616450" y="4306888"/>
          <p14:tracePt t="65823" x="4616450" y="4291013"/>
          <p14:tracePt t="65832" x="4616450" y="4273550"/>
          <p14:tracePt t="65838" x="4616450" y="4257675"/>
          <p14:tracePt t="65847" x="4616450" y="4241800"/>
          <p14:tracePt t="65853" x="4616450" y="4217988"/>
          <p14:tracePt t="65861" x="4624388" y="4202113"/>
          <p14:tracePt t="65869" x="4632325" y="4178300"/>
          <p14:tracePt t="65876" x="4632325" y="4162425"/>
          <p14:tracePt t="65883" x="4640263" y="4138613"/>
          <p14:tracePt t="65891" x="4640263" y="4130675"/>
          <p14:tracePt t="65900" x="4640263" y="4114800"/>
          <p14:tracePt t="65905" x="4640263" y="4106863"/>
          <p14:tracePt t="65916" x="4640263" y="4090988"/>
          <p14:tracePt t="66177" x="4640263" y="4083050"/>
          <p14:tracePt t="66184" x="4640263" y="4075113"/>
          <p14:tracePt t="66190" x="4640263" y="4067175"/>
          <p14:tracePt t="66198" x="4640263" y="4059238"/>
          <p14:tracePt t="66206" x="4640263" y="4051300"/>
          <p14:tracePt t="66213" x="4640263" y="4043363"/>
          <p14:tracePt t="66221" x="4640263" y="4027488"/>
          <p14:tracePt t="66236" x="4640263" y="4019550"/>
          <p14:tracePt t="66243" x="4640263" y="4011613"/>
          <p14:tracePt t="66252" x="4640263" y="4003675"/>
          <p14:tracePt t="67696" x="4640263" y="4011613"/>
          <p14:tracePt t="67713" x="4632325" y="4019550"/>
          <p14:tracePt t="67719" x="4624388" y="4019550"/>
          <p14:tracePt t="67727" x="4592638" y="4027488"/>
          <p14:tracePt t="67735" x="4584700" y="4035425"/>
          <p14:tracePt t="67742" x="4567238" y="4051300"/>
          <p14:tracePt t="67750" x="4551363" y="4059238"/>
          <p14:tracePt t="67757" x="4527550" y="4067175"/>
          <p14:tracePt t="67766" x="4503738" y="4075113"/>
          <p14:tracePt t="67772" x="4487863" y="4090988"/>
          <p14:tracePt t="67780" x="4471988" y="4098925"/>
          <p14:tracePt t="67787" x="4456113" y="4106863"/>
          <p14:tracePt t="67795" x="4456113" y="4114800"/>
          <p14:tracePt t="67802" x="4448175" y="4114800"/>
          <p14:tracePt t="67825" x="4448175" y="4122738"/>
          <p14:tracePt t="67832" x="4440238" y="4122738"/>
          <p14:tracePt t="67847" x="4440238" y="4130675"/>
          <p14:tracePt t="67870" x="4440238" y="4138613"/>
          <p14:tracePt t="67877" x="4432300" y="4138613"/>
          <p14:tracePt t="67885" x="4424363" y="4146550"/>
          <p14:tracePt t="68401" x="4424363" y="4138613"/>
          <p14:tracePt t="68416" x="4432300" y="4130675"/>
          <p14:tracePt t="68425" x="4432300" y="4122738"/>
          <p14:tracePt t="68432" x="4440238" y="4122738"/>
          <p14:tracePt t="68439" x="4440238" y="4114800"/>
          <p14:tracePt t="68448" x="4448175" y="4106863"/>
          <p14:tracePt t="68454" x="4448175" y="4090988"/>
          <p14:tracePt t="68462" x="4456113" y="4090988"/>
          <p14:tracePt t="68469" x="4464050" y="4075113"/>
          <p14:tracePt t="68477" x="4471988" y="4059238"/>
          <p14:tracePt t="68484" x="4479925" y="4043363"/>
          <p14:tracePt t="68499" x="4487863" y="4027488"/>
          <p14:tracePt t="68515" x="4487863" y="4019550"/>
          <p14:tracePt t="68525" x="4495800" y="4019550"/>
          <p14:tracePt t="68799" x="4495800" y="4011613"/>
          <p14:tracePt t="68806" x="4495800" y="3995738"/>
          <p14:tracePt t="68815" x="4503738" y="3971925"/>
          <p14:tracePt t="68822" x="4503738" y="3948113"/>
          <p14:tracePt t="68829" x="4503738" y="3906838"/>
          <p14:tracePt t="68837" x="4503738" y="3851275"/>
          <p14:tracePt t="68845" x="4503738" y="3803650"/>
          <p14:tracePt t="68852" x="4503738" y="3716338"/>
          <p14:tracePt t="68859" x="4503738" y="3629025"/>
          <p14:tracePt t="68867" x="4503738" y="3563938"/>
          <p14:tracePt t="68875" x="4503738" y="3492500"/>
          <p14:tracePt t="68882" x="4503738" y="3436938"/>
          <p14:tracePt t="68890" x="4503738" y="3373438"/>
          <p14:tracePt t="68898" x="4495800" y="3317875"/>
          <p14:tracePt t="68905" x="4487863" y="3252788"/>
          <p14:tracePt t="68912" x="4479925" y="3197225"/>
          <p14:tracePt t="68919" x="4471988" y="3133725"/>
          <p14:tracePt t="68927" x="4464050" y="3070225"/>
          <p14:tracePt t="68934" x="4456113" y="3014663"/>
          <p14:tracePt t="68943" x="4440238" y="2959100"/>
          <p14:tracePt t="68949" x="4432300" y="2935288"/>
          <p14:tracePt t="68957" x="4432300" y="2909888"/>
          <p14:tracePt t="68964" x="4432300" y="2894013"/>
          <p14:tracePt t="68973" x="4424363" y="2878138"/>
          <p14:tracePt t="68979" x="4424363" y="2862263"/>
          <p14:tracePt t="69166" x="4424363" y="2854325"/>
          <p14:tracePt t="69196" x="4416425" y="2846388"/>
          <p14:tracePt t="69205" x="4400550" y="2814638"/>
          <p14:tracePt t="69212" x="4384675" y="2767013"/>
          <p14:tracePt t="69221" x="4368800" y="2735263"/>
          <p14:tracePt t="69227" x="4344988" y="2703513"/>
          <p14:tracePt t="69234" x="4337050" y="2663825"/>
          <p14:tracePt t="69243" x="4321175" y="2632075"/>
          <p14:tracePt t="69250" x="4305300" y="2600325"/>
          <p14:tracePt t="69257" x="4305300" y="2592388"/>
          <p14:tracePt t="69265" x="4289425" y="2576513"/>
          <p14:tracePt t="69274" x="4281488" y="2559050"/>
          <p14:tracePt t="69287" x="4281488" y="2551113"/>
          <p14:tracePt t="69295" x="4273550" y="2551113"/>
          <p14:tracePt t="70531" x="4289425" y="2551113"/>
          <p14:tracePt t="70538" x="4305300" y="2551113"/>
          <p14:tracePt t="70546" x="4329113" y="2551113"/>
          <p14:tracePt t="70556" x="4360863" y="2551113"/>
          <p14:tracePt t="70562" x="4408488" y="2551113"/>
          <p14:tracePt t="70571" x="4464050" y="2551113"/>
          <p14:tracePt t="70577" x="4511675" y="2543175"/>
          <p14:tracePt t="70585" x="4576763" y="2543175"/>
          <p14:tracePt t="70592" x="4640263" y="2543175"/>
          <p14:tracePt t="70602" x="4711700" y="2543175"/>
          <p14:tracePt t="70607" x="4759325" y="2543175"/>
          <p14:tracePt t="70614" x="4806950" y="2543175"/>
          <p14:tracePt t="70622" x="4846638" y="2543175"/>
          <p14:tracePt t="70629" x="4878388" y="2543175"/>
          <p14:tracePt t="70637" x="4902200" y="2543175"/>
          <p14:tracePt t="70644" x="4918075" y="2543175"/>
          <p14:tracePt t="70652" x="4933950" y="2543175"/>
          <p14:tracePt t="70659" x="4943475" y="2543175"/>
          <p14:tracePt t="70735" x="4951413" y="2543175"/>
          <p14:tracePt t="70749" x="4951413" y="2535238"/>
          <p14:tracePt t="70774" x="4959350" y="2535238"/>
          <p14:tracePt t="70876" x="4967288" y="2535238"/>
          <p14:tracePt t="70907" x="4975225" y="2535238"/>
          <p14:tracePt t="70914" x="4983163" y="2535238"/>
          <p14:tracePt t="70923" x="4991100" y="2535238"/>
          <p14:tracePt t="70929" x="4999038" y="2535238"/>
          <p14:tracePt t="70937" x="5006975" y="2535238"/>
          <p14:tracePt t="70945" x="5014913" y="2535238"/>
          <p14:tracePt t="70952" x="5022850" y="2535238"/>
          <p14:tracePt t="70959" x="5030788" y="2535238"/>
          <p14:tracePt t="70967" x="5054600" y="2535238"/>
          <p14:tracePt t="70982" x="5062538" y="2535238"/>
          <p14:tracePt t="70989" x="5078413" y="2543175"/>
          <p14:tracePt t="70997" x="5086350" y="2543175"/>
          <p14:tracePt t="75853" x="5070475" y="2640013"/>
          <p14:tracePt t="75855" x="5022850" y="2822575"/>
          <p14:tracePt t="75857" x="5006975" y="2901950"/>
          <p14:tracePt t="75857" x="4991100" y="3022600"/>
          <p14:tracePt t="75859" x="4983163" y="3078163"/>
          <p14:tracePt t="75877" x="4951413" y="3262313"/>
          <p14:tracePt t="75933" x="4951413" y="3270250"/>
          <p14:tracePt t="75940" x="4951413" y="3278188"/>
          <p14:tracePt t="75955" x="4951413" y="3286125"/>
          <p14:tracePt t="75962" x="4951413" y="3294063"/>
          <p14:tracePt t="75970" x="4943475" y="3309938"/>
          <p14:tracePt t="75978" x="4933950" y="3325813"/>
          <p14:tracePt t="75985" x="4926013" y="3349625"/>
          <p14:tracePt t="75995" x="4926013" y="3357563"/>
          <p14:tracePt t="76000" x="4918075" y="3397250"/>
          <p14:tracePt t="76008" x="4902200" y="3429000"/>
          <p14:tracePt t="76015" x="4886325" y="3468688"/>
          <p14:tracePt t="76025" x="4846638" y="3524250"/>
          <p14:tracePt t="76030" x="4822825" y="3587750"/>
          <p14:tracePt t="76037" x="4791075" y="3629025"/>
          <p14:tracePt t="76046" x="4759325" y="3684588"/>
          <p14:tracePt t="76053" x="4735513" y="3724275"/>
          <p14:tracePt t="76062" x="4703763" y="3763963"/>
          <p14:tracePt t="76067" x="4695825" y="3779838"/>
          <p14:tracePt t="76076" x="4672013" y="3803650"/>
          <p14:tracePt t="76082" x="4664075" y="3811588"/>
          <p14:tracePt t="76090" x="4664075" y="3819525"/>
          <p14:tracePt t="76516" x="4664075" y="3827463"/>
          <p14:tracePt t="76525" x="4664075" y="3859213"/>
          <p14:tracePt t="76532" x="4664075" y="3875088"/>
          <p14:tracePt t="76540" x="4664075" y="3890963"/>
          <p14:tracePt t="76967" x="4664075" y="3883025"/>
          <p14:tracePt t="77034" x="4664075" y="3875088"/>
          <p14:tracePt t="77079" x="4664075" y="3867150"/>
          <p14:tracePt t="80167" x="4664075" y="3827463"/>
          <p14:tracePt t="80170" x="4664075" y="3692525"/>
          <p14:tracePt t="80171" x="4664075" y="3587750"/>
          <p14:tracePt t="80172" x="4664075" y="3508375"/>
          <p14:tracePt t="80173" x="4664075" y="3452813"/>
          <p14:tracePt t="80185" x="4735513" y="2846388"/>
          <p14:tracePt t="80194" x="4751388" y="2798763"/>
          <p14:tracePt t="80200" x="4759325" y="2735263"/>
          <p14:tracePt t="80207" x="4767263" y="2695575"/>
          <p14:tracePt t="80215" x="4783138" y="2640013"/>
          <p14:tracePt t="80223" x="4799013" y="2600325"/>
          <p14:tracePt t="80231" x="4806950" y="2559050"/>
          <p14:tracePt t="80237" x="4822825" y="2527300"/>
          <p14:tracePt t="80245" x="4846638" y="2487613"/>
          <p14:tracePt t="80253" x="4862513" y="2447925"/>
          <p14:tracePt t="80261" x="4870450" y="2416175"/>
          <p14:tracePt t="80267" x="4886325" y="2392363"/>
          <p14:tracePt t="80275" x="4926013" y="2368550"/>
          <p14:tracePt t="80282" x="4951413" y="2352675"/>
          <p14:tracePt t="80290" x="4959350" y="2320925"/>
          <p14:tracePt t="80297" x="4967288" y="2305050"/>
          <p14:tracePt t="80305" x="4975225" y="2249488"/>
          <p14:tracePt t="80315" x="4983163" y="2208213"/>
          <p14:tracePt t="80320" x="4991100" y="2168525"/>
          <p14:tracePt t="80328" x="5006975" y="2128838"/>
          <p14:tracePt t="80335" x="5014913" y="2081213"/>
          <p14:tracePt t="80343" x="5022850" y="2025650"/>
          <p14:tracePt t="80350" x="5030788" y="1970088"/>
          <p14:tracePt t="80358" x="5038725" y="1938338"/>
          <p14:tracePt t="80365" x="5046663" y="1890713"/>
          <p14:tracePt t="80373" x="5054600" y="1865313"/>
          <p14:tracePt t="80381" x="5062538" y="1809750"/>
          <p14:tracePt t="80389" x="5062538" y="1770063"/>
          <p14:tracePt t="80395" x="5062538" y="1722438"/>
          <p14:tracePt t="80402" x="5070475" y="1690688"/>
          <p14:tracePt t="80411" x="5070475" y="1658938"/>
          <p14:tracePt t="80417" x="5070475" y="1635125"/>
          <p14:tracePt t="80428" x="5070475" y="1603375"/>
          <p14:tracePt t="80432" x="5070475" y="1555750"/>
          <p14:tracePt t="80440" x="5070475" y="1514475"/>
          <p14:tracePt t="80447" x="5070475" y="1474788"/>
          <p14:tracePt t="80456" x="5070475" y="1443038"/>
          <p14:tracePt t="80464" x="5070475" y="1395413"/>
          <p14:tracePt t="80470" x="5070475" y="1355725"/>
          <p14:tracePt t="80478" x="5070475" y="1323975"/>
          <p14:tracePt t="80485" x="5070475" y="1284288"/>
          <p14:tracePt t="80494" x="5070475" y="1252538"/>
          <p14:tracePt t="80501" x="5070475" y="1236663"/>
          <p14:tracePt t="80508" x="5054600" y="1212850"/>
          <p14:tracePt t="80515" x="5046663" y="1195388"/>
          <p14:tracePt t="80523" x="5046663" y="1187450"/>
          <p14:tracePt t="80530" x="5046663" y="1179513"/>
          <p14:tracePt t="80576" x="5038725" y="1179513"/>
          <p14:tracePt t="80590" x="5022850" y="1187450"/>
          <p14:tracePt t="80597" x="5006975" y="1187450"/>
          <p14:tracePt t="80605" x="5006975" y="1195388"/>
          <p14:tracePt t="80614" x="4983163" y="1212850"/>
          <p14:tracePt t="80620" x="4951413" y="1228725"/>
          <p14:tracePt t="80628" x="4926013" y="1236663"/>
          <p14:tracePt t="80635" x="4902200" y="1260475"/>
          <p14:tracePt t="80643" x="4838700" y="1284288"/>
          <p14:tracePt t="80653" x="4814888" y="1300163"/>
          <p14:tracePt t="80658" x="4767263" y="1323975"/>
          <p14:tracePt t="80665" x="4711700" y="1347788"/>
          <p14:tracePt t="80673" x="4664075" y="1363663"/>
          <p14:tracePt t="80680" x="4616450" y="1379538"/>
          <p14:tracePt t="80688" x="4584700" y="1395413"/>
          <p14:tracePt t="80695" x="4559300" y="1411288"/>
          <p14:tracePt t="80703" x="4527550" y="1435100"/>
          <p14:tracePt t="80711" x="4503738" y="1443038"/>
          <p14:tracePt t="80717" x="4487863" y="1458913"/>
          <p14:tracePt t="80727" x="4456113" y="1482725"/>
          <p14:tracePt t="80732" x="4440238" y="1498600"/>
          <p14:tracePt t="80740" x="4416425" y="1522413"/>
          <p14:tracePt t="80747" x="4408488" y="1530350"/>
          <p14:tracePt t="80755" x="4392613" y="1555750"/>
          <p14:tracePt t="80763" x="4376738" y="1579563"/>
          <p14:tracePt t="80770" x="4360863" y="1603375"/>
          <p14:tracePt t="80778" x="4352925" y="1611313"/>
          <p14:tracePt t="80785" x="4337050" y="1635125"/>
          <p14:tracePt t="80793" x="4329113" y="1643063"/>
          <p14:tracePt t="80800" x="4321175" y="1651000"/>
          <p14:tracePt t="80807" x="4321175" y="1674813"/>
          <p14:tracePt t="80815" x="4313238" y="1674813"/>
          <p14:tracePt t="80823" x="4305300" y="1682750"/>
          <p14:tracePt t="80830" x="4305300" y="1706563"/>
          <p14:tracePt t="80837" x="4289425" y="1762125"/>
          <p14:tracePt t="80845" x="4281488" y="1793875"/>
          <p14:tracePt t="80853" x="4273550" y="1841500"/>
          <p14:tracePt t="80861" x="4265613" y="1873250"/>
          <p14:tracePt t="80867" x="4257675" y="1930400"/>
          <p14:tracePt t="80875" x="4241800" y="1985963"/>
          <p14:tracePt t="80882" x="4241800" y="2041525"/>
          <p14:tracePt t="80890" x="4241800" y="2081213"/>
          <p14:tracePt t="80897" x="4241800" y="2144713"/>
          <p14:tracePt t="80906" x="4241800" y="2192338"/>
          <p14:tracePt t="80913" x="4241800" y="2233613"/>
          <p14:tracePt t="80920" x="4241800" y="2281238"/>
          <p14:tracePt t="80927" x="4241800" y="2328863"/>
          <p14:tracePt t="80935" x="4241800" y="2376488"/>
          <p14:tracePt t="80944" x="4249738" y="2408238"/>
          <p14:tracePt t="80950" x="4265613" y="2447925"/>
          <p14:tracePt t="80957" x="4281488" y="2479675"/>
          <p14:tracePt t="80965" x="4289425" y="2503488"/>
          <p14:tracePt t="80972" x="4305300" y="2527300"/>
          <p14:tracePt t="80981" x="4321175" y="2551113"/>
          <p14:tracePt t="80987" x="4337050" y="2566988"/>
          <p14:tracePt t="80997" x="4337050" y="2576513"/>
          <p14:tracePt t="81003" x="4360863" y="2592388"/>
          <p14:tracePt t="81011" x="4368800" y="2600325"/>
          <p14:tracePt t="81017" x="4376738" y="2600325"/>
          <p14:tracePt t="81032" x="4376738" y="2608263"/>
          <p14:tracePt t="81040" x="4384675" y="2608263"/>
          <p14:tracePt t="81055" x="4400550" y="2608263"/>
          <p14:tracePt t="81065" x="4416425" y="2608263"/>
          <p14:tracePt t="81070" x="4424363" y="2608263"/>
          <p14:tracePt t="81078" x="4448175" y="2600325"/>
          <p14:tracePt t="81086" x="4471988" y="2592388"/>
          <p14:tracePt t="81093" x="4503738" y="2576513"/>
          <p14:tracePt t="81117" x="4648200" y="2479675"/>
          <p14:tracePt t="81123" x="4695825" y="2432050"/>
          <p14:tracePt t="81131" x="4743450" y="2400300"/>
          <p14:tracePt t="81138" x="4806950" y="2352675"/>
          <p14:tracePt t="81145" x="4870450" y="2305050"/>
          <p14:tracePt t="81153" x="4959350" y="2249488"/>
          <p14:tracePt t="81161" x="4999038" y="2216150"/>
          <p14:tracePt t="81168" x="5022850" y="2184400"/>
          <p14:tracePt t="81176" x="5046663" y="2168525"/>
          <p14:tracePt t="81183" x="5070475" y="2144713"/>
          <p14:tracePt t="81190" x="5086350" y="2120900"/>
          <p14:tracePt t="81198" x="5102225" y="2105025"/>
          <p14:tracePt t="81205" x="5110163" y="2081213"/>
          <p14:tracePt t="81213" x="5126038" y="2057400"/>
          <p14:tracePt t="81220" x="5126038" y="2049463"/>
          <p14:tracePt t="81229" x="5133975" y="2033588"/>
          <p14:tracePt t="81236" x="5141913" y="2009775"/>
          <p14:tracePt t="81245" x="5141913" y="1985963"/>
          <p14:tracePt t="81251" x="5141913" y="1970088"/>
          <p14:tracePt t="81258" x="5149850" y="1954213"/>
          <p14:tracePt t="81266" x="5157788" y="1938338"/>
          <p14:tracePt t="81273" x="5157788" y="1914525"/>
          <p14:tracePt t="81281" x="5157788" y="1898650"/>
          <p14:tracePt t="81288" x="5157788" y="1881188"/>
          <p14:tracePt t="81297" x="5157788" y="1857375"/>
          <p14:tracePt t="81303" x="5157788" y="1833563"/>
          <p14:tracePt t="81311" x="5157788" y="1817688"/>
          <p14:tracePt t="81318" x="5157788" y="1793875"/>
          <p14:tracePt t="81325" x="5157788" y="1785938"/>
          <p14:tracePt t="81333" x="5149850" y="1770063"/>
          <p14:tracePt t="81341" x="5141913" y="1754188"/>
          <p14:tracePt t="81348" x="5133975" y="1738313"/>
          <p14:tracePt t="81364" x="5126038" y="1722438"/>
          <p14:tracePt t="81379" x="5126038" y="1714500"/>
          <p14:tracePt t="81385" x="5118100" y="1706563"/>
          <p14:tracePt t="81393" x="5110163" y="1698625"/>
          <p14:tracePt t="81400" x="5094288" y="1698625"/>
          <p14:tracePt t="81408" x="5086350" y="1682750"/>
          <p14:tracePt t="81415" x="5070475" y="1674813"/>
          <p14:tracePt t="81423" x="5046663" y="1674813"/>
          <p14:tracePt t="81431" x="5022850" y="1674813"/>
          <p14:tracePt t="81438" x="4991100" y="1674813"/>
          <p14:tracePt t="81446" x="4967288" y="1674813"/>
          <p14:tracePt t="81453" x="4926013" y="1674813"/>
          <p14:tracePt t="81461" x="4886325" y="1674813"/>
          <p14:tracePt t="81468" x="4862513" y="1674813"/>
          <p14:tracePt t="81477" x="4838700" y="1674813"/>
          <p14:tracePt t="81484" x="4791075" y="1682750"/>
          <p14:tracePt t="81490" x="4751388" y="1698625"/>
          <p14:tracePt t="81498" x="4719638" y="1706563"/>
          <p14:tracePt t="81506" x="4687888" y="1722438"/>
          <p14:tracePt t="81515" x="4672013" y="1722438"/>
          <p14:tracePt t="81569" x="4672013" y="1706563"/>
          <p14:tracePt t="81575" x="4679950" y="1690688"/>
          <p14:tracePt t="81585" x="4695825" y="1658938"/>
          <p14:tracePt t="81594" x="4719638" y="1611313"/>
          <p14:tracePt t="81600" x="4751388" y="1563688"/>
          <p14:tracePt t="81606" x="4775200" y="1522413"/>
          <p14:tracePt t="81614" x="4799013" y="1482725"/>
          <p14:tracePt t="81624" x="4838700" y="1427163"/>
          <p14:tracePt t="81631" x="4870450" y="1379538"/>
          <p14:tracePt t="81638" x="4894263" y="1339850"/>
          <p14:tracePt t="81643" x="4926013" y="1300163"/>
          <p14:tracePt t="81654" x="4943475" y="1276350"/>
          <p14:tracePt t="81657" x="4967288" y="1260475"/>
          <p14:tracePt t="81664" x="4983163" y="1236663"/>
          <p14:tracePt t="81670" x="4999038" y="1228725"/>
          <p14:tracePt t="81679" x="5022850" y="1204913"/>
          <p14:tracePt t="81685" x="5022850" y="1187450"/>
          <p14:tracePt t="81694" x="5046663" y="1171575"/>
          <p14:tracePt t="81700" x="5046663" y="1163638"/>
          <p14:tracePt t="81708" x="5070475" y="1139825"/>
          <p14:tracePt t="81715" x="5078413" y="1131888"/>
          <p14:tracePt t="81723" x="5086350" y="1123950"/>
          <p14:tracePt t="81732" x="5094288" y="1108075"/>
          <p14:tracePt t="81737" x="5102225" y="1108075"/>
          <p14:tracePt t="81747" x="5118100" y="1084263"/>
          <p14:tracePt t="81753" x="5126038" y="1076325"/>
          <p14:tracePt t="81760" x="5133975" y="1068388"/>
          <p14:tracePt t="81768" x="5141913" y="1052513"/>
          <p14:tracePt t="81778" x="5157788" y="1052513"/>
          <p14:tracePt t="81783" x="5165725" y="1028700"/>
          <p14:tracePt t="81790" x="5173663" y="1028700"/>
          <p14:tracePt t="81797" x="5189538" y="1012825"/>
          <p14:tracePt t="81806" x="5197475" y="1012825"/>
          <p14:tracePt t="81813" x="5213350" y="996950"/>
          <p14:tracePt t="81828" x="5221288" y="989013"/>
          <p14:tracePt t="81835" x="5229225" y="981075"/>
          <p14:tracePt t="81844" x="5237163" y="981075"/>
          <p14:tracePt t="81850" x="5260975" y="965200"/>
          <p14:tracePt t="81858" x="5284788" y="965200"/>
          <p14:tracePt t="81865" x="5300663" y="965200"/>
          <p14:tracePt t="81872" x="5326063" y="965200"/>
          <p14:tracePt t="81880" x="5341938" y="965200"/>
          <p14:tracePt t="81888" x="5365750" y="965200"/>
          <p14:tracePt t="81896" x="5397500" y="965200"/>
          <p14:tracePt t="81902" x="5421313" y="965200"/>
          <p14:tracePt t="81910" x="5453063" y="965200"/>
          <p14:tracePt t="81918" x="5476875" y="965200"/>
          <p14:tracePt t="81928" x="5500688" y="957263"/>
          <p14:tracePt t="81934" x="5508625" y="957263"/>
          <p14:tracePt t="81941" x="5516563" y="957263"/>
          <p14:tracePt t="81950" x="5532438" y="957263"/>
          <p14:tracePt t="81958" x="5540375" y="957263"/>
          <p14:tracePt t="81964" x="5548313" y="957263"/>
          <p14:tracePt t="81986" x="5556250" y="957263"/>
          <p14:tracePt t="82146" x="5564188" y="957263"/>
          <p14:tracePt t="82152" x="5564188" y="949325"/>
          <p14:tracePt t="82160" x="5572125" y="949325"/>
          <p14:tracePt t="82167" x="5588000" y="933450"/>
          <p14:tracePt t="82174" x="5595938" y="925513"/>
          <p14:tracePt t="82185" x="5619750" y="901700"/>
          <p14:tracePt t="82189" x="5635625" y="885825"/>
          <p14:tracePt t="82199" x="5651500" y="877888"/>
          <p14:tracePt t="82203" x="5676900" y="844550"/>
          <p14:tracePt t="82214" x="5700713" y="836613"/>
          <p14:tracePt t="82219" x="5732463" y="804863"/>
          <p14:tracePt t="82228" x="5772150" y="773113"/>
          <p14:tracePt t="82234" x="5803900" y="757238"/>
          <p14:tracePt t="82244" x="5843588" y="741363"/>
          <p14:tracePt t="82251" x="5867400" y="717550"/>
          <p14:tracePt t="82257" x="5915025" y="693738"/>
          <p14:tracePt t="82265" x="5954713" y="677863"/>
          <p14:tracePt t="82270" x="5962650" y="677863"/>
          <p14:tracePt t="82278" x="5970588" y="677863"/>
          <p14:tracePt t="82585" x="5962650" y="677863"/>
          <p14:tracePt t="82593" x="5954713" y="677863"/>
          <p14:tracePt t="82599" x="5946775" y="693738"/>
          <p14:tracePt t="82607" x="5930900" y="701675"/>
          <p14:tracePt t="82615" x="5899150" y="717550"/>
          <p14:tracePt t="82623" x="5867400" y="725488"/>
          <p14:tracePt t="82630" x="5843588" y="749300"/>
          <p14:tracePt t="82638" x="5811838" y="757238"/>
          <p14:tracePt t="82646" x="5772150" y="781050"/>
          <p14:tracePt t="82653" x="5724525" y="796925"/>
          <p14:tracePt t="82660" x="5676900" y="812800"/>
          <p14:tracePt t="82667" x="5619750" y="828675"/>
          <p14:tracePt t="82675" x="5564188" y="844550"/>
          <p14:tracePt t="82682" x="5516563" y="844550"/>
          <p14:tracePt t="82690" x="5445125" y="852488"/>
          <p14:tracePt t="82697" x="5365750" y="852488"/>
          <p14:tracePt t="82705" x="5260975" y="862013"/>
          <p14:tracePt t="82713" x="5141913" y="869950"/>
          <p14:tracePt t="82720" x="4999038" y="869950"/>
          <p14:tracePt t="82727" x="4862513" y="869950"/>
          <p14:tracePt t="82735" x="4759325" y="869950"/>
          <p14:tracePt t="82744" x="4600575" y="869950"/>
          <p14:tracePt t="82750" x="4448175" y="869950"/>
          <p14:tracePt t="82757" x="4273550" y="869950"/>
          <p14:tracePt t="82766" x="4097338" y="869950"/>
          <p14:tracePt t="82773" x="3922713" y="869950"/>
          <p14:tracePt t="82780" x="3770313" y="869950"/>
          <p14:tracePt t="82787" x="3667125" y="877888"/>
          <p14:tracePt t="82796" x="3532188" y="893763"/>
          <p14:tracePt t="82803" x="3419475" y="909638"/>
          <p14:tracePt t="82810" x="3332163" y="933450"/>
          <p14:tracePt t="82817" x="3268663" y="949325"/>
          <p14:tracePt t="82826" x="3213100" y="965200"/>
          <p14:tracePt t="82832" x="3189288" y="981075"/>
          <p14:tracePt t="82840" x="3165475" y="981075"/>
          <p14:tracePt t="82847" x="3141663" y="989013"/>
          <p14:tracePt t="82862" x="3133725" y="996950"/>
          <p14:tracePt t="82878" x="3125788" y="996950"/>
          <p14:tracePt t="82885" x="3117850" y="1004888"/>
          <p14:tracePt t="82893" x="3109913" y="1004888"/>
          <p14:tracePt t="82900" x="3100388" y="1012825"/>
          <p14:tracePt t="82908" x="3092450" y="1020763"/>
          <p14:tracePt t="82915" x="3076575" y="1028700"/>
          <p14:tracePt t="82922" x="3044825" y="1036638"/>
          <p14:tracePt t="82930" x="3021013" y="1044575"/>
          <p14:tracePt t="82937" x="3005138" y="1044575"/>
          <p14:tracePt t="82946" x="2973388" y="1044575"/>
          <p14:tracePt t="82952" x="2949575" y="1044575"/>
          <p14:tracePt t="82960" x="2909888" y="1044575"/>
          <p14:tracePt t="82968" x="2878138" y="1044575"/>
          <p14:tracePt t="82978" x="2830513" y="1044575"/>
          <p14:tracePt t="82983" x="2806700" y="1044575"/>
          <p14:tracePt t="82992" x="2767013" y="1044575"/>
          <p14:tracePt t="82998" x="2733675" y="1044575"/>
          <p14:tracePt t="83005" x="2725738" y="1036638"/>
          <p14:tracePt t="83012" x="2701925" y="1036638"/>
          <p14:tracePt t="83020" x="2686050" y="1036638"/>
          <p14:tracePt t="83035" x="2678113" y="1028700"/>
          <p14:tracePt t="83123" x="2678113" y="1020763"/>
          <p14:tracePt t="83141" x="2678113" y="1012825"/>
          <p14:tracePt t="83149" x="2678113" y="1004888"/>
          <p14:tracePt t="83156" x="2678113" y="996950"/>
          <p14:tracePt t="83165" x="2678113" y="989013"/>
          <p14:tracePt t="83171" x="2678113" y="981075"/>
          <p14:tracePt t="83179" x="2678113" y="965200"/>
          <p14:tracePt t="83186" x="2678113" y="957263"/>
          <p14:tracePt t="83195" x="2686050" y="957263"/>
          <p14:tracePt t="83201" x="2686050" y="949325"/>
          <p14:tracePt t="83210" x="2686050" y="941388"/>
          <p14:tracePt t="83216" x="2686050" y="933450"/>
          <p14:tracePt t="83225" x="2693988" y="933450"/>
          <p14:tracePt t="83231" x="2693988" y="925513"/>
          <p14:tracePt t="83238" x="2693988" y="917575"/>
          <p14:tracePt t="83248" x="2701925" y="909638"/>
          <p14:tracePt t="83263" x="2701925" y="901700"/>
          <p14:tracePt t="83268" x="2701925" y="893763"/>
          <p14:tracePt t="83541" x="2709863" y="893763"/>
          <p14:tracePt t="83547" x="2717800" y="893763"/>
          <p14:tracePt t="83568" x="2725738" y="893763"/>
          <p14:tracePt t="83591" x="2733675" y="893763"/>
          <p14:tracePt t="83980" x="2741613" y="893763"/>
          <p14:tracePt t="83987" x="2751138" y="893763"/>
          <p14:tracePt t="83995" x="2767013" y="885825"/>
          <p14:tracePt t="84004" x="2774950" y="885825"/>
          <p14:tracePt t="84010" x="2798763" y="885825"/>
          <p14:tracePt t="84017" x="2830513" y="877888"/>
          <p14:tracePt t="84025" x="2862263" y="869950"/>
          <p14:tracePt t="84033" x="2909888" y="869950"/>
          <p14:tracePt t="84040" x="2957513" y="852488"/>
          <p14:tracePt t="84047" x="2997200" y="852488"/>
          <p14:tracePt t="84055" x="3028950" y="852488"/>
          <p14:tracePt t="84063" x="3052763" y="844550"/>
          <p14:tracePt t="84070" x="3076575" y="844550"/>
          <p14:tracePt t="84077" x="3092450" y="836613"/>
          <p14:tracePt t="84085" x="3117850" y="836613"/>
          <p14:tracePt t="84093" x="3125788" y="836613"/>
          <p14:tracePt t="84249" x="3117850" y="836613"/>
          <p14:tracePt t="84257" x="3109913" y="836613"/>
          <p14:tracePt t="84265" x="3100388" y="836613"/>
          <p14:tracePt t="84273" x="3084513" y="836613"/>
          <p14:tracePt t="84280" x="3076575" y="836613"/>
          <p14:tracePt t="84289" x="3060700" y="836613"/>
          <p14:tracePt t="84295" x="3052763" y="836613"/>
          <p14:tracePt t="84306" x="3036888" y="844550"/>
          <p14:tracePt t="84310" x="3013075" y="862013"/>
          <p14:tracePt t="84318" x="2997200" y="862013"/>
          <p14:tracePt t="84325" x="2973388" y="869950"/>
          <p14:tracePt t="84333" x="2957513" y="877888"/>
          <p14:tracePt t="84341" x="2933700" y="877888"/>
          <p14:tracePt t="84347" x="2909888" y="885825"/>
          <p14:tracePt t="84355" x="2886075" y="893763"/>
          <p14:tracePt t="84363" x="2854325" y="893763"/>
          <p14:tracePt t="84372" x="2830513" y="901700"/>
          <p14:tracePt t="84378" x="2806700" y="901700"/>
          <p14:tracePt t="84386" x="2767013" y="901700"/>
          <p14:tracePt t="84393" x="2751138" y="901700"/>
          <p14:tracePt t="84400" x="2733675" y="901700"/>
          <p14:tracePt t="84408" x="2725738" y="901700"/>
          <p14:tracePt t="84423" x="2717800" y="901700"/>
          <p14:tracePt t="84632" x="2725738" y="901700"/>
          <p14:tracePt t="84655" x="2733675" y="901700"/>
          <p14:tracePt t="84671" x="2741613" y="901700"/>
          <p14:tracePt t="84677" x="2751138" y="901700"/>
          <p14:tracePt t="84692" x="2759075" y="901700"/>
          <p14:tracePt t="84700" x="2774950" y="901700"/>
          <p14:tracePt t="84707" x="2790825" y="901700"/>
          <p14:tracePt t="84715" x="2798763" y="901700"/>
          <p14:tracePt t="84722" x="2806700" y="901700"/>
          <p14:tracePt t="84730" x="2822575" y="901700"/>
          <p14:tracePt t="84738" x="2854325" y="901700"/>
          <p14:tracePt t="84745" x="2894013" y="901700"/>
          <p14:tracePt t="84755" x="2925763" y="901700"/>
          <p14:tracePt t="84760" x="2957513" y="901700"/>
          <p14:tracePt t="84767" x="2997200" y="901700"/>
          <p14:tracePt t="84775" x="3044825" y="901700"/>
          <p14:tracePt t="84782" x="3060700" y="901700"/>
          <p14:tracePt t="84790" x="3100388" y="901700"/>
          <p14:tracePt t="84797" x="3141663" y="901700"/>
          <p14:tracePt t="84806" x="3189288" y="893763"/>
          <p14:tracePt t="84812" x="3236913" y="885825"/>
          <p14:tracePt t="84820" x="3276600" y="877888"/>
          <p14:tracePt t="84827" x="3324225" y="869950"/>
          <p14:tracePt t="84836" x="3332163" y="869950"/>
          <p14:tracePt t="84842" x="3411538" y="852488"/>
          <p14:tracePt t="84850" x="3451225" y="836613"/>
          <p14:tracePt t="84857" x="3508375" y="828675"/>
          <p14:tracePt t="84866" x="3556000" y="812800"/>
          <p14:tracePt t="84873" x="3603625" y="804863"/>
          <p14:tracePt t="84880" x="3643313" y="804863"/>
          <p14:tracePt t="84889" x="3722688" y="796925"/>
          <p14:tracePt t="84895" x="3794125" y="796925"/>
          <p14:tracePt t="84905" x="3867150" y="796925"/>
          <p14:tracePt t="84910" x="3954463" y="796925"/>
          <p14:tracePt t="84918" x="4049713" y="796925"/>
          <p14:tracePt t="84925" x="4144963" y="796925"/>
          <p14:tracePt t="84933" x="4225925" y="796925"/>
          <p14:tracePt t="84940" x="4337050" y="796925"/>
          <p14:tracePt t="84947" x="4440238" y="796925"/>
          <p14:tracePt t="84955" x="4551363" y="796925"/>
          <p14:tracePt t="84963" x="4656138" y="796925"/>
          <p14:tracePt t="84970" x="4767263" y="796925"/>
          <p14:tracePt t="84978" x="4846638" y="796925"/>
          <p14:tracePt t="84985" x="4910138" y="796925"/>
          <p14:tracePt t="84992" x="4991100" y="796925"/>
          <p14:tracePt t="85000" x="5054600" y="796925"/>
          <p14:tracePt t="85007" x="5094288" y="796925"/>
          <p14:tracePt t="85015" x="5126038" y="796925"/>
          <p14:tracePt t="85022" x="5157788" y="796925"/>
          <p14:tracePt t="85030" x="5173663" y="796925"/>
          <p14:tracePt t="85046" x="5181600" y="796925"/>
          <p14:tracePt t="85055" x="5189538" y="796925"/>
          <p14:tracePt t="85068" x="5197475" y="796925"/>
          <p14:tracePt t="85091" x="5205413" y="796925"/>
          <p14:tracePt t="85109" x="5213350" y="796925"/>
          <p14:tracePt t="85113" x="5229225" y="796925"/>
          <p14:tracePt t="85121" x="5237163" y="796925"/>
          <p14:tracePt t="85129" x="5245100" y="796925"/>
          <p14:tracePt t="85137" x="5253038" y="796925"/>
          <p14:tracePt t="85143" x="5268913" y="796925"/>
          <p14:tracePt t="85150" x="5284788" y="796925"/>
          <p14:tracePt t="85158" x="5292725" y="796925"/>
          <p14:tracePt t="85167" x="5310188" y="804863"/>
          <p14:tracePt t="85173" x="5326063" y="804863"/>
          <p14:tracePt t="85180" x="5334000" y="804863"/>
          <p14:tracePt t="85189" x="5349875" y="804863"/>
          <p14:tracePt t="85196" x="5357813" y="804863"/>
          <p14:tracePt t="85205" x="5365750" y="804863"/>
          <p14:tracePt t="85218" x="5373688" y="804863"/>
          <p14:tracePt t="85225" x="5381625" y="804863"/>
          <p14:tracePt t="85248" x="5389563" y="804863"/>
          <p14:tracePt t="85282" x="5397500" y="804863"/>
          <p14:tracePt t="85294" x="5405438" y="804863"/>
          <p14:tracePt t="85301" x="5413375" y="804863"/>
          <p14:tracePt t="85310" x="5421313" y="804863"/>
          <p14:tracePt t="85324" x="5429250" y="804863"/>
          <p14:tracePt t="85331" x="5437188" y="804863"/>
          <p14:tracePt t="85346" x="5468938" y="804863"/>
          <p14:tracePt t="85358" x="5476875" y="804863"/>
          <p14:tracePt t="85361" x="5484813" y="804863"/>
          <p14:tracePt t="85371" x="5492750" y="804863"/>
          <p14:tracePt t="85377" x="5508625" y="804863"/>
          <p14:tracePt t="85392" x="5516563" y="804863"/>
          <p14:tracePt t="85406" x="5524500" y="804863"/>
          <p14:tracePt t="85504" x="5532438" y="804863"/>
          <p14:tracePt t="85736" x="5532438" y="812800"/>
          <p14:tracePt t="85745" x="5532438" y="820738"/>
          <p14:tracePt t="85760" x="5540375" y="828675"/>
          <p14:tracePt t="85777" x="5548313" y="852488"/>
          <p14:tracePt t="85781" x="5556250" y="877888"/>
          <p14:tracePt t="85789" x="5556250" y="901700"/>
          <p14:tracePt t="85796" x="5572125" y="925513"/>
          <p14:tracePt t="85804" x="5580063" y="957263"/>
          <p14:tracePt t="85812" x="5588000" y="965200"/>
          <p14:tracePt t="85818" x="5588000" y="973138"/>
          <p14:tracePt t="85827" x="5588000" y="989013"/>
          <p14:tracePt t="85834" x="5595938" y="996950"/>
          <p14:tracePt t="85841" x="5595938" y="1004888"/>
          <p14:tracePt t="86230" x="5595938" y="1012825"/>
          <p14:tracePt t="86247" x="5595938" y="1020763"/>
          <p14:tracePt t="86260" x="5595938" y="1036638"/>
          <p14:tracePt t="86268" x="5595938" y="1044575"/>
          <p14:tracePt t="86284" x="5595938" y="1060450"/>
          <p14:tracePt t="86298" x="5595938" y="1068388"/>
          <p14:tracePt t="86305" x="5595938" y="1076325"/>
          <p14:tracePt t="86314" x="5595938" y="1084263"/>
          <p14:tracePt t="86524" x="5595938" y="1092200"/>
          <p14:tracePt t="86540" x="5595938" y="1100138"/>
          <p14:tracePt t="86554" x="5595938" y="1116013"/>
          <p14:tracePt t="86561" x="5595938" y="1139825"/>
          <p14:tracePt t="86571" x="5580063" y="1163638"/>
          <p14:tracePt t="86577" x="5572125" y="1195388"/>
          <p14:tracePt t="86588" x="5564188" y="1228725"/>
          <p14:tracePt t="86592" x="5540375" y="1292225"/>
          <p14:tracePt t="86598" x="5532438" y="1331913"/>
          <p14:tracePt t="86607" x="5508625" y="1379538"/>
          <p14:tracePt t="86614" x="5492750" y="1427163"/>
          <p14:tracePt t="86625" x="5468938" y="1490663"/>
          <p14:tracePt t="86628" x="5461000" y="1506538"/>
          <p14:tracePt t="86638" x="5461000" y="1522413"/>
          <p14:tracePt t="86653" x="5461000" y="1530350"/>
          <p14:tracePt t="86780" x="5461000" y="1538288"/>
          <p14:tracePt t="87325" x="5461000" y="1547813"/>
          <p14:tracePt t="87331" x="5461000" y="1555750"/>
          <p14:tracePt t="87340" x="5461000" y="1579563"/>
          <p14:tracePt t="87348" x="5453063" y="1603375"/>
          <p14:tracePt t="87355" x="5445125" y="1643063"/>
          <p14:tracePt t="87363" x="5437188" y="1690688"/>
          <p14:tracePt t="87370" x="5413375" y="1778000"/>
          <p14:tracePt t="87378" x="5373688" y="1890713"/>
          <p14:tracePt t="87385" x="5318125" y="2041525"/>
          <p14:tracePt t="87393" x="5245100" y="2249488"/>
          <p14:tracePt t="87400" x="5149850" y="2416175"/>
          <p14:tracePt t="87407" x="5094288" y="2566988"/>
          <p14:tracePt t="87416" x="5022850" y="2735263"/>
          <p14:tracePt t="87423" x="4983163" y="2862263"/>
          <p14:tracePt t="87430" x="4933950" y="2967038"/>
          <p14:tracePt t="87437" x="4910138" y="3022600"/>
          <p14:tracePt t="87445" x="4886325" y="3070225"/>
          <p14:tracePt t="87452" x="4870450" y="3101975"/>
          <p14:tracePt t="87460" x="4870450" y="3117850"/>
          <p14:tracePt t="87468" x="4870450" y="3133725"/>
          <p14:tracePt t="87475" x="4862513" y="3141663"/>
          <p14:tracePt t="87483" x="4854575" y="3157538"/>
          <p14:tracePt t="87490" x="4854575" y="3173413"/>
          <p14:tracePt t="87498" x="4846638" y="3181350"/>
          <p14:tracePt t="87505" x="4846638" y="3197225"/>
          <p14:tracePt t="87513" x="4838700" y="3213100"/>
          <p14:tracePt t="87520" x="4838700" y="3228975"/>
          <p14:tracePt t="87527" x="4830763" y="3236913"/>
          <p14:tracePt t="87535" x="4822825" y="3252788"/>
          <p14:tracePt t="87543" x="4814888" y="3278188"/>
          <p14:tracePt t="87551" x="4814888" y="3294063"/>
          <p14:tracePt t="87557" x="4806950" y="3302000"/>
          <p14:tracePt t="87566" x="4799013" y="3309938"/>
          <p14:tracePt t="87573" x="4799013" y="3325813"/>
          <p14:tracePt t="87581" x="4791075" y="3341688"/>
          <p14:tracePt t="87587" x="4775200" y="3349625"/>
          <p14:tracePt t="87595" x="4775200" y="3365500"/>
          <p14:tracePt t="87602" x="4759325" y="3389313"/>
          <p14:tracePt t="87610" x="4751388" y="3405188"/>
          <p14:tracePt t="87619" x="4735513" y="3429000"/>
          <p14:tracePt t="87625" x="4719638" y="3468688"/>
          <p14:tracePt t="87633" x="4695825" y="3524250"/>
          <p14:tracePt t="87640" x="4664075" y="3563938"/>
          <p14:tracePt t="87649" x="4640263" y="3621088"/>
          <p14:tracePt t="87655" x="4600575" y="3692525"/>
          <p14:tracePt t="87663" x="4559300" y="3748088"/>
          <p14:tracePt t="87670" x="4519613" y="3827463"/>
          <p14:tracePt t="87677" x="4479925" y="3883025"/>
          <p14:tracePt t="87685" x="4448175" y="3938588"/>
          <p14:tracePt t="87693" x="4392613" y="4019550"/>
          <p14:tracePt t="87700" x="4352925" y="4098925"/>
          <p14:tracePt t="87707" x="4305300" y="4170363"/>
          <p14:tracePt t="87716" x="4273550" y="4217988"/>
          <p14:tracePt t="87723" x="4241800" y="4265613"/>
          <p14:tracePt t="87730" x="4233863" y="4291013"/>
          <p14:tracePt t="87738" x="4217988" y="4314825"/>
          <p14:tracePt t="87745" x="4210050" y="4330700"/>
          <p14:tracePt t="87752" x="4200525" y="4330700"/>
          <p14:tracePt t="87760" x="4200525" y="4338638"/>
          <p14:tracePt t="88254" x="4210050" y="4338638"/>
          <p14:tracePt t="88330" x="4210050" y="4330700"/>
          <p14:tracePt t="88360" x="4217988" y="4330700"/>
          <p14:tracePt t="88420" x="4217988" y="4322763"/>
          <p14:tracePt t="88436" x="4225925" y="4322763"/>
          <p14:tracePt t="88616" x="4233863" y="4322763"/>
          <p14:tracePt t="88630" x="4233863" y="4314825"/>
          <p14:tracePt t="88704" x="4241800" y="4314825"/>
          <p14:tracePt t="88728" x="4241800" y="4306888"/>
          <p14:tracePt t="88779" x="4249738" y="4306888"/>
          <p14:tracePt t="88802" x="4257675" y="4306888"/>
          <p14:tracePt t="88832" x="4257675" y="4298950"/>
          <p14:tracePt t="88856" x="4265613" y="4298950"/>
          <p14:tracePt t="88877" x="4273550" y="4298950"/>
          <p14:tracePt t="88900" x="4273550" y="4291013"/>
          <p14:tracePt t="88907" x="4281488" y="4291013"/>
          <p14:tracePt t="88923" x="4289425" y="4291013"/>
          <p14:tracePt t="88953" x="4297363" y="4291013"/>
          <p14:tracePt t="88960" x="4297363" y="4281488"/>
          <p14:tracePt t="88967" x="4305300" y="4281488"/>
          <p14:tracePt t="88990" x="4313238" y="4273550"/>
          <p14:tracePt t="89005" x="4329113" y="4273550"/>
          <p14:tracePt t="89021" x="4337050" y="4273550"/>
          <p14:tracePt t="89035" x="4344988" y="4273550"/>
          <p14:tracePt t="89043" x="4352925" y="4273550"/>
          <p14:tracePt t="89050" x="4352925" y="4265613"/>
          <p14:tracePt t="89058" x="4360863" y="4265613"/>
          <p14:tracePt t="89080" x="4368800" y="4265613"/>
          <p14:tracePt t="89095" x="4376738" y="4265613"/>
          <p14:tracePt t="89106" x="4384675" y="4265613"/>
          <p14:tracePt t="89110" x="4384675" y="4257675"/>
          <p14:tracePt t="89120" x="4392613" y="4257675"/>
          <p14:tracePt t="89140" x="4400550" y="4257675"/>
          <p14:tracePt t="89163" x="4408488" y="4257675"/>
          <p14:tracePt t="89171" x="4416425" y="4257675"/>
          <p14:tracePt t="89185" x="4424363" y="4257675"/>
          <p14:tracePt t="89192" x="4432300" y="4257675"/>
          <p14:tracePt t="89200" x="4432300" y="4249738"/>
          <p14:tracePt t="89207" x="4440238" y="4249738"/>
          <p14:tracePt t="89215" x="4448175" y="4249738"/>
          <p14:tracePt t="89223" x="4456113" y="4249738"/>
          <p14:tracePt t="89230" x="4464050" y="4249738"/>
          <p14:tracePt t="89237" x="4471988" y="4249738"/>
          <p14:tracePt t="89245" x="4479925" y="4249738"/>
          <p14:tracePt t="89254" x="4487863" y="4249738"/>
          <p14:tracePt t="89260" x="4495800" y="4249738"/>
          <p14:tracePt t="89267" x="4503738" y="4249738"/>
          <p14:tracePt t="89275" x="4511675" y="4249738"/>
          <p14:tracePt t="89283" x="4519613" y="4249738"/>
          <p14:tracePt t="89297" x="4535488" y="4249738"/>
          <p14:tracePt t="89307" x="4551363" y="4249738"/>
          <p14:tracePt t="89313" x="4559300" y="4249738"/>
          <p14:tracePt t="89322" x="4567238" y="4249738"/>
          <p14:tracePt t="89328" x="4584700" y="4249738"/>
          <p14:tracePt t="89336" x="4600575" y="4249738"/>
          <p14:tracePt t="89343" x="4608513" y="4249738"/>
          <p14:tracePt t="89350" x="4616450" y="4249738"/>
          <p14:tracePt t="89358" x="4624388" y="4249738"/>
          <p14:tracePt t="89365" x="4648200" y="4249738"/>
          <p14:tracePt t="89373" x="4656138" y="4249738"/>
          <p14:tracePt t="89380" x="4664075" y="4249738"/>
          <p14:tracePt t="89388" x="4672013" y="4249738"/>
          <p14:tracePt t="89395" x="4679950" y="4249738"/>
          <p14:tracePt t="89404" x="4687888" y="4249738"/>
          <p14:tracePt t="89418" x="4695825" y="4249738"/>
          <p14:tracePt t="89433" x="4703763" y="4249738"/>
          <p14:tracePt t="89448" x="4711700" y="4249738"/>
          <p14:tracePt t="89502" x="4727575" y="4249738"/>
          <p14:tracePt t="89512" x="4735513" y="4249738"/>
          <p14:tracePt t="89544" x="4743450" y="4249738"/>
          <p14:tracePt t="89579" x="4751388" y="4249738"/>
          <p14:tracePt t="89601" x="4759325" y="4249738"/>
          <p14:tracePt t="89628" x="4767263" y="4249738"/>
          <p14:tracePt t="89661" x="4775200" y="4249738"/>
          <p14:tracePt t="89668" x="4783138" y="4249738"/>
          <p14:tracePt t="89690" x="4791075" y="4249738"/>
          <p14:tracePt t="89708" x="4799013" y="4249738"/>
          <p14:tracePt t="89714" x="4806950" y="4249738"/>
          <p14:tracePt t="89729" x="4814888" y="4249738"/>
          <p14:tracePt t="89735" x="4822825" y="4249738"/>
          <p14:tracePt t="89750" x="4830763" y="4249738"/>
          <p14:tracePt t="89763" x="4838700" y="4249738"/>
          <p14:tracePt t="89771" x="4846638" y="4249738"/>
          <p14:tracePt t="89785" x="4854575" y="4249738"/>
          <p14:tracePt t="89793" x="4862513" y="4257675"/>
          <p14:tracePt t="89800" x="4870450" y="4257675"/>
          <p14:tracePt t="89807" x="4878388" y="4257675"/>
          <p14:tracePt t="89823" x="4886325" y="4257675"/>
          <p14:tracePt t="89854" x="4894263" y="4257675"/>
          <p14:tracePt t="89935" x="4902200" y="4257675"/>
          <p14:tracePt t="92610" x="4910138" y="4265613"/>
          <p14:tracePt t="92732" x="4918075" y="4265613"/>
          <p14:tracePt t="92755" x="4926013" y="4265613"/>
          <p14:tracePt t="92770" x="4933950" y="4265613"/>
          <p14:tracePt t="92785" x="4943475" y="4265613"/>
          <p14:tracePt t="92802" x="4951413" y="4273550"/>
          <p14:tracePt t="92818" x="4959350" y="4281488"/>
          <p14:tracePt t="92823" x="4975225" y="4281488"/>
          <p14:tracePt t="92837" x="4991100" y="4291013"/>
          <p14:tracePt t="92845" x="5006975" y="4298950"/>
          <p14:tracePt t="92852" x="5022850" y="4298950"/>
          <p14:tracePt t="92860" x="5030788" y="4306888"/>
          <p14:tracePt t="92868" x="5046663" y="4306888"/>
          <p14:tracePt t="92875" x="5062538" y="4314825"/>
          <p14:tracePt t="92883" x="5070475" y="4314825"/>
          <p14:tracePt t="92890" x="5086350" y="4314825"/>
          <p14:tracePt t="92897" x="5086350" y="4322763"/>
          <p14:tracePt t="92905" x="5094288" y="4322763"/>
          <p14:tracePt t="94697" x="5094288" y="4330700"/>
          <p14:tracePt t="94712" x="5094288" y="4338638"/>
          <p14:tracePt t="94735" x="5094288" y="4346575"/>
          <p14:tracePt t="94750" x="5086350" y="4362450"/>
          <p14:tracePt t="94758" x="5078413" y="4370388"/>
          <p14:tracePt t="94765" x="5062538" y="4386263"/>
          <p14:tracePt t="94774" x="5054600" y="4418013"/>
          <p14:tracePt t="94780" x="5030788" y="4425950"/>
          <p14:tracePt t="94789" x="5022850" y="4449763"/>
          <p14:tracePt t="94795" x="4999038" y="4481513"/>
          <p14:tracePt t="94804" x="4975225" y="4497388"/>
          <p14:tracePt t="94810" x="4967288" y="4497388"/>
          <p14:tracePt t="94819" x="4951413" y="4529138"/>
          <p14:tracePt t="94825" x="4918075" y="4552950"/>
          <p14:tracePt t="94832" x="4902200" y="4568825"/>
          <p14:tracePt t="94840" x="4870450" y="4608513"/>
          <p14:tracePt t="94847" x="4862513" y="4624388"/>
          <p14:tracePt t="94855" x="4830763" y="4649788"/>
          <p14:tracePt t="94863" x="4822825" y="4665663"/>
          <p14:tracePt t="94871" x="4799013" y="4689475"/>
          <p14:tracePt t="94877" x="4775200" y="4689475"/>
          <p14:tracePt t="94885" x="4767263" y="4705350"/>
          <p14:tracePt t="94892" x="4759325" y="4713288"/>
          <p14:tracePt t="94900" x="4751388" y="4721225"/>
          <p14:tracePt t="94908" x="4735513" y="4729163"/>
          <p14:tracePt t="94923" x="4727575" y="4729163"/>
          <p14:tracePt t="94930" x="4727575" y="4737100"/>
          <p14:tracePt t="94945" x="4719638" y="4737100"/>
          <p14:tracePt t="94953" x="4719638" y="4745038"/>
          <p14:tracePt t="94960" x="4711700" y="4745038"/>
          <p14:tracePt t="94975" x="4703763" y="4752975"/>
          <p14:tracePt t="94983" x="4695825" y="4752975"/>
          <p14:tracePt t="94990" x="4695825" y="4760913"/>
          <p14:tracePt t="94997" x="4687888" y="4760913"/>
          <p14:tracePt t="95005" x="4687888" y="4768850"/>
          <p14:tracePt t="95013" x="4679950" y="4768850"/>
          <p14:tracePt t="95021" x="4672013" y="4768850"/>
          <p14:tracePt t="95027" x="4672013" y="4776788"/>
          <p14:tracePt t="95042" x="4664075" y="4776788"/>
          <p14:tracePt t="95058" x="4664075" y="4784725"/>
          <p14:tracePt t="95065" x="4656138" y="4784725"/>
          <p14:tracePt t="95073" x="4656138" y="4792663"/>
          <p14:tracePt t="95095" x="4648200" y="4792663"/>
          <p14:tracePt t="95108" x="4640263" y="4800600"/>
          <p14:tracePt t="95125" x="4632325" y="4800600"/>
          <p14:tracePt t="95133" x="4632325" y="4808538"/>
          <p14:tracePt t="95148" x="4624388" y="4808538"/>
          <p14:tracePt t="95178" x="4624388" y="4816475"/>
          <p14:tracePt t="95193" x="4616450" y="4816475"/>
          <p14:tracePt t="95200" x="4616450" y="4824413"/>
          <p14:tracePt t="95353" x="4608513" y="4824413"/>
          <p14:tracePt t="95390" x="4608513" y="4832350"/>
          <p14:tracePt t="95428" x="4600575" y="4832350"/>
          <p14:tracePt t="95435" x="4600575" y="4840288"/>
          <p14:tracePt t="95448" x="4592638" y="4848225"/>
          <p14:tracePt t="95465" x="4592638" y="4856163"/>
          <p14:tracePt t="95473" x="4584700" y="4864100"/>
          <p14:tracePt t="95478" x="4576763" y="4872038"/>
          <p14:tracePt t="95487" x="4559300" y="4879975"/>
          <p14:tracePt t="95497" x="4551363" y="4887913"/>
          <p14:tracePt t="95502" x="4543425" y="4903788"/>
          <p14:tracePt t="95509" x="4519613" y="4919663"/>
          <p14:tracePt t="95517" x="4511675" y="4927600"/>
          <p14:tracePt t="95526" x="4495800" y="4943475"/>
          <p14:tracePt t="95531" x="4487863" y="4951413"/>
          <p14:tracePt t="95540" x="4479925" y="4959350"/>
          <p14:tracePt t="95546" x="4471988" y="4967288"/>
          <p14:tracePt t="95557" x="4464050" y="4976813"/>
          <p14:tracePt t="95562" x="4464050" y="4984750"/>
          <p14:tracePt t="95569" x="4448175" y="4992688"/>
          <p14:tracePt t="95578" x="4448175" y="5000625"/>
          <p14:tracePt t="95583" x="4440238" y="5008563"/>
          <p14:tracePt t="95594" x="4432300" y="5008563"/>
          <p14:tracePt t="95598" x="4432300" y="5016500"/>
          <p14:tracePt t="95606" x="4424363" y="5016500"/>
          <p14:tracePt t="95622" x="4416425" y="5024438"/>
          <p14:tracePt t="95644" x="4416425" y="5032375"/>
          <p14:tracePt t="95659" x="4416425" y="5040313"/>
          <p14:tracePt t="95666" x="4408488" y="5040313"/>
          <p14:tracePt t="95705" x="4400550" y="5040313"/>
          <p14:tracePt t="95729" x="4400550" y="5048250"/>
          <p14:tracePt t="95772" x="4392613" y="5048250"/>
          <p14:tracePt t="95945" x="4392613" y="5056188"/>
          <p14:tracePt t="96049" x="4384675" y="5056188"/>
          <p14:tracePt t="96074" x="4384675" y="5064125"/>
          <p14:tracePt t="96093" x="4376738" y="5072063"/>
          <p14:tracePt t="96116" x="4368800" y="5072063"/>
          <p14:tracePt t="96146" x="4368800" y="5080000"/>
          <p14:tracePt t="96155" x="4360863" y="5080000"/>
          <p14:tracePt t="96161" x="4360863" y="5087938"/>
          <p14:tracePt t="96183" x="4352925" y="5087938"/>
          <p14:tracePt t="96192" x="4352925" y="5095875"/>
          <p14:tracePt t="96222" x="4344988" y="5095875"/>
          <p14:tracePt t="96229" x="4344988" y="5103813"/>
          <p14:tracePt t="96251" x="4337050" y="5103813"/>
          <p14:tracePt t="96297" x="4329113" y="5111750"/>
          <p14:tracePt t="96334" x="4321175" y="5111750"/>
          <p14:tracePt t="96387" x="4321175" y="5119688"/>
          <p14:tracePt t="96514" x="4313238" y="5119688"/>
          <p14:tracePt t="96529" x="4305300" y="5119688"/>
          <p14:tracePt t="96543" x="4297363" y="5119688"/>
          <p14:tracePt t="96552" x="4281488" y="5119688"/>
          <p14:tracePt t="96558" x="4265613" y="5119688"/>
          <p14:tracePt t="96566" x="4249738" y="5119688"/>
          <p14:tracePt t="96574" x="4241800" y="5119688"/>
          <p14:tracePt t="96581" x="4233863" y="5127625"/>
          <p14:tracePt t="96590" x="4210050" y="5127625"/>
          <p14:tracePt t="96596" x="4192588" y="5135563"/>
          <p14:tracePt t="96607" x="4184650" y="5135563"/>
          <p14:tracePt t="96611" x="4168775" y="5135563"/>
          <p14:tracePt t="96622" x="4160838" y="5135563"/>
          <p14:tracePt t="96626" x="4137025" y="5143500"/>
          <p14:tracePt t="96642" x="4129088" y="5143500"/>
          <p14:tracePt t="96648" x="4113213" y="5143500"/>
          <p14:tracePt t="96658" x="4105275" y="5143500"/>
          <p14:tracePt t="96663" x="4089400" y="5143500"/>
          <p14:tracePt t="96672" x="4081463" y="5143500"/>
          <p14:tracePt t="96678" x="4073525" y="5143500"/>
          <p14:tracePt t="96688" x="4065588" y="5143500"/>
          <p14:tracePt t="96693" x="4057650" y="5143500"/>
          <p14:tracePt t="96701" x="4049713" y="5143500"/>
          <p14:tracePt t="96709" x="4041775" y="5143500"/>
          <p14:tracePt t="96716" x="4033838" y="5143500"/>
          <p14:tracePt t="96724" x="4025900" y="5143500"/>
          <p14:tracePt t="96731" x="4017963" y="5143500"/>
          <p14:tracePt t="96746" x="4010025" y="5143500"/>
          <p14:tracePt t="96755" x="3994150" y="5143500"/>
          <p14:tracePt t="96770" x="3970338" y="5143500"/>
          <p14:tracePt t="96783" x="3962400" y="5143500"/>
          <p14:tracePt t="96790" x="3954463" y="5143500"/>
          <p14:tracePt t="96799" x="3946525" y="5143500"/>
          <p14:tracePt t="96813" x="3938588" y="5143500"/>
          <p14:tracePt t="96820" x="3930650" y="5143500"/>
          <p14:tracePt t="96828" x="3922713" y="5143500"/>
          <p14:tracePt t="96843" x="3914775" y="5143500"/>
          <p14:tracePt t="96858" x="3906838" y="5143500"/>
          <p14:tracePt t="96866" x="3898900" y="5143500"/>
          <p14:tracePt t="96880" x="3890963" y="5143500"/>
          <p14:tracePt t="96895" x="3883025" y="5143500"/>
          <p14:tracePt t="96903" x="3875088" y="5135563"/>
          <p14:tracePt t="96910" x="3867150" y="5135563"/>
          <p14:tracePt t="96926" x="3859213" y="5135563"/>
          <p14:tracePt t="96934" x="3843338" y="5127625"/>
          <p14:tracePt t="96941" x="3833813" y="5127625"/>
          <p14:tracePt t="96948" x="3817938" y="5119688"/>
          <p14:tracePt t="96959" x="3802063" y="5119688"/>
          <p14:tracePt t="96971" x="3794125" y="5119688"/>
          <p14:tracePt t="96978" x="3778250" y="5119688"/>
          <p14:tracePt t="96987" x="3770313" y="5119688"/>
          <p14:tracePt t="96994" x="3762375" y="5119688"/>
          <p14:tracePt t="97002" x="3754438" y="5111750"/>
          <p14:tracePt t="97008" x="3746500" y="5111750"/>
          <p14:tracePt t="97017" x="3738563" y="5111750"/>
          <p14:tracePt t="99009" x="3738563" y="5119688"/>
          <p14:tracePt t="99017" x="3730625" y="5119688"/>
          <p14:tracePt t="99025" x="3730625" y="5127625"/>
          <p14:tracePt t="99033" x="3722688" y="5135563"/>
          <p14:tracePt t="99040" x="3714750" y="5151438"/>
          <p14:tracePt t="99048" x="3714750" y="5159375"/>
          <p14:tracePt t="99055" x="3698875" y="5167313"/>
          <p14:tracePt t="99063" x="3683000" y="5183188"/>
          <p14:tracePt t="99072" x="3675063" y="5199063"/>
          <p14:tracePt t="99077" x="3667125" y="5214938"/>
          <p14:tracePt t="99085" x="3659188" y="5230813"/>
          <p14:tracePt t="99093" x="3651250" y="5246688"/>
          <p14:tracePt t="99104" x="3643313" y="5254625"/>
          <p14:tracePt t="99107" x="3627438" y="5278438"/>
          <p14:tracePt t="99115" x="3627438" y="5286375"/>
          <p14:tracePt t="99122" x="3619500" y="5294313"/>
          <p14:tracePt t="99347" x="3619500" y="5302250"/>
          <p14:tracePt t="99377" x="3619500" y="5310188"/>
          <p14:tracePt t="99393" x="3619500" y="5319713"/>
          <p14:tracePt t="99400" x="3619500" y="5327650"/>
          <p14:tracePt t="99408" x="3619500" y="5335588"/>
          <p14:tracePt t="99423" x="3619500" y="5343525"/>
          <p14:tracePt t="99430" x="3619500" y="5351463"/>
          <p14:tracePt t="99438" x="3619500" y="5359400"/>
          <p14:tracePt t="99445" x="3619500" y="5375275"/>
          <p14:tracePt t="99453" x="3619500" y="5399088"/>
          <p14:tracePt t="99767" x="3619500" y="5407025"/>
          <p14:tracePt t="99789" x="3627438" y="5407025"/>
          <p14:tracePt t="99828" x="3635375" y="5407025"/>
          <p14:tracePt t="99850" x="3643313" y="5407025"/>
          <p14:tracePt t="99872" x="3651250" y="5407025"/>
          <p14:tracePt t="99880" x="3651250" y="5414963"/>
          <p14:tracePt t="99887" x="3659188" y="5414963"/>
          <p14:tracePt t="99903" x="3667125" y="5414963"/>
          <p14:tracePt t="99911" x="3675063" y="5414963"/>
          <p14:tracePt t="99918" x="3683000" y="5422900"/>
          <p14:tracePt t="99932" x="3690938" y="5422900"/>
          <p14:tracePt t="99942" x="3698875" y="5422900"/>
          <p14:tracePt t="99947" x="3706813" y="5422900"/>
          <p14:tracePt t="99963" x="3714750" y="5422900"/>
          <p14:tracePt t="99977" x="3722688" y="5422900"/>
          <p14:tracePt t="99985" x="3730625" y="5422900"/>
          <p14:tracePt t="100000" x="3738563" y="5422900"/>
          <p14:tracePt t="100023" x="3746500" y="5422900"/>
          <p14:tracePt t="100068" x="3754438" y="5422900"/>
          <p14:tracePt t="100075" x="3762375" y="5422900"/>
          <p14:tracePt t="100097" x="3770313" y="5422900"/>
          <p14:tracePt t="100128" x="3778250" y="5422900"/>
          <p14:tracePt t="100190" x="3786188" y="5422900"/>
          <p14:tracePt t="100198" x="3794125" y="5422900"/>
          <p14:tracePt t="100204" x="3794125" y="5414963"/>
          <p14:tracePt t="100213" x="3802063" y="5414963"/>
          <p14:tracePt t="100249" x="3810000" y="5414963"/>
          <p14:tracePt t="100264" x="3817938" y="5414963"/>
          <p14:tracePt t="100271" x="3817938" y="5407025"/>
          <p14:tracePt t="100281" x="3825875" y="5407025"/>
          <p14:tracePt t="100294" x="3833813" y="5407025"/>
          <p14:tracePt t="100301" x="3843338" y="5407025"/>
          <p14:tracePt t="100317" x="3851275" y="5407025"/>
          <p14:tracePt t="100324" x="3859213" y="5407025"/>
          <p14:tracePt t="100331" x="3867150" y="5399088"/>
          <p14:tracePt t="100346" x="3883025" y="5399088"/>
          <p14:tracePt t="100362" x="3890963" y="5391150"/>
          <p14:tracePt t="100377" x="3906838" y="5391150"/>
          <p14:tracePt t="100393" x="3914775" y="5391150"/>
          <p14:tracePt t="100413" x="3922713" y="5391150"/>
          <p14:tracePt t="100432" x="3930650" y="5391150"/>
          <p14:tracePt t="100437" x="3938588" y="5391150"/>
          <p14:tracePt t="100454" x="3946525" y="5391150"/>
          <p14:tracePt t="100467" x="3954463" y="5391150"/>
          <p14:tracePt t="100488" x="3962400" y="5383213"/>
          <p14:tracePt t="100496" x="3970338" y="5383213"/>
          <p14:tracePt t="100519" x="3978275" y="5383213"/>
          <p14:tracePt t="100534" x="3986213" y="5383213"/>
          <p14:tracePt t="100558" x="3994150" y="5383213"/>
          <p14:tracePt t="100564" x="4002088" y="5383213"/>
          <p14:tracePt t="100586" x="4010025" y="5383213"/>
          <p14:tracePt t="100612" x="4017963" y="5383213"/>
          <p14:tracePt t="100625" x="4025900" y="5383213"/>
          <p14:tracePt t="100639" x="4041775" y="5383213"/>
          <p14:tracePt t="100646" x="4049713" y="5383213"/>
          <p14:tracePt t="100655" x="4057650" y="5383213"/>
          <p14:tracePt t="100662" x="4065588" y="5383213"/>
          <p14:tracePt t="100676" x="4073525" y="5383213"/>
          <p14:tracePt t="100684" x="4081463" y="5383213"/>
          <p14:tracePt t="100699" x="4089400" y="5383213"/>
          <p14:tracePt t="100714" x="4097338" y="5383213"/>
          <p14:tracePt t="100732" x="4105275" y="5383213"/>
          <p14:tracePt t="100745" x="4113213" y="5383213"/>
          <p14:tracePt t="100760" x="4121150" y="5383213"/>
          <p14:tracePt t="100781" x="4129088" y="5383213"/>
          <p14:tracePt t="100789" x="4137025" y="5383213"/>
          <p14:tracePt t="100797" x="4144963" y="5383213"/>
          <p14:tracePt t="100812" x="4152900" y="5383213"/>
          <p14:tracePt t="100819" x="4152900" y="5391150"/>
          <p14:tracePt t="100826" x="4160838" y="5391150"/>
          <p14:tracePt t="100842" x="4168775" y="5391150"/>
          <p14:tracePt t="100849" x="4176713" y="5391150"/>
          <p14:tracePt t="100863" x="4184650" y="5391150"/>
          <p14:tracePt t="100903" x="4192588" y="5391150"/>
          <p14:tracePt t="100925" x="4200525" y="5391150"/>
          <p14:tracePt t="100939" x="4210050" y="5391150"/>
          <p14:tracePt t="100962" x="4217988" y="5391150"/>
          <p14:tracePt t="100976" x="4225925" y="5391150"/>
          <p14:tracePt t="100998" x="4233863" y="5391150"/>
          <p14:tracePt t="101013" x="4241800" y="5391150"/>
          <p14:tracePt t="101051" x="4249738" y="5391150"/>
          <p14:tracePt t="101060" x="4257675" y="5391150"/>
          <p14:tracePt t="101074" x="4265613" y="5391150"/>
          <p14:tracePt t="101081" x="4273550" y="5391150"/>
          <p14:tracePt t="101096" x="4281488" y="5399088"/>
          <p14:tracePt t="101113" x="4289425" y="5399088"/>
          <p14:tracePt t="101128" x="4297363" y="5399088"/>
          <p14:tracePt t="101133" x="4305300" y="5399088"/>
          <p14:tracePt t="101151" x="4313238" y="5399088"/>
          <p14:tracePt t="101157" x="4321175" y="5399088"/>
          <p14:tracePt t="101164" x="4329113" y="5399088"/>
          <p14:tracePt t="101184" x="4337050" y="5399088"/>
          <p14:tracePt t="101196" x="4344988" y="5399088"/>
          <p14:tracePt t="101201" x="4344988" y="5407025"/>
          <p14:tracePt t="101212" x="4352925" y="5407025"/>
          <p14:tracePt t="101216" x="4360863" y="5407025"/>
          <p14:tracePt t="101231" x="4368800" y="5407025"/>
          <p14:tracePt t="101239" x="4376738" y="5407025"/>
          <p14:tracePt t="101247" x="4392613" y="5414963"/>
          <p14:tracePt t="101254" x="4400550" y="5414963"/>
          <p14:tracePt t="101262" x="4408488" y="5422900"/>
          <p14:tracePt t="101276" x="4424363" y="5422900"/>
          <p14:tracePt t="101292" x="4432300" y="5422900"/>
          <p14:tracePt t="101298" x="4440238" y="5422900"/>
          <p14:tracePt t="101307" x="4448175" y="5422900"/>
          <p14:tracePt t="101313" x="4448175" y="5430838"/>
          <p14:tracePt t="101329" x="4456113" y="5430838"/>
          <p14:tracePt t="101345" x="4464050" y="5430838"/>
          <p14:tracePt t="101359" x="4464050" y="5438775"/>
          <p14:tracePt t="101366" x="4471988" y="5438775"/>
          <p14:tracePt t="101375" x="4479925" y="5438775"/>
          <p14:tracePt t="101398" x="4487863" y="5438775"/>
          <p14:tracePt t="101411" x="4495800" y="5438775"/>
          <p14:tracePt t="101427" x="4503738" y="5438775"/>
          <p14:tracePt t="101434" x="4511675" y="5438775"/>
          <p14:tracePt t="101448" x="4519613" y="5446713"/>
          <p14:tracePt t="101471" x="4527550" y="5446713"/>
          <p14:tracePt t="101497" x="4543425" y="5446713"/>
          <p14:tracePt t="101510" x="4551363" y="5454650"/>
          <p14:tracePt t="101526" x="4559300" y="5454650"/>
          <p14:tracePt t="101531" x="4567238" y="5454650"/>
          <p14:tracePt t="101538" x="4576763" y="5454650"/>
          <p14:tracePt t="101547" x="4584700" y="5454650"/>
          <p14:tracePt t="101553" x="4592638" y="5454650"/>
          <p14:tracePt t="101568" x="4600575" y="5462588"/>
          <p14:tracePt t="101585" x="4608513" y="5462588"/>
          <p14:tracePt t="101592" x="4616450" y="5462588"/>
          <p14:tracePt t="101601" x="4624388" y="5470525"/>
          <p14:tracePt t="101607" x="4632325" y="5470525"/>
          <p14:tracePt t="101622" x="4640263" y="5470525"/>
          <p14:tracePt t="101630" x="4648200" y="5470525"/>
          <p14:tracePt t="101666" x="4656138" y="5470525"/>
          <p14:tracePt t="102137" x="4656138" y="5478463"/>
          <p14:tracePt t="102189" x="4656138" y="5486400"/>
          <p14:tracePt t="102250" x="4656138" y="5494338"/>
          <p14:tracePt t="102257" x="4648200" y="5494338"/>
          <p14:tracePt t="102287" x="4648200" y="5502275"/>
          <p14:tracePt t="103029" x="4640263" y="5502275"/>
          <p14:tracePt t="103053" x="4632325" y="5502275"/>
          <p14:tracePt t="103059" x="4632325" y="5510213"/>
          <p14:tracePt t="103067" x="4616450" y="5510213"/>
          <p14:tracePt t="103083" x="4608513" y="5510213"/>
          <p14:tracePt t="103090" x="4600575" y="5518150"/>
          <p14:tracePt t="103107" x="4592638" y="5526088"/>
          <p14:tracePt t="103113" x="4584700" y="5526088"/>
          <p14:tracePt t="103128" x="4576763" y="5526088"/>
          <p14:tracePt t="103136" x="4567238" y="5526088"/>
          <p14:tracePt t="103142" x="4567238" y="5534025"/>
          <p14:tracePt t="103151" x="4559300" y="5534025"/>
          <p14:tracePt t="103158" x="4551363" y="5534025"/>
          <p14:tracePt t="103217" x="4543425" y="5534025"/>
          <p14:tracePt t="103243" x="4535488" y="5534025"/>
          <p14:tracePt t="103247" x="4527550" y="5534025"/>
          <p14:tracePt t="103256" x="4519613" y="5534025"/>
          <p14:tracePt t="103270" x="4511675" y="5534025"/>
          <p14:tracePt t="103307" x="4503738" y="5534025"/>
          <p14:tracePt t="103346" x="4495800" y="5534025"/>
          <p14:tracePt t="103368" x="4487863" y="5534025"/>
          <p14:tracePt t="103383" x="4479925" y="5534025"/>
          <p14:tracePt t="103398" x="4471988" y="5534025"/>
          <p14:tracePt t="103414" x="4464050" y="5534025"/>
          <p14:tracePt t="103428" x="4456113" y="5534025"/>
          <p14:tracePt t="103443" x="4448175" y="5534025"/>
          <p14:tracePt t="103458" x="4440238" y="5534025"/>
          <p14:tracePt t="103465" x="4432300" y="5534025"/>
          <p14:tracePt t="103481" x="4424363" y="5534025"/>
          <p14:tracePt t="103495" x="4416425" y="5534025"/>
          <p14:tracePt t="103504" x="4408488" y="5534025"/>
          <p14:tracePt t="103510" x="4400550" y="5534025"/>
          <p14:tracePt t="103518" x="4384675" y="5534025"/>
          <p14:tracePt t="103528" x="4376738" y="5534025"/>
          <p14:tracePt t="103540" x="4360863" y="5534025"/>
          <p14:tracePt t="103548" x="4352925" y="5534025"/>
          <p14:tracePt t="103556" x="4344988" y="5534025"/>
          <p14:tracePt t="103572" x="4337050" y="5534025"/>
          <p14:tracePt t="103578" x="4329113" y="5534025"/>
          <p14:tracePt t="103588" x="4321175" y="5534025"/>
          <p14:tracePt t="103594" x="4313238" y="5534025"/>
          <p14:tracePt t="103608" x="4305300" y="5534025"/>
          <p14:tracePt t="103616" x="4297363" y="5534025"/>
          <p14:tracePt t="103623" x="4289425" y="5534025"/>
          <p14:tracePt t="103630" x="4273550" y="5534025"/>
          <p14:tracePt t="103639" x="4265613" y="5534025"/>
          <p14:tracePt t="103646" x="4257675" y="5534025"/>
          <p14:tracePt t="103654" x="4241800" y="5534025"/>
          <p14:tracePt t="103660" x="4233863" y="5534025"/>
          <p14:tracePt t="103668" x="4217988" y="5534025"/>
          <p14:tracePt t="103675" x="4210050" y="5534025"/>
          <p14:tracePt t="103683" x="4192588" y="5534025"/>
          <p14:tracePt t="103690" x="4176713" y="5534025"/>
          <p14:tracePt t="103698" x="4168775" y="5534025"/>
          <p14:tracePt t="103706" x="4152900" y="5534025"/>
          <p14:tracePt t="103714" x="4144963" y="5534025"/>
          <p14:tracePt t="103720" x="4121150" y="5534025"/>
          <p14:tracePt t="103728" x="4113213" y="5534025"/>
          <p14:tracePt t="103736" x="4089400" y="5534025"/>
          <p14:tracePt t="103743" x="4081463" y="5534025"/>
          <p14:tracePt t="103750" x="4073525" y="5534025"/>
          <p14:tracePt t="103758" x="4065588" y="5534025"/>
          <p14:tracePt t="103765" x="4057650" y="5534025"/>
          <p14:tracePt t="103773" x="4041775" y="5534025"/>
          <p14:tracePt t="103780" x="4033838" y="5534025"/>
          <p14:tracePt t="103789" x="4033838" y="5541963"/>
          <p14:tracePt t="103795" x="4017963" y="5541963"/>
          <p14:tracePt t="103810" x="4010025" y="5541963"/>
          <p14:tracePt t="103818" x="3994150" y="5549900"/>
          <p14:tracePt t="103826" x="3986213" y="5549900"/>
          <p14:tracePt t="103833" x="3978275" y="5549900"/>
          <p14:tracePt t="103840" x="3962400" y="5549900"/>
          <p14:tracePt t="103857" x="3946525" y="5549900"/>
          <p14:tracePt t="103862" x="3938588" y="5549900"/>
          <p14:tracePt t="103871" x="3914775" y="5549900"/>
          <p14:tracePt t="103878" x="3906838" y="5557838"/>
          <p14:tracePt t="103887" x="3898900" y="5557838"/>
          <p14:tracePt t="103893" x="3890963" y="5557838"/>
          <p14:tracePt t="103902" x="3875088" y="5565775"/>
          <p14:tracePt t="103907" x="3867150" y="5565775"/>
          <p14:tracePt t="103916" x="3859213" y="5565775"/>
          <p14:tracePt t="103923" x="3833813" y="5565775"/>
          <p14:tracePt t="103930" x="3825875" y="5565775"/>
          <p14:tracePt t="103946" x="3817938" y="5565775"/>
          <p14:tracePt t="103954" x="3810000" y="5565775"/>
          <p14:tracePt t="103967" x="3802063" y="5565775"/>
          <p14:tracePt t="104016" x="3794125" y="5565775"/>
          <p14:tracePt t="104441" x="3802063" y="5565775"/>
          <p14:tracePt t="104449" x="3825875" y="5565775"/>
          <p14:tracePt t="104456" x="3843338" y="5565775"/>
          <p14:tracePt t="104463" x="3859213" y="5565775"/>
          <p14:tracePt t="104471" x="3883025" y="5565775"/>
          <p14:tracePt t="104478" x="3898900" y="5565775"/>
          <p14:tracePt t="104487" x="3922713" y="5565775"/>
          <p14:tracePt t="104493" x="3946525" y="5565775"/>
          <p14:tracePt t="104501" x="3962400" y="5565775"/>
          <p14:tracePt t="104508" x="3986213" y="5565775"/>
          <p14:tracePt t="104517" x="4002088" y="5565775"/>
          <p14:tracePt t="104523" x="4017963" y="5565775"/>
          <p14:tracePt t="104531" x="4033838" y="5565775"/>
          <p14:tracePt t="104539" x="4041775" y="5565775"/>
          <p14:tracePt t="104546" x="4049713" y="5565775"/>
          <p14:tracePt t="104629" x="4057650" y="5565775"/>
          <p14:tracePt t="104636" x="4057650" y="5557838"/>
          <p14:tracePt t="104645" x="4065588" y="5557838"/>
          <p14:tracePt t="104658" x="4081463" y="5557838"/>
          <p14:tracePt t="104673" x="4089400" y="5557838"/>
          <p14:tracePt t="104682" x="4097338" y="5549900"/>
          <p14:tracePt t="104688" x="4105275" y="5549900"/>
          <p14:tracePt t="104696" x="4105275" y="5541963"/>
          <p14:tracePt t="104704" x="4113213" y="5534025"/>
          <p14:tracePt t="104711" x="4121150" y="5534025"/>
          <p14:tracePt t="104720" x="4129088" y="5534025"/>
          <p14:tracePt t="104726" x="4137025" y="5534025"/>
          <p14:tracePt t="104734" x="4144963" y="5526088"/>
          <p14:tracePt t="104741" x="4152900" y="5518150"/>
          <p14:tracePt t="104749" x="4160838" y="5518150"/>
          <p14:tracePt t="104756" x="4168775" y="5518150"/>
          <p14:tracePt t="104764" x="4184650" y="5510213"/>
          <p14:tracePt t="104771" x="4192588" y="5510213"/>
          <p14:tracePt t="104778" x="4200525" y="5502275"/>
          <p14:tracePt t="104788" x="4210050" y="5502275"/>
          <p14:tracePt t="104794" x="4210050" y="5494338"/>
          <p14:tracePt t="104808" x="4217988" y="5494338"/>
          <p14:tracePt t="104824" x="4225925" y="5494338"/>
          <p14:tracePt t="106187" x="4210050" y="5494338"/>
          <p14:tracePt t="106195" x="4192588" y="5494338"/>
          <p14:tracePt t="106203" x="4176713" y="5494338"/>
          <p14:tracePt t="106210" x="4160838" y="5502275"/>
          <p14:tracePt t="106217" x="4129088" y="5510213"/>
          <p14:tracePt t="106225" x="4105275" y="5510213"/>
          <p14:tracePt t="106233" x="4081463" y="5518150"/>
          <p14:tracePt t="106240" x="4057650" y="5526088"/>
          <p14:tracePt t="106249" x="4033838" y="5534025"/>
          <p14:tracePt t="106255" x="4017963" y="5534025"/>
          <p14:tracePt t="106262" x="4010025" y="5534025"/>
          <p14:tracePt t="106270" x="3994150" y="5534025"/>
          <p14:tracePt t="106277" x="3986213" y="5534025"/>
          <p14:tracePt t="106292" x="3970338" y="5534025"/>
          <p14:tracePt t="106308" x="3962400" y="5534025"/>
          <p14:tracePt t="106316" x="3954463" y="5534025"/>
          <p14:tracePt t="106323" x="3946525" y="5534025"/>
          <p14:tracePt t="106331" x="3930650" y="5526088"/>
          <p14:tracePt t="106338" x="3906838" y="5526088"/>
          <p14:tracePt t="106346" x="3883025" y="5526088"/>
          <p14:tracePt t="106353" x="3859213" y="5518150"/>
          <p14:tracePt t="106360" x="3825875" y="5518150"/>
          <p14:tracePt t="106368" x="3794125" y="5510213"/>
          <p14:tracePt t="106375" x="3770313" y="5502275"/>
          <p14:tracePt t="106384" x="3754438" y="5502275"/>
          <p14:tracePt t="106390" x="3730625" y="5494338"/>
          <p14:tracePt t="106400" x="3714750" y="5494338"/>
          <p14:tracePt t="106414" x="3706813" y="5494338"/>
          <p14:tracePt t="107079" x="3714750" y="5494338"/>
          <p14:tracePt t="107095" x="3722688" y="5494338"/>
          <p14:tracePt t="107103" x="3730625" y="5494338"/>
          <p14:tracePt t="107117" x="3738563" y="5494338"/>
          <p14:tracePt t="107125" x="3754438" y="5494338"/>
          <p14:tracePt t="107132" x="3762375" y="5494338"/>
          <p14:tracePt t="107141" x="3770313" y="5494338"/>
          <p14:tracePt t="107147" x="3794125" y="5494338"/>
          <p14:tracePt t="107155" x="3817938" y="5494338"/>
          <p14:tracePt t="107163" x="3843338" y="5494338"/>
          <p14:tracePt t="107170" x="3859213" y="5494338"/>
          <p14:tracePt t="107178" x="3890963" y="5494338"/>
          <p14:tracePt t="107185" x="3906838" y="5494338"/>
          <p14:tracePt t="107192" x="3930650" y="5494338"/>
          <p14:tracePt t="107200" x="3954463" y="5494338"/>
          <p14:tracePt t="107208" x="3970338" y="5494338"/>
          <p14:tracePt t="107215" x="3994150" y="5494338"/>
          <p14:tracePt t="107223" x="4010025" y="5494338"/>
          <p14:tracePt t="107230" x="4033838" y="5494338"/>
          <p14:tracePt t="107239" x="4041775" y="5494338"/>
          <p14:tracePt t="107246" x="4057650" y="5494338"/>
          <p14:tracePt t="107253" x="4073525" y="5494338"/>
          <p14:tracePt t="107261" x="4089400" y="5502275"/>
          <p14:tracePt t="107267" x="4105275" y="5502275"/>
          <p14:tracePt t="107276" x="4121150" y="5502275"/>
          <p14:tracePt t="107283" x="4144963" y="5502275"/>
          <p14:tracePt t="107290" x="4160838" y="5502275"/>
          <p14:tracePt t="107297" x="4184650" y="5502275"/>
          <p14:tracePt t="107307" x="4217988" y="5502275"/>
          <p14:tracePt t="107313" x="4233863" y="5502275"/>
          <p14:tracePt t="107321" x="4265613" y="5502275"/>
          <p14:tracePt t="107327" x="4289425" y="5502275"/>
          <p14:tracePt t="107335" x="4305300" y="5502275"/>
          <p14:tracePt t="107342" x="4329113" y="5502275"/>
          <p14:tracePt t="107350" x="4352925" y="5502275"/>
          <p14:tracePt t="107358" x="4376738" y="5502275"/>
          <p14:tracePt t="107365" x="4400550" y="5502275"/>
          <p14:tracePt t="107372" x="4424363" y="5502275"/>
          <p14:tracePt t="107380" x="4440238" y="5502275"/>
          <p14:tracePt t="107389" x="4448175" y="5502275"/>
          <p14:tracePt t="107395" x="4471988" y="5502275"/>
          <p14:tracePt t="107403" x="4487863" y="5502275"/>
          <p14:tracePt t="107410" x="4503738" y="5502275"/>
          <p14:tracePt t="107418" x="4519613" y="5502275"/>
          <p14:tracePt t="107425" x="4535488" y="5502275"/>
          <p14:tracePt t="107432" x="4551363" y="5502275"/>
          <p14:tracePt t="107440" x="4559300" y="5502275"/>
          <p14:tracePt t="107448" x="4576763" y="5502275"/>
          <p14:tracePt t="107456" x="4592638" y="5502275"/>
          <p14:tracePt t="107463" x="4608513" y="5502275"/>
          <p14:tracePt t="107470" x="4616450" y="5502275"/>
          <p14:tracePt t="107478" x="4632325" y="5502275"/>
          <p14:tracePt t="107485" x="4640263" y="5502275"/>
          <p14:tracePt t="107494" x="4656138" y="5502275"/>
          <p14:tracePt t="107500" x="4664075" y="5502275"/>
          <p14:tracePt t="107508" x="4672013" y="5502275"/>
          <p14:tracePt t="107522" x="4679950" y="5502275"/>
          <p14:tracePt t="107530" x="4687888" y="5502275"/>
          <p14:tracePt t="107540" x="4695825" y="5502275"/>
          <p14:tracePt t="107545" x="4703763" y="5502275"/>
          <p14:tracePt t="107560" x="4711700" y="5502275"/>
          <p14:tracePt t="107575" x="4719638" y="5502275"/>
          <p14:tracePt t="107583" x="4735513" y="5502275"/>
          <p14:tracePt t="107590" x="4743450" y="5502275"/>
          <p14:tracePt t="107598" x="4751388" y="5502275"/>
          <p14:tracePt t="107620" x="4759325" y="5502275"/>
          <p14:tracePt t="110856" x="4743450" y="5494338"/>
          <p14:tracePt t="110857" x="4727575" y="5486400"/>
          <p14:tracePt t="110857" x="4711700" y="5486400"/>
          <p14:tracePt t="110858" x="4679950" y="5478463"/>
          <p14:tracePt t="110859" x="4664075" y="5470525"/>
          <p14:tracePt t="110860" x="4656138" y="5470525"/>
          <p14:tracePt t="110860" x="4640263" y="5470525"/>
          <p14:tracePt t="110861" x="4632325" y="5470525"/>
          <p14:tracePt t="110877" x="4608513" y="5470525"/>
          <p14:tracePt t="111025" x="4600575" y="5470525"/>
          <p14:tracePt t="111032" x="4592638" y="5470525"/>
          <p14:tracePt t="111040" x="4584700" y="5470525"/>
          <p14:tracePt t="111048" x="4576763" y="5470525"/>
          <p14:tracePt t="111055" x="4559300" y="5470525"/>
          <p14:tracePt t="111065" x="4551363" y="5470525"/>
          <p14:tracePt t="111070" x="4527550" y="5478463"/>
          <p14:tracePt t="111077" x="4511675" y="5486400"/>
          <p14:tracePt t="111085" x="4479925" y="5486400"/>
          <p14:tracePt t="111093" x="4432300" y="5486400"/>
          <p14:tracePt t="111103" x="4408488" y="5494338"/>
          <p14:tracePt t="111108" x="4352925" y="5502275"/>
          <p14:tracePt t="111117" x="4321175" y="5510213"/>
          <p14:tracePt t="111123" x="4273550" y="5510213"/>
          <p14:tracePt t="111131" x="4249738" y="5510213"/>
          <p14:tracePt t="111139" x="4200525" y="5518150"/>
          <p14:tracePt t="111152" x="4192588" y="5518150"/>
          <p14:tracePt t="111774" x="4200525" y="5518150"/>
          <p14:tracePt t="111790" x="4210050" y="5518150"/>
          <p14:tracePt t="111797" x="4217988" y="5518150"/>
          <p14:tracePt t="111813" x="4225925" y="5518150"/>
          <p14:tracePt t="111821" x="4233863" y="5518150"/>
          <p14:tracePt t="111827" x="4241800" y="5518150"/>
          <p14:tracePt t="111837" x="4249738" y="5518150"/>
          <p14:tracePt t="111843" x="4265613" y="5518150"/>
          <p14:tracePt t="111850" x="4281488" y="5518150"/>
          <p14:tracePt t="111857" x="4289425" y="5518150"/>
          <p14:tracePt t="111866" x="4297363" y="5518150"/>
          <p14:tracePt t="111873" x="4313238" y="5518150"/>
          <p14:tracePt t="111880" x="4321175" y="5518150"/>
          <p14:tracePt t="111895" x="4329113" y="5518150"/>
          <p14:tracePt t="111910" x="4337050" y="5518150"/>
          <p14:tracePt t="112000" x="4344988" y="5518150"/>
          <p14:tracePt t="112023" x="4352925" y="5518150"/>
          <p14:tracePt t="112046" x="4360863" y="5518150"/>
          <p14:tracePt t="112055" x="4368800" y="5518150"/>
          <p14:tracePt t="112069" x="4376738" y="5518150"/>
          <p14:tracePt t="112084" x="4384675" y="5518150"/>
          <p14:tracePt t="112097" x="4392613" y="5518150"/>
          <p14:tracePt t="112106" x="4400550" y="5518150"/>
          <p14:tracePt t="112121" x="4408488" y="5518150"/>
          <p14:tracePt t="112128" x="4416425" y="5518150"/>
          <p14:tracePt t="112136" x="4424363" y="5518150"/>
          <p14:tracePt t="112143" x="4432300" y="5518150"/>
          <p14:tracePt t="112158" x="4440238" y="5518150"/>
          <p14:tracePt t="112172" x="4448175" y="5518150"/>
          <p14:tracePt t="114561" x="4432300" y="5549900"/>
          <p14:tracePt t="114562" x="4368800" y="5605463"/>
          <p14:tracePt t="114563" x="4344988" y="5629275"/>
          <p14:tracePt t="114564" x="4329113" y="5637213"/>
          <p14:tracePt t="114969" x="4321175" y="5645150"/>
          <p14:tracePt t="114981" x="4313238" y="5645150"/>
          <p14:tracePt t="114985" x="4305300" y="5653088"/>
          <p14:tracePt t="114995" x="4297363" y="5662613"/>
          <p14:tracePt t="115000" x="4281488" y="5670550"/>
          <p14:tracePt t="115008" x="4265613" y="5686425"/>
          <p14:tracePt t="115015" x="4241800" y="5702300"/>
          <p14:tracePt t="115023" x="4217988" y="5710238"/>
          <p14:tracePt t="115030" x="4184650" y="5726113"/>
          <p14:tracePt t="115039" x="4160838" y="5734050"/>
          <p14:tracePt t="115045" x="4144963" y="5741988"/>
          <p14:tracePt t="115055" x="4137025" y="5741988"/>
          <p14:tracePt t="115060" x="4121150" y="5749925"/>
          <p14:tracePt t="115068" x="4105275" y="5757863"/>
          <p14:tracePt t="115075" x="4097338" y="5757863"/>
          <p14:tracePt t="115083" x="4089400" y="5765800"/>
          <p14:tracePt t="115090" x="4081463" y="5765800"/>
          <p14:tracePt t="115098" x="4073525" y="5773738"/>
          <p14:tracePt t="115107" x="4065588" y="5781675"/>
          <p14:tracePt t="115120" x="4057650" y="5781675"/>
          <p14:tracePt t="115128" x="4049713" y="5789613"/>
          <p14:tracePt t="115135" x="4033838" y="5797550"/>
          <p14:tracePt t="115143" x="4017963" y="5813425"/>
          <p14:tracePt t="115150" x="4002088" y="5821363"/>
          <p14:tracePt t="115158" x="3970338" y="5845175"/>
          <p14:tracePt t="115165" x="3954463" y="5853113"/>
          <p14:tracePt t="115173" x="3930650" y="5876925"/>
          <p14:tracePt t="115180" x="3914775" y="5876925"/>
          <p14:tracePt t="115188" x="3890963" y="5892800"/>
          <p14:tracePt t="115196" x="3875088" y="5900738"/>
          <p14:tracePt t="115203" x="3875088" y="5908675"/>
          <p14:tracePt t="115210" x="3859213" y="5916613"/>
          <p14:tracePt t="115218" x="3851275" y="5916613"/>
          <p14:tracePt t="115227" x="3843338" y="5916613"/>
          <p14:tracePt t="115233" x="3843338" y="5924550"/>
          <p14:tracePt t="115241" x="3833813" y="5924550"/>
          <p14:tracePt t="115248" x="3833813" y="5932488"/>
          <p14:tracePt t="115256" x="3825875" y="5932488"/>
          <p14:tracePt t="115263" x="3825875" y="5940425"/>
          <p14:tracePt t="115287" x="3817938" y="5940425"/>
          <p14:tracePt t="115300" x="3810000" y="5948363"/>
          <p14:tracePt t="115323" x="3802063" y="5948363"/>
          <p14:tracePt t="115330" x="3802063" y="5956300"/>
          <p14:tracePt t="115355" x="3794125" y="5956300"/>
          <p14:tracePt t="116042" x="3810000" y="5956300"/>
          <p14:tracePt t="116050" x="3825875" y="5956300"/>
          <p14:tracePt t="116058" x="3843338" y="5956300"/>
          <p14:tracePt t="116065" x="3859213" y="5956300"/>
          <p14:tracePt t="116073" x="3883025" y="5948363"/>
          <p14:tracePt t="116080" x="3906838" y="5948363"/>
          <p14:tracePt t="116088" x="3938588" y="5940425"/>
          <p14:tracePt t="116103" x="4025900" y="5924550"/>
          <p14:tracePt t="116110" x="4065588" y="5908675"/>
          <p14:tracePt t="116118" x="4113213" y="5900738"/>
          <p14:tracePt t="116125" x="4152900" y="5892800"/>
          <p14:tracePt t="116134" x="4192588" y="5884863"/>
          <p14:tracePt t="116140" x="4233863" y="5876925"/>
          <p14:tracePt t="116148" x="4273550" y="5868988"/>
          <p14:tracePt t="116155" x="4289425" y="5853113"/>
          <p14:tracePt t="116163" x="4305300" y="5853113"/>
          <p14:tracePt t="116171" x="4313238" y="5853113"/>
          <p14:tracePt t="116177" x="4321175" y="5853113"/>
          <p14:tracePt t="117520" x="4313238" y="5853113"/>
          <p14:tracePt t="117528" x="4297363" y="5868988"/>
          <p14:tracePt t="117535" x="4273550" y="5892800"/>
          <p14:tracePt t="117543" x="4241800" y="5900738"/>
          <p14:tracePt t="117550" x="4200525" y="5924550"/>
          <p14:tracePt t="117560" x="4152900" y="5948363"/>
          <p14:tracePt t="117565" x="4121150" y="5972175"/>
          <p14:tracePt t="117573" x="4057650" y="5988050"/>
          <p14:tracePt t="117582" x="4017963" y="6013450"/>
          <p14:tracePt t="117588" x="3970338" y="6029325"/>
          <p14:tracePt t="117596" x="3922713" y="6045200"/>
          <p14:tracePt t="117603" x="3875088" y="6061075"/>
          <p14:tracePt t="117612" x="3851275" y="6061075"/>
          <p14:tracePt t="117618" x="3833813" y="6061075"/>
          <p14:tracePt t="117625" x="3833813" y="6069013"/>
          <p14:tracePt t="117632" x="3817938" y="6069013"/>
          <p14:tracePt t="117648" x="3810000" y="6069013"/>
          <p14:tracePt t="117685" x="3802063" y="6069013"/>
          <p14:tracePt t="117700" x="3786188" y="6069013"/>
          <p14:tracePt t="117708" x="3770313" y="6069013"/>
          <p14:tracePt t="117715" x="3746500" y="6061075"/>
          <p14:tracePt t="117723" x="3706813" y="6061075"/>
          <p14:tracePt t="117731" x="3659188" y="6061075"/>
          <p14:tracePt t="117738" x="3603625" y="6045200"/>
          <p14:tracePt t="117747" x="3524250" y="6021388"/>
          <p14:tracePt t="117752" x="3451225" y="6005513"/>
          <p14:tracePt t="117761" x="3363913" y="5956300"/>
          <p14:tracePt t="117767" x="3260725" y="5924550"/>
          <p14:tracePt t="117775" x="3157538" y="5900738"/>
          <p14:tracePt t="117783" x="3060700" y="5884863"/>
          <p14:tracePt t="117790" x="2973388" y="5868988"/>
          <p14:tracePt t="117798" x="2886075" y="5853113"/>
          <p14:tracePt t="117805" x="2846388" y="5853113"/>
          <p14:tracePt t="117814" x="2767013" y="5853113"/>
          <p14:tracePt t="117820" x="2701925" y="5853113"/>
          <p14:tracePt t="117828" x="2654300" y="5845175"/>
          <p14:tracePt t="117836" x="2614613" y="5845175"/>
          <p14:tracePt t="117843" x="2590800" y="5845175"/>
          <p14:tracePt t="117850" x="2582863" y="5845175"/>
          <p14:tracePt t="117858" x="2574925" y="5845175"/>
          <p14:tracePt t="117865" x="2566988" y="5845175"/>
          <p14:tracePt t="117873" x="2551113" y="5853113"/>
          <p14:tracePt t="117887" x="2535238" y="5853113"/>
          <p14:tracePt t="117895" x="2527300" y="5853113"/>
          <p14:tracePt t="117902" x="2519363" y="5861050"/>
          <p14:tracePt t="117911" x="2495550" y="5861050"/>
          <p14:tracePt t="117917" x="2471738" y="5861050"/>
          <p14:tracePt t="117926" x="2432050" y="5868988"/>
          <p14:tracePt t="117932" x="2392363" y="5868988"/>
          <p14:tracePt t="117940" x="2374900" y="5868988"/>
          <p14:tracePt t="117948" x="2327275" y="5868988"/>
          <p14:tracePt t="117955" x="2295525" y="5868988"/>
          <p14:tracePt t="117963" x="2247900" y="5868988"/>
          <p14:tracePt t="117970" x="2200275" y="5868988"/>
          <p14:tracePt t="117979" x="2152650" y="5861050"/>
          <p14:tracePt t="117985" x="2081213" y="5845175"/>
          <p14:tracePt t="117994" x="2025650" y="5837238"/>
          <p14:tracePt t="118000" x="1952625" y="5829300"/>
          <p14:tracePt t="118008" x="1905000" y="5821363"/>
          <p14:tracePt t="118015" x="1881188" y="5821363"/>
          <p14:tracePt t="118023" x="1865313" y="5821363"/>
          <p14:tracePt t="118031" x="1849438" y="5821363"/>
          <p14:tracePt t="118037" x="1841500" y="5821363"/>
          <p14:tracePt t="118046" x="1833563" y="5821363"/>
          <p14:tracePt t="118063" x="1825625" y="5821363"/>
          <p14:tracePt t="118067" x="1817688" y="5821363"/>
          <p14:tracePt t="118076" x="1809750" y="5821363"/>
          <p14:tracePt t="118083" x="1801813" y="5821363"/>
          <p14:tracePt t="118091" x="1785938" y="5821363"/>
          <p14:tracePt t="118098" x="1778000" y="5821363"/>
          <p14:tracePt t="118106" x="1754188" y="5821363"/>
          <p14:tracePt t="118114" x="1722438" y="5829300"/>
          <p14:tracePt t="118120" x="1698625" y="5829300"/>
          <p14:tracePt t="118129" x="1666875" y="5829300"/>
          <p14:tracePt t="118136" x="1609725" y="5829300"/>
          <p14:tracePt t="118144" x="1546225" y="5829300"/>
          <p14:tracePt t="118150" x="1498600" y="5829300"/>
          <p14:tracePt t="118158" x="1458913" y="5829300"/>
          <p14:tracePt t="118166" x="1371600" y="5829300"/>
          <p14:tracePt t="118173" x="1347788" y="5829300"/>
          <p14:tracePt t="118182" x="1339850" y="5829300"/>
          <p14:tracePt t="118474" x="1347788" y="5829300"/>
          <p14:tracePt t="118519" x="1355725" y="5829300"/>
          <p14:tracePt t="118572" x="1363663" y="5829300"/>
          <p14:tracePt t="118596" x="1371600" y="5829300"/>
          <p14:tracePt t="118609" x="1387475" y="5829300"/>
          <p14:tracePt t="118616" x="1395413" y="5829300"/>
          <p14:tracePt t="118625" x="1419225" y="5829300"/>
          <p14:tracePt t="118631" x="1443038" y="5829300"/>
          <p14:tracePt t="118642" x="1458913" y="5829300"/>
          <p14:tracePt t="118646" x="1490663" y="5829300"/>
          <p14:tracePt t="118654" x="1530350" y="5829300"/>
          <p14:tracePt t="118661" x="1562100" y="5829300"/>
          <p14:tracePt t="118668" x="1617663" y="5829300"/>
          <p14:tracePt t="118681" x="1658938" y="5829300"/>
          <p14:tracePt t="118684" x="1722438" y="5829300"/>
          <p14:tracePt t="118692" x="1778000" y="5829300"/>
          <p14:tracePt t="118698" x="1841500" y="5829300"/>
          <p14:tracePt t="118707" x="1897063" y="5837238"/>
          <p14:tracePt t="118716" x="1944688" y="5845175"/>
          <p14:tracePt t="118722" x="2008188" y="5861050"/>
          <p14:tracePt t="118729" x="2065338" y="5861050"/>
          <p14:tracePt t="118736" x="2128838" y="5868988"/>
          <p14:tracePt t="118745" x="2192338" y="5868988"/>
          <p14:tracePt t="118752" x="2263775" y="5876925"/>
          <p14:tracePt t="118761" x="2343150" y="5876925"/>
          <p14:tracePt t="118766" x="2416175" y="5876925"/>
          <p14:tracePt t="118775" x="2511425" y="5876925"/>
          <p14:tracePt t="118781" x="2582863" y="5884863"/>
          <p14:tracePt t="118794" x="2693988" y="5892800"/>
          <p14:tracePt t="118797" x="2830513" y="5916613"/>
          <p14:tracePt t="118806" x="2965450" y="5924550"/>
          <p14:tracePt t="118811" x="3084513" y="5940425"/>
          <p14:tracePt t="118820" x="3213100" y="5964238"/>
          <p14:tracePt t="118828" x="3332163" y="5980113"/>
          <p14:tracePt t="118834" x="3427413" y="5988050"/>
          <p14:tracePt t="118842" x="3532188" y="5995988"/>
          <p14:tracePt t="118848" x="3651250" y="6005513"/>
          <p14:tracePt t="118858" x="3746500" y="6021388"/>
          <p14:tracePt t="118864" x="3843338" y="6021388"/>
          <p14:tracePt t="118872" x="3914775" y="6021388"/>
          <p14:tracePt t="118880" x="3978275" y="6021388"/>
          <p14:tracePt t="118886" x="4041775" y="6021388"/>
          <p14:tracePt t="118894" x="4097338" y="6021388"/>
          <p14:tracePt t="118902" x="4137025" y="6021388"/>
          <p14:tracePt t="118909" x="4168775" y="6021388"/>
          <p14:tracePt t="118916" x="4217988" y="6021388"/>
          <p14:tracePt t="118923" x="4241800" y="6021388"/>
          <p14:tracePt t="118931" x="4281488" y="6021388"/>
          <p14:tracePt t="118941" x="4321175" y="6021388"/>
          <p14:tracePt t="118946" x="4344988" y="6021388"/>
          <p14:tracePt t="118954" x="4384675" y="6021388"/>
          <p14:tracePt t="118961" x="4424363" y="6021388"/>
          <p14:tracePt t="118969" x="4456113" y="6021388"/>
          <p14:tracePt t="118979" x="4479925" y="6021388"/>
          <p14:tracePt t="118984" x="4519613" y="6021388"/>
          <p14:tracePt t="118992" x="4527550" y="6021388"/>
          <p14:tracePt t="118999" x="4535488" y="6013450"/>
          <p14:tracePt t="119008" x="4543425" y="6013450"/>
          <p14:tracePt t="119066" x="4543425" y="6005513"/>
          <p14:tracePt t="119073" x="4551363" y="6005513"/>
          <p14:tracePt t="119082" x="4551363" y="5995988"/>
          <p14:tracePt t="119142" x="4551363" y="5988050"/>
          <p14:tracePt t="119187" x="4551363" y="5980113"/>
          <p14:tracePt t="119202" x="4551363" y="5972175"/>
          <p14:tracePt t="119211" x="4551363" y="5964238"/>
          <p14:tracePt t="119216" x="4551363" y="5956300"/>
          <p14:tracePt t="119224" x="4551363" y="5948363"/>
          <p14:tracePt t="119241" x="4551363" y="5940425"/>
          <p14:tracePt t="119247" x="4543425" y="5940425"/>
          <p14:tracePt t="119255" x="4535488" y="5940425"/>
          <p14:tracePt t="119261" x="4527550" y="5940425"/>
          <p14:tracePt t="119270" x="4519613" y="5940425"/>
          <p14:tracePt t="119278" x="4519613" y="5932488"/>
          <p14:tracePt t="119291" x="4511675" y="5932488"/>
          <p14:tracePt t="119658" x="4503738" y="5884863"/>
          <p14:tracePt t="119666" x="4495800" y="5797550"/>
          <p14:tracePt t="119672" x="4487863" y="5702300"/>
          <p14:tracePt t="119680" x="4487863" y="5589588"/>
          <p14:tracePt t="119687" x="4487863" y="5430838"/>
          <p14:tracePt t="119696" x="4487863" y="5278438"/>
          <p14:tracePt t="119703" x="4503738" y="5087938"/>
          <p14:tracePt t="119710" x="4519613" y="4927600"/>
          <p14:tracePt t="119719" x="4543425" y="4760913"/>
          <p14:tracePt t="119725" x="4576763" y="4592638"/>
          <p14:tracePt t="119734" x="4608513" y="4449763"/>
          <p14:tracePt t="119740" x="4640263" y="4322763"/>
          <p14:tracePt t="119748" x="4679950" y="4210050"/>
          <p14:tracePt t="119755" x="4703763" y="4098925"/>
          <p14:tracePt t="119763" x="4743450" y="3987800"/>
          <p14:tracePt t="119770" x="4775200" y="3898900"/>
          <p14:tracePt t="119778" x="4806950" y="3811588"/>
          <p14:tracePt t="119786" x="4838700" y="3740150"/>
          <p14:tracePt t="119793" x="4854575" y="3668713"/>
          <p14:tracePt t="119800" x="4870450" y="3613150"/>
          <p14:tracePt t="119808" x="4894263" y="3563938"/>
          <p14:tracePt t="119816" x="4910138" y="3508375"/>
          <p14:tracePt t="119823" x="4918075" y="3476625"/>
          <p14:tracePt t="119830" x="4926013" y="3436938"/>
          <p14:tracePt t="119837" x="4933950" y="3413125"/>
          <p14:tracePt t="119845" x="4943475" y="3397250"/>
          <p14:tracePt t="119852" x="4943475" y="3389313"/>
          <p14:tracePt t="119860" x="4951413" y="3373438"/>
          <p14:tracePt t="119869" x="4959350" y="3349625"/>
          <p14:tracePt t="119875" x="4967288" y="3325813"/>
          <p14:tracePt t="119883" x="4975225" y="3302000"/>
          <p14:tracePt t="119890" x="4991100" y="3286125"/>
          <p14:tracePt t="119899" x="4991100" y="3270250"/>
          <p14:tracePt t="119906" x="4999038" y="3244850"/>
          <p14:tracePt t="119913" x="5006975" y="3221038"/>
          <p14:tracePt t="119921" x="5014913" y="3197225"/>
          <p14:tracePt t="119928" x="5022850" y="3157538"/>
          <p14:tracePt t="119935" x="5030788" y="3133725"/>
          <p14:tracePt t="119943" x="5046663" y="3101975"/>
          <p14:tracePt t="119950" x="5046663" y="3062288"/>
          <p14:tracePt t="119958" x="5062538" y="3014663"/>
          <p14:tracePt t="119966" x="5078413" y="2982913"/>
          <p14:tracePt t="119973" x="5102225" y="2927350"/>
          <p14:tracePt t="119980" x="5118100" y="2870200"/>
          <p14:tracePt t="119988" x="5141913" y="2814638"/>
          <p14:tracePt t="119996" x="5157788" y="2774950"/>
          <p14:tracePt t="120003" x="5173663" y="2743200"/>
          <p14:tracePt t="120011" x="5181600" y="2711450"/>
          <p14:tracePt t="120020" x="5181600" y="2687638"/>
          <p14:tracePt t="120025" x="5197475" y="2663825"/>
          <p14:tracePt t="120034" x="5197475" y="2640013"/>
          <p14:tracePt t="120042" x="5213350" y="2608263"/>
          <p14:tracePt t="120048" x="5221288" y="2584450"/>
          <p14:tracePt t="120056" x="5221288" y="2535238"/>
          <p14:tracePt t="120063" x="5229225" y="2495550"/>
          <p14:tracePt t="120070" x="5245100" y="2447925"/>
          <p14:tracePt t="120078" x="5253038" y="2400300"/>
          <p14:tracePt t="120087" x="5268913" y="2352675"/>
          <p14:tracePt t="120093" x="5284788" y="2312988"/>
          <p14:tracePt t="120102" x="5300663" y="2265363"/>
          <p14:tracePt t="120122" x="5341938" y="2176463"/>
          <p14:tracePt t="120124" x="5357813" y="2120900"/>
          <p14:tracePt t="120131" x="5381625" y="2081213"/>
          <p14:tracePt t="120139" x="5413375" y="2017713"/>
          <p14:tracePt t="120146" x="5429250" y="1978025"/>
          <p14:tracePt t="120155" x="5445125" y="1930400"/>
          <p14:tracePt t="120161" x="5461000" y="1890713"/>
          <p14:tracePt t="120172" x="5476875" y="1841500"/>
          <p14:tracePt t="120176" x="5508625" y="1785938"/>
          <p14:tracePt t="120186" x="5524500" y="1738313"/>
          <p14:tracePt t="120190" x="5556250" y="1674813"/>
          <p14:tracePt t="120200" x="5588000" y="1603375"/>
          <p14:tracePt t="120207" x="5619750" y="1547813"/>
          <p14:tracePt t="120213" x="5643563" y="1490663"/>
          <p14:tracePt t="120221" x="5684838" y="1419225"/>
          <p14:tracePt t="120228" x="5716588" y="1371600"/>
          <p14:tracePt t="120236" x="5756275" y="1308100"/>
          <p14:tracePt t="120248" x="5788025" y="1260475"/>
          <p14:tracePt t="120251" x="5819775" y="1204913"/>
          <p14:tracePt t="120258" x="5843588" y="1163638"/>
          <p14:tracePt t="120265" x="5851525" y="1139825"/>
          <p14:tracePt t="120273" x="5867400" y="1116013"/>
          <p14:tracePt t="120283" x="5875338" y="1100138"/>
          <p14:tracePt t="120288" x="5883275" y="1092200"/>
          <p14:tracePt t="120295" x="5891213" y="1076325"/>
          <p14:tracePt t="121194" x="5891213" y="1084263"/>
          <p14:tracePt t="121210" x="5891213" y="1092200"/>
          <p14:tracePt t="121226" x="5891213" y="1100138"/>
          <p14:tracePt t="121240" x="5891213" y="1108075"/>
          <p14:tracePt t="121248" x="5891213" y="1116013"/>
          <p14:tracePt t="121270" x="5891213" y="1123950"/>
          <p14:tracePt t="121479" x="5891213" y="1131888"/>
          <p14:tracePt t="121487" x="5891213" y="1139825"/>
          <p14:tracePt t="121496" x="5891213" y="1147763"/>
          <p14:tracePt t="121503" x="5883275" y="1163638"/>
          <p14:tracePt t="121510" x="5883275" y="1179513"/>
          <p14:tracePt t="121518" x="5875338" y="1204913"/>
          <p14:tracePt t="121525" x="5867400" y="1220788"/>
          <p14:tracePt t="121533" x="5859463" y="1244600"/>
          <p14:tracePt t="121540" x="5859463" y="1252538"/>
          <p14:tracePt t="121550" x="5851525" y="1276350"/>
          <p14:tracePt t="121555" x="5843588" y="1300163"/>
          <p14:tracePt t="121564" x="5835650" y="1323975"/>
          <p14:tracePt t="121570" x="5827713" y="1347788"/>
          <p14:tracePt t="121577" x="5827713" y="1355725"/>
          <p14:tracePt t="121585" x="5827713" y="1379538"/>
          <p14:tracePt t="121593" x="5811838" y="1411288"/>
          <p14:tracePt t="121600" x="5811838" y="1427163"/>
          <p14:tracePt t="121608" x="5803900" y="1443038"/>
          <p14:tracePt t="121615" x="5803900" y="1450975"/>
          <p14:tracePt t="121623" x="5803900" y="1466850"/>
          <p14:tracePt t="121631" x="5803900" y="1474788"/>
          <p14:tracePt t="121638" x="5803900" y="1482725"/>
          <p14:tracePt t="121645" x="5795963" y="1498600"/>
          <p14:tracePt t="121652" x="5795963" y="1506538"/>
          <p14:tracePt t="121668" x="5795963" y="1522413"/>
          <p14:tracePt t="121676" x="5795963" y="1530350"/>
          <p14:tracePt t="121683" x="5795963" y="1538288"/>
          <p14:tracePt t="121691" x="5795963" y="1555750"/>
          <p14:tracePt t="121699" x="5795963" y="1571625"/>
          <p14:tracePt t="121706" x="5795963" y="1587500"/>
          <p14:tracePt t="121714" x="5795963" y="1603375"/>
          <p14:tracePt t="121720" x="5795963" y="1627188"/>
          <p14:tracePt t="121727" x="5795963" y="1643063"/>
          <p14:tracePt t="121736" x="5795963" y="1666875"/>
          <p14:tracePt t="121743" x="5795963" y="1698625"/>
          <p14:tracePt t="121750" x="5788025" y="1730375"/>
          <p14:tracePt t="121758" x="5780088" y="1778000"/>
          <p14:tracePt t="121765" x="5780088" y="1817688"/>
          <p14:tracePt t="121777" x="5772150" y="1857375"/>
          <p14:tracePt t="121780" x="5756275" y="1946275"/>
          <p14:tracePt t="121787" x="5756275" y="1985963"/>
          <p14:tracePt t="121796" x="5748338" y="2017713"/>
          <p14:tracePt t="121803" x="5748338" y="2041525"/>
          <p14:tracePt t="121811" x="5740400" y="2073275"/>
          <p14:tracePt t="121818" x="5740400" y="2097088"/>
          <p14:tracePt t="121826" x="5732463" y="2120900"/>
          <p14:tracePt t="121834" x="5732463" y="2144713"/>
          <p14:tracePt t="121840" x="5732463" y="2168525"/>
          <p14:tracePt t="121849" x="5724525" y="2192338"/>
          <p14:tracePt t="121855" x="5716588" y="2224088"/>
          <p14:tracePt t="121863" x="5708650" y="2241550"/>
          <p14:tracePt t="121870" x="5708650" y="2257425"/>
          <p14:tracePt t="121878" x="5708650" y="2281238"/>
          <p14:tracePt t="121886" x="5700713" y="2297113"/>
          <p14:tracePt t="121893" x="5692775" y="2312988"/>
          <p14:tracePt t="121901" x="5684838" y="2336800"/>
          <p14:tracePt t="121908" x="5684838" y="2360613"/>
          <p14:tracePt t="121915" x="5676900" y="2376488"/>
          <p14:tracePt t="121926" x="5667375" y="2400300"/>
          <p14:tracePt t="121931" x="5651500" y="2424113"/>
          <p14:tracePt t="121937" x="5651500" y="2455863"/>
          <p14:tracePt t="121945" x="5643563" y="2495550"/>
          <p14:tracePt t="121953" x="5627688" y="2527300"/>
          <p14:tracePt t="121962" x="5611813" y="2566988"/>
          <p14:tracePt t="121968" x="5611813" y="2600325"/>
          <p14:tracePt t="121975" x="5603875" y="2616200"/>
          <p14:tracePt t="121984" x="5603875" y="2647950"/>
          <p14:tracePt t="121990" x="5595938" y="2671763"/>
          <p14:tracePt t="122000" x="5588000" y="2687638"/>
          <p14:tracePt t="122005" x="5588000" y="2703513"/>
          <p14:tracePt t="122013" x="5580063" y="2727325"/>
          <p14:tracePt t="122020" x="5580063" y="2735263"/>
          <p14:tracePt t="122028" x="5580063" y="2751138"/>
          <p14:tracePt t="122035" x="5580063" y="2759075"/>
          <p14:tracePt t="122043" x="5572125" y="2774950"/>
          <p14:tracePt t="122051" x="5572125" y="2790825"/>
          <p14:tracePt t="122057" x="5564188" y="2806700"/>
          <p14:tracePt t="122065" x="5564188" y="2822575"/>
          <p14:tracePt t="122074" x="5556250" y="2838450"/>
          <p14:tracePt t="122081" x="5548313" y="2862263"/>
          <p14:tracePt t="122088" x="5548313" y="2886075"/>
          <p14:tracePt t="122100" x="5540375" y="2909888"/>
          <p14:tracePt t="122103" x="5540375" y="2935288"/>
          <p14:tracePt t="122111" x="5540375" y="2951163"/>
          <p14:tracePt t="122118" x="5524500" y="2974975"/>
          <p14:tracePt t="122125" x="5516563" y="2998788"/>
          <p14:tracePt t="122133" x="5508625" y="3022600"/>
          <p14:tracePt t="122140" x="5508625" y="3046413"/>
          <p14:tracePt t="122149" x="5492750" y="3086100"/>
          <p14:tracePt t="122155" x="5484813" y="3109913"/>
          <p14:tracePt t="122163" x="5468938" y="3157538"/>
          <p14:tracePt t="122170" x="5461000" y="3189288"/>
          <p14:tracePt t="122178" x="5445125" y="3244850"/>
          <p14:tracePt t="122185" x="5421313" y="3302000"/>
          <p14:tracePt t="122193" x="5413375" y="3357563"/>
          <p14:tracePt t="122200" x="5389563" y="3413125"/>
          <p14:tracePt t="122208" x="5381625" y="3460750"/>
          <p14:tracePt t="122215" x="5373688" y="3500438"/>
          <p14:tracePt t="122222" x="5357813" y="3556000"/>
          <p14:tracePt t="122231" x="5349875" y="3605213"/>
          <p14:tracePt t="122238" x="5334000" y="3652838"/>
          <p14:tracePt t="122245" x="5326063" y="3700463"/>
          <p14:tracePt t="122252" x="5300663" y="3763963"/>
          <p14:tracePt t="122260" x="5300663" y="3803650"/>
          <p14:tracePt t="122268" x="5284788" y="3851275"/>
          <p14:tracePt t="122275" x="5268913" y="3914775"/>
          <p14:tracePt t="122283" x="5253038" y="3963988"/>
          <p14:tracePt t="122290" x="5237163" y="4035425"/>
          <p14:tracePt t="122299" x="5221288" y="4075113"/>
          <p14:tracePt t="122305" x="5213350" y="4114800"/>
          <p14:tracePt t="122315" x="5197475" y="4146550"/>
          <p14:tracePt t="122320" x="5189538" y="4194175"/>
          <p14:tracePt t="122328" x="5173663" y="4241800"/>
          <p14:tracePt t="122336" x="5165725" y="4273550"/>
          <p14:tracePt t="122344" x="5157788" y="4306888"/>
          <p14:tracePt t="122352" x="5157788" y="4338638"/>
          <p14:tracePt t="122358" x="5157788" y="4362450"/>
          <p14:tracePt t="122368" x="5141913" y="4410075"/>
          <p14:tracePt t="122373" x="5133975" y="4449763"/>
          <p14:tracePt t="122382" x="5126038" y="4489450"/>
          <p14:tracePt t="122388" x="5118100" y="4521200"/>
          <p14:tracePt t="122397" x="5102225" y="4552950"/>
          <p14:tracePt t="122403" x="5102225" y="4576763"/>
          <p14:tracePt t="122410" x="5102225" y="4600575"/>
          <p14:tracePt t="122418" x="5094288" y="4633913"/>
          <p14:tracePt t="122425" x="5094288" y="4649788"/>
          <p14:tracePt t="122434" x="5086350" y="4665663"/>
          <p14:tracePt t="122441" x="5078413" y="4681538"/>
          <p14:tracePt t="122449" x="5078413" y="4697413"/>
          <p14:tracePt t="122464" x="5078413" y="4713288"/>
          <p14:tracePt t="122470" x="5078413" y="4729163"/>
          <p14:tracePt t="122478" x="5078413" y="4752975"/>
          <p14:tracePt t="122485" x="5070475" y="4752975"/>
          <p14:tracePt t="122493" x="5070475" y="4760913"/>
          <p14:tracePt t="122501" x="5070475" y="4768850"/>
          <p14:tracePt t="122508" x="5070475" y="4776788"/>
          <p14:tracePt t="122517" x="5070475" y="4784725"/>
          <p14:tracePt t="122523" x="5062538" y="4792663"/>
          <p14:tracePt t="122532" x="5054600" y="4800600"/>
          <p14:tracePt t="122538" x="5054600" y="4808538"/>
          <p14:tracePt t="122553" x="5054600" y="4816475"/>
          <p14:tracePt t="122568" x="5054600" y="4832350"/>
          <p14:tracePt t="122576" x="5038725" y="4832350"/>
          <p14:tracePt t="122584" x="5038725" y="4848225"/>
          <p14:tracePt t="122591" x="5038725" y="4856163"/>
          <p14:tracePt t="122598" x="5030788" y="4864100"/>
          <p14:tracePt t="122605" x="5030788" y="4879975"/>
          <p14:tracePt t="122614" x="5022850" y="4887913"/>
          <p14:tracePt t="122620" x="5014913" y="4903788"/>
          <p14:tracePt t="122628" x="5006975" y="4919663"/>
          <p14:tracePt t="122635" x="4999038" y="4951413"/>
          <p14:tracePt t="122643" x="4991100" y="4976813"/>
          <p14:tracePt t="122651" x="4975225" y="4992688"/>
          <p14:tracePt t="122658" x="4967288" y="5008563"/>
          <p14:tracePt t="122666" x="4959350" y="5024438"/>
          <p14:tracePt t="122673" x="4943475" y="5056188"/>
          <p14:tracePt t="122683" x="4933950" y="5080000"/>
          <p14:tracePt t="122688" x="4926013" y="5095875"/>
          <p14:tracePt t="122697" x="4918075" y="5103813"/>
          <p14:tracePt t="122703" x="4918075" y="5119688"/>
          <p14:tracePt t="122710" x="4910138" y="5135563"/>
          <p14:tracePt t="122719" x="4910138" y="5143500"/>
          <p14:tracePt t="122726" x="4894263" y="5167313"/>
          <p14:tracePt t="122741" x="4894263" y="5175250"/>
          <p14:tracePt t="122748" x="4894263" y="5191125"/>
          <p14:tracePt t="122756" x="4886325" y="5199063"/>
          <p14:tracePt t="122764" x="4878388" y="5207000"/>
          <p14:tracePt t="122770" x="4878388" y="5222875"/>
          <p14:tracePt t="122778" x="4878388" y="5230813"/>
          <p14:tracePt t="122785" x="4870450" y="5238750"/>
          <p14:tracePt t="122793" x="4870450" y="5246688"/>
          <p14:tracePt t="122801" x="4870450" y="5254625"/>
          <p14:tracePt t="122811" x="4870450" y="5262563"/>
          <p14:tracePt t="122823" x="4862513" y="5262563"/>
          <p14:tracePt t="122831" x="4862513" y="5270500"/>
          <p14:tracePt t="122860" x="4854575" y="5270500"/>
          <p14:tracePt t="122868" x="4854575" y="5278438"/>
          <p14:tracePt t="123273" x="4862513" y="5278438"/>
          <p14:tracePt t="123310" x="4862513" y="5270500"/>
          <p14:tracePt t="123320" x="4870450" y="5270500"/>
          <p14:tracePt t="123342" x="4878388" y="5270500"/>
          <p14:tracePt t="123371" x="4878388" y="5262563"/>
          <p14:tracePt t="123872" x="4878388" y="5270500"/>
          <p14:tracePt t="123881" x="4878388" y="5278438"/>
          <p14:tracePt t="123887" x="4878388" y="5286375"/>
          <p14:tracePt t="123895" x="4870450" y="5302250"/>
          <p14:tracePt t="123903" x="4870450" y="5319713"/>
          <p14:tracePt t="123910" x="4862513" y="5335588"/>
          <p14:tracePt t="123917" x="4854575" y="5351463"/>
          <p14:tracePt t="123925" x="4846638" y="5375275"/>
          <p14:tracePt t="123933" x="4838700" y="5391150"/>
          <p14:tracePt t="123940" x="4830763" y="5399088"/>
          <p14:tracePt t="123949" x="4822825" y="5414963"/>
          <p14:tracePt t="123963" x="4814888" y="5422900"/>
          <p14:tracePt t="123985" x="4814888" y="5430838"/>
          <p14:tracePt t="123993" x="4806950" y="5430838"/>
          <p14:tracePt t="124000" x="4806950" y="5438775"/>
          <p14:tracePt t="124007" x="4799013" y="5446713"/>
          <p14:tracePt t="124023" x="4799013" y="5454650"/>
          <p14:tracePt t="124031" x="4791075" y="5454650"/>
          <p14:tracePt t="124210" x="4791075" y="5446713"/>
          <p14:tracePt t="124224" x="4799013" y="5446713"/>
          <p14:tracePt t="124232" x="4806950" y="5438775"/>
          <p14:tracePt t="124250" x="4806950" y="5430838"/>
          <p14:tracePt t="124303" x="4806950" y="5422900"/>
          <p14:tracePt t="124375" x="4814888" y="5422900"/>
          <p14:tracePt t="124383" x="4814888" y="5414963"/>
          <p14:tracePt t="124390" x="4814888" y="5407025"/>
          <p14:tracePt t="124399" x="4822825" y="5407025"/>
          <p14:tracePt t="124405" x="4830763" y="5399088"/>
          <p14:tracePt t="124413" x="4846638" y="5391150"/>
          <p14:tracePt t="124420" x="4854575" y="5383213"/>
          <p14:tracePt t="124428" x="4862513" y="5367338"/>
          <p14:tracePt t="124435" x="4894263" y="5343525"/>
          <p14:tracePt t="124442" x="4918075" y="5302250"/>
          <p14:tracePt t="124450" x="4951413" y="5262563"/>
          <p14:tracePt t="124458" x="4975225" y="5238750"/>
          <p14:tracePt t="124466" x="4999038" y="5199063"/>
          <p14:tracePt t="124473" x="5038725" y="5143500"/>
          <p14:tracePt t="124481" x="5070475" y="5080000"/>
          <p14:tracePt t="124488" x="5102225" y="5032375"/>
          <p14:tracePt t="124496" x="5141913" y="4967288"/>
          <p14:tracePt t="124503" x="5165725" y="4919663"/>
          <p14:tracePt t="124510" x="5189538" y="4856163"/>
          <p14:tracePt t="124518" x="5213350" y="4808538"/>
          <p14:tracePt t="124526" x="5237163" y="4737100"/>
          <p14:tracePt t="124534" x="5253038" y="4697413"/>
          <p14:tracePt t="124540" x="5276850" y="4616450"/>
          <p14:tracePt t="124548" x="5284788" y="4568825"/>
          <p14:tracePt t="124555" x="5300663" y="4521200"/>
          <p14:tracePt t="124564" x="5310188" y="4481513"/>
          <p14:tracePt t="124570" x="5310188" y="4465638"/>
          <p14:tracePt t="124577" x="5310188" y="4433888"/>
          <p14:tracePt t="124585" x="5310188" y="4402138"/>
          <p14:tracePt t="124593" x="5310188" y="4362450"/>
          <p14:tracePt t="124601" x="5310188" y="4330700"/>
          <p14:tracePt t="124607" x="5310188" y="4281488"/>
          <p14:tracePt t="124616" x="5310188" y="4257675"/>
          <p14:tracePt t="124623" x="5300663" y="4217988"/>
          <p14:tracePt t="124631" x="5292725" y="4186238"/>
          <p14:tracePt t="124638" x="5284788" y="4154488"/>
          <p14:tracePt t="124645" x="5268913" y="4106863"/>
          <p14:tracePt t="124653" x="5268913" y="4083050"/>
          <p14:tracePt t="124660" x="5253038" y="4043363"/>
          <p14:tracePt t="124667" x="5229225" y="3987800"/>
          <p14:tracePt t="124675" x="5213350" y="3948113"/>
          <p14:tracePt t="124685" x="5197475" y="3883025"/>
          <p14:tracePt t="124690" x="5181600" y="3811588"/>
          <p14:tracePt t="124699" x="5157788" y="3740150"/>
          <p14:tracePt t="124706" x="5141913" y="3684588"/>
          <p14:tracePt t="124714" x="5126038" y="3636963"/>
          <p14:tracePt t="124721" x="5110163" y="3571875"/>
          <p14:tracePt t="124727" x="5086350" y="3500438"/>
          <p14:tracePt t="124735" x="5062538" y="3421063"/>
          <p14:tracePt t="124745" x="5046663" y="3365500"/>
          <p14:tracePt t="124750" x="5022850" y="3309938"/>
          <p14:tracePt t="124758" x="5014913" y="3262313"/>
          <p14:tracePt t="124766" x="4991100" y="3213100"/>
          <p14:tracePt t="124773" x="4967288" y="3149600"/>
          <p14:tracePt t="124781" x="4951413" y="3094038"/>
          <p14:tracePt t="124788" x="4926013" y="3038475"/>
          <p14:tracePt t="124798" x="4910138" y="2990850"/>
          <p14:tracePt t="124802" x="4886325" y="2943225"/>
          <p14:tracePt t="124810" x="4878388" y="2919413"/>
          <p14:tracePt t="124818" x="4862513" y="2878138"/>
          <p14:tracePt t="124826" x="4838700" y="2846388"/>
          <p14:tracePt t="124835" x="4830763" y="2822575"/>
          <p14:tracePt t="124840" x="4814888" y="2798763"/>
          <p14:tracePt t="124848" x="4806950" y="2774950"/>
          <p14:tracePt t="124855" x="4791075" y="2759075"/>
          <p14:tracePt t="124864" x="4783138" y="2735263"/>
          <p14:tracePt t="124871" x="4767263" y="2703513"/>
          <p14:tracePt t="124878" x="4751388" y="2679700"/>
          <p14:tracePt t="124885" x="4743450" y="2663825"/>
          <p14:tracePt t="124893" x="4727575" y="2640013"/>
          <p14:tracePt t="124901" x="4719638" y="2632075"/>
          <p14:tracePt t="124909" x="4703763" y="2616200"/>
          <p14:tracePt t="124916" x="4695825" y="2608263"/>
          <p14:tracePt t="124923" x="4687888" y="2600325"/>
          <p14:tracePt t="124932" x="4679950" y="2600325"/>
          <p14:tracePt t="124938" x="4679950" y="2592388"/>
          <p14:tracePt t="124949" x="4672013" y="2592388"/>
          <p14:tracePt t="124961" x="4664075" y="2592388"/>
          <p14:tracePt t="124968" x="4656138" y="2592388"/>
          <p14:tracePt t="124975" x="4648200" y="2592388"/>
          <p14:tracePt t="124985" x="4632325" y="2600325"/>
          <p14:tracePt t="124991" x="4616450" y="2616200"/>
          <p14:tracePt t="124998" x="4608513" y="2632075"/>
          <p14:tracePt t="125005" x="4592638" y="2647950"/>
          <p14:tracePt t="125014" x="4576763" y="2663825"/>
          <p14:tracePt t="125022" x="4567238" y="2679700"/>
          <p14:tracePt t="125028" x="4551363" y="2695575"/>
          <p14:tracePt t="125035" x="4543425" y="2719388"/>
          <p14:tracePt t="125043" x="4527550" y="2759075"/>
          <p14:tracePt t="125051" x="4519613" y="2782888"/>
          <p14:tracePt t="125058" x="4511675" y="2814638"/>
          <p14:tracePt t="125066" x="4503738" y="2862263"/>
          <p14:tracePt t="125073" x="4503738" y="2927350"/>
          <p14:tracePt t="125081" x="4503738" y="2982913"/>
          <p14:tracePt t="125088" x="4503738" y="3062288"/>
          <p14:tracePt t="125098" x="4503738" y="3157538"/>
          <p14:tracePt t="125103" x="4503738" y="3236913"/>
          <p14:tracePt t="125119" x="4503738" y="3365500"/>
          <p14:tracePt t="125126" x="4503738" y="3405188"/>
          <p14:tracePt t="125134" x="4511675" y="3444875"/>
          <p14:tracePt t="125140" x="4519613" y="3476625"/>
          <p14:tracePt t="125149" x="4543425" y="3516313"/>
          <p14:tracePt t="125155" x="4551363" y="3540125"/>
          <p14:tracePt t="125164" x="4551363" y="3556000"/>
          <p14:tracePt t="125173" x="4567238" y="3579813"/>
          <p14:tracePt t="125178" x="4576763" y="3595688"/>
          <p14:tracePt t="125185" x="4576763" y="3621088"/>
          <p14:tracePt t="125193" x="4584700" y="3629025"/>
          <p14:tracePt t="125200" x="4592638" y="3636963"/>
          <p14:tracePt t="125208" x="4600575" y="3660775"/>
          <p14:tracePt t="125217" x="4600575" y="3684588"/>
          <p14:tracePt t="125223" x="4608513" y="3708400"/>
          <p14:tracePt t="125231" x="4616450" y="3732213"/>
          <p14:tracePt t="125238" x="4624388" y="3763963"/>
          <p14:tracePt t="125247" x="4624388" y="3771900"/>
          <p14:tracePt t="125261" x="4624388" y="3779838"/>
          <p14:tracePt t="125268" x="4624388" y="3787775"/>
          <p14:tracePt t="125276" x="4624388" y="3795713"/>
          <p14:tracePt t="125284" x="4624388" y="3803650"/>
          <p14:tracePt t="125290" x="4624388" y="3819525"/>
          <p14:tracePt t="125298" x="4616450" y="3827463"/>
          <p14:tracePt t="125306" x="4616450" y="3835400"/>
          <p14:tracePt t="125314" x="4600575" y="3859213"/>
          <p14:tracePt t="125321" x="4592638" y="3875088"/>
          <p14:tracePt t="125328" x="4567238" y="3883025"/>
          <p14:tracePt t="125335" x="4551363" y="3898900"/>
          <p14:tracePt t="125343" x="4535488" y="3906838"/>
          <p14:tracePt t="125351" x="4519613" y="3922713"/>
          <p14:tracePt t="125358" x="4511675" y="3922713"/>
          <p14:tracePt t="125369" x="4503738" y="3922713"/>
          <p14:tracePt t="125373" x="4495800" y="3922713"/>
          <p14:tracePt t="125395" x="4487863" y="3922713"/>
          <p14:tracePt t="125489" x="4479925" y="3922713"/>
          <p14:tracePt t="125505" x="4471988" y="3922713"/>
          <p14:tracePt t="125511" x="4464050" y="3922713"/>
          <p14:tracePt t="125518" x="4456113" y="3922713"/>
          <p14:tracePt t="125526" x="4448175" y="3922713"/>
          <p14:tracePt t="125534" x="4424363" y="3914775"/>
          <p14:tracePt t="125540" x="4416425" y="3906838"/>
          <p14:tracePt t="125550" x="4408488" y="3906838"/>
          <p14:tracePt t="125559" x="4384675" y="3898900"/>
          <p14:tracePt t="125562" x="4368800" y="3898900"/>
          <p14:tracePt t="125569" x="4352925" y="3898900"/>
          <p14:tracePt t="125576" x="4344988" y="3898900"/>
          <p14:tracePt t="125582" x="4329113" y="3898900"/>
          <p14:tracePt t="125590" x="4321175" y="3898900"/>
          <p14:tracePt t="125598" x="4321175" y="3890963"/>
          <p14:tracePt t="125621" x="4313238" y="3890963"/>
          <p14:tracePt t="125628" x="4305300" y="3890963"/>
          <p14:tracePt t="125667" x="4297363" y="3890963"/>
          <p14:tracePt t="125683" x="4289425" y="3890963"/>
          <p14:tracePt t="125728" x="4281488" y="3890963"/>
          <p14:tracePt t="125903" x="4273550" y="3890963"/>
          <p14:tracePt t="125917" x="4265613" y="3890963"/>
          <p14:tracePt t="125925" x="4249738" y="3890963"/>
          <p14:tracePt t="125930" x="4225925" y="3890963"/>
          <p14:tracePt t="125935" x="4217988" y="3890963"/>
          <p14:tracePt t="125951" x="4200525" y="3890963"/>
          <p14:tracePt t="125958" x="4184650" y="3890963"/>
          <p14:tracePt t="125973" x="4176713" y="3890963"/>
          <p14:tracePt t="126003" x="4176713" y="3898900"/>
          <p14:tracePt t="126010" x="4176713" y="3906838"/>
          <p14:tracePt t="126028" x="4176713" y="3914775"/>
          <p14:tracePt t="126049" x="4184650" y="3914775"/>
          <p14:tracePt t="126140" x="4152900" y="3914775"/>
          <p14:tracePt t="126149" x="4121150" y="3898900"/>
          <p14:tracePt t="126154" x="4057650" y="3883025"/>
          <p14:tracePt t="126162" x="3986213" y="3867150"/>
          <p14:tracePt t="126171" x="3890963" y="3859213"/>
          <p14:tracePt t="126178" x="3786188" y="3851275"/>
          <p14:tracePt t="126186" x="3698875" y="3851275"/>
          <p14:tracePt t="126192" x="3587750" y="3851275"/>
          <p14:tracePt t="126199" x="3459163" y="3851275"/>
          <p14:tracePt t="126206" x="3308350" y="3851275"/>
          <p14:tracePt t="126217" x="3165475" y="3859213"/>
          <p14:tracePt t="126221" x="2997200" y="3898900"/>
          <p14:tracePt t="126230" x="2846388" y="3930650"/>
          <p14:tracePt t="126238" x="2759075" y="3948113"/>
          <p14:tracePt t="126246" x="2662238" y="3979863"/>
          <p14:tracePt t="126254" x="2606675" y="3987800"/>
          <p14:tracePt t="126259" x="2559050" y="4003675"/>
          <p14:tracePt t="126267" x="2543175" y="4011613"/>
          <p14:tracePt t="126331" x="2551113" y="4011613"/>
          <p14:tracePt t="126352" x="2559050" y="4011613"/>
          <p14:tracePt t="126396" x="2566988" y="4011613"/>
          <p14:tracePt t="126463" x="2559050" y="4011613"/>
          <p14:tracePt t="126470" x="2551113" y="4003675"/>
          <p14:tracePt t="126482" x="2527300" y="3995738"/>
          <p14:tracePt t="126485" x="2495550" y="3987800"/>
          <p14:tracePt t="126492" x="2439988" y="3979863"/>
          <p14:tracePt t="126499" x="2392363" y="3963988"/>
          <p14:tracePt t="126507" x="2319338" y="3956050"/>
          <p14:tracePt t="126515" x="2263775" y="3956050"/>
          <p14:tracePt t="126520" x="2224088" y="3956050"/>
          <p14:tracePt t="126528" x="2168525" y="3948113"/>
          <p14:tracePt t="126535" x="2136775" y="3948113"/>
          <p14:tracePt t="126543" x="2097088" y="3948113"/>
          <p14:tracePt t="126551" x="2073275" y="3948113"/>
          <p14:tracePt t="126557" x="2057400" y="3938588"/>
          <p14:tracePt t="126611" x="2065338" y="3938588"/>
          <p14:tracePt t="126618" x="2073275" y="3938588"/>
          <p14:tracePt t="126626" x="2081213" y="3938588"/>
          <p14:tracePt t="126633" x="2089150" y="3938588"/>
          <p14:tracePt t="126700" x="2089150" y="3930650"/>
          <p14:tracePt t="126726" x="2089150" y="3922713"/>
          <p14:tracePt t="126734" x="2081213" y="3922713"/>
          <p14:tracePt t="126746" x="2073275" y="3914775"/>
          <p14:tracePt t="126749" x="2057400" y="3906838"/>
          <p14:tracePt t="126758" x="2041525" y="3890963"/>
          <p14:tracePt t="126763" x="2025650" y="3883025"/>
          <p14:tracePt t="126770" x="2000250" y="3875088"/>
          <p14:tracePt t="126780" x="1984375" y="3875088"/>
          <p14:tracePt t="126784" x="1976438" y="3867150"/>
          <p14:tracePt t="126790" x="1968500" y="3867150"/>
          <p14:tracePt t="126910" x="1976438" y="3867150"/>
          <p14:tracePt t="126933" x="1984375" y="3867150"/>
          <p14:tracePt t="126965" x="1992313" y="3867150"/>
          <p14:tracePt t="126987" x="2000250" y="3867150"/>
          <p14:tracePt t="127003" x="2008188" y="3867150"/>
          <p14:tracePt t="127018" x="2017713" y="3867150"/>
          <p14:tracePt t="127039" x="2025650" y="3867150"/>
          <p14:tracePt t="127054" x="2049463" y="3867150"/>
          <p14:tracePt t="127063" x="2057400" y="3867150"/>
          <p14:tracePt t="127072" x="2081213" y="3867150"/>
          <p14:tracePt t="127076" x="2105025" y="3867150"/>
          <p14:tracePt t="127084" x="2152650" y="3867150"/>
          <p14:tracePt t="127092" x="2208213" y="3867150"/>
          <p14:tracePt t="127105" x="2271713" y="3867150"/>
          <p14:tracePt t="127107" x="2359025" y="3867150"/>
          <p14:tracePt t="127116" x="2424113" y="3867150"/>
          <p14:tracePt t="127122" x="2535238" y="3867150"/>
          <p14:tracePt t="127132" x="2654300" y="3867150"/>
          <p14:tracePt t="127136" x="2798763" y="3867150"/>
          <p14:tracePt t="127144" x="2933700" y="3867150"/>
          <p14:tracePt t="127151" x="3060700" y="3867150"/>
          <p14:tracePt t="127159" x="3165475" y="3867150"/>
          <p14:tracePt t="127166" x="3268663" y="3867150"/>
          <p14:tracePt t="127173" x="3379788" y="3867150"/>
          <p14:tracePt t="127181" x="3476625" y="3867150"/>
          <p14:tracePt t="127188" x="3556000" y="3883025"/>
          <p14:tracePt t="127197" x="3635375" y="3890963"/>
          <p14:tracePt t="127203" x="3683000" y="3898900"/>
          <p14:tracePt t="127211" x="3722688" y="3914775"/>
          <p14:tracePt t="127218" x="3762375" y="3922713"/>
          <p14:tracePt t="127225" x="3786188" y="3938588"/>
          <p14:tracePt t="127233" x="3802063" y="3938588"/>
          <p14:tracePt t="127241" x="3817938" y="3956050"/>
          <p14:tracePt t="127249" x="3843338" y="3956050"/>
          <p14:tracePt t="127263" x="3875088" y="3963988"/>
          <p14:tracePt t="127270" x="3890963" y="3971925"/>
          <p14:tracePt t="127279" x="3906838" y="3971925"/>
          <p14:tracePt t="127286" x="3930650" y="3987800"/>
          <p14:tracePt t="127294" x="3970338" y="3995738"/>
          <p14:tracePt t="127301" x="4010025" y="4003675"/>
          <p14:tracePt t="127308" x="4057650" y="4011613"/>
          <p14:tracePt t="127316" x="4105275" y="4027488"/>
          <p14:tracePt t="127323" x="4160838" y="4035425"/>
          <p14:tracePt t="127331" x="4192588" y="4043363"/>
          <p14:tracePt t="127338" x="4249738" y="4051300"/>
          <p14:tracePt t="127346" x="4289425" y="4051300"/>
          <p14:tracePt t="127355" x="4321175" y="4059238"/>
          <p14:tracePt t="127361" x="4344988" y="4059238"/>
          <p14:tracePt t="127368" x="4352925" y="4059238"/>
          <p14:tracePt t="127375" x="4368800" y="4059238"/>
          <p14:tracePt t="127489" x="4376738" y="4059238"/>
          <p14:tracePt t="127496" x="4384675" y="4059238"/>
          <p14:tracePt t="127511" x="4392613" y="4051300"/>
          <p14:tracePt t="127518" x="4408488" y="4043363"/>
          <p14:tracePt t="127526" x="4416425" y="4043363"/>
          <p14:tracePt t="127533" x="4424363" y="4043363"/>
          <p14:tracePt t="127540" x="4440238" y="4035425"/>
          <p14:tracePt t="127549" x="4448175" y="4035425"/>
          <p14:tracePt t="127556" x="4456113" y="4027488"/>
          <p14:tracePt t="127563" x="4479925" y="4019550"/>
          <p14:tracePt t="127571" x="4487863" y="4019550"/>
          <p14:tracePt t="127579" x="4495800" y="4011613"/>
          <p14:tracePt t="127586" x="4511675" y="4003675"/>
          <p14:tracePt t="127609" x="4519613" y="4003675"/>
          <p14:tracePt t="127615" x="4527550" y="3995738"/>
          <p14:tracePt t="127624" x="4535488" y="3995738"/>
          <p14:tracePt t="127638" x="4543425" y="3987800"/>
          <p14:tracePt t="127646" x="4551363" y="3979863"/>
          <p14:tracePt t="127653" x="4567238" y="3971925"/>
          <p14:tracePt t="127662" x="4576763" y="3963988"/>
          <p14:tracePt t="127668" x="4592638" y="3956050"/>
          <p14:tracePt t="127675" x="4608513" y="3948113"/>
          <p14:tracePt t="127683" x="4616450" y="3938588"/>
          <p14:tracePt t="127691" x="4624388" y="3938588"/>
          <p14:tracePt t="127699" x="4640263" y="3938588"/>
          <p14:tracePt t="127706" x="4656138" y="3930650"/>
          <p14:tracePt t="127720" x="4672013" y="3930650"/>
          <p14:tracePt t="127735" x="4679950" y="3930650"/>
          <p14:tracePt t="127744" x="4687888" y="3930650"/>
          <p14:tracePt t="127758" x="4695825" y="3930650"/>
          <p14:tracePt t="127765" x="4703763" y="3930650"/>
          <p14:tracePt t="127773" x="4711700" y="3930650"/>
          <p14:tracePt t="127788" x="4727575" y="3930650"/>
          <p14:tracePt t="127803" x="4735513" y="3930650"/>
          <p14:tracePt t="127811" x="4743450" y="3930650"/>
          <p14:tracePt t="127818" x="4751388" y="3930650"/>
          <p14:tracePt t="127825" x="4759325" y="3930650"/>
          <p14:tracePt t="127833" x="4767263" y="3938588"/>
          <p14:tracePt t="127840" x="4775200" y="3938588"/>
          <p14:tracePt t="127858" x="4783138" y="3938588"/>
          <p14:tracePt t="129137" x="4791075" y="3938588"/>
          <p14:tracePt t="129153" x="4799013" y="3938588"/>
          <p14:tracePt t="129162" x="4806950" y="3938588"/>
          <p14:tracePt t="129168" x="4814888" y="3938588"/>
          <p14:tracePt t="129176" x="4830763" y="3938588"/>
          <p14:tracePt t="129182" x="4846638" y="3930650"/>
          <p14:tracePt t="129190" x="4862513" y="3930650"/>
          <p14:tracePt t="129198" x="4886325" y="3930650"/>
          <p14:tracePt t="129205" x="4910138" y="3914775"/>
          <p14:tracePt t="129212" x="4933950" y="3914775"/>
          <p14:tracePt t="129220" x="4959350" y="3914775"/>
          <p14:tracePt t="129227" x="4999038" y="3914775"/>
          <p14:tracePt t="129235" x="5022850" y="3914775"/>
          <p14:tracePt t="129242" x="5054600" y="3914775"/>
          <p14:tracePt t="129250" x="5102225" y="3914775"/>
          <p14:tracePt t="129258" x="5149850" y="3914775"/>
          <p14:tracePt t="129265" x="5189538" y="3914775"/>
          <p14:tracePt t="129275" x="5221288" y="3914775"/>
          <p14:tracePt t="129280" x="5276850" y="3906838"/>
          <p14:tracePt t="129288" x="5300663" y="3906838"/>
          <p14:tracePt t="129295" x="5326063" y="3906838"/>
          <p14:tracePt t="129303" x="5373688" y="3906838"/>
          <p14:tracePt t="129311" x="5413375" y="3898900"/>
          <p14:tracePt t="129317" x="5476875" y="3890963"/>
          <p14:tracePt t="129326" x="5524500" y="3890963"/>
          <p14:tracePt t="129333" x="5595938" y="3890963"/>
          <p14:tracePt t="129341" x="5611813" y="3890963"/>
          <p14:tracePt t="129348" x="5643563" y="3890963"/>
          <p14:tracePt t="129356" x="5659438" y="3890963"/>
          <p14:tracePt t="129363" x="5684838" y="3890963"/>
          <p14:tracePt t="129372" x="5708650" y="3883025"/>
          <p14:tracePt t="129377" x="5724525" y="3883025"/>
          <p14:tracePt t="129386" x="5732463" y="3883025"/>
          <p14:tracePt t="129393" x="5756275" y="3875088"/>
          <p14:tracePt t="129400" x="5780088" y="3875088"/>
          <p14:tracePt t="129408" x="5803900" y="3875088"/>
          <p14:tracePt t="129416" x="5811838" y="3875088"/>
          <p14:tracePt t="129425" x="5835650" y="3875088"/>
          <p14:tracePt t="129430" x="5859463" y="3875088"/>
          <p14:tracePt t="129438" x="5883275" y="3875088"/>
          <p14:tracePt t="129447" x="5907088" y="3875088"/>
          <p14:tracePt t="129453" x="5930900" y="3875088"/>
          <p14:tracePt t="129461" x="5954713" y="3875088"/>
          <p14:tracePt t="129468" x="5978525" y="3875088"/>
          <p14:tracePt t="129476" x="5994400" y="3875088"/>
          <p14:tracePt t="129482" x="6010275" y="3875088"/>
          <p14:tracePt t="129493" x="6018213" y="3875088"/>
          <p14:tracePt t="129498" x="6043613" y="3875088"/>
          <p14:tracePt t="129506" x="6067425" y="3875088"/>
          <p14:tracePt t="129513" x="6091238" y="3875088"/>
          <p14:tracePt t="129520" x="6115050" y="3875088"/>
          <p14:tracePt t="129528" x="6138863" y="3875088"/>
          <p14:tracePt t="129536" x="6162675" y="3883025"/>
          <p14:tracePt t="129543" x="6210300" y="3883025"/>
          <p14:tracePt t="129550" x="6249988" y="3890963"/>
          <p14:tracePt t="129559" x="6297613" y="3890963"/>
          <p14:tracePt t="129565" x="6361113" y="3890963"/>
          <p14:tracePt t="129576" x="6402388" y="3890963"/>
          <p14:tracePt t="129580" x="6450013" y="3890963"/>
          <p14:tracePt t="129588" x="6513513" y="3890963"/>
          <p14:tracePt t="129595" x="6553200" y="3890963"/>
          <p14:tracePt t="129603" x="6640513" y="3890963"/>
          <p14:tracePt t="129611" x="6664325" y="3890963"/>
          <p14:tracePt t="129618" x="6696075" y="3890963"/>
          <p14:tracePt t="129626" x="6711950" y="3890963"/>
          <p14:tracePt t="129633" x="6735763" y="3890963"/>
          <p14:tracePt t="129640" x="6759575" y="3890963"/>
          <p14:tracePt t="129651" x="6769100" y="3890963"/>
          <p14:tracePt t="129656" x="6784975" y="3890963"/>
          <p14:tracePt t="129663" x="6792913" y="3890963"/>
          <p14:tracePt t="129670" x="6800850" y="3890963"/>
          <p14:tracePt t="129678" x="6808788" y="3890963"/>
          <p14:tracePt t="129693" x="6816725" y="3890963"/>
          <p14:tracePt t="129709" x="6832600" y="3898900"/>
          <p14:tracePt t="129715" x="6840538" y="3898900"/>
          <p14:tracePt t="129726" x="6856413" y="3906838"/>
          <p14:tracePt t="129730" x="6864350" y="3906838"/>
          <p14:tracePt t="129738" x="6888163" y="3914775"/>
          <p14:tracePt t="129746" x="6904038" y="3922713"/>
          <p14:tracePt t="129753" x="6919913" y="3922713"/>
          <p14:tracePt t="129761" x="6951663" y="3938588"/>
          <p14:tracePt t="129767" x="6975475" y="3938588"/>
          <p14:tracePt t="129777" x="7007225" y="3938588"/>
          <p14:tracePt t="129783" x="7054850" y="3956050"/>
          <p14:tracePt t="129790" x="7102475" y="3963988"/>
          <p14:tracePt t="129797" x="7143750" y="3971925"/>
          <p14:tracePt t="129808" x="7191375" y="3987800"/>
          <p14:tracePt t="129813" x="7239000" y="3995738"/>
          <p14:tracePt t="129820" x="7262813" y="4003675"/>
          <p14:tracePt t="129827" x="7318375" y="4011613"/>
          <p14:tracePt t="129836" x="7358063" y="4027488"/>
          <p14:tracePt t="129843" x="7405688" y="4035425"/>
          <p14:tracePt t="129850" x="7461250" y="4043363"/>
          <p14:tracePt t="129858" x="7502525" y="4051300"/>
          <p14:tracePt t="129865" x="7542213" y="4051300"/>
          <p14:tracePt t="129874" x="7550150" y="4051300"/>
          <p14:tracePt t="129880" x="7573963" y="4059238"/>
          <p14:tracePt t="129888" x="7597775" y="4067175"/>
          <p14:tracePt t="129896" x="7621588" y="4075113"/>
          <p14:tracePt t="129902" x="7653338" y="4075113"/>
          <p14:tracePt t="129910" x="7677150" y="4075113"/>
          <p14:tracePt t="129917" x="7700963" y="4075113"/>
          <p14:tracePt t="129926" x="7716838" y="4083050"/>
          <p14:tracePt t="129934" x="7740650" y="4083050"/>
          <p14:tracePt t="129940" x="7756525" y="4083050"/>
          <p14:tracePt t="129948" x="7780338" y="4083050"/>
          <p14:tracePt t="129956" x="7796213" y="4083050"/>
          <p14:tracePt t="129965" x="7804150" y="4083050"/>
          <p14:tracePt t="129970" x="7820025" y="4083050"/>
          <p14:tracePt t="129978" x="7827963" y="4083050"/>
          <p14:tracePt t="129985" x="7835900" y="4083050"/>
          <p14:tracePt t="129994" x="7843838" y="4083050"/>
          <p14:tracePt t="130001" x="7859713" y="4083050"/>
          <p14:tracePt t="130009" x="7869238" y="4083050"/>
          <p14:tracePt t="130016" x="7885113" y="4083050"/>
          <p14:tracePt t="130026" x="7908925" y="4083050"/>
          <p14:tracePt t="130030" x="7916863" y="4083050"/>
          <p14:tracePt t="130038" x="7940675" y="4083050"/>
          <p14:tracePt t="130045" x="7980363" y="4075113"/>
          <p14:tracePt t="130053" x="8004175" y="4067175"/>
          <p14:tracePt t="130061" x="8020050" y="4059238"/>
          <p14:tracePt t="130068" x="8035925" y="4051300"/>
          <p14:tracePt t="130077" x="8059738" y="4035425"/>
          <p14:tracePt t="130083" x="8075613" y="4027488"/>
          <p14:tracePt t="130091" x="8091488" y="3995738"/>
          <p14:tracePt t="130098" x="8115300" y="3987800"/>
          <p14:tracePt t="130110" x="8131175" y="3963988"/>
          <p14:tracePt t="130113" x="8178800" y="3906838"/>
          <p14:tracePt t="130122" x="8202613" y="3890963"/>
          <p14:tracePt t="130128" x="8218488" y="3875088"/>
          <p14:tracePt t="130135" x="8235950" y="3843338"/>
          <p14:tracePt t="130144" x="8251825" y="3827463"/>
          <p14:tracePt t="130151" x="8259763" y="3811588"/>
          <p14:tracePt t="130159" x="8259763" y="3795713"/>
          <p14:tracePt t="130167" x="8267700" y="3779838"/>
          <p14:tracePt t="130174" x="8267700" y="3763963"/>
          <p14:tracePt t="130183" x="8275638" y="3756025"/>
          <p14:tracePt t="130188" x="8275638" y="3740150"/>
          <p14:tracePt t="130196" x="8275638" y="3732213"/>
          <p14:tracePt t="130203" x="8275638" y="3716338"/>
          <p14:tracePt t="130211" x="8275638" y="3708400"/>
          <p14:tracePt t="130218" x="8275638" y="3700463"/>
          <p14:tracePt t="130226" x="8275638" y="3684588"/>
          <p14:tracePt t="130233" x="8275638" y="3676650"/>
          <p14:tracePt t="130240" x="8275638" y="3668713"/>
          <p14:tracePt t="130248" x="8275638" y="3652838"/>
          <p14:tracePt t="130257" x="8275638" y="3629025"/>
          <p14:tracePt t="130263" x="8275638" y="3621088"/>
          <p14:tracePt t="130271" x="8275638" y="3595688"/>
          <p14:tracePt t="130278" x="8267700" y="3579813"/>
          <p14:tracePt t="130285" x="8259763" y="3556000"/>
          <p14:tracePt t="130293" x="8251825" y="3532188"/>
          <p14:tracePt t="130301" x="8243888" y="3516313"/>
          <p14:tracePt t="130309" x="8243888" y="3500438"/>
          <p14:tracePt t="130315" x="8235950" y="3492500"/>
          <p14:tracePt t="130324" x="8218488" y="3468688"/>
          <p14:tracePt t="130331" x="8202613" y="3460750"/>
          <p14:tracePt t="130338" x="8194675" y="3444875"/>
          <p14:tracePt t="130345" x="8186738" y="3429000"/>
          <p14:tracePt t="130353" x="8178800" y="3429000"/>
          <p14:tracePt t="130360" x="8162925" y="3413125"/>
          <p14:tracePt t="130369" x="8154988" y="3405188"/>
          <p14:tracePt t="130377" x="8139113" y="3397250"/>
          <p14:tracePt t="130383" x="8115300" y="3389313"/>
          <p14:tracePt t="130391" x="8099425" y="3381375"/>
          <p14:tracePt t="130400" x="8083550" y="3365500"/>
          <p14:tracePt t="130407" x="8075613" y="3365500"/>
          <p14:tracePt t="130413" x="8043863" y="3357563"/>
          <p14:tracePt t="130421" x="8027988" y="3349625"/>
          <p14:tracePt t="130431" x="7996238" y="3341688"/>
          <p14:tracePt t="130435" x="7980363" y="3333750"/>
          <p14:tracePt t="130444" x="7956550" y="3333750"/>
          <p14:tracePt t="130451" x="7932738" y="3333750"/>
          <p14:tracePt t="130459" x="7916863" y="3333750"/>
          <p14:tracePt t="130465" x="7900988" y="3333750"/>
          <p14:tracePt t="130474" x="7869238" y="3333750"/>
          <p14:tracePt t="130480" x="7827963" y="3333750"/>
          <p14:tracePt t="130488" x="7796213" y="3333750"/>
          <p14:tracePt t="130495" x="7772400" y="3333750"/>
          <p14:tracePt t="130503" x="7740650" y="3333750"/>
          <p14:tracePt t="130511" x="7716838" y="3333750"/>
          <p14:tracePt t="130518" x="7693025" y="3333750"/>
          <p14:tracePt t="130526" x="7661275" y="3341688"/>
          <p14:tracePt t="130534" x="7621588" y="3357563"/>
          <p14:tracePt t="130541" x="7597775" y="3365500"/>
          <p14:tracePt t="130548" x="7566025" y="3365500"/>
          <p14:tracePt t="130556" x="7542213" y="3381375"/>
          <p14:tracePt t="130563" x="7502525" y="3389313"/>
          <p14:tracePt t="130570" x="7469188" y="3405188"/>
          <p14:tracePt t="130578" x="7429500" y="3421063"/>
          <p14:tracePt t="130586" x="7405688" y="3421063"/>
          <p14:tracePt t="130593" x="7366000" y="3436938"/>
          <p14:tracePt t="130601" x="7350125" y="3444875"/>
          <p14:tracePt t="130609" x="7334250" y="3452813"/>
          <p14:tracePt t="130619" x="7318375" y="3468688"/>
          <p14:tracePt t="130623" x="7302500" y="3476625"/>
          <p14:tracePt t="130631" x="7294563" y="3484563"/>
          <p14:tracePt t="130638" x="7286625" y="3492500"/>
          <p14:tracePt t="130646" x="7270750" y="3500438"/>
          <p14:tracePt t="130653" x="7270750" y="3508375"/>
          <p14:tracePt t="130661" x="7254875" y="3508375"/>
          <p14:tracePt t="130668" x="7246938" y="3524250"/>
          <p14:tracePt t="130677" x="7231063" y="3532188"/>
          <p14:tracePt t="130683" x="7231063" y="3548063"/>
          <p14:tracePt t="130691" x="7215188" y="3548063"/>
          <p14:tracePt t="130698" x="7215188" y="3563938"/>
          <p14:tracePt t="130707" x="7207250" y="3571875"/>
          <p14:tracePt t="130713" x="7199313" y="3579813"/>
          <p14:tracePt t="130721" x="7191375" y="3595688"/>
          <p14:tracePt t="130728" x="7183438" y="3605213"/>
          <p14:tracePt t="130736" x="7183438" y="3621088"/>
          <p14:tracePt t="130744" x="7175500" y="3629025"/>
          <p14:tracePt t="130750" x="7167563" y="3629025"/>
          <p14:tracePt t="130759" x="7167563" y="3644900"/>
          <p14:tracePt t="130766" x="7167563" y="3652838"/>
          <p14:tracePt t="130774" x="7167563" y="3660775"/>
          <p14:tracePt t="130780" x="7159625" y="3676650"/>
          <p14:tracePt t="130796" x="7159625" y="3684588"/>
          <p14:tracePt t="130809" x="7151688" y="3692525"/>
          <p14:tracePt t="130811" x="7151688" y="3700463"/>
          <p14:tracePt t="130820" x="7151688" y="3716338"/>
          <p14:tracePt t="130834" x="7151688" y="3724275"/>
          <p14:tracePt t="130848" x="7151688" y="3732213"/>
          <p14:tracePt t="130857" x="7151688" y="3740150"/>
          <p14:tracePt t="130864" x="7159625" y="3748088"/>
          <p14:tracePt t="130871" x="7167563" y="3756025"/>
          <p14:tracePt t="130879" x="7183438" y="3771900"/>
          <p14:tracePt t="130885" x="7183438" y="3787775"/>
          <p14:tracePt t="130893" x="7191375" y="3795713"/>
          <p14:tracePt t="130901" x="7199313" y="3811588"/>
          <p14:tracePt t="130909" x="7223125" y="3819525"/>
          <p14:tracePt t="130917" x="7246938" y="3835400"/>
          <p14:tracePt t="130923" x="7270750" y="3843338"/>
          <p14:tracePt t="130930" x="7294563" y="3851275"/>
          <p14:tracePt t="130938" x="7310438" y="3859213"/>
          <p14:tracePt t="130945" x="7326313" y="3859213"/>
          <p14:tracePt t="130954" x="7373938" y="3875088"/>
          <p14:tracePt t="130960" x="7397750" y="3890963"/>
          <p14:tracePt t="130968" x="7429500" y="3898900"/>
          <p14:tracePt t="130977" x="7445375" y="3898900"/>
          <p14:tracePt t="130983" x="7485063" y="3906838"/>
          <p14:tracePt t="130996" x="7510463" y="3906838"/>
          <p14:tracePt t="130998" x="7534275" y="3906838"/>
          <p14:tracePt t="131007" x="7566025" y="3906838"/>
          <p14:tracePt t="131013" x="7597775" y="3906838"/>
          <p14:tracePt t="131021" x="7629525" y="3906838"/>
          <p14:tracePt t="131029" x="7645400" y="3906838"/>
          <p14:tracePt t="131036" x="7677150" y="3906838"/>
          <p14:tracePt t="131043" x="7716838" y="3906838"/>
          <p14:tracePt t="131051" x="7740650" y="3906838"/>
          <p14:tracePt t="131058" x="7796213" y="3906838"/>
          <p14:tracePt t="131067" x="7827963" y="3906838"/>
          <p14:tracePt t="131073" x="7869238" y="3906838"/>
          <p14:tracePt t="131081" x="7900988" y="3906838"/>
          <p14:tracePt t="131089" x="7932738" y="3906838"/>
          <p14:tracePt t="131096" x="7956550" y="3906838"/>
          <p14:tracePt t="131111" x="7996238" y="3890963"/>
          <p14:tracePt t="131118" x="8004175" y="3890963"/>
          <p14:tracePt t="131125" x="8012113" y="3883025"/>
          <p14:tracePt t="131133" x="8020050" y="3883025"/>
          <p14:tracePt t="131141" x="8027988" y="3883025"/>
          <p14:tracePt t="131158" x="8035925" y="3875088"/>
          <p14:tracePt t="131163" x="8043863" y="3875088"/>
          <p14:tracePt t="131171" x="8051800" y="3875088"/>
          <p14:tracePt t="131180" x="8067675" y="3867150"/>
          <p14:tracePt t="131185" x="8083550" y="3867150"/>
          <p14:tracePt t="131193" x="8099425" y="3859213"/>
          <p14:tracePt t="131200" x="8123238" y="3851275"/>
          <p14:tracePt t="131209" x="8147050" y="3851275"/>
          <p14:tracePt t="131216" x="8162925" y="3851275"/>
          <p14:tracePt t="131223" x="8178800" y="3843338"/>
          <p14:tracePt t="131230" x="8202613" y="3835400"/>
          <p14:tracePt t="131238" x="8218488" y="3835400"/>
          <p14:tracePt t="131245" x="8226425" y="3827463"/>
          <p14:tracePt t="131254" x="8235950" y="3819525"/>
          <p14:tracePt t="131260" x="8251825" y="3811588"/>
          <p14:tracePt t="131268" x="8259763" y="3795713"/>
          <p14:tracePt t="131276" x="8275638" y="3795713"/>
          <p14:tracePt t="131283" x="8283575" y="3779838"/>
          <p14:tracePt t="131290" x="8291513" y="3779838"/>
          <p14:tracePt t="131299" x="8291513" y="3771900"/>
          <p14:tracePt t="131308" x="8291513" y="3763963"/>
          <p14:tracePt t="131322" x="8291513" y="3748088"/>
          <p14:tracePt t="131329" x="8291513" y="3740150"/>
          <p14:tracePt t="131336" x="8291513" y="3732213"/>
          <p14:tracePt t="131343" x="8291513" y="3716338"/>
          <p14:tracePt t="131351" x="8291513" y="3692525"/>
          <p14:tracePt t="131360" x="8267700" y="3652838"/>
          <p14:tracePt t="131368" x="8226425" y="3613150"/>
          <p14:tracePt t="131373" x="8170863" y="3563938"/>
          <p14:tracePt t="131380" x="8139113" y="3532188"/>
          <p14:tracePt t="131390" x="8075613" y="3492500"/>
          <p14:tracePt t="131396" x="8020050" y="3460750"/>
          <p14:tracePt t="131403" x="7980363" y="3436938"/>
          <p14:tracePt t="131410" x="7916863" y="3413125"/>
          <p14:tracePt t="131418" x="7859713" y="3397250"/>
          <p14:tracePt t="131426" x="7796213" y="3373438"/>
          <p14:tracePt t="131433" x="7724775" y="3365500"/>
          <p14:tracePt t="131441" x="7669213" y="3349625"/>
          <p14:tracePt t="131448" x="7613650" y="3333750"/>
          <p14:tracePt t="131456" x="7566025" y="3333750"/>
          <p14:tracePt t="131463" x="7518400" y="3325813"/>
          <p14:tracePt t="131471" x="7477125" y="3325813"/>
          <p14:tracePt t="131478" x="7445375" y="3325813"/>
          <p14:tracePt t="131486" x="7405688" y="3325813"/>
          <p14:tracePt t="131493" x="7373938" y="3325813"/>
          <p14:tracePt t="131501" x="7342188" y="3325813"/>
          <p14:tracePt t="131508" x="7326313" y="3325813"/>
          <p14:tracePt t="131515" x="7302500" y="3325813"/>
          <p14:tracePt t="131524" x="7286625" y="3325813"/>
          <p14:tracePt t="131531" x="7262813" y="3325813"/>
          <p14:tracePt t="131540" x="7231063" y="3341688"/>
          <p14:tracePt t="131546" x="7207250" y="3349625"/>
          <p14:tracePt t="131553" x="7175500" y="3365500"/>
          <p14:tracePt t="131560" x="7151688" y="3373438"/>
          <p14:tracePt t="131568" x="7126288" y="3397250"/>
          <p14:tracePt t="131576" x="7110413" y="3405188"/>
          <p14:tracePt t="131583" x="7086600" y="3429000"/>
          <p14:tracePt t="131591" x="7054850" y="3452813"/>
          <p14:tracePt t="131598" x="7046913" y="3468688"/>
          <p14:tracePt t="131606" x="7015163" y="3492500"/>
          <p14:tracePt t="131613" x="6999288" y="3524250"/>
          <p14:tracePt t="131621" x="6991350" y="3548063"/>
          <p14:tracePt t="131628" x="6983413" y="3563938"/>
          <p14:tracePt t="131636" x="6983413" y="3587750"/>
          <p14:tracePt t="131643" x="6983413" y="3605213"/>
          <p14:tracePt t="131650" x="6983413" y="3629025"/>
          <p14:tracePt t="131659" x="6983413" y="3660775"/>
          <p14:tracePt t="131665" x="6983413" y="3692525"/>
          <p14:tracePt t="131673" x="6991350" y="3732213"/>
          <p14:tracePt t="131680" x="7007225" y="3756025"/>
          <p14:tracePt t="131689" x="7038975" y="3795713"/>
          <p14:tracePt t="131696" x="7054850" y="3811588"/>
          <p14:tracePt t="131703" x="7086600" y="3851275"/>
          <p14:tracePt t="131710" x="7126288" y="3867150"/>
          <p14:tracePt t="131719" x="7175500" y="3898900"/>
          <p14:tracePt t="131727" x="7207250" y="3914775"/>
          <p14:tracePt t="131734" x="7254875" y="3930650"/>
          <p14:tracePt t="131746" x="7302500" y="3938588"/>
          <p14:tracePt t="131748" x="7342188" y="3948113"/>
          <p14:tracePt t="131757" x="7389813" y="3948113"/>
          <p14:tracePt t="131764" x="7421563" y="3948113"/>
          <p14:tracePt t="131773" x="7445375" y="3948113"/>
          <p14:tracePt t="131779" x="7477125" y="3948113"/>
          <p14:tracePt t="131786" x="7518400" y="3922713"/>
          <p14:tracePt t="131793" x="7534275" y="3906838"/>
          <p14:tracePt t="131801" x="7550150" y="3890963"/>
          <p14:tracePt t="131810" x="7550150" y="3875088"/>
          <p14:tracePt t="131816" x="7566025" y="3859213"/>
          <p14:tracePt t="131823" x="7566025" y="3851275"/>
          <p14:tracePt t="131831" x="7566025" y="3835400"/>
          <p14:tracePt t="131839" x="7573963" y="3819525"/>
          <p14:tracePt t="131845" x="7581900" y="3803650"/>
          <p14:tracePt t="131853" x="7581900" y="3787775"/>
          <p14:tracePt t="131860" x="7589838" y="3779838"/>
          <p14:tracePt t="131868" x="7589838" y="3763963"/>
          <p14:tracePt t="131875" x="7589838" y="3748088"/>
          <p14:tracePt t="131883" x="7589838" y="3740150"/>
          <p14:tracePt t="131892" x="7589838" y="3724275"/>
          <p14:tracePt t="131898" x="7589838" y="3708400"/>
          <p14:tracePt t="131906" x="7589838" y="3700463"/>
          <p14:tracePt t="131921" x="7589838" y="3692525"/>
          <p14:tracePt t="131928" x="7589838" y="3684588"/>
          <p14:tracePt t="131936" x="7597775" y="3684588"/>
          <p14:tracePt t="131943" x="7597775" y="3676650"/>
          <p14:tracePt t="131958" x="7597775" y="3668713"/>
          <p14:tracePt t="133382" x="7605713" y="3668713"/>
          <p14:tracePt t="133390" x="7605713" y="3676650"/>
          <p14:tracePt t="133405" x="7613650" y="3692525"/>
          <p14:tracePt t="133413" x="7613650" y="3708400"/>
          <p14:tracePt t="133420" x="7613650" y="3732213"/>
          <p14:tracePt t="133427" x="7621588" y="3748088"/>
          <p14:tracePt t="133435" x="7621588" y="3763963"/>
          <p14:tracePt t="133443" x="7629525" y="3779838"/>
          <p14:tracePt t="133450" x="7637463" y="3803650"/>
          <p14:tracePt t="133458" x="7637463" y="3827463"/>
          <p14:tracePt t="133465" x="7637463" y="3867150"/>
          <p14:tracePt t="133473" x="7645400" y="3898900"/>
          <p14:tracePt t="133480" x="7653338" y="3922713"/>
          <p14:tracePt t="133488" x="7661275" y="3948113"/>
          <p14:tracePt t="133495" x="7661275" y="3979863"/>
          <p14:tracePt t="133503" x="7669213" y="4027488"/>
          <p14:tracePt t="133511" x="7685088" y="4083050"/>
          <p14:tracePt t="133518" x="7693025" y="4114800"/>
          <p14:tracePt t="133525" x="7700963" y="4162425"/>
          <p14:tracePt t="133533" x="7700963" y="4186238"/>
          <p14:tracePt t="133542" x="7708900" y="4217988"/>
          <p14:tracePt t="133548" x="7716838" y="4241800"/>
          <p14:tracePt t="133557" x="7716838" y="4257675"/>
          <p14:tracePt t="133563" x="7724775" y="4281488"/>
          <p14:tracePt t="133577" x="7724775" y="4298950"/>
          <p14:tracePt t="133587" x="7724775" y="4306888"/>
          <p14:tracePt t="133594" x="7724775" y="4314825"/>
          <p14:tracePt t="133600" x="7724775" y="4322763"/>
          <p14:tracePt t="133608" x="7724775" y="4330700"/>
          <p14:tracePt t="133615" x="7724775" y="4354513"/>
          <p14:tracePt t="133623" x="7724775" y="4370388"/>
          <p14:tracePt t="133630" x="7724775" y="4394200"/>
          <p14:tracePt t="133638" x="7724775" y="4410075"/>
          <p14:tracePt t="133645" x="7724775" y="4457700"/>
          <p14:tracePt t="133653" x="7716838" y="4489450"/>
          <p14:tracePt t="133660" x="7708900" y="4521200"/>
          <p14:tracePt t="133676" x="7708900" y="4529138"/>
          <p14:tracePt t="133862" x="7708900" y="4537075"/>
          <p14:tracePt t="133893" x="7708900" y="4545013"/>
          <p14:tracePt t="133900" x="7700963" y="4552950"/>
          <p14:tracePt t="133907" x="7693025" y="4560888"/>
          <p14:tracePt t="133923" x="7685088" y="4576763"/>
          <p14:tracePt t="133930" x="7685088" y="4584700"/>
          <p14:tracePt t="133938" x="7677150" y="4592638"/>
          <p14:tracePt t="133946" x="7661275" y="4608513"/>
          <p14:tracePt t="133961" x="7661275" y="4616450"/>
          <p14:tracePt t="133968" x="7653338" y="4624388"/>
          <p14:tracePt t="133976" x="7645400" y="4633913"/>
          <p14:tracePt t="133983" x="7637463" y="4641850"/>
          <p14:tracePt t="133991" x="7637463" y="4649788"/>
          <p14:tracePt t="133998" x="7629525" y="4665663"/>
          <p14:tracePt t="134006" x="7621588" y="4681538"/>
          <p14:tracePt t="134013" x="7613650" y="4689475"/>
          <p14:tracePt t="134022" x="7605713" y="4697413"/>
          <p14:tracePt t="134027" x="7605713" y="4705350"/>
          <p14:tracePt t="134035" x="7597775" y="4713288"/>
          <p14:tracePt t="134043" x="7589838" y="4721225"/>
          <p14:tracePt t="134065" x="7589838" y="4729163"/>
          <p14:tracePt t="135017" x="7589838" y="4721225"/>
          <p14:tracePt t="135032" x="7589838" y="4713288"/>
          <p14:tracePt t="135078" x="7589838" y="4705350"/>
          <p14:tracePt t="135144" x="7589838" y="4697413"/>
          <p14:tracePt t="135220" x="7589838" y="4689475"/>
          <p14:tracePt t="135235" x="7589838" y="4681538"/>
          <p14:tracePt t="135250" x="7589838" y="4665663"/>
          <p14:tracePt t="135266" x="7589838" y="4657725"/>
          <p14:tracePt t="135273" x="7589838" y="4641850"/>
          <p14:tracePt t="135280" x="7589838" y="4633913"/>
          <p14:tracePt t="135288" x="7589838" y="4624388"/>
          <p14:tracePt t="135297" x="7589838" y="4616450"/>
          <p14:tracePt t="135303" x="7589838" y="4600575"/>
          <p14:tracePt t="135317" x="7589838" y="4584700"/>
          <p14:tracePt t="135327" x="7589838" y="4576763"/>
          <p14:tracePt t="135333" x="7589838" y="4568825"/>
          <p14:tracePt t="135340" x="7589838" y="4560888"/>
          <p14:tracePt t="135348" x="7589838" y="4545013"/>
          <p14:tracePt t="135363" x="7589838" y="4529138"/>
          <p14:tracePt t="135370" x="7589838" y="4521200"/>
          <p14:tracePt t="135385" x="7589838" y="4513263"/>
          <p14:tracePt t="135737" x="7589838" y="4497388"/>
          <p14:tracePt t="135745" x="7589838" y="4489450"/>
          <p14:tracePt t="135754" x="7573963" y="4465638"/>
          <p14:tracePt t="135760" x="7573963" y="4441825"/>
          <p14:tracePt t="135768" x="7566025" y="4402138"/>
          <p14:tracePt t="135775" x="7542213" y="4354513"/>
          <p14:tracePt t="135783" x="7534275" y="4298950"/>
          <p14:tracePt t="135793" x="7526338" y="4225925"/>
          <p14:tracePt t="135798" x="7510463" y="4146550"/>
          <p14:tracePt t="135806" x="7493000" y="4059238"/>
          <p14:tracePt t="135813" x="7477125" y="3971925"/>
          <p14:tracePt t="135822" x="7445375" y="3875088"/>
          <p14:tracePt t="135828" x="7405688" y="3795713"/>
          <p14:tracePt t="135836" x="7373938" y="3684588"/>
          <p14:tracePt t="135843" x="7334250" y="3595688"/>
          <p14:tracePt t="135850" x="7310438" y="3508375"/>
          <p14:tracePt t="135857" x="7286625" y="3429000"/>
          <p14:tracePt t="135865" x="7262813" y="3325813"/>
          <p14:tracePt t="135873" x="7239000" y="3252788"/>
          <p14:tracePt t="135880" x="7215188" y="3197225"/>
          <p14:tracePt t="135888" x="7207250" y="3157538"/>
          <p14:tracePt t="135895" x="7199313" y="3125788"/>
          <p14:tracePt t="135903" x="7199313" y="3101975"/>
          <p14:tracePt t="135910" x="7199313" y="3078163"/>
          <p14:tracePt t="135918" x="7191375" y="3054350"/>
          <p14:tracePt t="135925" x="7183438" y="3038475"/>
          <p14:tracePt t="135933" x="7183438" y="3014663"/>
          <p14:tracePt t="135940" x="7183438" y="2990850"/>
          <p14:tracePt t="135948" x="7183438" y="2974975"/>
          <p14:tracePt t="135957" x="7183438" y="2959100"/>
          <p14:tracePt t="135963" x="7183438" y="2927350"/>
          <p14:tracePt t="135970" x="7183438" y="2886075"/>
          <p14:tracePt t="135978" x="7183438" y="2830513"/>
          <p14:tracePt t="135986" x="7183438" y="2774950"/>
          <p14:tracePt t="135993" x="7183438" y="2735263"/>
          <p14:tracePt t="136000" x="7183438" y="2703513"/>
          <p14:tracePt t="136007" x="7183438" y="2679700"/>
          <p14:tracePt t="136016" x="7191375" y="2640013"/>
          <p14:tracePt t="136025" x="7191375" y="2600325"/>
          <p14:tracePt t="136030" x="7191375" y="2559050"/>
          <p14:tracePt t="136038" x="7199313" y="2511425"/>
          <p14:tracePt t="136046" x="7199313" y="2487613"/>
          <p14:tracePt t="136054" x="7199313" y="2463800"/>
          <p14:tracePt t="136060" x="7199313" y="2455863"/>
          <p14:tracePt t="136067" x="7199313" y="2439988"/>
          <p14:tracePt t="136075" x="7199313" y="2432050"/>
          <p14:tracePt t="136262" x="7199313" y="2439988"/>
          <p14:tracePt t="136270" x="7199313" y="2447925"/>
          <p14:tracePt t="136277" x="7199313" y="2455863"/>
          <p14:tracePt t="136287" x="7207250" y="2471738"/>
          <p14:tracePt t="136292" x="7215188" y="2487613"/>
          <p14:tracePt t="136300" x="7223125" y="2511425"/>
          <p14:tracePt t="136308" x="7239000" y="2527300"/>
          <p14:tracePt t="136315" x="7254875" y="2543175"/>
          <p14:tracePt t="136323" x="7278688" y="2559050"/>
          <p14:tracePt t="136330" x="7318375" y="2566988"/>
          <p14:tracePt t="136338" x="7366000" y="2584450"/>
          <p14:tracePt t="136345" x="7405688" y="2592388"/>
          <p14:tracePt t="136354" x="7461250" y="2592388"/>
          <p14:tracePt t="136360" x="7502525" y="2592388"/>
          <p14:tracePt t="136368" x="7566025" y="2592388"/>
          <p14:tracePt t="136376" x="7621588" y="2592388"/>
          <p14:tracePt t="136383" x="7677150" y="2592388"/>
          <p14:tracePt t="136390" x="7708900" y="2584450"/>
          <p14:tracePt t="136397" x="7732713" y="2584450"/>
          <p14:tracePt t="136406" x="7740650" y="2576513"/>
          <p14:tracePt t="136412" x="7748588" y="2566988"/>
          <p14:tracePt t="136437" x="7748588" y="2559050"/>
          <p14:tracePt t="136450" x="7756525" y="2559050"/>
          <p14:tracePt t="136466" x="7756525" y="2551113"/>
          <p14:tracePt t="136495" x="7756525" y="2543175"/>
          <p14:tracePt t="136510" x="7756525" y="2535238"/>
          <p14:tracePt t="136535" x="7756525" y="2527300"/>
          <p14:tracePt t="136780" x="7732713" y="2527300"/>
          <p14:tracePt t="136788" x="7700963" y="2527300"/>
          <p14:tracePt t="136796" x="7637463" y="2527300"/>
          <p14:tracePt t="136803" x="7566025" y="2527300"/>
          <p14:tracePt t="136810" x="7493000" y="2527300"/>
          <p14:tracePt t="136817" x="7381875" y="2527300"/>
          <p14:tracePt t="136825" x="7270750" y="2527300"/>
          <p14:tracePt t="136833" x="7143750" y="2527300"/>
          <p14:tracePt t="136841" x="7023100" y="2527300"/>
          <p14:tracePt t="136848" x="6911975" y="2527300"/>
          <p14:tracePt t="136855" x="6816725" y="2527300"/>
          <p14:tracePt t="136863" x="6696075" y="2527300"/>
          <p14:tracePt t="136871" x="6592888" y="2527300"/>
          <p14:tracePt t="136877" x="6505575" y="2527300"/>
          <p14:tracePt t="136885" x="6426200" y="2527300"/>
          <p14:tracePt t="136892" x="6345238" y="2527300"/>
          <p14:tracePt t="136900" x="6305550" y="2527300"/>
          <p14:tracePt t="136908" x="6281738" y="2527300"/>
          <p14:tracePt t="136915" x="6257925" y="2527300"/>
          <p14:tracePt t="136923" x="6242050" y="2527300"/>
          <p14:tracePt t="136930" x="6234113" y="2527300"/>
          <p14:tracePt t="136938" x="6226175" y="2527300"/>
          <p14:tracePt t="136945" x="6218238" y="2527300"/>
          <p14:tracePt t="136953" x="6210300" y="2527300"/>
          <p14:tracePt t="136961" x="6202363" y="2527300"/>
          <p14:tracePt t="136968" x="6194425" y="2527300"/>
          <p14:tracePt t="136975" x="6178550" y="2527300"/>
          <p14:tracePt t="136983" x="6138863" y="2535238"/>
          <p14:tracePt t="136991" x="6099175" y="2543175"/>
          <p14:tracePt t="136998" x="6059488" y="2543175"/>
          <p14:tracePt t="137005" x="6018213" y="2551113"/>
          <p14:tracePt t="137013" x="5978525" y="2551113"/>
          <p14:tracePt t="137021" x="5922963" y="2551113"/>
          <p14:tracePt t="137028" x="5875338" y="2551113"/>
          <p14:tracePt t="137036" x="5795963" y="2551113"/>
          <p14:tracePt t="137043" x="5732463" y="2551113"/>
          <p14:tracePt t="137050" x="5667375" y="2551113"/>
          <p14:tracePt t="137058" x="5611813" y="2551113"/>
          <p14:tracePt t="137065" x="5556250" y="2543175"/>
          <p14:tracePt t="137073" x="5484813" y="2527300"/>
          <p14:tracePt t="137080" x="5421313" y="2503488"/>
          <p14:tracePt t="137088" x="5349875" y="2495550"/>
          <p14:tracePt t="137109" x="5221288" y="2463800"/>
          <p14:tracePt t="137112" x="5157788" y="2447925"/>
          <p14:tracePt t="137118" x="5086350" y="2439988"/>
          <p14:tracePt t="137126" x="5030788" y="2432050"/>
          <p14:tracePt t="137133" x="4991100" y="2432050"/>
          <p14:tracePt t="137141" x="4967288" y="2432050"/>
          <p14:tracePt t="137150" x="4943475" y="2432050"/>
          <p14:tracePt t="137156" x="4933950" y="2432050"/>
          <p14:tracePt t="137163" x="4918075" y="2432050"/>
          <p14:tracePt t="137171" x="4910138" y="2432050"/>
          <p14:tracePt t="137209" x="4902200" y="2432050"/>
          <p14:tracePt t="137216" x="4902200" y="2439988"/>
          <p14:tracePt t="137223" x="4902200" y="2447925"/>
          <p14:tracePt t="137231" x="4894263" y="2447925"/>
          <p14:tracePt t="137239" x="4894263" y="2455863"/>
          <p14:tracePt t="137275" x="4886325" y="2455863"/>
          <p14:tracePt t="137283" x="4886325" y="2463800"/>
          <p14:tracePt t="137291" x="4878388" y="2463800"/>
          <p14:tracePt t="137307" x="4862513" y="2463800"/>
          <p14:tracePt t="137313" x="4838700" y="2471738"/>
          <p14:tracePt t="137322" x="4814888" y="2479675"/>
          <p14:tracePt t="137328" x="4799013" y="2487613"/>
          <p14:tracePt t="137337" x="4767263" y="2487613"/>
          <p14:tracePt t="137343" x="4735513" y="2487613"/>
          <p14:tracePt t="137351" x="4703763" y="2487613"/>
          <p14:tracePt t="137358" x="4656138" y="2487613"/>
          <p14:tracePt t="137366" x="4616450" y="2487613"/>
          <p14:tracePt t="137374" x="4567238" y="2495550"/>
          <p14:tracePt t="137381" x="4535488" y="2495550"/>
          <p14:tracePt t="137389" x="4503738" y="2503488"/>
          <p14:tracePt t="137396" x="4471988" y="2511425"/>
          <p14:tracePt t="137403" x="4456113" y="2519363"/>
          <p14:tracePt t="137411" x="4448175" y="2519363"/>
          <p14:tracePt t="137418" x="4440238" y="2519363"/>
          <p14:tracePt t="137628" x="4448175" y="2519363"/>
          <p14:tracePt t="137635" x="4464050" y="2519363"/>
          <p14:tracePt t="137643" x="4479925" y="2519363"/>
          <p14:tracePt t="137650" x="4503738" y="2519363"/>
          <p14:tracePt t="137658" x="4527550" y="2519363"/>
          <p14:tracePt t="137665" x="4567238" y="2519363"/>
          <p14:tracePt t="137673" x="4624388" y="2519363"/>
          <p14:tracePt t="137682" x="4672013" y="2519363"/>
          <p14:tracePt t="137689" x="4751388" y="2511425"/>
          <p14:tracePt t="137696" x="4806950" y="2511425"/>
          <p14:tracePt t="137703" x="4878388" y="2511425"/>
          <p14:tracePt t="137711" x="4933950" y="2511425"/>
          <p14:tracePt t="137718" x="4983163" y="2511425"/>
          <p14:tracePt t="137727" x="5038725" y="2503488"/>
          <p14:tracePt t="137733" x="5062538" y="2503488"/>
          <p14:tracePt t="137745" x="5086350" y="2495550"/>
          <p14:tracePt t="137748" x="5102225" y="2495550"/>
          <p14:tracePt t="137823" x="5102225" y="2487613"/>
          <p14:tracePt t="137846" x="5102225" y="2479675"/>
          <p14:tracePt t="137853" x="5094288" y="2471738"/>
          <p14:tracePt t="137860" x="5078413" y="2471738"/>
          <p14:tracePt t="137870" x="5062538" y="2463800"/>
          <p14:tracePt t="137875" x="5046663" y="2463800"/>
          <p14:tracePt t="137883" x="5022850" y="2463800"/>
          <p14:tracePt t="137891" x="4991100" y="2463800"/>
          <p14:tracePt t="137898" x="4967288" y="2463800"/>
          <p14:tracePt t="137907" x="4951413" y="2463800"/>
          <p14:tracePt t="137916" x="4926013" y="2463800"/>
          <p14:tracePt t="137921" x="4902200" y="2463800"/>
          <p14:tracePt t="137928" x="4886325" y="2463800"/>
          <p14:tracePt t="137936" x="4870450" y="2463800"/>
          <p14:tracePt t="137943" x="4846638" y="2463800"/>
          <p14:tracePt t="137950" x="4830763" y="2463800"/>
          <p14:tracePt t="137966" x="4822825" y="2463800"/>
          <p14:tracePt t="137980" x="4814888" y="2463800"/>
          <p14:tracePt t="137988" x="4806950" y="2463800"/>
          <p14:tracePt t="137995" x="4799013" y="2463800"/>
          <p14:tracePt t="138010" x="4783138" y="2463800"/>
          <p14:tracePt t="138025" x="4775200" y="2463800"/>
          <p14:tracePt t="138033" x="4767263" y="2463800"/>
          <p14:tracePt t="138041" x="4767263" y="2471738"/>
          <p14:tracePt t="138114" x="4759325" y="2471738"/>
          <p14:tracePt t="138123" x="4751388" y="2471738"/>
          <p14:tracePt t="138134" x="4735513" y="2487613"/>
          <p14:tracePt t="138143" x="4719638" y="2487613"/>
          <p14:tracePt t="138148" x="4703763" y="2495550"/>
          <p14:tracePt t="138159" x="4672013" y="2503488"/>
          <p14:tracePt t="138169" x="4632325" y="2511425"/>
          <p14:tracePt t="138179" x="4616450" y="2511425"/>
          <p14:tracePt t="138183" x="4592638" y="2511425"/>
          <p14:tracePt t="138192" x="4567238" y="2511425"/>
          <p14:tracePt t="138198" x="4543425" y="2519363"/>
          <p14:tracePt t="138206" x="4527550" y="2519363"/>
          <p14:tracePt t="138213" x="4503738" y="2519363"/>
          <p14:tracePt t="138221" x="4487863" y="2519363"/>
          <p14:tracePt t="138228" x="4479925" y="2527300"/>
          <p14:tracePt t="138235" x="4464050" y="2527300"/>
          <p14:tracePt t="138243" x="4448175" y="2527300"/>
          <p14:tracePt t="138250" x="4432300" y="2527300"/>
          <p14:tracePt t="138258" x="4424363" y="2527300"/>
          <p14:tracePt t="138266" x="4416425" y="2527300"/>
          <p14:tracePt t="138273" x="4400550" y="2527300"/>
          <p14:tracePt t="138280" x="4384675" y="2527300"/>
          <p14:tracePt t="138288" x="4376738" y="2527300"/>
          <p14:tracePt t="138295" x="4368800" y="2527300"/>
          <p14:tracePt t="138306" x="4360863" y="2527300"/>
          <p14:tracePt t="138466" x="4360863" y="2535238"/>
          <p14:tracePt t="138478" x="4360863" y="2543175"/>
          <p14:tracePt t="138493" x="4376738" y="2543175"/>
          <p14:tracePt t="138502" x="4392613" y="2543175"/>
          <p14:tracePt t="138510" x="4408488" y="2551113"/>
          <p14:tracePt t="138515" x="4432300" y="2551113"/>
          <p14:tracePt t="138527" x="4471988" y="2559050"/>
          <p14:tracePt t="138530" x="4519613" y="2559050"/>
          <p14:tracePt t="138536" x="4567238" y="2566988"/>
          <p14:tracePt t="138543" x="4616450" y="2566988"/>
          <p14:tracePt t="138550" x="4679950" y="2566988"/>
          <p14:tracePt t="138557" x="4719638" y="2566988"/>
          <p14:tracePt t="138566" x="4783138" y="2566988"/>
          <p14:tracePt t="138573" x="4838700" y="2566988"/>
          <p14:tracePt t="138580" x="4894263" y="2566988"/>
          <p14:tracePt t="138588" x="4933950" y="2566988"/>
          <p14:tracePt t="138595" x="4967288" y="2566988"/>
          <p14:tracePt t="138606" x="4999038" y="2566988"/>
          <p14:tracePt t="138611" x="5014913" y="2566988"/>
          <p14:tracePt t="138618" x="5022850" y="2566988"/>
          <p14:tracePt t="138626" x="5038725" y="2566988"/>
          <p14:tracePt t="138633" x="5046663" y="2566988"/>
          <p14:tracePt t="139292" x="5054600" y="2566988"/>
          <p14:tracePt t="139300" x="5062538" y="2566988"/>
          <p14:tracePt t="139308" x="5070475" y="2566988"/>
          <p14:tracePt t="139315" x="5086350" y="2566988"/>
          <p14:tracePt t="139322" x="5110163" y="2566988"/>
          <p14:tracePt t="139330" x="5133975" y="2559050"/>
          <p14:tracePt t="139338" x="5165725" y="2559050"/>
          <p14:tracePt t="139345" x="5197475" y="2559050"/>
          <p14:tracePt t="139353" x="5229225" y="2559050"/>
          <p14:tracePt t="139361" x="5253038" y="2559050"/>
          <p14:tracePt t="139369" x="5300663" y="2559050"/>
          <p14:tracePt t="139376" x="5349875" y="2559050"/>
          <p14:tracePt t="139383" x="5389563" y="2559050"/>
          <p14:tracePt t="139391" x="5445125" y="2559050"/>
          <p14:tracePt t="139400" x="5500688" y="2559050"/>
          <p14:tracePt t="139405" x="5548313" y="2559050"/>
          <p14:tracePt t="139412" x="5603875" y="2559050"/>
          <p14:tracePt t="139420" x="5659438" y="2559050"/>
          <p14:tracePt t="139429" x="5708650" y="2559050"/>
          <p14:tracePt t="139435" x="5788025" y="2559050"/>
          <p14:tracePt t="139445" x="5851525" y="2559050"/>
          <p14:tracePt t="139450" x="5922963" y="2559050"/>
          <p14:tracePt t="139459" x="6010275" y="2576513"/>
          <p14:tracePt t="139465" x="6083300" y="2584450"/>
          <p14:tracePt t="139473" x="6170613" y="2600325"/>
          <p14:tracePt t="139480" x="6257925" y="2608263"/>
          <p14:tracePt t="139488" x="6329363" y="2616200"/>
          <p14:tracePt t="139496" x="6410325" y="2616200"/>
          <p14:tracePt t="139503" x="6505575" y="2624138"/>
          <p14:tracePt t="139511" x="6600825" y="2632075"/>
          <p14:tracePt t="139518" x="6696075" y="2632075"/>
          <p14:tracePt t="139526" x="6777038" y="2640013"/>
          <p14:tracePt t="139533" x="6888163" y="2647950"/>
          <p14:tracePt t="139541" x="6967538" y="2647950"/>
          <p14:tracePt t="139548" x="7031038" y="2647950"/>
          <p14:tracePt t="139555" x="7118350" y="2647950"/>
          <p14:tracePt t="139563" x="7183438" y="2647950"/>
          <p14:tracePt t="139570" x="7254875" y="2647950"/>
          <p14:tracePt t="139578" x="7334250" y="2647950"/>
          <p14:tracePt t="139585" x="7397750" y="2647950"/>
          <p14:tracePt t="139593" x="7429500" y="2647950"/>
          <p14:tracePt t="139600" x="7485063" y="2647950"/>
          <p14:tracePt t="139609" x="7510463" y="2647950"/>
          <p14:tracePt t="139615" x="7518400" y="2647950"/>
          <p14:tracePt t="139638" x="7526338" y="2647950"/>
          <p14:tracePt t="139879" x="7534275" y="2647950"/>
          <p14:tracePt t="139886" x="7542213" y="2647950"/>
          <p14:tracePt t="139894" x="7550150" y="2647950"/>
          <p14:tracePt t="139901" x="7566025" y="2647950"/>
          <p14:tracePt t="139910" x="7605713" y="2647950"/>
          <p14:tracePt t="139916" x="7653338" y="2655888"/>
          <p14:tracePt t="139924" x="7677150" y="2655888"/>
          <p14:tracePt t="139931" x="7716838" y="2655888"/>
          <p14:tracePt t="139940" x="7764463" y="2663825"/>
          <p14:tracePt t="139946" x="7812088" y="2663825"/>
          <p14:tracePt t="139955" x="7859713" y="2663825"/>
          <p14:tracePt t="139961" x="7900988" y="2663825"/>
          <p14:tracePt t="139970" x="7932738" y="2663825"/>
          <p14:tracePt t="139976" x="7964488" y="2663825"/>
          <p14:tracePt t="139985" x="7980363" y="2663825"/>
          <p14:tracePt t="140121" x="7972425" y="2655888"/>
          <p14:tracePt t="140127" x="7956550" y="2647950"/>
          <p14:tracePt t="140134" x="7948613" y="2632075"/>
          <p14:tracePt t="140141" x="7924800" y="2632075"/>
          <p14:tracePt t="140148" x="7900988" y="2624138"/>
          <p14:tracePt t="140157" x="7885113" y="2616200"/>
          <p14:tracePt t="140164" x="7859713" y="2616200"/>
          <p14:tracePt t="140172" x="7835900" y="2616200"/>
          <p14:tracePt t="140180" x="7804150" y="2616200"/>
          <p14:tracePt t="140189" x="7780338" y="2616200"/>
          <p14:tracePt t="140193" x="7756525" y="2616200"/>
          <p14:tracePt t="140202" x="7732713" y="2616200"/>
          <p14:tracePt t="140210" x="7708900" y="2616200"/>
          <p14:tracePt t="140216" x="7685088" y="2616200"/>
          <p14:tracePt t="140224" x="7661275" y="2616200"/>
          <p14:tracePt t="140231" x="7645400" y="2616200"/>
          <p14:tracePt t="140240" x="7621588" y="2616200"/>
          <p14:tracePt t="140248" x="7597775" y="2616200"/>
          <p14:tracePt t="140255" x="7573963" y="2616200"/>
          <p14:tracePt t="140261" x="7558088" y="2616200"/>
          <p14:tracePt t="140271" x="7526338" y="2616200"/>
          <p14:tracePt t="140276" x="7493000" y="2624138"/>
          <p14:tracePt t="140285" x="7469188" y="2632075"/>
          <p14:tracePt t="140292" x="7429500" y="2640013"/>
          <p14:tracePt t="140298" x="7405688" y="2640013"/>
          <p14:tracePt t="140309" x="7381875" y="2640013"/>
          <p14:tracePt t="140314" x="7366000" y="2640013"/>
          <p14:tracePt t="140323" x="7350125" y="2640013"/>
          <p14:tracePt t="140329" x="7342188" y="2640013"/>
          <p14:tracePt t="140338" x="7342188" y="2647950"/>
          <p14:tracePt t="140344" x="7334250" y="2647950"/>
          <p14:tracePt t="141062" x="7334250" y="2655888"/>
          <p14:tracePt t="141070" x="7334250" y="2663825"/>
          <p14:tracePt t="141092" x="7334250" y="2671763"/>
          <p14:tracePt t="141138" x="7334250" y="2679700"/>
          <p14:tracePt t="141146" x="7342188" y="2679700"/>
          <p14:tracePt t="141152" x="7342188" y="2687638"/>
          <p14:tracePt t="141160" x="7350125" y="2695575"/>
          <p14:tracePt t="141167" x="7350125" y="2711450"/>
          <p14:tracePt t="141176" x="7358063" y="2719388"/>
          <p14:tracePt t="141199" x="7358063" y="2735263"/>
          <p14:tracePt t="141213" x="7366000" y="2743200"/>
          <p14:tracePt t="141220" x="7366000" y="2751138"/>
          <p14:tracePt t="141229" x="7373938" y="2759075"/>
          <p14:tracePt t="141243" x="7373938" y="2767013"/>
          <p14:tracePt t="141341" x="7373938" y="2774950"/>
          <p14:tracePt t="141384" x="7373938" y="2782888"/>
          <p14:tracePt t="141393" x="7373938" y="2790825"/>
          <p14:tracePt t="141408" x="7373938" y="2798763"/>
          <p14:tracePt t="141430" x="7373938" y="2806700"/>
          <p14:tracePt t="141654" x="7373938" y="2814638"/>
          <p14:tracePt t="141670" x="7373938" y="2822575"/>
          <p14:tracePt t="141703" x="7373938" y="2830513"/>
          <p14:tracePt t="141723" x="7373938" y="2838450"/>
          <p14:tracePt t="141760" x="7373938" y="2846388"/>
          <p14:tracePt t="141767" x="7381875" y="2846388"/>
          <p14:tracePt t="141775" x="7381875" y="2854325"/>
          <p14:tracePt t="141851" x="7381875" y="2862263"/>
          <p14:tracePt t="141865" x="7381875" y="2870200"/>
          <p14:tracePt t="141873" x="7381875" y="2878138"/>
          <p14:tracePt t="141880" x="7381875" y="2886075"/>
          <p14:tracePt t="141910" x="7381875" y="2894013"/>
          <p14:tracePt t="141935" x="7381875" y="2901950"/>
          <p14:tracePt t="142067" x="7389813" y="2901950"/>
          <p14:tracePt t="142105" x="7397750" y="2901950"/>
          <p14:tracePt t="142128" x="7405688" y="2901950"/>
          <p14:tracePt t="142152" x="7405688" y="2894013"/>
          <p14:tracePt t="142166" x="7413625" y="2894013"/>
          <p14:tracePt t="142195" x="7413625" y="2886075"/>
          <p14:tracePt t="142232" x="7397750" y="2886075"/>
          <p14:tracePt t="142240" x="7389813" y="2886075"/>
          <p14:tracePt t="142255" x="7373938" y="2886075"/>
          <p14:tracePt t="142262" x="7358063" y="2886075"/>
          <p14:tracePt t="142271" x="7342188" y="2886075"/>
          <p14:tracePt t="142277" x="7326313" y="2886075"/>
          <p14:tracePt t="142286" x="7310438" y="2886075"/>
          <p14:tracePt t="142293" x="7302500" y="2886075"/>
          <p14:tracePt t="142300" x="7286625" y="2886075"/>
          <p14:tracePt t="142390" x="7286625" y="2894013"/>
          <p14:tracePt t="142397" x="7286625" y="2919413"/>
          <p14:tracePt t="142406" x="7286625" y="2951163"/>
          <p14:tracePt t="142412" x="7286625" y="2974975"/>
          <p14:tracePt t="142421" x="7278688" y="2998788"/>
          <p14:tracePt t="142428" x="7262813" y="3054350"/>
          <p14:tracePt t="142436" x="7239000" y="3109913"/>
          <p14:tracePt t="142443" x="7223125" y="3133725"/>
          <p14:tracePt t="142450" x="7207250" y="3173413"/>
          <p14:tracePt t="142457" x="7199313" y="3197225"/>
          <p14:tracePt t="142465" x="7183438" y="3213100"/>
          <p14:tracePt t="142474" x="7175500" y="3228975"/>
          <p14:tracePt t="142480" x="7159625" y="3252788"/>
          <p14:tracePt t="142488" x="7151688" y="3262313"/>
          <p14:tracePt t="142496" x="7143750" y="3278188"/>
          <p14:tracePt t="142504" x="7135813" y="3286125"/>
          <p14:tracePt t="142517" x="7135813" y="3302000"/>
          <p14:tracePt t="142525" x="7126288" y="3302000"/>
          <p14:tracePt t="142533" x="7126288" y="3309938"/>
          <p14:tracePt t="142557" x="7126288" y="3317875"/>
          <p14:tracePt t="143177" x="7135813" y="3317875"/>
          <p14:tracePt t="143216" x="7143750" y="3317875"/>
          <p14:tracePt t="143230" x="7151688" y="3317875"/>
          <p14:tracePt t="143237" x="7151688" y="3309938"/>
          <p14:tracePt t="143268" x="7159625" y="3309938"/>
          <p14:tracePt t="143275" x="7159625" y="3302000"/>
          <p14:tracePt t="143298" x="7167563" y="3302000"/>
          <p14:tracePt t="143344" x="7167563" y="3294063"/>
          <p14:tracePt t="143351" x="7175500" y="3294063"/>
          <p14:tracePt t="143425" x="7183438" y="3286125"/>
          <p14:tracePt t="143463" x="7191375" y="3278188"/>
          <p14:tracePt t="143478" x="7199313" y="3270250"/>
          <p14:tracePt t="143485" x="7207250" y="3262313"/>
          <p14:tracePt t="143493" x="7215188" y="3244850"/>
          <p14:tracePt t="143500" x="7223125" y="3236913"/>
          <p14:tracePt t="143508" x="7239000" y="3228975"/>
          <p14:tracePt t="143516" x="7239000" y="3205163"/>
          <p14:tracePt t="143523" x="7254875" y="3197225"/>
          <p14:tracePt t="143531" x="7262813" y="3181350"/>
          <p14:tracePt t="143538" x="7278688" y="3157538"/>
          <p14:tracePt t="143546" x="7294563" y="3125788"/>
          <p14:tracePt t="143552" x="7302500" y="3086100"/>
          <p14:tracePt t="143560" x="7326313" y="3046413"/>
          <p14:tracePt t="143569" x="7342188" y="2998788"/>
          <p14:tracePt t="143575" x="7366000" y="2951163"/>
          <p14:tracePt t="143583" x="7389813" y="2894013"/>
          <p14:tracePt t="143590" x="7413625" y="2854325"/>
          <p14:tracePt t="143599" x="7437438" y="2798763"/>
          <p14:tracePt t="143606" x="7469188" y="2751138"/>
          <p14:tracePt t="143613" x="7485063" y="2719388"/>
          <p14:tracePt t="143620" x="7518400" y="2671763"/>
          <p14:tracePt t="143628" x="7550150" y="2624138"/>
          <p14:tracePt t="143635" x="7573963" y="2584450"/>
          <p14:tracePt t="143643" x="7589838" y="2551113"/>
          <p14:tracePt t="143650" x="7613650" y="2519363"/>
          <p14:tracePt t="143657" x="7637463" y="2479675"/>
          <p14:tracePt t="143666" x="7653338" y="2455863"/>
          <p14:tracePt t="143673" x="7669213" y="2424113"/>
          <p14:tracePt t="143682" x="7693025" y="2392363"/>
          <p14:tracePt t="143687" x="7716838" y="2352675"/>
          <p14:tracePt t="143697" x="7724775" y="2328863"/>
          <p14:tracePt t="143703" x="7756525" y="2289175"/>
          <p14:tracePt t="143710" x="7772400" y="2265363"/>
          <p14:tracePt t="143718" x="7788275" y="2233613"/>
          <p14:tracePt t="143725" x="7820025" y="2184400"/>
          <p14:tracePt t="143732" x="7851775" y="2136775"/>
          <p14:tracePt t="143740" x="7885113" y="2081213"/>
          <p14:tracePt t="143748" x="7916863" y="2033588"/>
          <p14:tracePt t="143755" x="7948613" y="1978025"/>
          <p14:tracePt t="143763" x="7980363" y="1938338"/>
          <p14:tracePt t="143770" x="8012113" y="1890713"/>
          <p14:tracePt t="143778" x="8043863" y="1849438"/>
          <p14:tracePt t="143785" x="8083550" y="1770063"/>
          <p14:tracePt t="143792" x="8107363" y="1738313"/>
          <p14:tracePt t="143800" x="8123238" y="1690688"/>
          <p14:tracePt t="143807" x="8131175" y="1666875"/>
          <p14:tracePt t="143816" x="8139113" y="1635125"/>
          <p14:tracePt t="143823" x="8162925" y="1595438"/>
          <p14:tracePt t="143831" x="8178800" y="1555750"/>
          <p14:tracePt t="143837" x="8194675" y="1506538"/>
          <p14:tracePt t="143846" x="8210550" y="1466850"/>
          <p14:tracePt t="143853" x="8218488" y="1395413"/>
          <p14:tracePt t="143860" x="8235950" y="1363663"/>
          <p14:tracePt t="143872" x="8251825" y="1316038"/>
          <p14:tracePt t="143876" x="8275638" y="1268413"/>
          <p14:tracePt t="143883" x="8283575" y="1220788"/>
          <p14:tracePt t="143890" x="8299450" y="1187450"/>
          <p14:tracePt t="143900" x="8315325" y="1147763"/>
          <p14:tracePt t="143905" x="8323263" y="1116013"/>
          <p14:tracePt t="143913" x="8339138" y="1084263"/>
          <p14:tracePt t="143920" x="8347075" y="1052513"/>
          <p14:tracePt t="143929" x="8355013" y="1028700"/>
          <p14:tracePt t="143936" x="8362950" y="1020763"/>
          <p14:tracePt t="143943" x="8370888" y="1004888"/>
          <p14:tracePt t="143950" x="8386763" y="973138"/>
          <p14:tracePt t="143958" x="8394700" y="957263"/>
          <p14:tracePt t="143966" x="8410575" y="933450"/>
          <p14:tracePt t="143973" x="8418513" y="917575"/>
          <p14:tracePt t="143981" x="8418513" y="893763"/>
          <p14:tracePt t="143999" x="8426450" y="885825"/>
          <p14:tracePt t="144112" x="8426450" y="877888"/>
          <p14:tracePt t="144135" x="8418513" y="877888"/>
          <p14:tracePt t="144141" x="8402638" y="877888"/>
          <p14:tracePt t="144149" x="8378825" y="877888"/>
          <p14:tracePt t="144155" x="8347075" y="885825"/>
          <p14:tracePt t="144166" x="8315325" y="893763"/>
          <p14:tracePt t="144170" x="8283575" y="901700"/>
          <p14:tracePt t="144178" x="8243888" y="909638"/>
          <p14:tracePt t="144186" x="8218488" y="925513"/>
          <p14:tracePt t="144193" x="8186738" y="941388"/>
          <p14:tracePt t="144199" x="8162925" y="941388"/>
          <p14:tracePt t="144205" x="8154988" y="949325"/>
          <p14:tracePt t="144213" x="8147050" y="957263"/>
          <p14:tracePt t="144220" x="8131175" y="965200"/>
          <p14:tracePt t="144236" x="8123238" y="973138"/>
          <p14:tracePt t="144722" x="8115300" y="973138"/>
          <p14:tracePt t="144729" x="8091488" y="973138"/>
          <p14:tracePt t="144738" x="8043863" y="973138"/>
          <p14:tracePt t="144746" x="8012113" y="973138"/>
          <p14:tracePt t="144752" x="7940675" y="965200"/>
          <p14:tracePt t="144760" x="7851775" y="957263"/>
          <p14:tracePt t="144768" x="7764463" y="957263"/>
          <p14:tracePt t="144775" x="7661275" y="949325"/>
          <p14:tracePt t="144782" x="7558088" y="949325"/>
          <p14:tracePt t="144790" x="7437438" y="957263"/>
          <p14:tracePt t="144800" x="7342188" y="957263"/>
          <p14:tracePt t="144805" x="7231063" y="957263"/>
          <p14:tracePt t="144814" x="7126288" y="957263"/>
          <p14:tracePt t="144820" x="7015163" y="973138"/>
          <p14:tracePt t="144827" x="6911975" y="973138"/>
          <p14:tracePt t="144836" x="6824663" y="981075"/>
          <p14:tracePt t="144842" x="6751638" y="989013"/>
          <p14:tracePt t="144850" x="6696075" y="996950"/>
          <p14:tracePt t="144858" x="6656388" y="1004888"/>
          <p14:tracePt t="144866" x="6624638" y="1012825"/>
          <p14:tracePt t="144873" x="6592888" y="1012825"/>
          <p14:tracePt t="144880" x="6561138" y="1020763"/>
          <p14:tracePt t="144888" x="6545263" y="1020763"/>
          <p14:tracePt t="144896" x="6521450" y="1020763"/>
          <p14:tracePt t="144903" x="6497638" y="1020763"/>
          <p14:tracePt t="144911" x="6465888" y="1020763"/>
          <p14:tracePt t="144918" x="6442075" y="1020763"/>
          <p14:tracePt t="144925" x="6402388" y="1020763"/>
          <p14:tracePt t="144933" x="6369050" y="1020763"/>
          <p14:tracePt t="144940" x="6329363" y="1020763"/>
          <p14:tracePt t="144949" x="6281738" y="1020763"/>
          <p14:tracePt t="144955" x="6226175" y="1004888"/>
          <p14:tracePt t="144964" x="6162675" y="973138"/>
          <p14:tracePt t="144970" x="6115050" y="973138"/>
          <p14:tracePt t="144978" x="6034088" y="941388"/>
          <p14:tracePt t="144986" x="5962650" y="917575"/>
          <p14:tracePt t="144993" x="5915025" y="901700"/>
          <p14:tracePt t="145001" x="5851525" y="885825"/>
          <p14:tracePt t="145007" x="5795963" y="869950"/>
          <p14:tracePt t="145016" x="5732463" y="852488"/>
          <p14:tracePt t="145026" x="5692775" y="836613"/>
          <p14:tracePt t="145030" x="5659438" y="836613"/>
          <p14:tracePt t="145038" x="5635625" y="828675"/>
          <p14:tracePt t="145046" x="5627688" y="828675"/>
          <p14:tracePt t="145128" x="5627688" y="820738"/>
          <p14:tracePt t="145133" x="5619750" y="820738"/>
          <p14:tracePt t="146432" x="5627688" y="820738"/>
          <p14:tracePt t="146448" x="5635625" y="820738"/>
          <p14:tracePt t="146455" x="5643563" y="820738"/>
          <p14:tracePt t="146462" x="5651500" y="820738"/>
          <p14:tracePt t="146470" x="5667375" y="820738"/>
          <p14:tracePt t="146478" x="5692775" y="812800"/>
          <p14:tracePt t="146486" x="5708650" y="812800"/>
          <p14:tracePt t="146494" x="5740400" y="796925"/>
          <p14:tracePt t="146500" x="5795963" y="796925"/>
          <p14:tracePt t="146508" x="5843588" y="781050"/>
          <p14:tracePt t="146518" x="5883275" y="765175"/>
          <p14:tracePt t="146524" x="5938838" y="757238"/>
          <p14:tracePt t="146530" x="5994400" y="749300"/>
          <p14:tracePt t="146538" x="6067425" y="749300"/>
          <p14:tracePt t="146545" x="6146800" y="749300"/>
          <p14:tracePt t="146555" x="6226175" y="749300"/>
          <p14:tracePt t="146560" x="6321425" y="749300"/>
          <p14:tracePt t="146568" x="6457950" y="749300"/>
          <p14:tracePt t="146575" x="6553200" y="765175"/>
          <p14:tracePt t="146583" x="6696075" y="773113"/>
          <p14:tracePt t="146591" x="6856413" y="781050"/>
          <p14:tracePt t="146598" x="6983413" y="796925"/>
          <p14:tracePt t="146605" x="7135813" y="812800"/>
          <p14:tracePt t="146613" x="7262813" y="828675"/>
          <p14:tracePt t="146620" x="7397750" y="836613"/>
          <p14:tracePt t="146628" x="7542213" y="862013"/>
          <p14:tracePt t="146635" x="7637463" y="877888"/>
          <p14:tracePt t="146643" x="7740650" y="885825"/>
          <p14:tracePt t="146650" x="7820025" y="885825"/>
          <p14:tracePt t="146658" x="7916863" y="893763"/>
          <p14:tracePt t="146668" x="7996238" y="893763"/>
          <p14:tracePt t="146673" x="8059738" y="893763"/>
          <p14:tracePt t="146680" x="8115300" y="893763"/>
          <p14:tracePt t="146687" x="8147050" y="893763"/>
          <p14:tracePt t="146695" x="8178800" y="893763"/>
          <p14:tracePt t="146703" x="8202613" y="893763"/>
          <p14:tracePt t="146710" x="8226425" y="893763"/>
          <p14:tracePt t="146718" x="8251825" y="893763"/>
          <p14:tracePt t="146726" x="8267700" y="893763"/>
          <p14:tracePt t="146733" x="8283575" y="893763"/>
          <p14:tracePt t="146741" x="8291513" y="893763"/>
          <p14:tracePt t="146748" x="8299450" y="893763"/>
          <p14:tracePt t="146755" x="8307388" y="893763"/>
          <p14:tracePt t="146763" x="8315325" y="893763"/>
          <p14:tracePt t="146773" x="8323263" y="893763"/>
          <p14:tracePt t="146786" x="8331200" y="893763"/>
          <p14:tracePt t="146846" x="8339138" y="893763"/>
          <p14:tracePt t="146930" x="8339138" y="901700"/>
          <p14:tracePt t="146959" x="8339138" y="917575"/>
          <p14:tracePt t="146967" x="8331200" y="917575"/>
          <p14:tracePt t="146973" x="8331200" y="933450"/>
          <p14:tracePt t="146981" x="8323263" y="941388"/>
          <p14:tracePt t="146988" x="8307388" y="949325"/>
          <p14:tracePt t="146996" x="8307388" y="965200"/>
          <p14:tracePt t="147010" x="8299450" y="973138"/>
          <p14:tracePt t="147019" x="8299450" y="981075"/>
          <p14:tracePt t="147025" x="8299450" y="989013"/>
          <p14:tracePt t="150838" x="8299450" y="996950"/>
          <p14:tracePt t="151045" x="8299450" y="1004888"/>
          <p14:tracePt t="151060" x="8299450" y="1012825"/>
          <p14:tracePt t="151075" x="8299450" y="1020763"/>
          <p14:tracePt t="151110" x="8291513" y="1020763"/>
          <p14:tracePt t="151113" x="8291513" y="1028700"/>
          <p14:tracePt t="151144" x="8283575" y="1036638"/>
          <p14:tracePt t="151165" x="8283575" y="1044575"/>
          <p14:tracePt t="151183" x="8283575" y="1052513"/>
          <p14:tracePt t="151210" x="8283575" y="1060450"/>
          <p14:tracePt t="151352" x="8283575" y="1068388"/>
          <p14:tracePt t="151382" x="8283575" y="1076325"/>
          <p14:tracePt t="151391" x="8275638" y="1076325"/>
          <p14:tracePt t="151397" x="8275638" y="1084263"/>
          <p14:tracePt t="151413" x="8275638" y="1092200"/>
          <p14:tracePt t="151436" x="8275638" y="1100138"/>
          <p14:tracePt t="151442" x="8267700" y="1100138"/>
          <p14:tracePt t="151458" x="8267700" y="1108075"/>
          <p14:tracePt t="151466" x="8267700" y="1116013"/>
          <p14:tracePt t="151489" x="8267700" y="1123950"/>
          <p14:tracePt t="151495" x="8259763" y="1139825"/>
          <p14:tracePt t="151503" x="8259763" y="1147763"/>
          <p14:tracePt t="151511" x="8251825" y="1155700"/>
          <p14:tracePt t="151518" x="8251825" y="1163638"/>
          <p14:tracePt t="151526" x="8251825" y="1171575"/>
          <p14:tracePt t="151533" x="8251825" y="1179513"/>
          <p14:tracePt t="151541" x="8243888" y="1187450"/>
          <p14:tracePt t="151548" x="8235950" y="1195388"/>
          <p14:tracePt t="151563" x="8235950" y="1204913"/>
          <p14:tracePt t="151571" x="8226425" y="1220788"/>
          <p14:tracePt t="151586" x="8226425" y="1228725"/>
          <p14:tracePt t="151592" x="8226425" y="1236663"/>
          <p14:tracePt t="151600" x="8218488" y="1244600"/>
          <p14:tracePt t="151608" x="8218488" y="1252538"/>
          <p14:tracePt t="151615" x="8210550" y="1268413"/>
          <p14:tracePt t="151623" x="8210550" y="1276350"/>
          <p14:tracePt t="151630" x="8202613" y="1284288"/>
          <p14:tracePt t="151639" x="8202613" y="1300163"/>
          <p14:tracePt t="151646" x="8194675" y="1300163"/>
          <p14:tracePt t="151653" x="8194675" y="1308100"/>
          <p14:tracePt t="151855" x="8194675" y="1316038"/>
          <p14:tracePt t="151937" x="8194675" y="1323975"/>
          <p14:tracePt t="151992" x="8194675" y="1331913"/>
          <p14:tracePt t="152049" x="8194675" y="1339850"/>
          <p14:tracePt t="152104" x="8194675" y="1347788"/>
          <p14:tracePt t="152110" x="8194675" y="1355725"/>
          <p14:tracePt t="152141" x="8194675" y="1363663"/>
          <p14:tracePt t="152164" x="8194675" y="1371600"/>
          <p14:tracePt t="152195" x="8194675" y="1379538"/>
          <p14:tracePt t="152200" x="8186738" y="1387475"/>
          <p14:tracePt t="152223" x="8186738" y="1395413"/>
          <p14:tracePt t="152231" x="8170863" y="1419225"/>
          <p14:tracePt t="152238" x="8170863" y="1427163"/>
          <p14:tracePt t="152247" x="8170863" y="1435100"/>
          <p14:tracePt t="152253" x="8162925" y="1443038"/>
          <p14:tracePt t="152268" x="8154988" y="1450975"/>
          <p14:tracePt t="152283" x="8154988" y="1458913"/>
          <p14:tracePt t="152300" x="8154988" y="1466850"/>
          <p14:tracePt t="152305" x="8147050" y="1466850"/>
          <p14:tracePt t="152313" x="8147050" y="1474788"/>
          <p14:tracePt t="152336" x="8147050" y="1482725"/>
          <p14:tracePt t="152343" x="8139113" y="1482725"/>
          <p14:tracePt t="152350" x="8139113" y="1490663"/>
          <p14:tracePt t="152358" x="8139113" y="1498600"/>
          <p14:tracePt t="152382" x="8131175" y="1498600"/>
          <p14:tracePt t="152388" x="8131175" y="1506538"/>
          <p14:tracePt t="152433" x="8123238" y="1514475"/>
          <p14:tracePt t="152486" x="8123238" y="1522413"/>
          <p14:tracePt t="152493" x="8115300" y="1522413"/>
          <p14:tracePt t="152501" x="8115300" y="1530350"/>
          <p14:tracePt t="152532" x="8115300" y="1538288"/>
          <p14:tracePt t="152547" x="8107363" y="1538288"/>
          <p14:tracePt t="152568" x="8107363" y="1547813"/>
          <p14:tracePt t="152622" x="8099425" y="1547813"/>
          <p14:tracePt t="152630" x="8099425" y="1555750"/>
          <p14:tracePt t="152659" x="8099425" y="1563688"/>
          <p14:tracePt t="152736" x="8091488" y="1571625"/>
          <p14:tracePt t="152810" x="8091488" y="1579563"/>
          <p14:tracePt t="152840" x="8083550" y="1579563"/>
          <p14:tracePt t="152854" x="8083550" y="1587500"/>
          <p14:tracePt t="152883" x="8083550" y="1595438"/>
          <p14:tracePt t="152931" x="8083550" y="1603375"/>
          <p14:tracePt t="152959" x="8075613" y="1603375"/>
          <p14:tracePt t="152967" x="8075613" y="1611313"/>
          <p14:tracePt t="152989" x="8075613" y="1619250"/>
          <p14:tracePt t="153037" x="8067675" y="1627188"/>
          <p14:tracePt t="153043" x="8067675" y="1635125"/>
          <p14:tracePt t="153053" x="8059738" y="1635125"/>
          <p14:tracePt t="153089" x="8059738" y="1643063"/>
          <p14:tracePt t="153134" x="8059738" y="1651000"/>
          <p14:tracePt t="153156" x="8051800" y="1651000"/>
          <p14:tracePt t="153188" x="8051800" y="1658938"/>
          <p14:tracePt t="153208" x="8051800" y="1666875"/>
          <p14:tracePt t="153261" x="8051800" y="1674813"/>
          <p14:tracePt t="153315" x="8043863" y="1682750"/>
          <p14:tracePt t="153349" x="8043863" y="1690688"/>
          <p14:tracePt t="153355" x="8043863" y="1698625"/>
          <p14:tracePt t="153393" x="8035925" y="1698625"/>
          <p14:tracePt t="153439" x="8035925" y="1706563"/>
          <p14:tracePt t="158272" x="8027988" y="1722438"/>
          <p14:tracePt t="158272" x="8027988" y="1730375"/>
          <p14:tracePt t="158275" x="8020050" y="1730375"/>
          <p14:tracePt t="158291" x="8020050" y="1738313"/>
          <p14:tracePt t="158306" x="8012113" y="1738313"/>
          <p14:tracePt t="158314" x="8004175" y="1754188"/>
          <p14:tracePt t="158321" x="7988300" y="1762125"/>
          <p14:tracePt t="158330" x="7980363" y="1778000"/>
          <p14:tracePt t="158336" x="7972425" y="1785938"/>
          <p14:tracePt t="158344" x="7964488" y="1793875"/>
          <p14:tracePt t="158351" x="7956550" y="1809750"/>
          <p14:tracePt t="158358" x="7940675" y="1809750"/>
          <p14:tracePt t="158365" x="7932738" y="1817688"/>
          <p14:tracePt t="158373" x="7916863" y="1833563"/>
          <p14:tracePt t="158382" x="7908925" y="1833563"/>
          <p14:tracePt t="158388" x="7900988" y="1833563"/>
          <p14:tracePt t="158404" x="7893050" y="1841500"/>
          <p14:tracePt t="158419" x="7877175" y="1841500"/>
          <p14:tracePt t="158433" x="7869238" y="1841500"/>
          <p14:tracePt t="158448" x="7859713" y="1841500"/>
          <p14:tracePt t="158471" x="7851775" y="1841500"/>
          <p14:tracePt t="158479" x="7843838" y="1841500"/>
          <p14:tracePt t="158495" x="7843838" y="1825625"/>
          <p14:tracePt t="158501" x="7835900" y="1817688"/>
          <p14:tracePt t="158508" x="7827963" y="1801813"/>
          <p14:tracePt t="158516" x="7820025" y="1785938"/>
          <p14:tracePt t="158523" x="7812088" y="1785938"/>
          <p14:tracePt t="158532" x="7812088" y="1770063"/>
          <p14:tracePt t="158538" x="7812088" y="1762125"/>
          <p14:tracePt t="158546" x="7796213" y="1730375"/>
          <p14:tracePt t="158553" x="7796213" y="1722438"/>
          <p14:tracePt t="158562" x="7796213" y="1714500"/>
          <p14:tracePt t="158570" x="7796213" y="1706563"/>
          <p14:tracePt t="158575" x="7788275" y="1698625"/>
          <p14:tracePt t="158583" x="7772400" y="1690688"/>
          <p14:tracePt t="158591" x="7772400" y="1674813"/>
          <p14:tracePt t="158598" x="7772400" y="1658938"/>
          <p14:tracePt t="158608" x="7764463" y="1658938"/>
          <p14:tracePt t="158628" x="7764463" y="1651000"/>
          <p14:tracePt t="158682" x="7756525" y="1651000"/>
          <p14:tracePt t="158688" x="7748588" y="1651000"/>
          <p14:tracePt t="158703" x="7740650" y="1651000"/>
          <p14:tracePt t="158712" x="7724775" y="1658938"/>
          <p14:tracePt t="158719" x="7716838" y="1666875"/>
          <p14:tracePt t="158726" x="7700963" y="1674813"/>
          <p14:tracePt t="158733" x="7685088" y="1682750"/>
          <p14:tracePt t="158741" x="7669213" y="1690688"/>
          <p14:tracePt t="158748" x="7653338" y="1706563"/>
          <p14:tracePt t="158756" x="7629525" y="1714500"/>
          <p14:tracePt t="158765" x="7597775" y="1746250"/>
          <p14:tracePt t="158771" x="7581900" y="1754188"/>
          <p14:tracePt t="158779" x="7558088" y="1770063"/>
          <p14:tracePt t="158785" x="7534275" y="1785938"/>
          <p14:tracePt t="158797" x="7510463" y="1801813"/>
          <p14:tracePt t="158801" x="7493000" y="1809750"/>
          <p14:tracePt t="158808" x="7477125" y="1817688"/>
          <p14:tracePt t="158816" x="7469188" y="1825625"/>
          <p14:tracePt t="158824" x="7461250" y="1825625"/>
          <p14:tracePt t="158831" x="7461250" y="1841500"/>
          <p14:tracePt t="158838" x="7445375" y="1841500"/>
          <p14:tracePt t="158846" x="7445375" y="1857375"/>
          <p14:tracePt t="158853" x="7429500" y="1873250"/>
          <p14:tracePt t="158862" x="7421563" y="1881188"/>
          <p14:tracePt t="158872" x="7413625" y="1898650"/>
          <p14:tracePt t="158875" x="7405688" y="1922463"/>
          <p14:tracePt t="158883" x="7397750" y="1938338"/>
          <p14:tracePt t="158890" x="7381875" y="1962150"/>
          <p14:tracePt t="158898" x="7373938" y="1985963"/>
          <p14:tracePt t="158907" x="7373938" y="2001838"/>
          <p14:tracePt t="158914" x="7373938" y="2017713"/>
          <p14:tracePt t="158920" x="7373938" y="2025650"/>
          <p14:tracePt t="158929" x="7373938" y="2033588"/>
          <p14:tracePt t="158935" x="7373938" y="2049463"/>
          <p14:tracePt t="158945" x="7373938" y="2065338"/>
          <p14:tracePt t="158951" x="7381875" y="2073275"/>
          <p14:tracePt t="158958" x="7397750" y="2097088"/>
          <p14:tracePt t="158966" x="7413625" y="2105025"/>
          <p14:tracePt t="158974" x="7421563" y="2112963"/>
          <p14:tracePt t="158983" x="7437438" y="2136775"/>
          <p14:tracePt t="158989" x="7445375" y="2144713"/>
          <p14:tracePt t="158998" x="7461250" y="2160588"/>
          <p14:tracePt t="159003" x="7477125" y="2168525"/>
          <p14:tracePt t="159012" x="7477125" y="2176463"/>
          <p14:tracePt t="159019" x="7485063" y="2176463"/>
          <p14:tracePt t="159034" x="7493000" y="2176463"/>
          <p14:tracePt t="159041" x="7502525" y="2176463"/>
          <p14:tracePt t="159049" x="7510463" y="2176463"/>
          <p14:tracePt t="159064" x="7518400" y="2176463"/>
          <p14:tracePt t="159086" x="7526338" y="2176463"/>
          <p14:tracePt t="159094" x="7534275" y="2176463"/>
          <p14:tracePt t="159101" x="7542213" y="2176463"/>
          <p14:tracePt t="159116" x="7558088" y="2176463"/>
          <p14:tracePt t="159124" x="7581900" y="2176463"/>
          <p14:tracePt t="159132" x="7597775" y="2176463"/>
          <p14:tracePt t="159139" x="7621588" y="2168525"/>
          <p14:tracePt t="159147" x="7637463" y="2160588"/>
          <p14:tracePt t="159154" x="7653338" y="2144713"/>
          <p14:tracePt t="159162" x="7669213" y="2136775"/>
          <p14:tracePt t="159169" x="7693025" y="2128838"/>
          <p14:tracePt t="159178" x="7708900" y="2112963"/>
          <p14:tracePt t="159185" x="7732713" y="2105025"/>
          <p14:tracePt t="159191" x="7756525" y="2081213"/>
          <p14:tracePt t="159199" x="7764463" y="2073275"/>
          <p14:tracePt t="159206" x="7788275" y="2049463"/>
          <p14:tracePt t="159215" x="7804150" y="2041525"/>
          <p14:tracePt t="159221" x="7820025" y="2017713"/>
          <p14:tracePt t="159229" x="7843838" y="1985963"/>
          <p14:tracePt t="159236" x="7851775" y="1970088"/>
          <p14:tracePt t="159245" x="7877175" y="1946275"/>
          <p14:tracePt t="159251" x="7885113" y="1914525"/>
          <p14:tracePt t="159258" x="7893050" y="1898650"/>
          <p14:tracePt t="159266" x="7908925" y="1873250"/>
          <p14:tracePt t="159274" x="7908925" y="1857375"/>
          <p14:tracePt t="159282" x="7924800" y="1833563"/>
          <p14:tracePt t="159288" x="7924800" y="1809750"/>
          <p14:tracePt t="159297" x="7932738" y="1785938"/>
          <p14:tracePt t="159304" x="7940675" y="1762125"/>
          <p14:tracePt t="159312" x="7940675" y="1746250"/>
          <p14:tracePt t="159319" x="7940675" y="1722438"/>
          <p14:tracePt t="159326" x="7940675" y="1698625"/>
          <p14:tracePt t="159333" x="7940675" y="1682750"/>
          <p14:tracePt t="159341" x="7940675" y="1666875"/>
          <p14:tracePt t="159349" x="7940675" y="1651000"/>
          <p14:tracePt t="159356" x="7940675" y="1635125"/>
          <p14:tracePt t="159364" x="7940675" y="1619250"/>
          <p14:tracePt t="159371" x="7940675" y="1603375"/>
          <p14:tracePt t="159379" x="7940675" y="1587500"/>
          <p14:tracePt t="159386" x="7940675" y="1571625"/>
          <p14:tracePt t="159394" x="7940675" y="1563688"/>
          <p14:tracePt t="159401" x="7940675" y="1547813"/>
          <p14:tracePt t="159408" x="7940675" y="1538288"/>
          <p14:tracePt t="159424" x="7940675" y="1530350"/>
          <p14:tracePt t="159454" x="7932738" y="1530350"/>
          <p14:tracePt t="159463" x="7932738" y="1522413"/>
          <p14:tracePt t="159469" x="7924800" y="1522413"/>
          <p14:tracePt t="159478" x="7916863" y="1522413"/>
          <p14:tracePt t="159492" x="7900988" y="1522413"/>
          <p14:tracePt t="159499" x="7885113" y="1522413"/>
          <p14:tracePt t="159506" x="7877175" y="1522413"/>
          <p14:tracePt t="159515" x="7869238" y="1522413"/>
          <p14:tracePt t="159522" x="7843838" y="1522413"/>
          <p14:tracePt t="159530" x="7827963" y="1530350"/>
          <p14:tracePt t="159537" x="7812088" y="1530350"/>
          <p14:tracePt t="159546" x="7788275" y="1530350"/>
          <p14:tracePt t="159552" x="7764463" y="1530350"/>
          <p14:tracePt t="159560" x="7748588" y="1538288"/>
          <p14:tracePt t="159566" x="7732713" y="1547813"/>
          <p14:tracePt t="159574" x="7708900" y="1555750"/>
          <p14:tracePt t="159582" x="7685088" y="1563688"/>
          <p14:tracePt t="159589" x="7677150" y="1579563"/>
          <p14:tracePt t="159598" x="7653338" y="1595438"/>
          <p14:tracePt t="159604" x="7637463" y="1603375"/>
          <p14:tracePt t="159613" x="7621588" y="1619250"/>
          <p14:tracePt t="159620" x="7605713" y="1635125"/>
          <p14:tracePt t="159627" x="7589838" y="1651000"/>
          <p14:tracePt t="159635" x="7573963" y="1666875"/>
          <p14:tracePt t="159641" x="7566025" y="1674813"/>
          <p14:tracePt t="159654" x="7550150" y="1690688"/>
          <p14:tracePt t="159657" x="7542213" y="1706563"/>
          <p14:tracePt t="159666" x="7534275" y="1714500"/>
          <p14:tracePt t="159671" x="7526338" y="1730375"/>
          <p14:tracePt t="159679" x="7526338" y="1738313"/>
          <p14:tracePt t="159686" x="7518400" y="1746250"/>
          <p14:tracePt t="159701" x="7510463" y="1746250"/>
          <p14:tracePt t="159710" x="7510463" y="1754188"/>
          <p14:tracePt t="159732" x="7510463" y="1762125"/>
          <p14:tracePt t="159764" x="7510463" y="1770063"/>
          <p14:tracePt t="159799" x="7510463" y="1778000"/>
          <p14:tracePt t="159950" x="7510463" y="1785938"/>
          <p14:tracePt t="160017" x="7510463" y="1793875"/>
          <p14:tracePt t="160040" x="7510463" y="1801813"/>
          <p14:tracePt t="160087" x="7510463" y="1809750"/>
          <p14:tracePt t="160114" x="7510463" y="1817688"/>
          <p14:tracePt t="160122" x="7502525" y="1817688"/>
          <p14:tracePt t="160130" x="7502525" y="1825625"/>
          <p14:tracePt t="160138" x="7502525" y="1833563"/>
          <p14:tracePt t="160166" x="7502525" y="1841500"/>
          <p14:tracePt t="160185" x="7502525" y="1849438"/>
          <p14:tracePt t="160197" x="7502525" y="1857375"/>
          <p14:tracePt t="160213" x="7493000" y="1865313"/>
          <p14:tracePt t="160229" x="7493000" y="1873250"/>
          <p14:tracePt t="160235" x="7493000" y="1881188"/>
          <p14:tracePt t="160242" x="7493000" y="1890713"/>
          <p14:tracePt t="160251" x="7493000" y="1898650"/>
          <p14:tracePt t="160296" x="7493000" y="1906588"/>
          <p14:tracePt t="161102" x="7485063" y="1906588"/>
          <p14:tracePt t="161110" x="7421563" y="1914525"/>
          <p14:tracePt t="161118" x="7334250" y="1930400"/>
          <p14:tracePt t="161126" x="7151688" y="1954213"/>
          <p14:tracePt t="161133" x="6951663" y="1970088"/>
          <p14:tracePt t="161141" x="6664325" y="1978025"/>
          <p14:tracePt t="161148" x="6313488" y="2009775"/>
          <p14:tracePt t="161156" x="5891213" y="2057400"/>
          <p14:tracePt t="161163" x="5476875" y="2120900"/>
          <p14:tracePt t="161172" x="5070475" y="2176463"/>
          <p14:tracePt t="161178" x="4672013" y="2224088"/>
          <p14:tracePt t="161186" x="4305300" y="2257425"/>
          <p14:tracePt t="161193" x="3898900" y="2336800"/>
          <p14:tracePt t="161201" x="3540125" y="2392363"/>
          <p14:tracePt t="161208" x="3221038" y="2447925"/>
          <p14:tracePt t="161216" x="2925763" y="2503488"/>
          <p14:tracePt t="161224" x="2678113" y="2535238"/>
          <p14:tracePt t="161231" x="2487613" y="2566988"/>
          <p14:tracePt t="161239" x="2343150" y="2600325"/>
          <p14:tracePt t="161245" x="2239963" y="2608263"/>
          <p14:tracePt t="161253" x="2152650" y="2616200"/>
          <p14:tracePt t="161260" x="2073275" y="2624138"/>
          <p14:tracePt t="161268" x="2008188" y="2632075"/>
          <p14:tracePt t="161276" x="1968500" y="2640013"/>
          <p14:tracePt t="161283" x="1905000" y="2640013"/>
          <p14:tracePt t="161291" x="1849438" y="2647950"/>
          <p14:tracePt t="161298" x="1785938" y="2647950"/>
          <p14:tracePt t="161307" x="1730375" y="2655888"/>
          <p14:tracePt t="161313" x="1666875" y="2655888"/>
          <p14:tracePt t="161322" x="1601788" y="2655888"/>
          <p14:tracePt t="161328" x="1538288" y="2655888"/>
          <p14:tracePt t="161336" x="1466850" y="2647950"/>
          <p14:tracePt t="161343" x="1403350" y="2640013"/>
          <p14:tracePt t="161351" x="1339850" y="2608263"/>
          <p14:tracePt t="161359" x="1284288" y="2592388"/>
          <p14:tracePt t="161366" x="1219200" y="2584450"/>
          <p14:tracePt t="161374" x="1171575" y="2576513"/>
          <p14:tracePt t="161381" x="1123950" y="2566988"/>
          <p14:tracePt t="161389" x="1092200" y="2566988"/>
          <p14:tracePt t="161396" x="1068388" y="2559050"/>
          <p14:tracePt t="161404" x="1044575" y="2559050"/>
          <p14:tracePt t="161411" x="1036638" y="2559050"/>
          <p14:tracePt t="161418" x="1028700" y="2559050"/>
          <p14:tracePt t="161457" x="1028700" y="2551113"/>
          <p14:tracePt t="161471" x="1036638" y="2535238"/>
          <p14:tracePt t="161478" x="1044575" y="2503488"/>
          <p14:tracePt t="161486" x="1068388" y="2479675"/>
          <p14:tracePt t="161493" x="1076325" y="2463800"/>
          <p14:tracePt t="161501" x="1100138" y="2424113"/>
          <p14:tracePt t="161508" x="1123950" y="2392363"/>
          <p14:tracePt t="161516" x="1163638" y="2352675"/>
          <p14:tracePt t="161524" x="1211263" y="2289175"/>
          <p14:tracePt t="161531" x="1258888" y="2233613"/>
          <p14:tracePt t="161539" x="1323975" y="2184400"/>
          <p14:tracePt t="161547" x="1371600" y="2136775"/>
          <p14:tracePt t="161554" x="1419225" y="2105025"/>
          <p14:tracePt t="161561" x="1466850" y="2073275"/>
          <p14:tracePt t="161568" x="1490663" y="2065338"/>
          <p14:tracePt t="161575" x="1506538" y="2049463"/>
          <p14:tracePt t="161584" x="1530350" y="2049463"/>
          <p14:tracePt t="161592" x="1538288" y="2049463"/>
          <p14:tracePt t="161598" x="1554163" y="2049463"/>
          <p14:tracePt t="161606" x="1570038" y="2041525"/>
          <p14:tracePt t="161613" x="1585913" y="2041525"/>
          <p14:tracePt t="161623" x="1601788" y="2041525"/>
          <p14:tracePt t="161636" x="1609725" y="2033588"/>
          <p14:tracePt t="161644" x="1625600" y="2033588"/>
          <p14:tracePt t="161651" x="1641475" y="2033588"/>
          <p14:tracePt t="161658" x="1658938" y="2033588"/>
          <p14:tracePt t="161667" x="1674813" y="2033588"/>
          <p14:tracePt t="161674" x="1690688" y="2033588"/>
          <p14:tracePt t="161681" x="1714500" y="2025650"/>
          <p14:tracePt t="161689" x="1730375" y="2025650"/>
          <p14:tracePt t="161696" x="1746250" y="2025650"/>
          <p14:tracePt t="161705" x="1762125" y="2025650"/>
          <p14:tracePt t="161711" x="1785938" y="2017713"/>
          <p14:tracePt t="161718" x="1809750" y="2017713"/>
          <p14:tracePt t="161726" x="1833563" y="2009775"/>
          <p14:tracePt t="161733" x="1857375" y="2001838"/>
          <p14:tracePt t="161745" x="1897063" y="1993900"/>
          <p14:tracePt t="161748" x="1920875" y="1978025"/>
          <p14:tracePt t="161756" x="1944688" y="1962150"/>
          <p14:tracePt t="161764" x="1968500" y="1954213"/>
          <p14:tracePt t="161773" x="1984375" y="1938338"/>
          <p14:tracePt t="161779" x="2000250" y="1922463"/>
          <p14:tracePt t="161786" x="2017713" y="1914525"/>
          <p14:tracePt t="161794" x="2025650" y="1890713"/>
          <p14:tracePt t="161801" x="2041525" y="1873250"/>
          <p14:tracePt t="161808" x="2057400" y="1849438"/>
          <p14:tracePt t="161817" x="2065338" y="1825625"/>
          <p14:tracePt t="161824" x="2073275" y="1801813"/>
          <p14:tracePt t="161831" x="2073275" y="1778000"/>
          <p14:tracePt t="161839" x="2073275" y="1762125"/>
          <p14:tracePt t="161846" x="2073275" y="1746250"/>
          <p14:tracePt t="161856" x="2073275" y="1722438"/>
          <p14:tracePt t="161861" x="2073275" y="1706563"/>
          <p14:tracePt t="161868" x="2073275" y="1690688"/>
          <p14:tracePt t="161875" x="2073275" y="1682750"/>
          <p14:tracePt t="161884" x="2073275" y="1674813"/>
          <p14:tracePt t="161893" x="2073275" y="1666875"/>
          <p14:tracePt t="161899" x="2073275" y="1658938"/>
          <p14:tracePt t="161908" x="2073275" y="1651000"/>
          <p14:tracePt t="161914" x="2073275" y="1643063"/>
          <p14:tracePt t="161931" x="2073275" y="1635125"/>
          <p14:tracePt t="161943" x="2073275" y="1627188"/>
          <p14:tracePt t="161951" x="2073275" y="1619250"/>
          <p14:tracePt t="161958" x="2073275" y="1611313"/>
          <p14:tracePt t="161968" x="2073275" y="1603375"/>
          <p14:tracePt t="161975" x="2073275" y="1595438"/>
          <p14:tracePt t="161981" x="2073275" y="1587500"/>
          <p14:tracePt t="161989" x="2073275" y="1571625"/>
          <p14:tracePt t="161996" x="2065338" y="1563688"/>
          <p14:tracePt t="162004" x="2057400" y="1547813"/>
          <p14:tracePt t="162012" x="2049463" y="1547813"/>
          <p14:tracePt t="162018" x="2049463" y="1538288"/>
          <p14:tracePt t="162026" x="2041525" y="1538288"/>
          <p14:tracePt t="162034" x="2033588" y="1530350"/>
          <p14:tracePt t="162043" x="2025650" y="1530350"/>
          <p14:tracePt t="162049" x="2008188" y="1530350"/>
          <p14:tracePt t="162064" x="1992313" y="1530350"/>
          <p14:tracePt t="162073" x="1976438" y="1530350"/>
          <p14:tracePt t="162078" x="1960563" y="1530350"/>
          <p14:tracePt t="162086" x="1936750" y="1530350"/>
          <p14:tracePt t="162093" x="1920875" y="1538288"/>
          <p14:tracePt t="162101" x="1905000" y="1538288"/>
          <p14:tracePt t="162109" x="1889125" y="1555750"/>
          <p14:tracePt t="162118" x="1865313" y="1563688"/>
          <p14:tracePt t="162124" x="1833563" y="1571625"/>
          <p14:tracePt t="162131" x="1825625" y="1587500"/>
          <p14:tracePt t="162139" x="1793875" y="1595438"/>
          <p14:tracePt t="162146" x="1762125" y="1611313"/>
          <p14:tracePt t="162154" x="1738313" y="1627188"/>
          <p14:tracePt t="162161" x="1706563" y="1635125"/>
          <p14:tracePt t="162168" x="1682750" y="1643063"/>
          <p14:tracePt t="162176" x="1674813" y="1651000"/>
          <p14:tracePt t="162183" x="1658938" y="1658938"/>
          <p14:tracePt t="162193" x="1641475" y="1666875"/>
          <p14:tracePt t="162199" x="1633538" y="1682750"/>
          <p14:tracePt t="162207" x="1625600" y="1690688"/>
          <p14:tracePt t="162213" x="1609725" y="1698625"/>
          <p14:tracePt t="162222" x="1601788" y="1714500"/>
          <p14:tracePt t="162229" x="1585913" y="1730375"/>
          <p14:tracePt t="162237" x="1577975" y="1746250"/>
          <p14:tracePt t="162246" x="1570038" y="1762125"/>
          <p14:tracePt t="162251" x="1562100" y="1778000"/>
          <p14:tracePt t="162259" x="1562100" y="1785938"/>
          <p14:tracePt t="162266" x="1562100" y="1793875"/>
          <p14:tracePt t="162275" x="1562100" y="1817688"/>
          <p14:tracePt t="162281" x="1562100" y="1825625"/>
          <p14:tracePt t="162289" x="1562100" y="1841500"/>
          <p14:tracePt t="162296" x="1562100" y="1865313"/>
          <p14:tracePt t="162307" x="1562100" y="1881188"/>
          <p14:tracePt t="162311" x="1562100" y="1906588"/>
          <p14:tracePt t="162318" x="1562100" y="1938338"/>
          <p14:tracePt t="162326" x="1562100" y="1954213"/>
          <p14:tracePt t="162334" x="1570038" y="1978025"/>
          <p14:tracePt t="162342" x="1577975" y="2001838"/>
          <p14:tracePt t="162348" x="1593850" y="2017713"/>
          <p14:tracePt t="162357" x="1601788" y="2025650"/>
          <p14:tracePt t="162364" x="1617663" y="2041525"/>
          <p14:tracePt t="162372" x="1625600" y="2049463"/>
          <p14:tracePt t="162378" x="1641475" y="2057400"/>
          <p14:tracePt t="162394" x="1651000" y="2065338"/>
          <p14:tracePt t="162408" x="1658938" y="2065338"/>
          <p14:tracePt t="162424" x="1666875" y="2073275"/>
          <p14:tracePt t="162438" x="1674813" y="2073275"/>
          <p14:tracePt t="162446" x="1682750" y="2073275"/>
          <p14:tracePt t="162462" x="1690688" y="2073275"/>
          <p14:tracePt t="162476" x="1698625" y="2073275"/>
          <p14:tracePt t="162484" x="1706563" y="2073275"/>
          <p14:tracePt t="162494" x="1722438" y="2065338"/>
          <p14:tracePt t="162499" x="1730375" y="2057400"/>
          <p14:tracePt t="162507" x="1754188" y="2049463"/>
          <p14:tracePt t="162514" x="1770063" y="2033588"/>
          <p14:tracePt t="162522" x="1785938" y="2025650"/>
          <p14:tracePt t="162528" x="1809750" y="2001838"/>
          <p14:tracePt t="162536" x="1825625" y="1985963"/>
          <p14:tracePt t="162543" x="1857375" y="1970088"/>
          <p14:tracePt t="162551" x="1873250" y="1954213"/>
          <p14:tracePt t="162559" x="1905000" y="1930400"/>
          <p14:tracePt t="162566" x="1905000" y="1922463"/>
          <p14:tracePt t="162920" x="1912938" y="1922463"/>
          <p14:tracePt t="162930" x="1936750" y="1930400"/>
          <p14:tracePt t="162939" x="1952625" y="1938338"/>
          <p14:tracePt t="162950" x="2049463" y="1962150"/>
          <p14:tracePt t="162960" x="2120900" y="1962150"/>
          <p14:tracePt t="162966" x="2192338" y="1970088"/>
          <p14:tracePt t="162975" x="2255838" y="1978025"/>
          <p14:tracePt t="162981" x="2366963" y="1978025"/>
          <p14:tracePt t="162988" x="2487613" y="1978025"/>
          <p14:tracePt t="162996" x="2614613" y="1978025"/>
          <p14:tracePt t="163001" x="2767013" y="1978025"/>
          <p14:tracePt t="163010" x="2917825" y="1978025"/>
          <p14:tracePt t="163016" x="3021013" y="1978025"/>
          <p14:tracePt t="163024" x="3189288" y="1970088"/>
          <p14:tracePt t="163031" x="3387725" y="1970088"/>
          <p14:tracePt t="163040" x="3603625" y="1970088"/>
          <p14:tracePt t="163047" x="3817938" y="1970088"/>
          <p14:tracePt t="163054" x="4033838" y="1970088"/>
          <p14:tracePt t="163061" x="4168775" y="1970088"/>
          <p14:tracePt t="163069" x="4384675" y="1970088"/>
          <p14:tracePt t="163077" x="4559300" y="1970088"/>
          <p14:tracePt t="163085" x="4711700" y="1970088"/>
          <p14:tracePt t="163092" x="4862513" y="1970088"/>
          <p14:tracePt t="163101" x="4999038" y="1970088"/>
          <p14:tracePt t="163111" x="5110163" y="1970088"/>
          <p14:tracePt t="163113" x="5189538" y="1970088"/>
          <p14:tracePt t="163122" x="5284788" y="1970088"/>
          <p14:tracePt t="163128" x="5365750" y="1970088"/>
          <p14:tracePt t="163136" x="5453063" y="1970088"/>
          <p14:tracePt t="163143" x="5532438" y="1970088"/>
          <p14:tracePt t="163151" x="5611813" y="1970088"/>
          <p14:tracePt t="163160" x="5684838" y="1970088"/>
          <p14:tracePt t="163166" x="5740400" y="1970088"/>
          <p14:tracePt t="163174" x="5811838" y="1978025"/>
          <p14:tracePt t="163181" x="5867400" y="1993900"/>
          <p14:tracePt t="163189" x="5938838" y="2001838"/>
          <p14:tracePt t="163197" x="5994400" y="2009775"/>
          <p14:tracePt t="163204" x="6043613" y="2017713"/>
          <p14:tracePt t="163212" x="6083300" y="2017713"/>
          <p14:tracePt t="163219" x="6122988" y="2025650"/>
          <p14:tracePt t="163227" x="6170613" y="2033588"/>
          <p14:tracePt t="163235" x="6210300" y="2041525"/>
          <p14:tracePt t="163243" x="6265863" y="2049463"/>
          <p14:tracePt t="163249" x="6297613" y="2049463"/>
          <p14:tracePt t="163257" x="6313488" y="2049463"/>
          <p14:tracePt t="163263" x="6361113" y="2049463"/>
          <p14:tracePt t="163276" x="6402388" y="2049463"/>
          <p14:tracePt t="163279" x="6442075" y="2049463"/>
          <p14:tracePt t="163286" x="6489700" y="2049463"/>
          <p14:tracePt t="163294" x="6545263" y="2049463"/>
          <p14:tracePt t="163302" x="6584950" y="2041525"/>
          <p14:tracePt t="163311" x="6608763" y="2033588"/>
          <p14:tracePt t="163317" x="6648450" y="2033588"/>
          <p14:tracePt t="163324" x="6680200" y="2025650"/>
          <p14:tracePt t="163332" x="6704013" y="2009775"/>
          <p14:tracePt t="163340" x="6727825" y="2001838"/>
          <p14:tracePt t="163347" x="6751638" y="2001838"/>
          <p14:tracePt t="163354" x="6759575" y="2001838"/>
          <p14:tracePt t="163361" x="6769100" y="1993900"/>
          <p14:tracePt t="163368" x="6792913" y="1978025"/>
          <p14:tracePt t="163376" x="6808788" y="1978025"/>
          <p14:tracePt t="163385" x="6832600" y="1978025"/>
          <p14:tracePt t="163393" x="6840538" y="1970088"/>
          <p14:tracePt t="163399" x="6872288" y="1962150"/>
          <p14:tracePt t="163407" x="6911975" y="1954213"/>
          <p14:tracePt t="163414" x="6951663" y="1946275"/>
          <p14:tracePt t="163425" x="6999288" y="1946275"/>
          <p14:tracePt t="163429" x="7046913" y="1946275"/>
          <p14:tracePt t="163436" x="7102475" y="1946275"/>
          <p14:tracePt t="163444" x="7159625" y="1946275"/>
          <p14:tracePt t="163451" x="7199313" y="1946275"/>
          <p14:tracePt t="163461" x="7262813" y="1946275"/>
          <p14:tracePt t="163466" x="7310438" y="1946275"/>
          <p14:tracePt t="163475" x="7373938" y="1938338"/>
          <p14:tracePt t="163481" x="7445375" y="1930400"/>
          <p14:tracePt t="163490" x="7477125" y="1930400"/>
          <p14:tracePt t="163497" x="7502525" y="1930400"/>
          <p14:tracePt t="163504" x="7510463" y="1930400"/>
          <p14:tracePt t="163519" x="7518400" y="1930400"/>
          <p14:tracePt t="163527" x="7518400" y="1922463"/>
          <p14:tracePt t="163641" x="7518400" y="1930400"/>
          <p14:tracePt t="163650" x="7526338" y="1946275"/>
          <p14:tracePt t="163655" x="7526338" y="1954213"/>
          <p14:tracePt t="163662" x="7534275" y="1978025"/>
          <p14:tracePt t="163671" x="7550150" y="2001838"/>
          <p14:tracePt t="163678" x="7558088" y="2025650"/>
          <p14:tracePt t="163685" x="7566025" y="2041525"/>
          <p14:tracePt t="163692" x="7581900" y="2057400"/>
          <p14:tracePt t="163699" x="7589838" y="2073275"/>
          <p14:tracePt t="163709" x="7597775" y="2081213"/>
          <p14:tracePt t="163715" x="7613650" y="2097088"/>
          <p14:tracePt t="163723" x="7621588" y="2112963"/>
          <p14:tracePt t="163730" x="7637463" y="2120900"/>
          <p14:tracePt t="163747" x="7653338" y="2128838"/>
          <p14:tracePt t="163752" x="7653338" y="2136775"/>
          <p14:tracePt t="163782" x="7661275" y="2136775"/>
          <p14:tracePt t="163850" x="7669213" y="2136775"/>
          <p14:tracePt t="163857" x="7677150" y="2136775"/>
          <p14:tracePt t="163865" x="7685088" y="2136775"/>
          <p14:tracePt t="163879" x="7700963" y="2136775"/>
          <p14:tracePt t="163888" x="7708900" y="2136775"/>
          <p14:tracePt t="163895" x="7732713" y="2136775"/>
          <p14:tracePt t="163912" x="7748588" y="2136775"/>
          <p14:tracePt t="163918" x="7756525" y="2128838"/>
          <p14:tracePt t="163924" x="7772400" y="2120900"/>
          <p14:tracePt t="163932" x="7780338" y="2120900"/>
          <p14:tracePt t="163942" x="7788275" y="2120900"/>
          <p14:tracePt t="163949" x="7796213" y="2112963"/>
          <p14:tracePt t="163962" x="7812088" y="2112963"/>
          <p14:tracePt t="163970" x="7812088" y="2105025"/>
          <p14:tracePt t="163979" x="7820025" y="2105025"/>
          <p14:tracePt t="163985" x="7820025" y="2097088"/>
          <p14:tracePt t="164014" x="7827963" y="2097088"/>
          <p14:tracePt t="164023" x="7827963" y="2089150"/>
          <p14:tracePt t="164375" x="7827963" y="2097088"/>
          <p14:tracePt t="164382" x="7820025" y="2105025"/>
          <p14:tracePt t="164397" x="7812088" y="2105025"/>
          <p14:tracePt t="164405" x="7812088" y="2112963"/>
          <p14:tracePt t="164412" x="7812088" y="2120900"/>
          <p14:tracePt t="164427" x="7804150" y="2128838"/>
          <p14:tracePt t="164436" x="7804150" y="2136775"/>
          <p14:tracePt t="164442" x="7796213" y="2136775"/>
          <p14:tracePt t="164451" x="7796213" y="2144713"/>
          <p14:tracePt t="164479" x="7796213" y="2152650"/>
          <p14:tracePt t="164488" x="7788275" y="2152650"/>
          <p14:tracePt t="164495" x="7788275" y="2160588"/>
          <p14:tracePt t="164509" x="7788275" y="2168525"/>
          <p14:tracePt t="164517" x="7780338" y="2168525"/>
          <p14:tracePt t="164524" x="7780338" y="2184400"/>
          <p14:tracePt t="164532" x="7764463" y="2192338"/>
          <p14:tracePt t="164540" x="7756525" y="2208213"/>
          <p14:tracePt t="164546" x="7740650" y="2233613"/>
          <p14:tracePt t="164555" x="7716838" y="2265363"/>
          <p14:tracePt t="164562" x="7700963" y="2281238"/>
          <p14:tracePt t="164571" x="7669213" y="2320925"/>
          <p14:tracePt t="164577" x="7653338" y="2352675"/>
          <p14:tracePt t="164586" x="7629525" y="2376488"/>
          <p14:tracePt t="164592" x="7613650" y="2392363"/>
          <p14:tracePt t="164601" x="7605713" y="2408238"/>
          <p14:tracePt t="164607" x="7597775" y="2408238"/>
          <p14:tracePt t="164774" x="7597775" y="2400300"/>
          <p14:tracePt t="164807" x="7605713" y="2392363"/>
          <p14:tracePt t="164810" x="7605713" y="2376488"/>
          <p14:tracePt t="164825" x="7613650" y="2368550"/>
          <p14:tracePt t="164901" x="7605713" y="2368550"/>
          <p14:tracePt t="164907" x="7597775" y="2376488"/>
          <p14:tracePt t="164922" x="7581900" y="2392363"/>
          <p14:tracePt t="164924" x="7558088" y="2424113"/>
          <p14:tracePt t="164930" x="7526338" y="2447925"/>
          <p14:tracePt t="164938" x="7502525" y="2471738"/>
          <p14:tracePt t="164945" x="7461250" y="2503488"/>
          <p14:tracePt t="164953" x="7413625" y="2535238"/>
          <p14:tracePt t="164960" x="7373938" y="2559050"/>
          <p14:tracePt t="164970" x="7342188" y="2576513"/>
          <p14:tracePt t="164975" x="7310438" y="2584450"/>
          <p14:tracePt t="164981" x="7302500" y="2592388"/>
          <p14:tracePt t="164988" x="7294563" y="2600325"/>
          <p14:tracePt t="164997" x="7286625" y="2600325"/>
          <p14:tracePt t="165108" x="7278688" y="2600325"/>
          <p14:tracePt t="165130" x="7270750" y="2600325"/>
          <p14:tracePt t="165146" x="7262813" y="2600325"/>
          <p14:tracePt t="165161" x="7254875" y="2600325"/>
          <p14:tracePt t="165587" x="7239000" y="2600325"/>
          <p14:tracePt t="165596" x="7231063" y="2600325"/>
          <p14:tracePt t="165604" x="7223125" y="2600325"/>
          <p14:tracePt t="165610" x="7207250" y="2600325"/>
          <p14:tracePt t="165618" x="7183438" y="2600325"/>
          <p14:tracePt t="165627" x="7159625" y="2600325"/>
          <p14:tracePt t="165633" x="7135813" y="2600325"/>
          <p14:tracePt t="165641" x="7110413" y="2600325"/>
          <p14:tracePt t="165648" x="7086600" y="2600325"/>
          <p14:tracePt t="165655" x="7070725" y="2600325"/>
          <p14:tracePt t="165663" x="7062788" y="2600325"/>
          <p14:tracePt t="165670" x="7038975" y="2600325"/>
          <p14:tracePt t="165679" x="7031038" y="2600325"/>
          <p14:tracePt t="165685" x="7015163" y="2600325"/>
          <p14:tracePt t="165694" x="6991350" y="2584450"/>
          <p14:tracePt t="165701" x="6983413" y="2584450"/>
          <p14:tracePt t="165709" x="6975475" y="2584450"/>
          <p14:tracePt t="165715" x="6967538" y="2584450"/>
          <p14:tracePt t="165851" x="6975475" y="2584450"/>
          <p14:tracePt t="165866" x="6991350" y="2584450"/>
          <p14:tracePt t="165881" x="6999288" y="2584450"/>
          <p14:tracePt t="165888" x="7015163" y="2584450"/>
          <p14:tracePt t="165896" x="7038975" y="2584450"/>
          <p14:tracePt t="165904" x="7062788" y="2584450"/>
          <p14:tracePt t="165912" x="7078663" y="2584450"/>
          <p14:tracePt t="165918" x="7094538" y="2584450"/>
          <p14:tracePt t="165927" x="7118350" y="2584450"/>
          <p14:tracePt t="165934" x="7143750" y="2584450"/>
          <p14:tracePt t="165941" x="7167563" y="2584450"/>
          <p14:tracePt t="165948" x="7175500" y="2584450"/>
          <p14:tracePt t="165956" x="7191375" y="2584450"/>
          <p14:tracePt t="165963" x="7207250" y="2584450"/>
          <p14:tracePt t="165979" x="7215188" y="2584450"/>
          <p14:tracePt t="169491" x="7215188" y="2576513"/>
          <p14:tracePt t="169533" x="7215188" y="2566988"/>
          <p14:tracePt t="169541" x="7215188" y="2559050"/>
          <p14:tracePt t="169549" x="7215188" y="2551113"/>
          <p14:tracePt t="169556" x="7215188" y="2543175"/>
          <p14:tracePt t="169572" x="7215188" y="2527300"/>
          <p14:tracePt t="169579" x="7215188" y="2519363"/>
          <p14:tracePt t="169586" x="7207250" y="2511425"/>
          <p14:tracePt t="169593" x="7199313" y="2495550"/>
          <p14:tracePt t="169601" x="7191375" y="2495550"/>
          <p14:tracePt t="169608" x="7191375" y="2479675"/>
          <p14:tracePt t="169618" x="7183438" y="2463800"/>
          <p14:tracePt t="169623" x="7175500" y="2439988"/>
          <p14:tracePt t="169632" x="7175500" y="2424113"/>
          <p14:tracePt t="170087" x="7183438" y="2424113"/>
          <p14:tracePt t="170110" x="7191375" y="2424113"/>
          <p14:tracePt t="170126" x="7199313" y="2424113"/>
          <p14:tracePt t="170133" x="7207250" y="2424113"/>
          <p14:tracePt t="170141" x="7223125" y="2424113"/>
          <p14:tracePt t="170149" x="7231063" y="2424113"/>
          <p14:tracePt t="170156" x="7239000" y="2424113"/>
          <p14:tracePt t="170164" x="7246938" y="2424113"/>
          <p14:tracePt t="170172" x="7262813" y="2416175"/>
          <p14:tracePt t="170180" x="7270750" y="2416175"/>
          <p14:tracePt t="170186" x="7278688" y="2416175"/>
          <p14:tracePt t="170193" x="7294563" y="2416175"/>
          <p14:tracePt t="170201" x="7302500" y="2416175"/>
          <p14:tracePt t="170208" x="7310438" y="2416175"/>
          <p14:tracePt t="170216" x="7326313" y="2416175"/>
          <p14:tracePt t="170223" x="7342188" y="2408238"/>
          <p14:tracePt t="170231" x="7350125" y="2408238"/>
          <p14:tracePt t="170238" x="7358063" y="2408238"/>
          <p14:tracePt t="170247" x="7373938" y="2400300"/>
          <p14:tracePt t="170253" x="7389813" y="2400300"/>
          <p14:tracePt t="170262" x="7397750" y="2400300"/>
          <p14:tracePt t="170268" x="7413625" y="2400300"/>
          <p14:tracePt t="170276" x="7421563" y="2400300"/>
          <p14:tracePt t="170283" x="7429500" y="2400300"/>
          <p14:tracePt t="170291" x="7437438" y="2400300"/>
          <p14:tracePt t="170299" x="7453313" y="2392363"/>
          <p14:tracePt t="170306" x="7461250" y="2392363"/>
          <p14:tracePt t="170314" x="7477125" y="2384425"/>
          <p14:tracePt t="170321" x="7493000" y="2384425"/>
          <p14:tracePt t="170328" x="7510463" y="2384425"/>
          <p14:tracePt t="170336" x="7518400" y="2384425"/>
          <p14:tracePt t="170351" x="7534275" y="2384425"/>
          <p14:tracePt t="170359" x="7550150" y="2384425"/>
          <p14:tracePt t="170366" x="7558088" y="2384425"/>
          <p14:tracePt t="170374" x="7566025" y="2384425"/>
          <p14:tracePt t="170381" x="7573963" y="2384425"/>
          <p14:tracePt t="170388" x="7589838" y="2384425"/>
          <p14:tracePt t="170396" x="7597775" y="2384425"/>
          <p14:tracePt t="170403" x="7605713" y="2384425"/>
          <p14:tracePt t="170412" x="7621588" y="2376488"/>
          <p14:tracePt t="170418" x="7645400" y="2376488"/>
          <p14:tracePt t="170426" x="7653338" y="2376488"/>
          <p14:tracePt t="170433" x="7661275" y="2376488"/>
          <p14:tracePt t="170441" x="7669213" y="2376488"/>
          <p14:tracePt t="170448" x="7685088" y="2376488"/>
          <p14:tracePt t="170456" x="7700963" y="2376488"/>
          <p14:tracePt t="170471" x="7716838" y="2368550"/>
          <p14:tracePt t="170480" x="7724775" y="2368550"/>
          <p14:tracePt t="170486" x="7732713" y="2368550"/>
          <p14:tracePt t="170501" x="7740650" y="2368550"/>
          <p14:tracePt t="170531" x="7748588" y="2368550"/>
          <p14:tracePt t="170569" x="7756525" y="2368550"/>
          <p14:tracePt t="170577" x="7764463" y="2368550"/>
          <p14:tracePt t="170592" x="7772400" y="2368550"/>
          <p14:tracePt t="170602" x="7780338" y="2368550"/>
          <p14:tracePt t="170615" x="7796213" y="2368550"/>
          <p14:tracePt t="170623" x="7804150" y="2368550"/>
          <p14:tracePt t="170630" x="7820025" y="2368550"/>
          <p14:tracePt t="170637" x="7827963" y="2368550"/>
          <p14:tracePt t="170647" x="7843838" y="2368550"/>
          <p14:tracePt t="170652" x="7851775" y="2368550"/>
          <p14:tracePt t="170660" x="7859713" y="2368550"/>
          <p14:tracePt t="170667" x="7877175" y="2368550"/>
          <p14:tracePt t="170674" x="7893050" y="2360613"/>
          <p14:tracePt t="170683" x="7916863" y="2360613"/>
          <p14:tracePt t="170689" x="7940675" y="2360613"/>
          <p14:tracePt t="170699" x="7956550" y="2352675"/>
          <p14:tracePt t="170704" x="7972425" y="2352675"/>
          <p14:tracePt t="170714" x="7988300" y="2352675"/>
          <p14:tracePt t="170719" x="8012113" y="2344738"/>
          <p14:tracePt t="170727" x="8035925" y="2336800"/>
          <p14:tracePt t="170736" x="8051800" y="2328863"/>
          <p14:tracePt t="170742" x="8075613" y="2328863"/>
          <p14:tracePt t="170751" x="8091488" y="2320925"/>
          <p14:tracePt t="170756" x="8123238" y="2312988"/>
          <p14:tracePt t="170765" x="8147050" y="2297113"/>
          <p14:tracePt t="170778" x="8162925" y="2297113"/>
          <p14:tracePt t="170787" x="8170863" y="2297113"/>
          <p14:tracePt t="170795" x="8170863" y="2289175"/>
          <p14:tracePt t="170834" x="8178800" y="2289175"/>
          <p14:tracePt t="171037" x="8186738" y="2281238"/>
          <p14:tracePt t="171044" x="8186738" y="2273300"/>
          <p14:tracePt t="171057" x="8194675" y="2273300"/>
          <p14:tracePt t="171081" x="8202613" y="2273300"/>
          <p14:tracePt t="171087" x="8202613" y="2265363"/>
          <p14:tracePt t="171121" x="8210550" y="2257425"/>
          <p14:tracePt t="171133" x="8218488" y="2249488"/>
          <p14:tracePt t="171139" x="8226425" y="2241550"/>
          <p14:tracePt t="171165" x="8235950" y="2233613"/>
          <p14:tracePt t="171177" x="8235950" y="2224088"/>
          <p14:tracePt t="171188" x="8243888" y="2224088"/>
          <p14:tracePt t="172001" x="8243888" y="2216150"/>
          <p14:tracePt t="172054" x="8243888" y="2208213"/>
          <p14:tracePt t="172068" x="8251825" y="2208213"/>
          <p14:tracePt t="172076" x="8251825" y="2200275"/>
          <p14:tracePt t="172084" x="8259763" y="2200275"/>
          <p14:tracePt t="172091" x="8259763" y="2192338"/>
          <p14:tracePt t="172106" x="8267700" y="2176463"/>
          <p14:tracePt t="172121" x="8267700" y="2168525"/>
          <p14:tracePt t="172136" x="8267700" y="2160588"/>
          <p14:tracePt t="172143" x="8275638" y="2152650"/>
          <p14:tracePt t="172151" x="8275638" y="2144713"/>
          <p14:tracePt t="172159" x="8283575" y="2136775"/>
          <p14:tracePt t="172166" x="8283575" y="2128838"/>
          <p14:tracePt t="172174" x="8283575" y="2112963"/>
          <p14:tracePt t="172183" x="8299450" y="2097088"/>
          <p14:tracePt t="172188" x="8307388" y="2073275"/>
          <p14:tracePt t="172196" x="8315325" y="2049463"/>
          <p14:tracePt t="172204" x="8331200" y="2009775"/>
          <p14:tracePt t="172211" x="8355013" y="1962150"/>
          <p14:tracePt t="172218" x="8378825" y="1930400"/>
          <p14:tracePt t="172227" x="8386763" y="1898650"/>
          <p14:tracePt t="172233" x="8410575" y="1849438"/>
          <p14:tracePt t="172241" x="8410575" y="1833563"/>
          <p14:tracePt t="172248" x="8418513" y="1825625"/>
          <p14:tracePt t="172256" x="8426450" y="1817688"/>
          <p14:tracePt t="172264" x="8426450" y="1801813"/>
          <p14:tracePt t="172271" x="8434388" y="1801813"/>
          <p14:tracePt t="172279" x="8434388" y="1785938"/>
          <p14:tracePt t="172286" x="8442325" y="1778000"/>
          <p14:tracePt t="172294" x="8442325" y="1770063"/>
          <p14:tracePt t="172308" x="8442325" y="1762125"/>
          <p14:tracePt t="172368" x="8434388" y="1762125"/>
          <p14:tracePt t="172377" x="8426450" y="1762125"/>
          <p14:tracePt t="172384" x="8418513" y="1762125"/>
          <p14:tracePt t="172391" x="8394700" y="1770063"/>
          <p14:tracePt t="172400" x="8362950" y="1785938"/>
          <p14:tracePt t="172406" x="8339138" y="1801813"/>
          <p14:tracePt t="172417" x="8299450" y="1817688"/>
          <p14:tracePt t="172421" x="8267700" y="1833563"/>
          <p14:tracePt t="172428" x="8226425" y="1857375"/>
          <p14:tracePt t="172436" x="8194675" y="1873250"/>
          <p14:tracePt t="172444" x="8154988" y="1898650"/>
          <p14:tracePt t="172452" x="8131175" y="1906588"/>
          <p14:tracePt t="172458" x="8107363" y="1922463"/>
          <p14:tracePt t="172466" x="8083550" y="1930400"/>
          <p14:tracePt t="172473" x="8059738" y="1946275"/>
          <p14:tracePt t="172481" x="8020050" y="1962150"/>
          <p14:tracePt t="172489" x="8012113" y="1978025"/>
          <p14:tracePt t="172496" x="8004175" y="1978025"/>
          <p14:tracePt t="172503" x="7996238" y="1985963"/>
          <p14:tracePt t="172511" x="7988300" y="1985963"/>
          <p14:tracePt t="172518" x="7988300" y="1993900"/>
          <p14:tracePt t="172541" x="7980363" y="2001838"/>
          <p14:tracePt t="172556" x="7972425" y="2001838"/>
          <p14:tracePt t="172571" x="7964488" y="2009775"/>
          <p14:tracePt t="172578" x="7964488" y="2017713"/>
          <p14:tracePt t="172594" x="7956550" y="2017713"/>
          <p14:tracePt t="172610" x="7948613" y="2017713"/>
          <p14:tracePt t="172670" x="7940675" y="2017713"/>
          <p14:tracePt t="172685" x="7932738" y="2009775"/>
          <p14:tracePt t="172701" x="7916863" y="2009775"/>
          <p14:tracePt t="172718" x="7908925" y="2009775"/>
          <p14:tracePt t="172730" x="7900988" y="2009775"/>
          <p14:tracePt t="172757" x="7893050" y="2009775"/>
          <p14:tracePt t="172767" x="7885113" y="2009775"/>
          <p14:tracePt t="172785" x="7877175" y="2009775"/>
          <p14:tracePt t="172789" x="7869238" y="2009775"/>
          <p14:tracePt t="172798" x="7859713" y="2017713"/>
          <p14:tracePt t="172804" x="7835900" y="2025650"/>
          <p14:tracePt t="172812" x="7827963" y="2033588"/>
          <p14:tracePt t="172819" x="7804150" y="2049463"/>
          <p14:tracePt t="172827" x="7772400" y="2065338"/>
          <p14:tracePt t="172835" x="7748588" y="2089150"/>
          <p14:tracePt t="172842" x="7716838" y="2105025"/>
          <p14:tracePt t="172850" x="7693025" y="2136775"/>
          <p14:tracePt t="172857" x="7669213" y="2152650"/>
          <p14:tracePt t="172868" x="7653338" y="2176463"/>
          <p14:tracePt t="172872" x="7629525" y="2200275"/>
          <p14:tracePt t="172879" x="7597775" y="2241550"/>
          <p14:tracePt t="172887" x="7566025" y="2273300"/>
          <p14:tracePt t="172894" x="7542213" y="2305050"/>
          <p14:tracePt t="172904" x="7526338" y="2336800"/>
          <p14:tracePt t="172909" x="7518400" y="2352675"/>
          <p14:tracePt t="172918" x="7502525" y="2368550"/>
          <p14:tracePt t="172924" x="7502525" y="2376488"/>
          <p14:tracePt t="172985" x="7510463" y="2376488"/>
          <p14:tracePt t="172994" x="7510463" y="2360613"/>
          <p14:tracePt t="172999" x="7526338" y="2344738"/>
          <p14:tracePt t="173007" x="7526338" y="2328863"/>
          <p14:tracePt t="173016" x="7550150" y="2305050"/>
          <p14:tracePt t="173022" x="7566025" y="2265363"/>
          <p14:tracePt t="173030" x="7581900" y="2241550"/>
          <p14:tracePt t="173038" x="7605713" y="2208213"/>
          <p14:tracePt t="173044" x="7621588" y="2184400"/>
          <p14:tracePt t="173057" x="7629525" y="2168525"/>
          <p14:tracePt t="173059" x="7637463" y="2152650"/>
          <p14:tracePt t="173068" x="7645400" y="2144713"/>
          <p14:tracePt t="173074" x="7645400" y="2136775"/>
          <p14:tracePt t="173083" x="7653338" y="2128838"/>
          <p14:tracePt t="173097" x="7653338" y="2120900"/>
          <p14:tracePt t="173127" x="7653338" y="2112963"/>
          <p14:tracePt t="173228" x="7637463" y="2128838"/>
          <p14:tracePt t="173233" x="7629525" y="2144713"/>
          <p14:tracePt t="173240" x="7613650" y="2160588"/>
          <p14:tracePt t="173248" x="7605713" y="2184400"/>
          <p14:tracePt t="173253" x="7589838" y="2216150"/>
          <p14:tracePt t="173261" x="7566025" y="2249488"/>
          <p14:tracePt t="173268" x="7542213" y="2297113"/>
          <p14:tracePt t="173276" x="7526338" y="2344738"/>
          <p14:tracePt t="173284" x="7518400" y="2384425"/>
          <p14:tracePt t="173292" x="7502525" y="2416175"/>
          <p14:tracePt t="173299" x="7485063" y="2439988"/>
          <p14:tracePt t="173307" x="7477125" y="2463800"/>
          <p14:tracePt t="173315" x="7477125" y="2479675"/>
          <p14:tracePt t="173323" x="7477125" y="2487613"/>
          <p14:tracePt t="173329" x="7477125" y="2495550"/>
          <p14:tracePt t="173449" x="7485063" y="2487613"/>
          <p14:tracePt t="173465" x="7493000" y="2479675"/>
          <p14:tracePt t="173471" x="7502525" y="2463800"/>
          <p14:tracePt t="173480" x="7518400" y="2447925"/>
          <p14:tracePt t="173486" x="7526338" y="2439988"/>
          <p14:tracePt t="173496" x="7534275" y="2416175"/>
          <p14:tracePt t="173502" x="7542213" y="2416175"/>
          <p14:tracePt t="173509" x="7550150" y="2400300"/>
          <p14:tracePt t="173518" x="7558088" y="2384425"/>
          <p14:tracePt t="173527" x="7566025" y="2376488"/>
          <p14:tracePt t="173532" x="7566025" y="2360613"/>
          <p14:tracePt t="173539" x="7573963" y="2352675"/>
          <p14:tracePt t="173548" x="7581900" y="2344738"/>
          <p14:tracePt t="173557" x="7581900" y="2328863"/>
          <p14:tracePt t="173562" x="7589838" y="2320925"/>
          <p14:tracePt t="173569" x="7597775" y="2312988"/>
          <p14:tracePt t="173576" x="7597775" y="2305050"/>
          <p14:tracePt t="173592" x="7605713" y="2297113"/>
          <p14:tracePt t="173892" x="7605713" y="2305050"/>
          <p14:tracePt t="173900" x="7589838" y="2320925"/>
          <p14:tracePt t="173908" x="7581900" y="2344738"/>
          <p14:tracePt t="173914" x="7550150" y="2376488"/>
          <p14:tracePt t="173921" x="7526338" y="2400300"/>
          <p14:tracePt t="173929" x="7518400" y="2424113"/>
          <p14:tracePt t="173937" x="7502525" y="2447925"/>
          <p14:tracePt t="173947" x="7493000" y="2455863"/>
          <p14:tracePt t="173952" x="7485063" y="2463800"/>
          <p14:tracePt t="173959" x="7485063" y="2471738"/>
          <p14:tracePt t="173967" x="7477125" y="2471738"/>
          <p14:tracePt t="174104" x="7477125" y="2479675"/>
          <p14:tracePt t="174109" x="7469188" y="2479675"/>
          <p14:tracePt t="174124" x="7469188" y="2487613"/>
          <p14:tracePt t="174133" x="7461250" y="2495550"/>
          <p14:tracePt t="174139" x="7453313" y="2495550"/>
          <p14:tracePt t="174146" x="7445375" y="2503488"/>
          <p14:tracePt t="174155" x="7437438" y="2503488"/>
          <p14:tracePt t="174162" x="7429500" y="2519363"/>
          <p14:tracePt t="174170" x="7413625" y="2519363"/>
          <p14:tracePt t="174176" x="7397750" y="2535238"/>
          <p14:tracePt t="174192" x="7373938" y="2551113"/>
          <p14:tracePt t="174200" x="7358063" y="2559050"/>
          <p14:tracePt t="174207" x="7342188" y="2576513"/>
          <p14:tracePt t="174214" x="7318375" y="2592388"/>
          <p14:tracePt t="174222" x="7294563" y="2608263"/>
          <p14:tracePt t="174229" x="7262813" y="2624138"/>
          <p14:tracePt t="174238" x="7246938" y="2624138"/>
          <p14:tracePt t="174247" x="7239000" y="2640013"/>
          <p14:tracePt t="174251" x="7223125" y="2640013"/>
          <p14:tracePt t="174306" x="7215188" y="2640013"/>
          <p14:tracePt t="174322" x="7199313" y="2640013"/>
          <p14:tracePt t="174328" x="7191375" y="2647950"/>
          <p14:tracePt t="174335" x="7183438" y="2647950"/>
          <p14:tracePt t="174342" x="7175500" y="2647950"/>
          <p14:tracePt t="174351" x="7167563" y="2647950"/>
          <p14:tracePt t="174358" x="7159625" y="2655888"/>
          <p14:tracePt t="174448" x="7151688" y="2655888"/>
          <p14:tracePt t="174462" x="7135813" y="2663825"/>
          <p14:tracePt t="174477" x="7126288" y="2663825"/>
          <p14:tracePt t="174492" x="7118350" y="2663825"/>
          <p14:tracePt t="174506" x="7110413" y="2671763"/>
          <p14:tracePt t="174514" x="7102475" y="2671763"/>
          <p14:tracePt t="174531" x="7094538" y="2671763"/>
          <p14:tracePt t="174537" x="7094538" y="2679700"/>
          <p14:tracePt t="174544" x="7078663" y="2679700"/>
          <p14:tracePt t="174552" x="7062788" y="2687638"/>
          <p14:tracePt t="174568" x="7054850" y="2687638"/>
          <p14:tracePt t="174785" x="7062788" y="2687638"/>
          <p14:tracePt t="174971" x="7070725" y="2687638"/>
          <p14:tracePt t="175001" x="7078663" y="2679700"/>
          <p14:tracePt t="175038" x="7086600" y="2679700"/>
          <p14:tracePt t="175054" x="7086600" y="2671763"/>
          <p14:tracePt t="175076" x="7094538" y="2671763"/>
          <p14:tracePt t="175084" x="7102475" y="2671763"/>
          <p14:tracePt t="175098" x="7110413" y="2671763"/>
          <p14:tracePt t="175115" x="7126288" y="2663825"/>
          <p14:tracePt t="175121" x="7135813" y="2663825"/>
          <p14:tracePt t="175136" x="7151688" y="2663825"/>
          <p14:tracePt t="175144" x="7167563" y="2655888"/>
          <p14:tracePt t="175158" x="7183438" y="2647950"/>
          <p14:tracePt t="175166" x="7191375" y="2647950"/>
          <p14:tracePt t="175174" x="7207250" y="2647950"/>
          <p14:tracePt t="175183" x="7215188" y="2640013"/>
          <p14:tracePt t="175196" x="7223125" y="2632075"/>
          <p14:tracePt t="175204" x="7231063" y="2632075"/>
          <p14:tracePt t="175212" x="7239000" y="2632075"/>
          <p14:tracePt t="175226" x="7246938" y="2632075"/>
          <p14:tracePt t="175354" x="7254875" y="2632075"/>
          <p14:tracePt t="175371" x="7262813" y="2632075"/>
          <p14:tracePt t="175377" x="7270750" y="2632075"/>
          <p14:tracePt t="175392" x="7278688" y="2632075"/>
          <p14:tracePt t="175407" x="7286625" y="2632075"/>
          <p14:tracePt t="175422" x="7294563" y="2632075"/>
          <p14:tracePt t="175433" x="7302500" y="2632075"/>
          <p14:tracePt t="175445" x="7310438" y="2632075"/>
          <p14:tracePt t="175499" x="7318375" y="2632075"/>
          <p14:tracePt t="176515" x="7302500" y="2632075"/>
          <p14:tracePt t="176523" x="7294563" y="2632075"/>
          <p14:tracePt t="176531" x="7270750" y="2632075"/>
          <p14:tracePt t="176539" x="7239000" y="2632075"/>
          <p14:tracePt t="176546" x="7199313" y="2632075"/>
          <p14:tracePt t="176554" x="7135813" y="2632075"/>
          <p14:tracePt t="176561" x="7078663" y="2632075"/>
          <p14:tracePt t="176568" x="6991350" y="2640013"/>
          <p14:tracePt t="176576" x="6888163" y="2640013"/>
          <p14:tracePt t="176584" x="6784975" y="2647950"/>
          <p14:tracePt t="176591" x="6648450" y="2655888"/>
          <p14:tracePt t="176598" x="6529388" y="2679700"/>
          <p14:tracePt t="176607" x="6434138" y="2687638"/>
          <p14:tracePt t="176614" x="6297613" y="2703513"/>
          <p14:tracePt t="176621" x="6186488" y="2719388"/>
          <p14:tracePt t="176628" x="6083300" y="2727325"/>
          <p14:tracePt t="176636" x="5986463" y="2735263"/>
          <p14:tracePt t="176643" x="5899150" y="2751138"/>
          <p14:tracePt t="176651" x="5835650" y="2759075"/>
          <p14:tracePt t="176660" x="5780088" y="2767013"/>
          <p14:tracePt t="176666" x="5748338" y="2767013"/>
          <p14:tracePt t="176674" x="5724525" y="2767013"/>
          <p14:tracePt t="176682" x="5708650" y="2767013"/>
          <p14:tracePt t="176689" x="5684838" y="2767013"/>
          <p14:tracePt t="176696" x="5667375" y="2767013"/>
          <p14:tracePt t="176704" x="5659438" y="2767013"/>
          <p14:tracePt t="176712" x="5643563" y="2767013"/>
          <p14:tracePt t="176718" x="5627688" y="2767013"/>
          <p14:tracePt t="176726" x="5619750" y="2767013"/>
          <p14:tracePt t="176734" x="5595938" y="2767013"/>
          <p14:tracePt t="176744" x="5532438" y="2735263"/>
          <p14:tracePt t="176748" x="5492750" y="2727325"/>
          <p14:tracePt t="176757" x="5468938" y="2727325"/>
          <p14:tracePt t="176764" x="5437188" y="2719388"/>
          <p14:tracePt t="176773" x="5405438" y="2703513"/>
          <p14:tracePt t="176778" x="5349875" y="2695575"/>
          <p14:tracePt t="176786" x="5310188" y="2687638"/>
          <p14:tracePt t="176793" x="5253038" y="2671763"/>
          <p14:tracePt t="176801" x="5213350" y="2663825"/>
          <p14:tracePt t="176809" x="5165725" y="2655888"/>
          <p14:tracePt t="176816" x="5118100" y="2647950"/>
          <p14:tracePt t="176823" x="5070475" y="2640013"/>
          <p14:tracePt t="176831" x="5022850" y="2640013"/>
          <p14:tracePt t="176839" x="4959350" y="2632075"/>
          <p14:tracePt t="176846" x="4910138" y="2624138"/>
          <p14:tracePt t="176854" x="4878388" y="2616200"/>
          <p14:tracePt t="176861" x="4854575" y="2616200"/>
          <p14:tracePt t="176869" x="4822825" y="2616200"/>
          <p14:tracePt t="176876" x="4791075" y="2608263"/>
          <p14:tracePt t="176883" x="4751388" y="2608263"/>
          <p14:tracePt t="176892" x="4727575" y="2608263"/>
          <p14:tracePt t="176898" x="4695825" y="2600325"/>
          <p14:tracePt t="176907" x="4672013" y="2600325"/>
          <p14:tracePt t="176914" x="4648200" y="2600325"/>
          <p14:tracePt t="176922" x="4624388" y="2600325"/>
          <p14:tracePt t="176929" x="4600575" y="2600325"/>
          <p14:tracePt t="176936" x="4592638" y="2600325"/>
          <p14:tracePt t="176943" x="4584700" y="2600325"/>
          <p14:tracePt t="176951" x="4567238" y="2600325"/>
          <p14:tracePt t="176967" x="4559300" y="2608263"/>
          <p14:tracePt t="176974" x="4551363" y="2608263"/>
          <p14:tracePt t="176981" x="4535488" y="2616200"/>
          <p14:tracePt t="176989" x="4527550" y="2624138"/>
          <p14:tracePt t="176996" x="4511675" y="2632075"/>
          <p14:tracePt t="177005" x="4503738" y="2632075"/>
          <p14:tracePt t="177011" x="4487863" y="2640013"/>
          <p14:tracePt t="177018" x="4471988" y="2647950"/>
          <p14:tracePt t="177026" x="4448175" y="2655888"/>
          <p14:tracePt t="177033" x="4416425" y="2663825"/>
          <p14:tracePt t="177043" x="4408488" y="2671763"/>
          <p14:tracePt t="177048" x="4400550" y="2671763"/>
          <p14:tracePt t="177610" x="4408488" y="2671763"/>
          <p14:tracePt t="177633" x="4416425" y="2671763"/>
          <p14:tracePt t="177685" x="4424363" y="2671763"/>
          <p14:tracePt t="177702" x="4432300" y="2671763"/>
          <p14:tracePt t="177738" x="4440238" y="2671763"/>
          <p14:tracePt t="177746" x="4448175" y="2671763"/>
          <p14:tracePt t="177769" x="4456113" y="2671763"/>
          <p14:tracePt t="177785" x="4464050" y="2671763"/>
          <p14:tracePt t="177814" x="4471988" y="2671763"/>
          <p14:tracePt t="177836" x="4479925" y="2671763"/>
          <p14:tracePt t="177866" x="4487863" y="2671763"/>
          <p14:tracePt t="177880" x="4495800" y="2671763"/>
          <p14:tracePt t="177895" x="4503738" y="2671763"/>
          <p14:tracePt t="177910" x="4511675" y="2671763"/>
          <p14:tracePt t="177918" x="4519613" y="2671763"/>
          <p14:tracePt t="177926" x="4527550" y="2671763"/>
          <p14:tracePt t="177935" x="4535488" y="2671763"/>
          <p14:tracePt t="177941" x="4543425" y="2671763"/>
          <p14:tracePt t="177948" x="4551363" y="2671763"/>
          <p14:tracePt t="177956" x="4559300" y="2671763"/>
          <p14:tracePt t="177964" x="4567238" y="2671763"/>
          <p14:tracePt t="177971" x="4576763" y="2671763"/>
          <p14:tracePt t="177979" x="4584700" y="2671763"/>
          <p14:tracePt t="177986" x="4592638" y="2671763"/>
          <p14:tracePt t="177994" x="4608513" y="2671763"/>
          <p14:tracePt t="178001" x="4616450" y="2671763"/>
          <p14:tracePt t="178009" x="4632325" y="2671763"/>
          <p14:tracePt t="178016" x="4640263" y="2671763"/>
          <p14:tracePt t="178024" x="4656138" y="2671763"/>
          <p14:tracePt t="178031" x="4672013" y="2671763"/>
          <p14:tracePt t="178038" x="4687888" y="2671763"/>
          <p14:tracePt t="178046" x="4703763" y="2671763"/>
          <p14:tracePt t="178054" x="4719638" y="2671763"/>
          <p14:tracePt t="178061" x="4735513" y="2671763"/>
          <p14:tracePt t="178070" x="4759325" y="2671763"/>
          <p14:tracePt t="178076" x="4775200" y="2671763"/>
          <p14:tracePt t="178084" x="4799013" y="2671763"/>
          <p14:tracePt t="178091" x="4830763" y="2671763"/>
          <p14:tracePt t="178099" x="4846638" y="2671763"/>
          <p14:tracePt t="178106" x="4862513" y="2671763"/>
          <p14:tracePt t="178121" x="4894263" y="2671763"/>
          <p14:tracePt t="178128" x="4910138" y="2663825"/>
          <p14:tracePt t="178137" x="4926013" y="2663825"/>
          <p14:tracePt t="178143" x="4951413" y="2663825"/>
          <p14:tracePt t="178152" x="4959350" y="2663825"/>
          <p14:tracePt t="178158" x="4967288" y="2655888"/>
          <p14:tracePt t="178166" x="4983163" y="2655888"/>
          <p14:tracePt t="178173" x="4991100" y="2655888"/>
          <p14:tracePt t="178188" x="4999038" y="2655888"/>
          <p14:tracePt t="178196" x="5006975" y="2655888"/>
          <p14:tracePt t="178203" x="5014913" y="2655888"/>
          <p14:tracePt t="178219" x="5022850" y="2655888"/>
          <p14:tracePt t="178226" x="5030788" y="2655888"/>
          <p14:tracePt t="178241" x="5038725" y="2655888"/>
          <p14:tracePt t="178249" x="5046663" y="2655888"/>
          <p14:tracePt t="178264" x="5062538" y="2655888"/>
          <p14:tracePt t="178272" x="5078413" y="2655888"/>
          <p14:tracePt t="178287" x="5086350" y="2655888"/>
          <p14:tracePt t="178294" x="5094288" y="2655888"/>
          <p14:tracePt t="178302" x="5102225" y="2655888"/>
          <p14:tracePt t="178309" x="5118100" y="2655888"/>
          <p14:tracePt t="178317" x="5126038" y="2655888"/>
          <p14:tracePt t="178324" x="5133975" y="2655888"/>
          <p14:tracePt t="178331" x="5149850" y="2655888"/>
          <p14:tracePt t="178338" x="5165725" y="2655888"/>
          <p14:tracePt t="178347" x="5173663" y="2655888"/>
          <p14:tracePt t="178354" x="5205413" y="2655888"/>
          <p14:tracePt t="178361" x="5213350" y="2655888"/>
          <p14:tracePt t="178371" x="5229225" y="2655888"/>
          <p14:tracePt t="178376" x="5253038" y="2647950"/>
          <p14:tracePt t="178385" x="5276850" y="2647950"/>
          <p14:tracePt t="178391" x="5300663" y="2647950"/>
          <p14:tracePt t="178399" x="5326063" y="2647950"/>
          <p14:tracePt t="178406" x="5349875" y="2640013"/>
          <p14:tracePt t="178414" x="5365750" y="2640013"/>
          <p14:tracePt t="178423" x="5397500" y="2640013"/>
          <p14:tracePt t="178428" x="5421313" y="2640013"/>
          <p14:tracePt t="178437" x="5437188" y="2640013"/>
          <p14:tracePt t="178445" x="5468938" y="2640013"/>
          <p14:tracePt t="178451" x="5492750" y="2640013"/>
          <p14:tracePt t="178461" x="5516563" y="2640013"/>
          <p14:tracePt t="178467" x="5532438" y="2640013"/>
          <p14:tracePt t="178474" x="5556250" y="2640013"/>
          <p14:tracePt t="178481" x="5580063" y="2640013"/>
          <p14:tracePt t="178489" x="5603875" y="2640013"/>
          <p14:tracePt t="178497" x="5627688" y="2640013"/>
          <p14:tracePt t="178504" x="5651500" y="2640013"/>
          <p14:tracePt t="178512" x="5667375" y="2640013"/>
          <p14:tracePt t="178520" x="5692775" y="2640013"/>
          <p14:tracePt t="178527" x="5708650" y="2640013"/>
          <p14:tracePt t="178535" x="5732463" y="2640013"/>
          <p14:tracePt t="178542" x="5764213" y="2640013"/>
          <p14:tracePt t="178549" x="5788025" y="2640013"/>
          <p14:tracePt t="178556" x="5811838" y="2640013"/>
          <p14:tracePt t="178564" x="5835650" y="2640013"/>
          <p14:tracePt t="178573" x="5875338" y="2640013"/>
          <p14:tracePt t="178579" x="5907088" y="2640013"/>
          <p14:tracePt t="178587" x="5938838" y="2640013"/>
          <p14:tracePt t="178594" x="5986463" y="2640013"/>
          <p14:tracePt t="178603" x="6043613" y="2632075"/>
          <p14:tracePt t="178610" x="6083300" y="2624138"/>
          <p14:tracePt t="178617" x="6122988" y="2624138"/>
          <p14:tracePt t="178623" x="6162675" y="2624138"/>
          <p14:tracePt t="178632" x="6202363" y="2624138"/>
          <p14:tracePt t="178639" x="6265863" y="2624138"/>
          <p14:tracePt t="178649" x="6321425" y="2624138"/>
          <p14:tracePt t="178654" x="6384925" y="2624138"/>
          <p14:tracePt t="178661" x="6418263" y="2624138"/>
          <p14:tracePt t="178670" x="6473825" y="2624138"/>
          <p14:tracePt t="178676" x="6537325" y="2624138"/>
          <p14:tracePt t="178687" x="6577013" y="2624138"/>
          <p14:tracePt t="178691" x="6616700" y="2624138"/>
          <p14:tracePt t="178698" x="6656388" y="2616200"/>
          <p14:tracePt t="178706" x="6680200" y="2616200"/>
          <p14:tracePt t="178714" x="6711950" y="2616200"/>
          <p14:tracePt t="178721" x="6735763" y="2616200"/>
          <p14:tracePt t="178728" x="6769100" y="2616200"/>
          <p14:tracePt t="178737" x="6792913" y="2616200"/>
          <p14:tracePt t="178744" x="6816725" y="2616200"/>
          <p14:tracePt t="178751" x="6848475" y="2616200"/>
          <p14:tracePt t="178760" x="6872288" y="2616200"/>
          <p14:tracePt t="178767" x="6896100" y="2608263"/>
          <p14:tracePt t="178776" x="6919913" y="2608263"/>
          <p14:tracePt t="178781" x="6943725" y="2592388"/>
          <p14:tracePt t="178789" x="6983413" y="2584450"/>
          <p14:tracePt t="178796" x="7007225" y="2584450"/>
          <p14:tracePt t="178806" x="7023100" y="2584450"/>
          <p14:tracePt t="178811" x="7031038" y="2584450"/>
          <p14:tracePt t="178820" x="7046913" y="2576513"/>
          <p14:tracePt t="178826" x="7062788" y="2576513"/>
          <p14:tracePt t="178841" x="7070725" y="2576513"/>
          <p14:tracePt t="178849" x="7070725" y="2566988"/>
          <p14:tracePt t="178949" x="7078663" y="2566988"/>
          <p14:tracePt t="178962" x="7086600" y="2566988"/>
          <p14:tracePt t="178970" x="7094538" y="2566988"/>
          <p14:tracePt t="178986" x="7102475" y="2566988"/>
          <p14:tracePt t="178995" x="7118350" y="2576513"/>
          <p14:tracePt t="179000" x="7126288" y="2576513"/>
          <p14:tracePt t="179007" x="7143750" y="2576513"/>
          <p14:tracePt t="179015" x="7167563" y="2576513"/>
          <p14:tracePt t="179025" x="7175500" y="2584450"/>
          <p14:tracePt t="179029" x="7191375" y="2592388"/>
          <p14:tracePt t="179040" x="7207250" y="2592388"/>
          <p14:tracePt t="179044" x="7223125" y="2592388"/>
          <p14:tracePt t="179052" x="7239000" y="2592388"/>
          <p14:tracePt t="179069" x="7254875" y="2600325"/>
          <p14:tracePt t="179074" x="7262813" y="2600325"/>
          <p14:tracePt t="179083" x="7262813" y="2608263"/>
          <p14:tracePt t="179089" x="7278688" y="2608263"/>
          <p14:tracePt t="179107" x="7286625" y="2608263"/>
          <p14:tracePt t="179120" x="7294563" y="2608263"/>
          <p14:tracePt t="179127" x="7294563" y="2616200"/>
          <p14:tracePt t="179152" x="7302500" y="2616200"/>
          <p14:tracePt t="179165" x="7310438" y="2616200"/>
          <p14:tracePt t="179179" x="7318375" y="2616200"/>
          <p14:tracePt t="179194" x="7326313" y="2624138"/>
          <p14:tracePt t="179209" x="7334250" y="2624138"/>
          <p14:tracePt t="179218" x="7342188" y="2632075"/>
          <p14:tracePt t="179224" x="7350125" y="2632075"/>
          <p14:tracePt t="179233" x="7358063" y="2632075"/>
          <p14:tracePt t="179239" x="7366000" y="2640013"/>
          <p14:tracePt t="179247" x="7373938" y="2640013"/>
          <p14:tracePt t="179255" x="7381875" y="2640013"/>
          <p14:tracePt t="179262" x="7389813" y="2640013"/>
          <p14:tracePt t="179277" x="7397750" y="2640013"/>
          <p14:tracePt t="179301" x="7405688" y="2640013"/>
          <p14:tracePt t="179428" x="7413625" y="2640013"/>
          <p14:tracePt t="179435" x="7421563" y="2647950"/>
          <p14:tracePt t="179464" x="7429500" y="2647950"/>
          <p14:tracePt t="179482" x="7437438" y="2647950"/>
          <p14:tracePt t="179494" x="7469188" y="2663825"/>
          <p14:tracePt t="179503" x="7485063" y="2671763"/>
          <p14:tracePt t="179509" x="7510463" y="2671763"/>
          <p14:tracePt t="179519" x="7534275" y="2679700"/>
          <p14:tracePt t="179524" x="7566025" y="2695575"/>
          <p14:tracePt t="179532" x="7597775" y="2703513"/>
          <p14:tracePt t="179539" x="7629525" y="2711450"/>
          <p14:tracePt t="179547" x="7669213" y="2711450"/>
          <p14:tracePt t="179555" x="7708900" y="2719388"/>
          <p14:tracePt t="179562" x="7740650" y="2719388"/>
          <p14:tracePt t="179571" x="7772400" y="2727325"/>
          <p14:tracePt t="179577" x="7796213" y="2727325"/>
          <p14:tracePt t="179586" x="7827963" y="2735263"/>
          <p14:tracePt t="179592" x="7877175" y="2735263"/>
          <p14:tracePt t="179601" x="7900988" y="2735263"/>
          <p14:tracePt t="179608" x="7916863" y="2735263"/>
          <p14:tracePt t="179615" x="7924800" y="2735263"/>
          <p14:tracePt t="179623" x="7932738" y="2735263"/>
          <p14:tracePt t="180333" x="7940675" y="2735263"/>
          <p14:tracePt t="181622" x="7940675" y="2727325"/>
          <p14:tracePt t="181639" x="7940675" y="2719388"/>
          <p14:tracePt t="181646" x="7948613" y="2719388"/>
          <p14:tracePt t="181654" x="7948613" y="2711450"/>
          <p14:tracePt t="181661" x="7948613" y="2703513"/>
          <p14:tracePt t="181670" x="7956550" y="2687638"/>
          <p14:tracePt t="181676" x="7956550" y="2671763"/>
          <p14:tracePt t="181684" x="7956550" y="2647950"/>
          <p14:tracePt t="181691" x="7956550" y="2624138"/>
          <p14:tracePt t="181698" x="7956550" y="2600325"/>
          <p14:tracePt t="181706" x="7972425" y="2566988"/>
          <p14:tracePt t="181715" x="7980363" y="2543175"/>
          <p14:tracePt t="181721" x="7988300" y="2495550"/>
          <p14:tracePt t="181728" x="8004175" y="2439988"/>
          <p14:tracePt t="181736" x="8020050" y="2392363"/>
          <p14:tracePt t="181747" x="8027988" y="2352675"/>
          <p14:tracePt t="181751" x="8035925" y="2320925"/>
          <p14:tracePt t="181758" x="8035925" y="2273300"/>
          <p14:tracePt t="181767" x="8035925" y="2224088"/>
          <p14:tracePt t="181774" x="8043863" y="2184400"/>
          <p14:tracePt t="181782" x="8051800" y="2136775"/>
          <p14:tracePt t="181788" x="8067675" y="2112963"/>
          <p14:tracePt t="181796" x="8067675" y="2089150"/>
          <p14:tracePt t="181804" x="8075613" y="2073275"/>
          <p14:tracePt t="181811" x="8075613" y="2049463"/>
          <p14:tracePt t="181819" x="8075613" y="2025650"/>
          <p14:tracePt t="181826" x="8075613" y="2009775"/>
          <p14:tracePt t="181833" x="8083550" y="2001838"/>
          <p14:tracePt t="181841" x="8083550" y="1993900"/>
          <p14:tracePt t="181960" x="8083550" y="1985963"/>
          <p14:tracePt t="181968" x="8075613" y="1985963"/>
          <p14:tracePt t="181976" x="8059738" y="1985963"/>
          <p14:tracePt t="181983" x="8043863" y="1985963"/>
          <p14:tracePt t="181991" x="8035925" y="1985963"/>
          <p14:tracePt t="181999" x="8020050" y="1985963"/>
          <p14:tracePt t="182006" x="8012113" y="1985963"/>
          <p14:tracePt t="182014" x="7996238" y="1993900"/>
          <p14:tracePt t="182028" x="7988300" y="1993900"/>
          <p14:tracePt t="182051" x="7980363" y="1993900"/>
          <p14:tracePt t="182058" x="7980363" y="2001838"/>
          <p14:tracePt t="182074" x="7980363" y="2009775"/>
          <p14:tracePt t="182081" x="7972425" y="2017713"/>
          <p14:tracePt t="182096" x="7972425" y="2025650"/>
          <p14:tracePt t="182119" x="7940675" y="2065338"/>
          <p14:tracePt t="182126" x="7932738" y="2081213"/>
          <p14:tracePt t="182133" x="7916863" y="2089150"/>
          <p14:tracePt t="182141" x="7908925" y="2097088"/>
          <p14:tracePt t="182149" x="7900988" y="2105025"/>
          <p14:tracePt t="182156" x="7893050" y="2112963"/>
          <p14:tracePt t="182165" x="7885113" y="2112963"/>
          <p14:tracePt t="182179" x="7877175" y="2112963"/>
          <p14:tracePt t="182186" x="7877175" y="2120900"/>
          <p14:tracePt t="182193" x="7869238" y="2120900"/>
          <p14:tracePt t="182201" x="7859713" y="2120900"/>
          <p14:tracePt t="182208" x="7851775" y="2128838"/>
          <p14:tracePt t="182216" x="7843838" y="2128838"/>
          <p14:tracePt t="182224" x="7835900" y="2128838"/>
          <p14:tracePt t="182238" x="7827963" y="2128838"/>
          <p14:tracePt t="182322" x="7820025" y="2128838"/>
          <p14:tracePt t="182338" x="7812088" y="2128838"/>
          <p14:tracePt t="182344" x="7812088" y="2136775"/>
          <p14:tracePt t="191295" x="7812088" y="2144713"/>
          <p14:tracePt t="191297" x="7812088" y="2184400"/>
          <p14:tracePt t="191298" x="7812088" y="2192338"/>
          <p14:tracePt t="191299" x="7812088" y="2224088"/>
          <p14:tracePt t="191300" x="7812088" y="2233613"/>
          <p14:tracePt t="191315" x="7804150" y="2265363"/>
          <p14:tracePt t="191329" x="7804150" y="2273300"/>
          <p14:tracePt t="191367" x="7804150" y="2281238"/>
          <p14:tracePt t="191374" x="7804150" y="2289175"/>
          <p14:tracePt t="191390" x="7804150" y="2297113"/>
          <p14:tracePt t="191405" x="7804150" y="2305050"/>
          <p14:tracePt t="191412" x="7804150" y="2320925"/>
          <p14:tracePt t="191427" x="7804150" y="2328863"/>
          <p14:tracePt t="191442" x="7804150" y="2336800"/>
          <p14:tracePt t="191457" x="7804150" y="2344738"/>
          <p14:tracePt t="191473" x="7804150" y="2352675"/>
          <p14:tracePt t="191487" x="7804150" y="2360613"/>
          <p14:tracePt t="191510" x="7804150" y="2368550"/>
          <p14:tracePt t="191532" x="7804150" y="2376488"/>
          <p14:tracePt t="191771" x="7804150" y="2384425"/>
          <p14:tracePt t="191779" x="7804150" y="2392363"/>
          <p14:tracePt t="191794" x="7804150" y="2408238"/>
          <p14:tracePt t="191795" x="7804150" y="2424113"/>
          <p14:tracePt t="191802" x="7804150" y="2447925"/>
          <p14:tracePt t="191809" x="7820025" y="2487613"/>
          <p14:tracePt t="191817" x="7827963" y="2519363"/>
          <p14:tracePt t="191824" x="7827963" y="2543175"/>
          <p14:tracePt t="191832" x="7835900" y="2576513"/>
          <p14:tracePt t="191840" x="7843838" y="2600325"/>
          <p14:tracePt t="191847" x="7851775" y="2616200"/>
          <p14:tracePt t="191856" x="7859713" y="2632075"/>
          <p14:tracePt t="191862" x="7869238" y="2647950"/>
          <p14:tracePt t="191871" x="7877175" y="2663825"/>
          <p14:tracePt t="199824" x="7877175" y="2647950"/>
          <p14:tracePt t="199826" x="7877175" y="2632075"/>
          <p14:tracePt t="199827" x="7877175" y="2616200"/>
          <p14:tracePt t="199828" x="7877175" y="2600325"/>
          <p14:tracePt t="199828" x="7877175" y="2592388"/>
          <p14:tracePt t="199843" x="7859713" y="2519363"/>
          <p14:tracePt t="199852" x="7851775" y="2503488"/>
          <p14:tracePt t="199857" x="7843838" y="2479675"/>
          <p14:tracePt t="199868" x="7835900" y="2455863"/>
          <p14:tracePt t="199873" x="7835900" y="2432050"/>
          <p14:tracePt t="199881" x="7827963" y="2416175"/>
          <p14:tracePt t="199888" x="7820025" y="2408238"/>
          <p14:tracePt t="199902" x="7820025" y="2392363"/>
          <p14:tracePt t="199910" x="7820025" y="2384425"/>
          <p14:tracePt t="199919" x="7820025" y="2376488"/>
          <p14:tracePt t="199925" x="7812088" y="2376488"/>
          <p14:tracePt t="199934" x="7812088" y="2368550"/>
          <p14:tracePt t="199949" x="7812088" y="2360613"/>
          <p14:tracePt t="199963" x="7812088" y="2352675"/>
          <p14:tracePt t="199977" x="7812088" y="2344738"/>
          <p14:tracePt t="200001" x="7812088" y="2336800"/>
          <p14:tracePt t="200023" x="7812088" y="2328863"/>
          <p14:tracePt t="200037" x="7812088" y="2320925"/>
          <p14:tracePt t="200053" x="7812088" y="2312988"/>
          <p14:tracePt t="200060" x="7812088" y="2305050"/>
          <p14:tracePt t="200104" x="7812088" y="2297113"/>
          <p14:tracePt t="201215" x="7812088" y="2305050"/>
          <p14:tracePt t="201223" x="7812088" y="2312988"/>
          <p14:tracePt t="201237" x="7812088" y="2320925"/>
          <p14:tracePt t="201245" x="7804150" y="2336800"/>
          <p14:tracePt t="201254" x="7804150" y="2344738"/>
          <p14:tracePt t="201261" x="7804150" y="2352675"/>
          <p14:tracePt t="201268" x="7804150" y="2376488"/>
          <p14:tracePt t="201275" x="7804150" y="2400300"/>
          <p14:tracePt t="201283" x="7804150" y="2424113"/>
          <p14:tracePt t="201290" x="7804150" y="2463800"/>
          <p14:tracePt t="201298" x="7804150" y="2495550"/>
          <p14:tracePt t="201306" x="7796213" y="2543175"/>
          <p14:tracePt t="201312" x="7796213" y="2592388"/>
          <p14:tracePt t="201320" x="7788275" y="2624138"/>
          <p14:tracePt t="201328" x="7780338" y="2655888"/>
          <p14:tracePt t="201338" x="7780338" y="2671763"/>
          <p14:tracePt t="201343" x="7780338" y="2695575"/>
          <p14:tracePt t="201350" x="7772400" y="2727325"/>
          <p14:tracePt t="201358" x="7772400" y="2751138"/>
          <p14:tracePt t="201365" x="7764463" y="2790825"/>
          <p14:tracePt t="201373" x="7756525" y="2822575"/>
          <p14:tracePt t="201380" x="7748588" y="2854325"/>
          <p14:tracePt t="201388" x="7740650" y="2901950"/>
          <p14:tracePt t="201396" x="7724775" y="2927350"/>
          <p14:tracePt t="201403" x="7716838" y="2967038"/>
          <p14:tracePt t="201410" x="7708900" y="2998788"/>
          <p14:tracePt t="201418" x="7700963" y="3046413"/>
          <p14:tracePt t="201425" x="7685088" y="3086100"/>
          <p14:tracePt t="201433" x="7669213" y="3157538"/>
          <p14:tracePt t="201440" x="7653338" y="3221038"/>
          <p14:tracePt t="201448" x="7629525" y="3278188"/>
          <p14:tracePt t="201455" x="7597775" y="3357563"/>
          <p14:tracePt t="201462" x="7573963" y="3444875"/>
          <p14:tracePt t="201470" x="7558088" y="3492500"/>
          <p14:tracePt t="201478" x="7518400" y="3556000"/>
          <p14:tracePt t="201486" x="7510463" y="3621088"/>
          <p14:tracePt t="201494" x="7485063" y="3676650"/>
          <p14:tracePt t="201500" x="7485063" y="3716338"/>
          <p14:tracePt t="201508" x="7477125" y="3748088"/>
          <p14:tracePt t="201515" x="7461250" y="3787775"/>
          <p14:tracePt t="201524" x="7453313" y="3819525"/>
          <p14:tracePt t="201530" x="7445375" y="3843338"/>
          <p14:tracePt t="201539" x="7445375" y="3875088"/>
          <p14:tracePt t="201546" x="7437438" y="3890963"/>
          <p14:tracePt t="201555" x="7437438" y="3914775"/>
          <p14:tracePt t="201560" x="7437438" y="3938588"/>
          <p14:tracePt t="201568" x="7437438" y="3971925"/>
          <p14:tracePt t="201575" x="7429500" y="4019550"/>
          <p14:tracePt t="201583" x="7421563" y="4083050"/>
          <p14:tracePt t="201590" x="7413625" y="4146550"/>
          <p14:tracePt t="201597" x="7405688" y="4194175"/>
          <p14:tracePt t="201605" x="7405688" y="4217988"/>
          <p14:tracePt t="201613" x="7405688" y="4233863"/>
          <p14:tracePt t="201620" x="7405688" y="4241800"/>
          <p14:tracePt t="201628" x="7405688" y="4257675"/>
          <p14:tracePt t="201643" x="7405688" y="4265613"/>
          <p14:tracePt t="201874" x="7405688" y="4257675"/>
          <p14:tracePt t="201905" x="7405688" y="4249738"/>
          <p14:tracePt t="201930" x="7413625" y="4249738"/>
          <p14:tracePt t="201951" x="7421563" y="4241800"/>
          <p14:tracePt t="201965" x="7429500" y="4241800"/>
          <p14:tracePt t="201980" x="7437438" y="4233863"/>
          <p14:tracePt t="201988" x="7445375" y="4233863"/>
          <p14:tracePt t="201995" x="7453313" y="4217988"/>
          <p14:tracePt t="202002" x="7461250" y="4210050"/>
          <p14:tracePt t="202010" x="7477125" y="4194175"/>
          <p14:tracePt t="202018" x="7493000" y="4178300"/>
          <p14:tracePt t="202025" x="7502525" y="4170363"/>
          <p14:tracePt t="202032" x="7526338" y="4138613"/>
          <p14:tracePt t="202039" x="7534275" y="4138613"/>
          <p14:tracePt t="202047" x="7550150" y="4122738"/>
          <p14:tracePt t="202058" x="7566025" y="4122738"/>
          <p14:tracePt t="202063" x="7573963" y="4106863"/>
          <p14:tracePt t="202070" x="7589838" y="4098925"/>
          <p14:tracePt t="202078" x="7597775" y="4098925"/>
          <p14:tracePt t="202086" x="7597775" y="4090988"/>
          <p14:tracePt t="202093" x="7605713" y="4090988"/>
          <p14:tracePt t="202452" x="7605713" y="4098925"/>
          <p14:tracePt t="202467" x="7613650" y="4114800"/>
          <p14:tracePt t="202476" x="7613650" y="4138613"/>
          <p14:tracePt t="202483" x="7613650" y="4162425"/>
          <p14:tracePt t="202490" x="7613650" y="4178300"/>
          <p14:tracePt t="202498" x="7613650" y="4202113"/>
          <p14:tracePt t="202505" x="7621588" y="4233863"/>
          <p14:tracePt t="202512" x="7621588" y="4265613"/>
          <p14:tracePt t="202520" x="7621588" y="4291013"/>
          <p14:tracePt t="202528" x="7621588" y="4306888"/>
          <p14:tracePt t="202535" x="7629525" y="4322763"/>
          <p14:tracePt t="202544" x="7629525" y="4338638"/>
          <p14:tracePt t="202550" x="7629525" y="4354513"/>
          <p14:tracePt t="202558" x="7637463" y="4354513"/>
          <p14:tracePt t="202566" x="7637463" y="4370388"/>
          <p14:tracePt t="202580" x="7637463" y="4378325"/>
          <p14:tracePt t="202767" x="7637463" y="4362450"/>
          <p14:tracePt t="202778" x="7637463" y="4354513"/>
          <p14:tracePt t="202783" x="7637463" y="4346575"/>
          <p14:tracePt t="202791" x="7637463" y="4338638"/>
          <p14:tracePt t="202798" x="7645400" y="4314825"/>
          <p14:tracePt t="202805" x="7653338" y="4306888"/>
          <p14:tracePt t="202813" x="7653338" y="4291013"/>
          <p14:tracePt t="202820" x="7653338" y="4273550"/>
          <p14:tracePt t="202835" x="7661275" y="4265613"/>
          <p14:tracePt t="204320" x="7669213" y="4265613"/>
          <p14:tracePt t="204905" x="7669213" y="4257675"/>
          <p14:tracePt t="204914" x="7669213" y="4241800"/>
          <p14:tracePt t="204920" x="7685088" y="4225925"/>
          <p14:tracePt t="204929" x="7693025" y="4202113"/>
          <p14:tracePt t="204935" x="7708900" y="4162425"/>
          <p14:tracePt t="204943" x="7724775" y="4122738"/>
          <p14:tracePt t="204950" x="7740650" y="4075113"/>
          <p14:tracePt t="204957" x="7764463" y="4027488"/>
          <p14:tracePt t="204965" x="7780338" y="3963988"/>
          <p14:tracePt t="204973" x="7804150" y="3883025"/>
          <p14:tracePt t="204981" x="7812088" y="3819525"/>
          <p14:tracePt t="204988" x="7820025" y="3756025"/>
          <p14:tracePt t="204996" x="7827963" y="3700463"/>
          <p14:tracePt t="205003" x="7835900" y="3621088"/>
          <p14:tracePt t="205010" x="7835900" y="3571875"/>
          <p14:tracePt t="205018" x="7835900" y="3516313"/>
          <p14:tracePt t="205025" x="7843838" y="3460750"/>
          <p14:tracePt t="205032" x="7843838" y="3421063"/>
          <p14:tracePt t="205040" x="7851775" y="3365500"/>
          <p14:tracePt t="205048" x="7859713" y="3286125"/>
          <p14:tracePt t="205055" x="7859713" y="3213100"/>
          <p14:tracePt t="205062" x="7859713" y="3117850"/>
          <p14:tracePt t="205070" x="7869238" y="3038475"/>
          <p14:tracePt t="205078" x="7869238" y="2967038"/>
          <p14:tracePt t="205085" x="7869238" y="2901950"/>
          <p14:tracePt t="205093" x="7877175" y="2862263"/>
          <p14:tracePt t="205115" x="7877175" y="2782888"/>
          <p14:tracePt t="205117" x="7877175" y="2759075"/>
          <p14:tracePt t="205122" x="7877175" y="2751138"/>
          <p14:tracePt t="205131" x="7877175" y="2743200"/>
          <p14:tracePt t="205147" x="7877175" y="2735263"/>
          <p14:tracePt t="205160" x="7877175" y="2727325"/>
          <p14:tracePt t="205175" x="7877175" y="2719388"/>
          <p14:tracePt t="205190" x="7877175" y="2711450"/>
          <p14:tracePt t="205205" x="7877175" y="2695575"/>
          <p14:tracePt t="205212" x="7869238" y="2687638"/>
          <p14:tracePt t="205220" x="7869238" y="2671763"/>
          <p14:tracePt t="205229" x="7851775" y="2640013"/>
          <p14:tracePt t="205235" x="7827963" y="2592388"/>
          <p14:tracePt t="205242" x="7804150" y="2527300"/>
          <p14:tracePt t="205250" x="7772400" y="2463800"/>
          <p14:tracePt t="205258" x="7740650" y="2376488"/>
          <p14:tracePt t="205265" x="7716838" y="2289175"/>
          <p14:tracePt t="205272" x="7693025" y="2233613"/>
          <p14:tracePt t="205281" x="7677150" y="2152650"/>
          <p14:tracePt t="205288" x="7669213" y="2081213"/>
          <p14:tracePt t="205296" x="7661275" y="2025650"/>
          <p14:tracePt t="205302" x="7653338" y="1962150"/>
          <p14:tracePt t="205311" x="7645400" y="1914525"/>
          <p14:tracePt t="205318" x="7645400" y="1881188"/>
          <p14:tracePt t="205325" x="7645400" y="1857375"/>
          <p14:tracePt t="205332" x="7645400" y="1833563"/>
          <p14:tracePt t="205340" x="7645400" y="1825625"/>
          <p14:tracePt t="205474" x="7645400" y="1833563"/>
          <p14:tracePt t="205482" x="7661275" y="1849438"/>
          <p14:tracePt t="205489" x="7669213" y="1865313"/>
          <p14:tracePt t="205497" x="7685088" y="1890713"/>
          <p14:tracePt t="205505" x="7693025" y="1906588"/>
          <p14:tracePt t="205513" x="7708900" y="1906588"/>
          <p14:tracePt t="205520" x="7716838" y="1922463"/>
          <p14:tracePt t="205528" x="7724775" y="1922463"/>
          <p14:tracePt t="205543" x="7732713" y="1930400"/>
          <p14:tracePt t="205551" x="7732713" y="1938338"/>
          <p14:tracePt t="205565" x="7740650" y="1938338"/>
          <p14:tracePt t="205575" x="7740650" y="1946275"/>
          <p14:tracePt t="205655" x="7740650" y="1954213"/>
          <p14:tracePt t="205685" x="7740650" y="1962150"/>
          <p14:tracePt t="205867" x="7740650" y="1970088"/>
          <p14:tracePt t="205879" x="7740650" y="1978025"/>
          <p14:tracePt t="205890" x="7740650" y="1985963"/>
          <p14:tracePt t="205895" x="7740650" y="1993900"/>
          <p14:tracePt t="205903" x="7740650" y="2001838"/>
          <p14:tracePt t="205909" x="7740650" y="2025650"/>
          <p14:tracePt t="205918" x="7748588" y="2041525"/>
          <p14:tracePt t="205926" x="7748588" y="2073275"/>
          <p14:tracePt t="205932" x="7748588" y="2105025"/>
          <p14:tracePt t="205940" x="7748588" y="2168525"/>
          <p14:tracePt t="205948" x="7748588" y="2233613"/>
          <p14:tracePt t="205955" x="7748588" y="2320925"/>
          <p14:tracePt t="205963" x="7748588" y="2392363"/>
          <p14:tracePt t="205970" x="7748588" y="2487613"/>
          <p14:tracePt t="205978" x="7724775" y="2592388"/>
          <p14:tracePt t="205985" x="7724775" y="2687638"/>
          <p14:tracePt t="205993" x="7708900" y="2782888"/>
          <p14:tracePt t="206001" x="7708900" y="2878138"/>
          <p14:tracePt t="206009" x="7708900" y="2967038"/>
          <p14:tracePt t="206016" x="7708900" y="3022600"/>
          <p14:tracePt t="206024" x="7708900" y="3062288"/>
          <p14:tracePt t="206030" x="7708900" y="3109913"/>
          <p14:tracePt t="206038" x="7708900" y="3141663"/>
          <p14:tracePt t="206045" x="7708900" y="3173413"/>
          <p14:tracePt t="206052" x="7708900" y="3197225"/>
          <p14:tracePt t="206060" x="7708900" y="3221038"/>
          <p14:tracePt t="206067" x="7708900" y="3236913"/>
          <p14:tracePt t="206076" x="7708900" y="3262313"/>
          <p14:tracePt t="206082" x="7708900" y="3309938"/>
          <p14:tracePt t="206090" x="7708900" y="3357563"/>
          <p14:tracePt t="206108" x="7708900" y="3460750"/>
          <p14:tracePt t="206112" x="7708900" y="3500438"/>
          <p14:tracePt t="206120" x="7708900" y="3548063"/>
          <p14:tracePt t="206128" x="7708900" y="3579813"/>
          <p14:tracePt t="206135" x="7708900" y="3613150"/>
          <p14:tracePt t="206143" x="7708900" y="3636963"/>
          <p14:tracePt t="206151" x="7708900" y="3668713"/>
          <p14:tracePt t="206158" x="7708900" y="3684588"/>
          <p14:tracePt t="206165" x="7708900" y="3716338"/>
          <p14:tracePt t="206173" x="7708900" y="3763963"/>
          <p14:tracePt t="206180" x="7708900" y="3803650"/>
          <p14:tracePt t="206188" x="7708900" y="3867150"/>
          <p14:tracePt t="206195" x="7708900" y="3922713"/>
          <p14:tracePt t="206203" x="7708900" y="3995738"/>
          <p14:tracePt t="206210" x="7693025" y="4090988"/>
          <p14:tracePt t="206219" x="7685088" y="4146550"/>
          <p14:tracePt t="206226" x="7685088" y="4178300"/>
          <p14:tracePt t="206233" x="7677150" y="4202113"/>
          <p14:tracePt t="206244" x="7669213" y="4202113"/>
          <p14:tracePt t="206278" x="7669213" y="4210050"/>
          <p14:tracePt t="206293" x="7653338" y="4225925"/>
          <p14:tracePt t="206300" x="7637463" y="4233863"/>
          <p14:tracePt t="206309" x="7621588" y="4249738"/>
          <p14:tracePt t="206316" x="7581900" y="4273550"/>
          <p14:tracePt t="206324" x="7550150" y="4298950"/>
          <p14:tracePt t="206330" x="7510463" y="4322763"/>
          <p14:tracePt t="206338" x="7485063" y="4330700"/>
          <p14:tracePt t="206345" x="7461250" y="4346575"/>
          <p14:tracePt t="206353" x="7445375" y="4354513"/>
          <p14:tracePt t="206361" x="7429500" y="4354513"/>
          <p14:tracePt t="206368" x="7421563" y="4362450"/>
          <p14:tracePt t="206377" x="7397750" y="4370388"/>
          <p14:tracePt t="206391" x="7389813" y="4370388"/>
          <p14:tracePt t="206408" x="7381875" y="4370388"/>
          <p14:tracePt t="206422" x="7366000" y="4370388"/>
          <p14:tracePt t="206438" x="7358063" y="4370388"/>
          <p14:tracePt t="206451" x="7350125" y="4370388"/>
          <p14:tracePt t="206473" x="7342188" y="4370388"/>
          <p14:tracePt t="207252" x="7350125" y="4370388"/>
          <p14:tracePt t="207260" x="7350125" y="4362450"/>
          <p14:tracePt t="207278" x="7350125" y="4354513"/>
          <p14:tracePt t="207283" x="7358063" y="4354513"/>
          <p14:tracePt t="207290" x="7358063" y="4346575"/>
          <p14:tracePt t="207297" x="7373938" y="4346575"/>
          <p14:tracePt t="207305" x="7373938" y="4338638"/>
          <p14:tracePt t="207313" x="7389813" y="4330700"/>
          <p14:tracePt t="207320" x="7405688" y="4322763"/>
          <p14:tracePt t="207328" x="7421563" y="4306888"/>
          <p14:tracePt t="207336" x="7469188" y="4281488"/>
          <p14:tracePt t="207343" x="7493000" y="4265613"/>
          <p14:tracePt t="207350" x="7534275" y="4241800"/>
          <p14:tracePt t="207358" x="7581900" y="4210050"/>
          <p14:tracePt t="207365" x="7605713" y="4202113"/>
          <p14:tracePt t="207372" x="7621588" y="4186238"/>
          <p14:tracePt t="207381" x="7645400" y="4178300"/>
          <p14:tracePt t="207387" x="7669213" y="4162425"/>
          <p14:tracePt t="207403" x="7677150" y="4162425"/>
          <p14:tracePt t="207478" x="7685088" y="4170363"/>
          <p14:tracePt t="207493" x="7693025" y="4178300"/>
          <p14:tracePt t="207500" x="7708900" y="4186238"/>
          <p14:tracePt t="207515" x="7724775" y="4194175"/>
          <p14:tracePt t="207523" x="7732713" y="4194175"/>
          <p14:tracePt t="207538" x="7740650" y="4202113"/>
          <p14:tracePt t="207553" x="7748588" y="4202113"/>
          <p14:tracePt t="207561" x="7748588" y="4210050"/>
          <p14:tracePt t="207571" x="7756525" y="4210050"/>
          <p14:tracePt t="207644" x="7756525" y="4217988"/>
          <p14:tracePt t="207650" x="7756525" y="4225925"/>
          <p14:tracePt t="207659" x="7756525" y="4233863"/>
          <p14:tracePt t="207666" x="7756525" y="4241800"/>
          <p14:tracePt t="207674" x="7756525" y="4249738"/>
          <p14:tracePt t="207682" x="7756525" y="4257675"/>
          <p14:tracePt t="207695" x="7756525" y="4265613"/>
          <p14:tracePt t="207726" x="7756525" y="4273550"/>
          <p14:tracePt t="208624" x="7764463" y="4273550"/>
          <p14:tracePt t="208639" x="7772400" y="4273550"/>
          <p14:tracePt t="208663" x="7788275" y="4273550"/>
          <p14:tracePt t="208670" x="7796213" y="4273550"/>
          <p14:tracePt t="208678" x="7804150" y="4273550"/>
          <p14:tracePt t="208686" x="7812088" y="4273550"/>
          <p14:tracePt t="208693" x="7827963" y="4273550"/>
          <p14:tracePt t="208700" x="7835900" y="4273550"/>
          <p14:tracePt t="208707" x="7851775" y="4273550"/>
          <p14:tracePt t="208716" x="7859713" y="4273550"/>
          <p14:tracePt t="208723" x="7885113" y="4281488"/>
          <p14:tracePt t="208730" x="7908925" y="4281488"/>
          <p14:tracePt t="208738" x="7932738" y="4281488"/>
          <p14:tracePt t="208745" x="7948613" y="4281488"/>
          <p14:tracePt t="208753" x="7964488" y="4281488"/>
          <p14:tracePt t="208761" x="7980363" y="4281488"/>
          <p14:tracePt t="208768" x="8004175" y="4281488"/>
          <p14:tracePt t="208776" x="8012113" y="4281488"/>
          <p14:tracePt t="208784" x="8027988" y="4281488"/>
          <p14:tracePt t="208798" x="8035925" y="4281488"/>
          <p14:tracePt t="208805" x="8035925" y="4273550"/>
          <p14:tracePt t="209097" x="8043863" y="4273550"/>
          <p14:tracePt t="209120" x="8043863" y="4265613"/>
          <p14:tracePt t="214373" x="8043863" y="4273550"/>
          <p14:tracePt t="214374" x="7964488" y="4378325"/>
          <p14:tracePt t="214375" x="7893050" y="4473575"/>
          <p14:tracePt t="214376" x="7835900" y="4513263"/>
          <p14:tracePt t="214377" x="7780338" y="4560888"/>
          <p14:tracePt t="214378" x="7740650" y="4616450"/>
          <p14:tracePt t="214378" x="7693025" y="4665663"/>
          <p14:tracePt t="214379" x="7637463" y="4713288"/>
          <p14:tracePt t="214393" x="7286625" y="5040313"/>
          <p14:tracePt t="214401" x="7254875" y="5064125"/>
          <p14:tracePt t="214408" x="7231063" y="5095875"/>
          <p14:tracePt t="214417" x="7207250" y="5111750"/>
          <p14:tracePt t="214423" x="7199313" y="5119688"/>
          <p14:tracePt t="214430" x="7191375" y="5119688"/>
          <p14:tracePt t="214438" x="7175500" y="5127625"/>
          <p14:tracePt t="214447" x="7175500" y="5135563"/>
          <p14:tracePt t="214453" x="7167563" y="5135563"/>
          <p14:tracePt t="214468" x="7159625" y="5135563"/>
          <p14:tracePt t="214476" x="7159625" y="5143500"/>
          <p14:tracePt t="214483" x="7151688" y="5143500"/>
          <p14:tracePt t="214500" x="7143750" y="5143500"/>
          <p14:tracePt t="214505" x="7135813" y="5143500"/>
          <p14:tracePt t="214514" x="7126288" y="5143500"/>
          <p14:tracePt t="214528" x="7118350" y="5143500"/>
          <p14:tracePt t="214536" x="7102475" y="5151438"/>
          <p14:tracePt t="214543" x="7086600" y="5151438"/>
          <p14:tracePt t="214551" x="7070725" y="5151438"/>
          <p14:tracePt t="214558" x="7046913" y="5159375"/>
          <p14:tracePt t="214567" x="7031038" y="5159375"/>
          <p14:tracePt t="214573" x="7007225" y="5159375"/>
          <p14:tracePt t="214580" x="6991350" y="5167313"/>
          <p14:tracePt t="214588" x="6959600" y="5167313"/>
          <p14:tracePt t="214596" x="6935788" y="5167313"/>
          <p14:tracePt t="214603" x="6911975" y="5167313"/>
          <p14:tracePt t="214611" x="6888163" y="5167313"/>
          <p14:tracePt t="214618" x="6864350" y="5175250"/>
          <p14:tracePt t="214625" x="6840538" y="5175250"/>
          <p14:tracePt t="214633" x="6824663" y="5175250"/>
          <p14:tracePt t="214641" x="6808788" y="5175250"/>
          <p14:tracePt t="214650" x="6800850" y="5175250"/>
          <p14:tracePt t="214656" x="6784975" y="5175250"/>
          <p14:tracePt t="214665" x="6777038" y="5175250"/>
          <p14:tracePt t="214678" x="6759575" y="5175250"/>
          <p14:tracePt t="214693" x="6751638" y="5175250"/>
          <p14:tracePt t="214708" x="6735763" y="5175250"/>
          <p14:tracePt t="214716" x="6719888" y="5167313"/>
          <p14:tracePt t="214723" x="6704013" y="5167313"/>
          <p14:tracePt t="214730" x="6680200" y="5159375"/>
          <p14:tracePt t="214738" x="6664325" y="5159375"/>
          <p14:tracePt t="214749" x="6640513" y="5151438"/>
          <p14:tracePt t="214753" x="6600825" y="5143500"/>
          <p14:tracePt t="214761" x="6577013" y="5135563"/>
          <p14:tracePt t="214769" x="6561138" y="5135563"/>
          <p14:tracePt t="214776" x="6537325" y="5135563"/>
          <p14:tracePt t="214783" x="6521450" y="5127625"/>
          <p14:tracePt t="214791" x="6513513" y="5127625"/>
          <p14:tracePt t="214801" x="6497638" y="5127625"/>
          <p14:tracePt t="214987" x="6505575" y="5127625"/>
          <p14:tracePt t="215003" x="6513513" y="5127625"/>
          <p14:tracePt t="215018" x="6521450" y="5127625"/>
          <p14:tracePt t="215035" x="6537325" y="5127625"/>
          <p14:tracePt t="215040" x="6545263" y="5127625"/>
          <p14:tracePt t="215050" x="6569075" y="5127625"/>
          <p14:tracePt t="215054" x="6584950" y="5127625"/>
          <p14:tracePt t="215062" x="6600825" y="5127625"/>
          <p14:tracePt t="215071" x="6624638" y="5127625"/>
          <p14:tracePt t="215077" x="6640513" y="5127625"/>
          <p14:tracePt t="215085" x="6680200" y="5127625"/>
          <p14:tracePt t="215092" x="6711950" y="5127625"/>
          <p14:tracePt t="215106" x="6800850" y="5127625"/>
          <p14:tracePt t="215115" x="6864350" y="5127625"/>
          <p14:tracePt t="215121" x="6888163" y="5127625"/>
          <p14:tracePt t="215130" x="6904038" y="5127625"/>
          <p14:tracePt t="215136" x="6911975" y="5119688"/>
          <p14:tracePt t="215145" x="6919913" y="5119688"/>
          <p14:tracePt t="215152" x="6927850" y="5119688"/>
          <p14:tracePt t="215310" x="6927850" y="5111750"/>
          <p14:tracePt t="215317" x="6935788" y="5111750"/>
          <p14:tracePt t="215335" x="6935788" y="5103813"/>
          <p14:tracePt t="215349" x="6943725" y="5103813"/>
          <p14:tracePt t="215354" x="6943725" y="5095875"/>
          <p14:tracePt t="215373" x="6951663" y="5095875"/>
          <p14:tracePt t="215407" x="6959600" y="5095875"/>
          <p14:tracePt t="215431" x="6967538" y="5087938"/>
          <p14:tracePt t="215795" x="6967538" y="5103813"/>
          <p14:tracePt t="215805" x="6959600" y="5111750"/>
          <p14:tracePt t="215811" x="6943725" y="5127625"/>
          <p14:tracePt t="215818" x="6935788" y="5151438"/>
          <p14:tracePt t="215825" x="6919913" y="5183188"/>
          <p14:tracePt t="215833" x="6888163" y="5214938"/>
          <p14:tracePt t="215841" x="6856413" y="5238750"/>
          <p14:tracePt t="215848" x="6832600" y="5270500"/>
          <p14:tracePt t="215856" x="6792913" y="5302250"/>
          <p14:tracePt t="215863" x="6751638" y="5327650"/>
          <p14:tracePt t="215872" x="6704013" y="5359400"/>
          <p14:tracePt t="215878" x="6656388" y="5414963"/>
          <p14:tracePt t="215887" x="6608763" y="5446713"/>
          <p14:tracePt t="215893" x="6577013" y="5462588"/>
          <p14:tracePt t="215901" x="6553200" y="5486400"/>
          <p14:tracePt t="215908" x="6537325" y="5494338"/>
          <p14:tracePt t="215916" x="6529388" y="5502275"/>
          <p14:tracePt t="215923" x="6521450" y="5510213"/>
          <p14:tracePt t="215931" x="6513513" y="5518150"/>
          <p14:tracePt t="215945" x="6505575" y="5534025"/>
          <p14:tracePt t="215953" x="6497638" y="5541963"/>
          <p14:tracePt t="215960" x="6497638" y="5557838"/>
          <p14:tracePt t="215968" x="6497638" y="5573713"/>
          <p14:tracePt t="215975" x="6489700" y="5573713"/>
          <p14:tracePt t="215983" x="6481763" y="5581650"/>
          <p14:tracePt t="215991" x="6473825" y="5597525"/>
          <p14:tracePt t="216006" x="6465888" y="5605463"/>
          <p14:tracePt t="216485" x="6473825" y="5605463"/>
          <p14:tracePt t="216500" x="6481763" y="5605463"/>
          <p14:tracePt t="216515" x="6489700" y="5605463"/>
          <p14:tracePt t="216526" x="6489700" y="5597525"/>
          <p14:tracePt t="216530" x="6497638" y="5597525"/>
          <p14:tracePt t="216545" x="6505575" y="5597525"/>
          <p14:tracePt t="216562" x="6513513" y="5597525"/>
          <p14:tracePt t="216583" x="6521450" y="5597525"/>
          <p14:tracePt t="216591" x="6529388" y="5597525"/>
          <p14:tracePt t="216605" x="6537325" y="5597525"/>
          <p14:tracePt t="216613" x="6545263" y="5597525"/>
          <p14:tracePt t="216622" x="6553200" y="5597525"/>
          <p14:tracePt t="216628" x="6561138" y="5597525"/>
          <p14:tracePt t="216643" x="6569075" y="5589588"/>
          <p14:tracePt t="216682" x="6577013" y="5589588"/>
          <p14:tracePt t="216712" x="6584950" y="5589588"/>
          <p14:tracePt t="216733" x="6592888" y="5589588"/>
          <p14:tracePt t="216748" x="6600825" y="5589588"/>
          <p14:tracePt t="216787" x="6608763" y="5589588"/>
          <p14:tracePt t="216823" x="6616700" y="5589588"/>
          <p14:tracePt t="216845" x="6624638" y="5589588"/>
          <p14:tracePt t="216876" x="6632575" y="5589588"/>
          <p14:tracePt t="216891" x="6640513" y="5589588"/>
          <p14:tracePt t="216899" x="6648450" y="5589588"/>
          <p14:tracePt t="216913" x="6656388" y="5589588"/>
          <p14:tracePt t="216928" x="6664325" y="5589588"/>
          <p14:tracePt t="216935" x="6672263" y="5589588"/>
          <p14:tracePt t="216943" x="6680200" y="5589588"/>
          <p14:tracePt t="216951" x="6688138" y="5589588"/>
          <p14:tracePt t="216965" x="6704013" y="5589588"/>
          <p14:tracePt t="216973" x="6711950" y="5589588"/>
          <p14:tracePt t="216980" x="6719888" y="5589588"/>
          <p14:tracePt t="216988" x="6735763" y="5589588"/>
          <p14:tracePt t="216996" x="6751638" y="5589588"/>
          <p14:tracePt t="217011" x="6769100" y="5589588"/>
          <p14:tracePt t="217018" x="6777038" y="5589588"/>
          <p14:tracePt t="217026" x="6792913" y="5589588"/>
          <p14:tracePt t="217033" x="6800850" y="5589588"/>
          <p14:tracePt t="217041" x="6808788" y="5581650"/>
          <p14:tracePt t="217048" x="6824663" y="5581650"/>
          <p14:tracePt t="217063" x="6832600" y="5581650"/>
          <p14:tracePt t="217070" x="6848475" y="5581650"/>
          <p14:tracePt t="217078" x="6864350" y="5581650"/>
          <p14:tracePt t="217086" x="6872288" y="5581650"/>
          <p14:tracePt t="217093" x="6880225" y="5581650"/>
          <p14:tracePt t="217112" x="6904038" y="5581650"/>
          <p14:tracePt t="217117" x="6919913" y="5573713"/>
          <p14:tracePt t="217123" x="6927850" y="5573713"/>
          <p14:tracePt t="217131" x="6951663" y="5565775"/>
          <p14:tracePt t="217138" x="6967538" y="5565775"/>
          <p14:tracePt t="217148" x="6975475" y="5565775"/>
          <p14:tracePt t="217153" x="6983413" y="5565775"/>
          <p14:tracePt t="217162" x="6999288" y="5557838"/>
          <p14:tracePt t="217168" x="7023100" y="5557838"/>
          <p14:tracePt t="217176" x="7038975" y="5549900"/>
          <p14:tracePt t="217183" x="7054850" y="5541963"/>
          <p14:tracePt t="217191" x="7070725" y="5541963"/>
          <p14:tracePt t="217198" x="7094538" y="5541963"/>
          <p14:tracePt t="217206" x="7110413" y="5541963"/>
          <p14:tracePt t="217213" x="7126288" y="5534025"/>
          <p14:tracePt t="217221" x="7143750" y="5534025"/>
          <p14:tracePt t="217228" x="7167563" y="5534025"/>
          <p14:tracePt t="217236" x="7183438" y="5526088"/>
          <p14:tracePt t="217244" x="7199313" y="5526088"/>
          <p14:tracePt t="217251" x="7223125" y="5518150"/>
          <p14:tracePt t="217259" x="7246938" y="5518150"/>
          <p14:tracePt t="217266" x="7262813" y="5518150"/>
          <p14:tracePt t="217274" x="7286625" y="5518150"/>
          <p14:tracePt t="217281" x="7302500" y="5518150"/>
          <p14:tracePt t="217288" x="7326313" y="5518150"/>
          <p14:tracePt t="217296" x="7334250" y="5518150"/>
          <p14:tracePt t="217304" x="7358063" y="5518150"/>
          <p14:tracePt t="217312" x="7373938" y="5518150"/>
          <p14:tracePt t="217319" x="7389813" y="5518150"/>
          <p14:tracePt t="217326" x="7413625" y="5518150"/>
          <p14:tracePt t="217333" x="7429500" y="5518150"/>
          <p14:tracePt t="217341" x="7453313" y="5518150"/>
          <p14:tracePt t="217349" x="7461250" y="5518150"/>
          <p14:tracePt t="217356" x="7477125" y="5518150"/>
          <p14:tracePt t="217365" x="7493000" y="5518150"/>
          <p14:tracePt t="217371" x="7510463" y="5518150"/>
          <p14:tracePt t="217379" x="7526338" y="5518150"/>
          <p14:tracePt t="217386" x="7550150" y="5518150"/>
          <p14:tracePt t="217393" x="7581900" y="5518150"/>
          <p14:tracePt t="217400" x="7605713" y="5518150"/>
          <p14:tracePt t="217410" x="7613650" y="5518150"/>
          <p14:tracePt t="217416" x="7629525" y="5518150"/>
          <p14:tracePt t="217431" x="7645400" y="5518150"/>
          <p14:tracePt t="217438" x="7661275" y="5518150"/>
          <p14:tracePt t="217454" x="7677150" y="5518150"/>
          <p14:tracePt t="217462" x="7693025" y="5526088"/>
          <p14:tracePt t="217468" x="7700963" y="5534025"/>
          <p14:tracePt t="217477" x="7716838" y="5534025"/>
          <p14:tracePt t="217484" x="7732713" y="5534025"/>
          <p14:tracePt t="217493" x="7756525" y="5541963"/>
          <p14:tracePt t="217499" x="7772400" y="5541963"/>
          <p14:tracePt t="217506" x="7796213" y="5549900"/>
          <p14:tracePt t="217513" x="7812088" y="5549900"/>
          <p14:tracePt t="217521" x="7827963" y="5549900"/>
          <p14:tracePt t="217529" x="7843838" y="5549900"/>
          <p14:tracePt t="217536" x="7859713" y="5549900"/>
          <p14:tracePt t="217544" x="7885113" y="5549900"/>
          <p14:tracePt t="217551" x="7900988" y="5549900"/>
          <p14:tracePt t="217559" x="7908925" y="5549900"/>
          <p14:tracePt t="217566" x="7932738" y="5549900"/>
          <p14:tracePt t="217574" x="7940675" y="5549900"/>
          <p14:tracePt t="217581" x="7948613" y="5549900"/>
          <p14:tracePt t="217596" x="7956550" y="5549900"/>
          <p14:tracePt t="217604" x="7964488" y="5549900"/>
          <p14:tracePt t="217711" x="7972425" y="5549900"/>
          <p14:tracePt t="217836" x="7980363" y="5549900"/>
          <p14:tracePt t="217859" x="7980363" y="5557838"/>
          <p14:tracePt t="217865" x="7988300" y="5557838"/>
          <p14:tracePt t="217872" x="7996238" y="5557838"/>
          <p14:tracePt t="217881" x="7996238" y="5565775"/>
          <p14:tracePt t="217889" x="8004175" y="5565775"/>
          <p14:tracePt t="217904" x="8012113" y="5565775"/>
          <p14:tracePt t="218047" x="7996238" y="5565775"/>
          <p14:tracePt t="218063" x="7988300" y="5573713"/>
          <p14:tracePt t="218069" x="7964488" y="5573713"/>
          <p14:tracePt t="218084" x="7956550" y="5581650"/>
          <p14:tracePt t="218096" x="7940675" y="5581650"/>
          <p14:tracePt t="218115" x="7843838" y="5589588"/>
          <p14:tracePt t="218122" x="7796213" y="5589588"/>
          <p14:tracePt t="218132" x="7724775" y="5589588"/>
          <p14:tracePt t="218137" x="7661275" y="5589588"/>
          <p14:tracePt t="218144" x="7589838" y="5589588"/>
          <p14:tracePt t="218152" x="7550150" y="5589588"/>
          <p14:tracePt t="218160" x="7469188" y="5605463"/>
          <p14:tracePt t="218169" x="7413625" y="5613400"/>
          <p14:tracePt t="218175" x="7350125" y="5613400"/>
          <p14:tracePt t="218184" x="7286625" y="5613400"/>
          <p14:tracePt t="218189" x="7231063" y="5613400"/>
          <p14:tracePt t="218197" x="7183438" y="5613400"/>
          <p14:tracePt t="218204" x="7151688" y="5613400"/>
          <p14:tracePt t="218211" x="7102475" y="5613400"/>
          <p14:tracePt t="218218" x="7070725" y="5613400"/>
          <p14:tracePt t="218226" x="7038975" y="5613400"/>
          <p14:tracePt t="218233" x="7015163" y="5613400"/>
          <p14:tracePt t="218245" x="6991350" y="5613400"/>
          <p14:tracePt t="218248" x="6983413" y="5613400"/>
          <p14:tracePt t="218256" x="6967538" y="5613400"/>
          <p14:tracePt t="218263" x="6951663" y="5613400"/>
          <p14:tracePt t="218271" x="6943725" y="5613400"/>
          <p14:tracePt t="218279" x="6927850" y="5613400"/>
          <p14:tracePt t="218286" x="6919913" y="5613400"/>
          <p14:tracePt t="218294" x="6888163" y="5613400"/>
          <p14:tracePt t="218301" x="6864350" y="5613400"/>
          <p14:tracePt t="218309" x="6840538" y="5605463"/>
          <p14:tracePt t="218316" x="6824663" y="5605463"/>
          <p14:tracePt t="218323" x="6800850" y="5605463"/>
          <p14:tracePt t="218331" x="6784975" y="5605463"/>
          <p14:tracePt t="218338" x="6769100" y="5605463"/>
          <p14:tracePt t="218354" x="6743700" y="5605463"/>
          <p14:tracePt t="218361" x="6719888" y="5605463"/>
          <p14:tracePt t="218369" x="6704013" y="5605463"/>
          <p14:tracePt t="218377" x="6688138" y="5605463"/>
          <p14:tracePt t="218384" x="6672263" y="5605463"/>
          <p14:tracePt t="218392" x="6648450" y="5597525"/>
          <p14:tracePt t="218400" x="6632575" y="5597525"/>
          <p14:tracePt t="218406" x="6616700" y="5597525"/>
          <p14:tracePt t="218414" x="6592888" y="5589588"/>
          <p14:tracePt t="218421" x="6569075" y="5589588"/>
          <p14:tracePt t="218431" x="6553200" y="5589588"/>
          <p14:tracePt t="218436" x="6545263" y="5589588"/>
          <p14:tracePt t="218446" x="6537325" y="5589588"/>
          <p14:tracePt t="218451" x="6529388" y="5589588"/>
          <p14:tracePt t="218465" x="6521450" y="5589588"/>
          <p14:tracePt t="218604" x="6537325" y="5589588"/>
          <p14:tracePt t="218610" x="6561138" y="5589588"/>
          <p14:tracePt t="218629" x="6664325" y="5589588"/>
          <p14:tracePt t="218636" x="6719888" y="5589588"/>
          <p14:tracePt t="218640" x="6792913" y="5589588"/>
          <p14:tracePt t="218648" x="6872288" y="5589588"/>
          <p14:tracePt t="218654" x="6959600" y="5589588"/>
          <p14:tracePt t="218662" x="7078663" y="5589588"/>
          <p14:tracePt t="218668" x="7199313" y="5589588"/>
          <p14:tracePt t="218677" x="7310438" y="5589588"/>
          <p14:tracePt t="218684" x="7429500" y="5589588"/>
          <p14:tracePt t="218693" x="7526338" y="5589588"/>
          <p14:tracePt t="218698" x="7589838" y="5589588"/>
          <p14:tracePt t="218707" x="7669213" y="5589588"/>
          <p14:tracePt t="218714" x="7740650" y="5589588"/>
          <p14:tracePt t="218722" x="7788275" y="5589588"/>
          <p14:tracePt t="218730" x="7827963" y="5589588"/>
          <p14:tracePt t="218736" x="7859713" y="5589588"/>
          <p14:tracePt t="218744" x="7885113" y="5589588"/>
          <p14:tracePt t="218752" x="7900988" y="5589588"/>
          <p14:tracePt t="218760" x="7908925" y="5589588"/>
          <p14:tracePt t="218777" x="7916863" y="5589588"/>
          <p14:tracePt t="218993" x="7916863" y="5581650"/>
          <p14:tracePt t="219006" x="7908925" y="5573713"/>
          <p14:tracePt t="219014" x="7893050" y="5573713"/>
          <p14:tracePt t="219021" x="7877175" y="5565775"/>
          <p14:tracePt t="219029" x="7843838" y="5557838"/>
          <p14:tracePt t="219037" x="7804150" y="5557838"/>
          <p14:tracePt t="219044" x="7748588" y="5549900"/>
          <p14:tracePt t="219052" x="7724775" y="5549900"/>
          <p14:tracePt t="219059" x="7669213" y="5549900"/>
          <p14:tracePt t="219067" x="7605713" y="5549900"/>
          <p14:tracePt t="219074" x="7542213" y="5549900"/>
          <p14:tracePt t="219082" x="7477125" y="5549900"/>
          <p14:tracePt t="219089" x="7405688" y="5557838"/>
          <p14:tracePt t="219105" x="7302500" y="5557838"/>
          <p14:tracePt t="219112" x="7239000" y="5557838"/>
          <p14:tracePt t="219124" x="7183438" y="5557838"/>
          <p14:tracePt t="219127" x="7126288" y="5557838"/>
          <p14:tracePt t="219134" x="7086600" y="5557838"/>
          <p14:tracePt t="219142" x="7046913" y="5557838"/>
          <p14:tracePt t="219151" x="7023100" y="5557838"/>
          <p14:tracePt t="219156" x="6975475" y="5557838"/>
          <p14:tracePt t="219164" x="6943725" y="5557838"/>
          <p14:tracePt t="219172" x="6904038" y="5557838"/>
          <p14:tracePt t="219179" x="6888163" y="5557838"/>
          <p14:tracePt t="219186" x="6856413" y="5557838"/>
          <p14:tracePt t="219194" x="6824663" y="5557838"/>
          <p14:tracePt t="219202" x="6800850" y="5557838"/>
          <p14:tracePt t="219209" x="6777038" y="5557838"/>
          <p14:tracePt t="219218" x="6751638" y="5557838"/>
          <p14:tracePt t="219234" x="6711950" y="5557838"/>
          <p14:tracePt t="219239" x="6696075" y="5557838"/>
          <p14:tracePt t="219247" x="6680200" y="5557838"/>
          <p14:tracePt t="219254" x="6672263" y="5557838"/>
          <p14:tracePt t="219261" x="6664325" y="5557838"/>
          <p14:tracePt t="219269" x="6648450" y="5557838"/>
          <p14:tracePt t="219286" x="6640513" y="5557838"/>
          <p14:tracePt t="219306" x="6632575" y="5557838"/>
          <p14:tracePt t="219314" x="6624638" y="5557838"/>
          <p14:tracePt t="219321" x="6616700" y="5557838"/>
          <p14:tracePt t="220002" x="6608763" y="5549900"/>
          <p14:tracePt t="220017" x="6600825" y="5549900"/>
          <p14:tracePt t="220027" x="6592888" y="5549900"/>
          <p14:tracePt t="220033" x="6592888" y="5541963"/>
          <p14:tracePt t="220041" x="6584950" y="5541963"/>
          <p14:tracePt t="220056" x="6584950" y="5534025"/>
          <p14:tracePt t="220790" x="6577013" y="5534025"/>
          <p14:tracePt t="220797" x="6577013" y="5526088"/>
          <p14:tracePt t="220806" x="6569075" y="5526088"/>
          <p14:tracePt t="220815" x="6561138" y="5526088"/>
          <p14:tracePt t="220828" x="6561138" y="5518150"/>
          <p14:tracePt t="220835" x="6553200" y="5518150"/>
          <p14:tracePt t="220844" x="6545263" y="5510213"/>
          <p14:tracePt t="220850" x="6537325" y="5510213"/>
          <p14:tracePt t="220858" x="6521450" y="5502275"/>
          <p14:tracePt t="220868" x="6513513" y="5494338"/>
          <p14:tracePt t="220873" x="6505575" y="5494338"/>
          <p14:tracePt t="220881" x="6481763" y="5494338"/>
          <p14:tracePt t="220896" x="6473825" y="5494338"/>
          <p14:tracePt t="220903" x="6473825" y="5486400"/>
          <p14:tracePt t="220918" x="6465888" y="5486400"/>
          <p14:tracePt t="223674" x="6481763" y="5486400"/>
          <p14:tracePt t="223675" x="6513513" y="5494338"/>
          <p14:tracePt t="223677" x="6529388" y="5494338"/>
          <p14:tracePt t="223679" x="6569075" y="5502275"/>
          <p14:tracePt t="223680" x="6592888" y="5510213"/>
          <p14:tracePt t="223693" x="6824663" y="5549900"/>
          <p14:tracePt t="223700" x="6848475" y="5557838"/>
          <p14:tracePt t="223708" x="6872288" y="5557838"/>
          <p14:tracePt t="223716" x="6888163" y="5557838"/>
          <p14:tracePt t="223724" x="6904038" y="5557838"/>
          <p14:tracePt t="223731" x="6911975" y="5557838"/>
          <p14:tracePt t="223738" x="6927850" y="5557838"/>
          <p14:tracePt t="223754" x="6935788" y="5557838"/>
          <p14:tracePt t="223761" x="6935788" y="5565775"/>
          <p14:tracePt t="223768" x="6943725" y="5565775"/>
          <p14:tracePt t="223783" x="6959600" y="5565775"/>
          <p14:tracePt t="223791" x="6975475" y="5565775"/>
          <p14:tracePt t="223799" x="6991350" y="5565775"/>
          <p14:tracePt t="223806" x="7007225" y="5565775"/>
          <p14:tracePt t="223814" x="7031038" y="5565775"/>
          <p14:tracePt t="223821" x="7062788" y="5565775"/>
          <p14:tracePt t="223828" x="7086600" y="5565775"/>
          <p14:tracePt t="223836" x="7102475" y="5565775"/>
          <p14:tracePt t="223843" x="7135813" y="5565775"/>
          <p14:tracePt t="223850" x="7167563" y="5565775"/>
          <p14:tracePt t="223858" x="7183438" y="5565775"/>
          <p14:tracePt t="223866" x="7199313" y="5565775"/>
          <p14:tracePt t="223873" x="7215188" y="5565775"/>
          <p14:tracePt t="223888" x="7223125" y="5565775"/>
          <p14:tracePt t="223941" x="7231063" y="5565775"/>
          <p14:tracePt t="223949" x="7239000" y="5565775"/>
          <p14:tracePt t="223964" x="7246938" y="5565775"/>
          <p14:tracePt t="223971" x="7262813" y="5565775"/>
          <p14:tracePt t="223979" x="7278688" y="5557838"/>
          <p14:tracePt t="223985" x="7286625" y="5549900"/>
          <p14:tracePt t="223995" x="7302500" y="5549900"/>
          <p14:tracePt t="224000" x="7310438" y="5541963"/>
          <p14:tracePt t="224009" x="7318375" y="5534025"/>
          <p14:tracePt t="224025" x="7326313" y="5526088"/>
          <p14:tracePt t="224031" x="7326313" y="5518150"/>
          <p14:tracePt t="224038" x="7334250" y="5510213"/>
          <p14:tracePt t="224046" x="7342188" y="5494338"/>
          <p14:tracePt t="224061" x="7342188" y="5478463"/>
          <p14:tracePt t="224068" x="7342188" y="5470525"/>
          <p14:tracePt t="224076" x="7342188" y="5454650"/>
          <p14:tracePt t="224083" x="7350125" y="5438775"/>
          <p14:tracePt t="224091" x="7350125" y="5430838"/>
          <p14:tracePt t="224103" x="7350125" y="5407025"/>
          <p14:tracePt t="224117" x="7350125" y="5367338"/>
          <p14:tracePt t="224121" x="7350125" y="5351463"/>
          <p14:tracePt t="224129" x="7350125" y="5327650"/>
          <p14:tracePt t="224136" x="7350125" y="5278438"/>
          <p14:tracePt t="224143" x="7334250" y="5254625"/>
          <p14:tracePt t="224151" x="7334250" y="5238750"/>
          <p14:tracePt t="224158" x="7326313" y="5214938"/>
          <p14:tracePt t="224166" x="7318375" y="5207000"/>
          <p14:tracePt t="224174" x="7318375" y="5199063"/>
          <p14:tracePt t="224180" x="7310438" y="5191125"/>
          <p14:tracePt t="224188" x="7302500" y="5183188"/>
          <p14:tracePt t="224197" x="7294563" y="5175250"/>
          <p14:tracePt t="224203" x="7294563" y="5167313"/>
          <p14:tracePt t="224213" x="7278688" y="5159375"/>
          <p14:tracePt t="224218" x="7278688" y="5151438"/>
          <p14:tracePt t="224226" x="7262813" y="5143500"/>
          <p14:tracePt t="224233" x="7262813" y="5127625"/>
          <p14:tracePt t="224243" x="7246938" y="5127625"/>
          <p14:tracePt t="224257" x="7231063" y="5119688"/>
          <p14:tracePt t="224264" x="7223125" y="5119688"/>
          <p14:tracePt t="224271" x="7215188" y="5111750"/>
          <p14:tracePt t="224278" x="7207250" y="5111750"/>
          <p14:tracePt t="224287" x="7199313" y="5111750"/>
          <p14:tracePt t="224293" x="7191375" y="5111750"/>
          <p14:tracePt t="224300" x="7183438" y="5111750"/>
          <p14:tracePt t="224308" x="7183438" y="5103813"/>
          <p14:tracePt t="224316" x="7167563" y="5103813"/>
          <p14:tracePt t="224330" x="7159625" y="5103813"/>
          <p14:tracePt t="224347" x="7151688" y="5103813"/>
          <p14:tracePt t="224362" x="7143750" y="5103813"/>
          <p14:tracePt t="224368" x="7135813" y="5103813"/>
          <p14:tracePt t="224383" x="7126288" y="5103813"/>
          <p14:tracePt t="224391" x="7110413" y="5103813"/>
          <p14:tracePt t="224406" x="7102475" y="5103813"/>
          <p14:tracePt t="224414" x="7102475" y="5111750"/>
          <p14:tracePt t="224420" x="7094538" y="5111750"/>
          <p14:tracePt t="224428" x="7086600" y="5119688"/>
          <p14:tracePt t="224443" x="7078663" y="5127625"/>
          <p14:tracePt t="224451" x="7070725" y="5127625"/>
          <p14:tracePt t="224458" x="7062788" y="5135563"/>
          <p14:tracePt t="224466" x="7062788" y="5143500"/>
          <p14:tracePt t="224475" x="7054850" y="5143500"/>
          <p14:tracePt t="224488" x="7054850" y="5151438"/>
          <p14:tracePt t="224503" x="7046913" y="5159375"/>
          <p14:tracePt t="224526" x="7046913" y="5175250"/>
          <p14:tracePt t="224541" x="7038975" y="5183188"/>
          <p14:tracePt t="224555" x="7038975" y="5199063"/>
          <p14:tracePt t="224564" x="7031038" y="5207000"/>
          <p14:tracePt t="224587" x="7031038" y="5214938"/>
          <p14:tracePt t="224597" x="7031038" y="5222875"/>
          <p14:tracePt t="224611" x="7031038" y="5230813"/>
          <p14:tracePt t="224629" x="7031038" y="5238750"/>
          <p14:tracePt t="224640" x="7031038" y="5246688"/>
          <p14:tracePt t="224650" x="7031038" y="5254625"/>
          <p14:tracePt t="224657" x="7031038" y="5262563"/>
          <p14:tracePt t="224667" x="7031038" y="5286375"/>
          <p14:tracePt t="224672" x="7031038" y="5294313"/>
          <p14:tracePt t="224678" x="7031038" y="5302250"/>
          <p14:tracePt t="224686" x="7031038" y="5319713"/>
          <p14:tracePt t="224694" x="7031038" y="5335588"/>
          <p14:tracePt t="224705" x="7031038" y="5343525"/>
          <p14:tracePt t="224713" x="7031038" y="5351463"/>
          <p14:tracePt t="224718" x="7031038" y="5367338"/>
          <p14:tracePt t="224721" x="7031038" y="5383213"/>
          <p14:tracePt t="224735" x="7031038" y="5391150"/>
          <p14:tracePt t="224740" x="7038975" y="5399088"/>
          <p14:tracePt t="224748" x="7038975" y="5407025"/>
          <p14:tracePt t="224754" x="7038975" y="5414963"/>
          <p14:tracePt t="224758" x="7046913" y="5430838"/>
          <p14:tracePt t="224767" x="7054850" y="5438775"/>
          <p14:tracePt t="224782" x="7054850" y="5446713"/>
          <p14:tracePt t="224789" x="7070725" y="5454650"/>
          <p14:tracePt t="224801" x="7070725" y="5462588"/>
          <p14:tracePt t="224811" x="7078663" y="5470525"/>
          <p14:tracePt t="224819" x="7086600" y="5478463"/>
          <p14:tracePt t="224829" x="7094538" y="5478463"/>
          <p14:tracePt t="224841" x="7102475" y="5478463"/>
          <p14:tracePt t="224855" x="7102475" y="5486400"/>
          <p14:tracePt t="224859" x="7110413" y="5486400"/>
          <p14:tracePt t="224867" x="7118350" y="5486400"/>
          <p14:tracePt t="224885" x="7126288" y="5486400"/>
          <p14:tracePt t="224895" x="7135813" y="5486400"/>
          <p14:tracePt t="224910" x="7151688" y="5486400"/>
          <p14:tracePt t="224919" x="7159625" y="5486400"/>
          <p14:tracePt t="224928" x="7167563" y="5486400"/>
          <p14:tracePt t="224936" x="7183438" y="5494338"/>
          <p14:tracePt t="224939" x="7199313" y="5494338"/>
          <p14:tracePt t="224951" x="7223125" y="5494338"/>
          <p14:tracePt t="224956" x="7246938" y="5494338"/>
          <p14:tracePt t="224962" x="7262813" y="5494338"/>
          <p14:tracePt t="224969" x="7278688" y="5494338"/>
          <p14:tracePt t="224976" x="7286625" y="5494338"/>
          <p14:tracePt t="224984" x="7294563" y="5494338"/>
          <p14:tracePt t="228669" x="7207250" y="5494338"/>
          <p14:tracePt t="228670" x="7094538" y="5494338"/>
          <p14:tracePt t="228672" x="7007225" y="5494338"/>
          <p14:tracePt t="228674" x="6967538" y="5494338"/>
          <p14:tracePt t="228674" x="6943725" y="5494338"/>
          <p14:tracePt t="228689" x="6840538" y="5494338"/>
          <p14:tracePt t="228696" x="6832600" y="5494338"/>
          <p14:tracePt t="228734" x="6824663" y="5494338"/>
          <p14:tracePt t="228756" x="6816725" y="5494338"/>
          <p14:tracePt t="228771" x="6800850" y="5494338"/>
          <p14:tracePt t="228786" x="6792913" y="5494338"/>
          <p14:tracePt t="228794" x="6769100" y="5494338"/>
          <p14:tracePt t="228801" x="6759575" y="5494338"/>
          <p14:tracePt t="228809" x="6719888" y="5494338"/>
          <p14:tracePt t="228816" x="6704013" y="5494338"/>
          <p14:tracePt t="228824" x="6696075" y="5494338"/>
          <p14:tracePt t="228831" x="6672263" y="5502275"/>
          <p14:tracePt t="228841" x="6664325" y="5502275"/>
          <p14:tracePt t="228846" x="6656388" y="5502275"/>
          <p14:tracePt t="228854" x="6648450" y="5502275"/>
          <p14:tracePt t="228868" x="6640513" y="5502275"/>
          <p14:tracePt t="228878" x="6632575" y="5502275"/>
          <p14:tracePt t="228914" x="6624638" y="5502275"/>
          <p14:tracePt t="228966" x="6616700" y="5502275"/>
          <p14:tracePt t="229027" x="6608763" y="5502275"/>
          <p14:tracePt t="229048" x="6600825" y="5502275"/>
          <p14:tracePt t="229056" x="6592888" y="5502275"/>
          <p14:tracePt t="230008" x="6600825" y="5502275"/>
          <p14:tracePt t="230016" x="6608763" y="5502275"/>
          <p14:tracePt t="230023" x="6624638" y="5502275"/>
          <p14:tracePt t="230031" x="6656388" y="5502275"/>
          <p14:tracePt t="230037" x="6696075" y="5510213"/>
          <p14:tracePt t="230045" x="6743700" y="5518150"/>
          <p14:tracePt t="230053" x="6800850" y="5526088"/>
          <p14:tracePt t="230060" x="6856413" y="5534025"/>
          <p14:tracePt t="230068" x="6919913" y="5541963"/>
          <p14:tracePt t="230075" x="6975475" y="5541963"/>
          <p14:tracePt t="230084" x="7038975" y="5541963"/>
          <p14:tracePt t="230091" x="7078663" y="5541963"/>
          <p14:tracePt t="230102" x="7126288" y="5549900"/>
          <p14:tracePt t="230121" x="7310438" y="5557838"/>
          <p14:tracePt t="230128" x="7381875" y="5557838"/>
          <p14:tracePt t="230136" x="7453313" y="5565775"/>
          <p14:tracePt t="230144" x="7510463" y="5565775"/>
          <p14:tracePt t="230151" x="7550150" y="5565775"/>
          <p14:tracePt t="230158" x="7589838" y="5565775"/>
          <p14:tracePt t="230167" x="7597775" y="5565775"/>
          <p14:tracePt t="230293" x="7597775" y="5557838"/>
          <p14:tracePt t="230368" x="7597775" y="5549900"/>
          <p14:tracePt t="230391" x="7597775" y="5541963"/>
          <p14:tracePt t="230413" x="7597775" y="5534025"/>
          <p14:tracePt t="230428" x="7589838" y="5534025"/>
          <p14:tracePt t="230445" x="7581900" y="5534025"/>
          <p14:tracePt t="230451" x="7573963" y="5534025"/>
          <p14:tracePt t="230466" x="7573963" y="5526088"/>
          <p14:tracePt t="230473" x="7566025" y="5526088"/>
          <p14:tracePt t="230503" x="7566025" y="5518150"/>
          <p14:tracePt t="230520" x="7558088" y="5518150"/>
          <p14:tracePt t="231028" x="7573963" y="5518150"/>
          <p14:tracePt t="231036" x="7589838" y="5526088"/>
          <p14:tracePt t="231043" x="7605713" y="5526088"/>
          <p14:tracePt t="231051" x="7629525" y="5534025"/>
          <p14:tracePt t="231059" x="7653338" y="5541963"/>
          <p14:tracePt t="231066" x="7685088" y="5541963"/>
          <p14:tracePt t="231073" x="7708900" y="5549900"/>
          <p14:tracePt t="231081" x="7732713" y="5549900"/>
          <p14:tracePt t="231090" x="7756525" y="5549900"/>
          <p14:tracePt t="231107" x="7804150" y="5549900"/>
          <p14:tracePt t="231111" x="7827963" y="5549900"/>
          <p14:tracePt t="231118" x="7851775" y="5549900"/>
          <p14:tracePt t="231126" x="7877175" y="5549900"/>
          <p14:tracePt t="231133" x="7900988" y="5549900"/>
          <p14:tracePt t="231141" x="7924800" y="5549900"/>
          <p14:tracePt t="231148" x="7940675" y="5549900"/>
          <p14:tracePt t="231157" x="7956550" y="5549900"/>
          <p14:tracePt t="231164" x="7972425" y="5541963"/>
          <p14:tracePt t="231171" x="7980363" y="5541963"/>
          <p14:tracePt t="231178" x="7988300" y="5541963"/>
          <p14:tracePt t="231186" x="7996238" y="5541963"/>
          <p14:tracePt t="231193" x="7996238" y="5534025"/>
          <p14:tracePt t="231201" x="8012113" y="5534025"/>
          <p14:tracePt t="231208" x="8035925" y="5526088"/>
          <p14:tracePt t="231216" x="8059738" y="5526088"/>
          <p14:tracePt t="231223" x="8083550" y="5526088"/>
          <p14:tracePt t="231230" x="8107363" y="5526088"/>
          <p14:tracePt t="231239" x="8131175" y="5526088"/>
          <p14:tracePt t="231246" x="8162925" y="5526088"/>
          <p14:tracePt t="231255" x="8186738" y="5502275"/>
          <p14:tracePt t="231260" x="8202613" y="5502275"/>
          <p14:tracePt t="231268" x="8218488" y="5502275"/>
          <p14:tracePt t="231276" x="8235950" y="5502275"/>
          <p14:tracePt t="231283" x="8259763" y="5502275"/>
          <p14:tracePt t="231292" x="8267700" y="5502275"/>
          <p14:tracePt t="231298" x="8275638" y="5502275"/>
          <p14:tracePt t="231306" x="8283575" y="5502275"/>
          <p14:tracePt t="231321" x="8291513" y="5502275"/>
          <p14:tracePt t="231457" x="8291513" y="5494338"/>
          <p14:tracePt t="231464" x="8283575" y="5494338"/>
          <p14:tracePt t="231472" x="8267700" y="5494338"/>
          <p14:tracePt t="231480" x="8251825" y="5494338"/>
          <p14:tracePt t="231489" x="8226425" y="5494338"/>
          <p14:tracePt t="231497" x="8202613" y="5494338"/>
          <p14:tracePt t="231502" x="8154988" y="5494338"/>
          <p14:tracePt t="231509" x="8107363" y="5494338"/>
          <p14:tracePt t="231517" x="8059738" y="5494338"/>
          <p14:tracePt t="231527" x="8012113" y="5494338"/>
          <p14:tracePt t="231532" x="7972425" y="5494338"/>
          <p14:tracePt t="231542" x="7916863" y="5494338"/>
          <p14:tracePt t="231547" x="7877175" y="5494338"/>
          <p14:tracePt t="231558" x="7843838" y="5494338"/>
          <p14:tracePt t="231561" x="7820025" y="5494338"/>
          <p14:tracePt t="231571" x="7788275" y="5494338"/>
          <p14:tracePt t="231576" x="7764463" y="5494338"/>
          <p14:tracePt t="231585" x="7748588" y="5494338"/>
          <p14:tracePt t="231592" x="7740650" y="5494338"/>
          <p14:tracePt t="231599" x="7732713" y="5494338"/>
          <p14:tracePt t="231607" x="7724775" y="5494338"/>
          <p14:tracePt t="231614" x="7708900" y="5494338"/>
          <p14:tracePt t="231629" x="7700963" y="5494338"/>
          <p14:tracePt t="231644" x="7685088" y="5494338"/>
          <p14:tracePt t="231652" x="7669213" y="5494338"/>
          <p14:tracePt t="231659" x="7661275" y="5494338"/>
          <p14:tracePt t="231667" x="7645400" y="5494338"/>
          <p14:tracePt t="231675" x="7637463" y="5494338"/>
          <p14:tracePt t="231683" x="7613650" y="5494338"/>
          <p14:tracePt t="231697" x="7597775" y="5494338"/>
          <p14:tracePt t="231705" x="7581900" y="5494338"/>
          <p14:tracePt t="231714" x="7566025" y="5502275"/>
          <p14:tracePt t="231720" x="7542213" y="5502275"/>
          <p14:tracePt t="231728" x="7518400" y="5510213"/>
          <p14:tracePt t="231902" x="7526338" y="5510213"/>
          <p14:tracePt t="231914" x="7597775" y="5510213"/>
          <p14:tracePt t="231922" x="7645400" y="5510213"/>
          <p14:tracePt t="231929" x="7708900" y="5510213"/>
          <p14:tracePt t="231941" x="7756525" y="5510213"/>
          <p14:tracePt t="231945" x="7827963" y="5510213"/>
          <p14:tracePt t="231953" x="7885113" y="5510213"/>
          <p14:tracePt t="231959" x="7964488" y="5510213"/>
          <p14:tracePt t="231967" x="8043863" y="5510213"/>
          <p14:tracePt t="231978" x="8115300" y="5510213"/>
          <p14:tracePt t="231982" x="8178800" y="5510213"/>
          <p14:tracePt t="231992" x="8226425" y="5510213"/>
          <p14:tracePt t="231996" x="8267700" y="5510213"/>
          <p14:tracePt t="232006" x="8291513" y="5510213"/>
          <p14:tracePt t="232013" x="8315325" y="5510213"/>
          <p14:tracePt t="232020" x="8331200" y="5510213"/>
          <p14:tracePt t="232164" x="8323263" y="5502275"/>
          <p14:tracePt t="232177" x="8307388" y="5494338"/>
          <p14:tracePt t="232184" x="8299450" y="5494338"/>
          <p14:tracePt t="232192" x="8275638" y="5494338"/>
          <p14:tracePt t="232199" x="8251825" y="5494338"/>
          <p14:tracePt t="232208" x="8226425" y="5494338"/>
          <p14:tracePt t="232215" x="8194675" y="5494338"/>
          <p14:tracePt t="232222" x="8162925" y="5494338"/>
          <p14:tracePt t="232229" x="8115300" y="5494338"/>
          <p14:tracePt t="232240" x="8059738" y="5494338"/>
          <p14:tracePt t="232245" x="8004175" y="5494338"/>
          <p14:tracePt t="232253" x="7964488" y="5494338"/>
          <p14:tracePt t="232259" x="7908925" y="5494338"/>
          <p14:tracePt t="232268" x="7851775" y="5494338"/>
          <p14:tracePt t="232278" x="7812088" y="5494338"/>
          <p14:tracePt t="232282" x="7764463" y="5494338"/>
          <p14:tracePt t="232291" x="7700963" y="5502275"/>
          <p14:tracePt t="232297" x="7685088" y="5502275"/>
          <p14:tracePt t="232306" x="7677150" y="5502275"/>
          <p14:tracePt t="232312" x="7669213" y="5502275"/>
          <p14:tracePt t="232327" x="7661275" y="5502275"/>
          <p14:tracePt t="232335" x="7653338" y="5502275"/>
          <p14:tracePt t="232349" x="7645400" y="5502275"/>
          <p14:tracePt t="232364" x="7637463" y="5502275"/>
          <p14:tracePt t="232379" x="7629525" y="5502275"/>
          <p14:tracePt t="232390" x="7621588" y="5502275"/>
          <p14:tracePt t="232394" x="7621588" y="5510213"/>
          <p14:tracePt t="232404" x="7613650" y="5510213"/>
          <p14:tracePt t="232417" x="7605713" y="5510213"/>
          <p14:tracePt t="235802" x="7605713" y="5470525"/>
          <p14:tracePt t="235803" x="7605713" y="5462588"/>
          <p14:tracePt t="235805" x="7605713" y="5446713"/>
          <p14:tracePt t="235806" x="7613650" y="5438775"/>
          <p14:tracePt t="235808" x="7613650" y="5422900"/>
          <p14:tracePt t="235821" x="7629525" y="5367338"/>
          <p14:tracePt t="235829" x="7629525" y="5359400"/>
          <p14:tracePt t="235843" x="7629525" y="5351463"/>
          <p14:tracePt t="235859" x="7629525" y="5343525"/>
          <p14:tracePt t="235866" x="7629525" y="5335588"/>
          <p14:tracePt t="235881" x="7629525" y="5327650"/>
          <p14:tracePt t="235911" x="7629525" y="5319713"/>
          <p14:tracePt t="236008" x="7629525" y="5310188"/>
          <p14:tracePt t="236031" x="7629525" y="5302250"/>
          <p14:tracePt t="236039" x="7629525" y="5294313"/>
          <p14:tracePt t="236046" x="7629525" y="5286375"/>
          <p14:tracePt t="236062" x="7629525" y="5278438"/>
          <p14:tracePt t="236068" x="7629525" y="5270500"/>
          <p14:tracePt t="236076" x="7629525" y="5254625"/>
          <p14:tracePt t="236084" x="7621588" y="5238750"/>
          <p14:tracePt t="236112" x="7613650" y="5207000"/>
          <p14:tracePt t="236113" x="7605713" y="5199063"/>
          <p14:tracePt t="236121" x="7597775" y="5191125"/>
          <p14:tracePt t="236128" x="7597775" y="5175250"/>
          <p14:tracePt t="236136" x="7581900" y="5159375"/>
          <p14:tracePt t="236144" x="7573963" y="5143500"/>
          <p14:tracePt t="236151" x="7573963" y="5135563"/>
          <p14:tracePt t="236190" x="7566025" y="5135563"/>
          <p14:tracePt t="236196" x="7566025" y="5127625"/>
          <p14:tracePt t="236428" x="7558088" y="5119688"/>
          <p14:tracePt t="236443" x="7550150" y="5111750"/>
          <p14:tracePt t="236453" x="7542213" y="5111750"/>
          <p14:tracePt t="236458" x="7534275" y="5111750"/>
          <p14:tracePt t="236474" x="7526338" y="5111750"/>
          <p14:tracePt t="236489" x="7518400" y="5111750"/>
          <p14:tracePt t="236496" x="7510463" y="5111750"/>
          <p14:tracePt t="236504" x="7493000" y="5111750"/>
          <p14:tracePt t="236511" x="7485063" y="5111750"/>
          <p14:tracePt t="236529" x="7477125" y="5111750"/>
          <p14:tracePt t="236541" x="7461250" y="5111750"/>
          <p14:tracePt t="236683" x="7461250" y="5119688"/>
          <p14:tracePt t="236699" x="7453313" y="5119688"/>
          <p14:tracePt t="236706" x="7453313" y="5127625"/>
          <p14:tracePt t="236715" x="7445375" y="5127625"/>
          <p14:tracePt t="236721" x="7437438" y="5135563"/>
          <p14:tracePt t="236736" x="7429500" y="5143500"/>
          <p14:tracePt t="236737" x="7429500" y="5151438"/>
          <p14:tracePt t="236745" x="7421563" y="5151438"/>
          <p14:tracePt t="236753" x="7413625" y="5159375"/>
          <p14:tracePt t="236758" x="7405688" y="5167313"/>
          <p14:tracePt t="236766" x="7405688" y="5175250"/>
          <p14:tracePt t="236773" x="7397750" y="5183188"/>
          <p14:tracePt t="236781" x="7389813" y="5199063"/>
          <p14:tracePt t="236789" x="7389813" y="5214938"/>
          <p14:tracePt t="236796" x="7381875" y="5230813"/>
          <p14:tracePt t="236805" x="7381875" y="5246688"/>
          <p14:tracePt t="236811" x="7373938" y="5262563"/>
          <p14:tracePt t="236820" x="7373938" y="5270500"/>
          <p14:tracePt t="236826" x="7373938" y="5286375"/>
          <p14:tracePt t="236834" x="7373938" y="5294313"/>
          <p14:tracePt t="236841" x="7373938" y="5310188"/>
          <p14:tracePt t="236848" x="7373938" y="5319713"/>
          <p14:tracePt t="236856" x="7373938" y="5327650"/>
          <p14:tracePt t="236864" x="7373938" y="5335588"/>
          <p14:tracePt t="236871" x="7373938" y="5343525"/>
          <p14:tracePt t="236878" x="7373938" y="5359400"/>
          <p14:tracePt t="236886" x="7373938" y="5367338"/>
          <p14:tracePt t="236893" x="7381875" y="5383213"/>
          <p14:tracePt t="236902" x="7397750" y="5399088"/>
          <p14:tracePt t="236908" x="7397750" y="5414963"/>
          <p14:tracePt t="236916" x="7413625" y="5422900"/>
          <p14:tracePt t="236924" x="7421563" y="5438775"/>
          <p14:tracePt t="236932" x="7437438" y="5454650"/>
          <p14:tracePt t="236939" x="7453313" y="5462588"/>
          <p14:tracePt t="236948" x="7469188" y="5470525"/>
          <p14:tracePt t="236954" x="7477125" y="5478463"/>
          <p14:tracePt t="236961" x="7485063" y="5478463"/>
          <p14:tracePt t="236969" x="7493000" y="5478463"/>
          <p14:tracePt t="236976" x="7510463" y="5486400"/>
          <p14:tracePt t="236994" x="7518400" y="5486400"/>
          <p14:tracePt t="237006" x="7534275" y="5494338"/>
          <p14:tracePt t="237021" x="7542213" y="5494338"/>
          <p14:tracePt t="237028" x="7550150" y="5494338"/>
          <p14:tracePt t="237036" x="7558088" y="5494338"/>
          <p14:tracePt t="237044" x="7566025" y="5494338"/>
          <p14:tracePt t="237052" x="7573963" y="5494338"/>
          <p14:tracePt t="237058" x="7581900" y="5486400"/>
          <p14:tracePt t="237073" x="7589838" y="5470525"/>
          <p14:tracePt t="237081" x="7605713" y="5454650"/>
          <p14:tracePt t="237090" x="7613650" y="5422900"/>
          <p14:tracePt t="237096" x="7621588" y="5399088"/>
          <p14:tracePt t="237106" x="7629525" y="5375275"/>
          <p14:tracePt t="237111" x="7645400" y="5351463"/>
          <p14:tracePt t="237119" x="7645400" y="5327650"/>
          <p14:tracePt t="237126" x="7661275" y="5302250"/>
          <p14:tracePt t="237134" x="7669213" y="5286375"/>
          <p14:tracePt t="237141" x="7669213" y="5278438"/>
          <p14:tracePt t="237148" x="7669213" y="5270500"/>
          <p14:tracePt t="237156" x="7677150" y="5254625"/>
          <p14:tracePt t="237171" x="7685088" y="5246688"/>
          <p14:tracePt t="237178" x="7685088" y="5238750"/>
          <p14:tracePt t="237240" x="7685088" y="5230813"/>
          <p14:tracePt t="237269" x="7677150" y="5222875"/>
          <p14:tracePt t="237277" x="7677150" y="5214938"/>
          <p14:tracePt t="237285" x="7669213" y="5207000"/>
          <p14:tracePt t="237291" x="7661275" y="5199063"/>
          <p14:tracePt t="237299" x="7653338" y="5191125"/>
          <p14:tracePt t="237307" x="7637463" y="5175250"/>
          <p14:tracePt t="237314" x="7629525" y="5167313"/>
          <p14:tracePt t="237323" x="7621588" y="5159375"/>
          <p14:tracePt t="237328" x="7605713" y="5151438"/>
          <p14:tracePt t="237337" x="7558088" y="5119688"/>
          <p14:tracePt t="237344" x="7542213" y="5119688"/>
          <p14:tracePt t="237359" x="7534275" y="5119688"/>
          <p14:tracePt t="237435" x="7526338" y="5119688"/>
          <p14:tracePt t="237442" x="7518400" y="5119688"/>
          <p14:tracePt t="237449" x="7510463" y="5119688"/>
          <p14:tracePt t="237458" x="7502525" y="5127625"/>
          <p14:tracePt t="237464" x="7502525" y="5135563"/>
          <p14:tracePt t="237473" x="7493000" y="5135563"/>
          <p14:tracePt t="237479" x="7493000" y="5143500"/>
          <p14:tracePt t="237489" x="7485063" y="5143500"/>
          <p14:tracePt t="237494" x="7485063" y="5151438"/>
          <p14:tracePt t="237503" x="7485063" y="5159375"/>
          <p14:tracePt t="237547" x="7485063" y="5167313"/>
          <p14:tracePt t="237592" x="7485063" y="5175250"/>
          <p14:tracePt t="237684" x="7485063" y="5183188"/>
          <p14:tracePt t="237690" x="7485063" y="5191125"/>
          <p14:tracePt t="237697" x="7493000" y="5199063"/>
          <p14:tracePt t="237712" x="7502525" y="5207000"/>
          <p14:tracePt t="237721" x="7510463" y="5214938"/>
          <p14:tracePt t="237728" x="7526338" y="5222875"/>
          <p14:tracePt t="237736" x="7534275" y="5230813"/>
          <p14:tracePt t="237742" x="7558088" y="5246688"/>
          <p14:tracePt t="237750" x="7573963" y="5254625"/>
          <p14:tracePt t="237757" x="7597775" y="5278438"/>
          <p14:tracePt t="237765" x="7613650" y="5278438"/>
          <p14:tracePt t="237773" x="7637463" y="5294313"/>
          <p14:tracePt t="237779" x="7653338" y="5310188"/>
          <p14:tracePt t="237787" x="7677150" y="5319713"/>
          <p14:tracePt t="237795" x="7700963" y="5335588"/>
          <p14:tracePt t="237802" x="7716838" y="5351463"/>
          <p14:tracePt t="237809" x="7724775" y="5359400"/>
          <p14:tracePt t="237818" x="7740650" y="5367338"/>
          <p14:tracePt t="237824" x="7748588" y="5375275"/>
          <p14:tracePt t="237833" x="7756525" y="5375275"/>
          <p14:tracePt t="237840" x="7764463" y="5391150"/>
          <p14:tracePt t="237847" x="7772400" y="5391150"/>
          <p14:tracePt t="237856" x="7780338" y="5399088"/>
          <p14:tracePt t="237863" x="7780338" y="5407025"/>
          <p14:tracePt t="237874" x="7788275" y="5414963"/>
          <p14:tracePt t="237877" x="7796213" y="5422900"/>
          <p14:tracePt t="237886" x="7796213" y="5430838"/>
          <p14:tracePt t="237893" x="7804150" y="5446713"/>
          <p14:tracePt t="237902" x="7812088" y="5462588"/>
          <p14:tracePt t="237909" x="7820025" y="5470525"/>
          <p14:tracePt t="237913" x="7827963" y="5470525"/>
          <p14:tracePt t="237921" x="7843838" y="5478463"/>
          <p14:tracePt t="237928" x="7859713" y="5494338"/>
          <p14:tracePt t="237937" x="7869238" y="5502275"/>
          <p14:tracePt t="237943" x="7893050" y="5510213"/>
          <p14:tracePt t="237951" x="7900988" y="5518150"/>
          <p14:tracePt t="237958" x="7908925" y="5526088"/>
          <p14:tracePt t="237966" x="7932738" y="5534025"/>
          <p14:tracePt t="237973" x="7940675" y="5541963"/>
          <p14:tracePt t="237982" x="7956550" y="5541963"/>
          <p14:tracePt t="237988" x="7964488" y="5541963"/>
          <p14:tracePt t="237996" x="7980363" y="5549900"/>
          <p14:tracePt t="238004" x="7988300" y="5557838"/>
          <p14:tracePt t="238011" x="7996238" y="5557838"/>
          <p14:tracePt t="238019" x="8012113" y="5557838"/>
          <p14:tracePt t="238026" x="8020050" y="5557838"/>
          <p14:tracePt t="238034" x="8027988" y="5557838"/>
          <p14:tracePt t="238041" x="8035925" y="5557838"/>
          <p14:tracePt t="238049" x="8043863" y="5557838"/>
          <p14:tracePt t="238060" x="8051800" y="5557838"/>
          <p14:tracePt t="238064" x="8059738" y="5557838"/>
          <p14:tracePt t="238071" x="8067675" y="5557838"/>
          <p14:tracePt t="238079" x="8075613" y="5557838"/>
          <p14:tracePt t="238087" x="8091488" y="5557838"/>
          <p14:tracePt t="238095" x="8107363" y="5549900"/>
          <p14:tracePt t="238105" x="8115300" y="5534025"/>
          <p14:tracePt t="238108" x="8139113" y="5534025"/>
          <p14:tracePt t="238118" x="8154988" y="5518150"/>
          <p14:tracePt t="238123" x="8170863" y="5510213"/>
          <p14:tracePt t="238133" x="8186738" y="5494338"/>
          <p14:tracePt t="238138" x="8202613" y="5486400"/>
          <p14:tracePt t="238146" x="8218488" y="5486400"/>
          <p14:tracePt t="238154" x="8226425" y="5470525"/>
          <p14:tracePt t="238161" x="8235950" y="5470525"/>
          <p14:tracePt t="238169" x="8243888" y="5454650"/>
          <p14:tracePt t="238186" x="8251825" y="5438775"/>
          <p14:tracePt t="238199" x="8251825" y="5422900"/>
          <p14:tracePt t="238207" x="8251825" y="5414963"/>
          <p14:tracePt t="238214" x="8251825" y="5407025"/>
          <p14:tracePt t="238221" x="8251825" y="5383213"/>
          <p14:tracePt t="238229" x="8251825" y="5375275"/>
          <p14:tracePt t="238237" x="8251825" y="5367338"/>
          <p14:tracePt t="238246" x="8251825" y="5359400"/>
          <p14:tracePt t="238252" x="8251825" y="5351463"/>
          <p14:tracePt t="238259" x="8251825" y="5343525"/>
          <p14:tracePt t="238268" x="8251825" y="5335588"/>
          <p14:tracePt t="238283" x="8235950" y="5319713"/>
          <p14:tracePt t="238289" x="8235950" y="5310188"/>
          <p14:tracePt t="238296" x="8235950" y="5302250"/>
          <p14:tracePt t="238304" x="8226425" y="5294313"/>
          <p14:tracePt t="238311" x="8218488" y="5294313"/>
          <p14:tracePt t="238319" x="8218488" y="5278438"/>
          <p14:tracePt t="238327" x="8202613" y="5262563"/>
          <p14:tracePt t="238334" x="8186738" y="5246688"/>
          <p14:tracePt t="238342" x="8178800" y="5238750"/>
          <p14:tracePt t="238351" x="8178800" y="5222875"/>
          <p14:tracePt t="238357" x="8154988" y="5214938"/>
          <p14:tracePt t="238364" x="8154988" y="5207000"/>
          <p14:tracePt t="238372" x="8147050" y="5207000"/>
          <p14:tracePt t="238379" x="8147050" y="5199063"/>
          <p14:tracePt t="238388" x="8139113" y="5191125"/>
          <p14:tracePt t="238393" x="8131175" y="5191125"/>
          <p14:tracePt t="238403" x="8123238" y="5191125"/>
          <p14:tracePt t="238408" x="8123238" y="5183188"/>
          <p14:tracePt t="238418" x="8115300" y="5183188"/>
          <p14:tracePt t="238424" x="8107363" y="5183188"/>
          <p14:tracePt t="238438" x="8099425" y="5183188"/>
          <p14:tracePt t="238446" x="8099425" y="5175250"/>
          <p14:tracePt t="238476" x="8091488" y="5175250"/>
          <p14:tracePt t="238502" x="8083550" y="5175250"/>
          <p14:tracePt t="238515" x="8075613" y="5175250"/>
          <p14:tracePt t="238522" x="8067675" y="5175250"/>
          <p14:tracePt t="238538" x="8059738" y="5175250"/>
          <p14:tracePt t="238552" x="8051800" y="5175250"/>
          <p14:tracePt t="238569" x="8043863" y="5175250"/>
          <p14:tracePt t="238575" x="8035925" y="5183188"/>
          <p14:tracePt t="238589" x="8035925" y="5191125"/>
          <p14:tracePt t="238597" x="8027988" y="5191125"/>
          <p14:tracePt t="238606" x="8027988" y="5199063"/>
          <p14:tracePt t="238612" x="8027988" y="5207000"/>
          <p14:tracePt t="238624" x="8027988" y="5214938"/>
          <p14:tracePt t="238627" x="8020050" y="5222875"/>
          <p14:tracePt t="238636" x="8012113" y="5238750"/>
          <p14:tracePt t="238642" x="8012113" y="5246688"/>
          <p14:tracePt t="238651" x="8012113" y="5262563"/>
          <p14:tracePt t="238656" x="8012113" y="5270500"/>
          <p14:tracePt t="238664" x="8012113" y="5286375"/>
          <p14:tracePt t="238672" x="8012113" y="5302250"/>
          <p14:tracePt t="238679" x="8012113" y="5319713"/>
          <p14:tracePt t="238688" x="8012113" y="5335588"/>
          <p14:tracePt t="238694" x="8012113" y="5351463"/>
          <p14:tracePt t="238702" x="8012113" y="5359400"/>
          <p14:tracePt t="238709" x="8020050" y="5383213"/>
          <p14:tracePt t="238718" x="8020050" y="5391150"/>
          <p14:tracePt t="238725" x="8020050" y="5399088"/>
          <p14:tracePt t="238733" x="8027988" y="5414963"/>
          <p14:tracePt t="238748" x="8035925" y="5422900"/>
          <p14:tracePt t="238762" x="8043863" y="5438775"/>
          <p14:tracePt t="238771" x="8051800" y="5438775"/>
          <p14:tracePt t="238777" x="8051800" y="5446713"/>
          <p14:tracePt t="238786" x="8059738" y="5446713"/>
          <p14:tracePt t="238800" x="8067675" y="5454650"/>
          <p14:tracePt t="238815" x="8083550" y="5454650"/>
          <p14:tracePt t="238822" x="8083550" y="5462588"/>
          <p14:tracePt t="238829" x="8091488" y="5462588"/>
          <p14:tracePt t="238838" x="8099425" y="5462588"/>
          <p14:tracePt t="238854" x="8115300" y="5462588"/>
          <p14:tracePt t="238872" x="8123238" y="5462588"/>
          <p14:tracePt t="238874" x="8131175" y="5462588"/>
          <p14:tracePt t="238882" x="8139113" y="5462588"/>
          <p14:tracePt t="238889" x="8154988" y="5454650"/>
          <p14:tracePt t="238897" x="8162925" y="5446713"/>
          <p14:tracePt t="238906" x="8178800" y="5430838"/>
          <p14:tracePt t="238912" x="8186738" y="5422900"/>
          <p14:tracePt t="238921" x="8194675" y="5407025"/>
          <p14:tracePt t="238927" x="8210550" y="5391150"/>
          <p14:tracePt t="238936" x="8218488" y="5383213"/>
          <p14:tracePt t="238942" x="8218488" y="5367338"/>
          <p14:tracePt t="238950" x="8226425" y="5359400"/>
          <p14:tracePt t="238958" x="8226425" y="5351463"/>
          <p14:tracePt t="238965" x="8235950" y="5343525"/>
          <p14:tracePt t="238980" x="8235950" y="5335588"/>
          <p14:tracePt t="238989" x="8235950" y="5327650"/>
          <p14:tracePt t="239078" x="8226425" y="5327650"/>
          <p14:tracePt t="239137" x="8218488" y="5327650"/>
          <p14:tracePt t="239160" x="8218488" y="5335588"/>
          <p14:tracePt t="239780" x="8210550" y="5327650"/>
          <p14:tracePt t="239788" x="8202613" y="5310188"/>
          <p14:tracePt t="239797" x="8186738" y="5286375"/>
          <p14:tracePt t="239804" x="8170863" y="5254625"/>
          <p14:tracePt t="239812" x="8147050" y="5199063"/>
          <p14:tracePt t="239818" x="8123238" y="5143500"/>
          <p14:tracePt t="239827" x="8091488" y="5064125"/>
          <p14:tracePt t="239833" x="8059738" y="4984750"/>
          <p14:tracePt t="239842" x="8035925" y="4911725"/>
          <p14:tracePt t="239850" x="8027988" y="4824413"/>
          <p14:tracePt t="239856" x="8020050" y="4729163"/>
          <p14:tracePt t="239863" x="8004175" y="4633913"/>
          <p14:tracePt t="239871" x="7980363" y="4552950"/>
          <p14:tracePt t="239879" x="7972425" y="4457700"/>
          <p14:tracePt t="239886" x="7972425" y="4386263"/>
          <p14:tracePt t="239894" x="7972425" y="4298950"/>
          <p14:tracePt t="239901" x="7972425" y="4233863"/>
          <p14:tracePt t="239909" x="7972425" y="4162425"/>
          <p14:tracePt t="239916" x="7972425" y="4098925"/>
          <p14:tracePt t="239923" x="7972425" y="4051300"/>
          <p14:tracePt t="239931" x="7964488" y="4019550"/>
          <p14:tracePt t="239938" x="7964488" y="4003675"/>
          <p14:tracePt t="239946" x="7964488" y="3995738"/>
          <p14:tracePt t="239953" x="7956550" y="3987800"/>
          <p14:tracePt t="239968" x="7956550" y="3979863"/>
          <p14:tracePt t="239984" x="7948613" y="3979863"/>
          <p14:tracePt t="240013" x="7940675" y="3979863"/>
          <p14:tracePt t="240051" x="7932738" y="3979863"/>
          <p14:tracePt t="240066" x="7916863" y="3995738"/>
          <p14:tracePt t="240075" x="7908925" y="3995738"/>
          <p14:tracePt t="240081" x="7900988" y="4011613"/>
          <p14:tracePt t="240089" x="7893050" y="4011613"/>
          <p14:tracePt t="240097" x="7885113" y="4027488"/>
          <p14:tracePt t="240104" x="7877175" y="4027488"/>
          <p14:tracePt t="240112" x="7869238" y="4035425"/>
          <p14:tracePt t="240127" x="7859713" y="4035425"/>
          <p14:tracePt t="240134" x="7859713" y="4043363"/>
          <p14:tracePt t="240141" x="7859713" y="4051300"/>
          <p14:tracePt t="240156" x="7851775" y="4059238"/>
          <p14:tracePt t="240172" x="7843838" y="4067175"/>
          <p14:tracePt t="240181" x="7835900" y="4083050"/>
          <p14:tracePt t="240209" x="7827963" y="4083050"/>
          <p14:tracePt t="240224" x="7827963" y="4090988"/>
          <p14:tracePt t="240231" x="7827963" y="4098925"/>
          <p14:tracePt t="240238" x="7820025" y="4098925"/>
          <p14:tracePt t="240247" x="7820025" y="4106863"/>
          <p14:tracePt t="240254" x="7812088" y="4122738"/>
          <p14:tracePt t="240261" x="7812088" y="4130675"/>
          <p14:tracePt t="240269" x="7812088" y="4138613"/>
          <p14:tracePt t="240278" x="7804150" y="4154488"/>
          <p14:tracePt t="240284" x="7804150" y="4162425"/>
          <p14:tracePt t="240293" x="7804150" y="4170363"/>
          <p14:tracePt t="240299" x="7804150" y="4186238"/>
          <p14:tracePt t="240308" x="7804150" y="4202113"/>
          <p14:tracePt t="240322" x="7804150" y="4210050"/>
          <p14:tracePt t="240330" x="7804150" y="4225925"/>
          <p14:tracePt t="240336" x="7804150" y="4241800"/>
          <p14:tracePt t="240344" x="7804150" y="4249738"/>
          <p14:tracePt t="240352" x="7804150" y="4257675"/>
          <p14:tracePt t="240360" x="7812088" y="4257675"/>
          <p14:tracePt t="240366" x="7812088" y="4265613"/>
          <p14:tracePt t="240389" x="7820025" y="4265613"/>
          <p14:tracePt t="240412" x="7827963" y="4265613"/>
          <p14:tracePt t="240418" x="7827963" y="4249738"/>
          <p14:tracePt t="240428" x="7843838" y="4233863"/>
          <p14:tracePt t="240434" x="7843838" y="4217988"/>
          <p14:tracePt t="240442" x="7851775" y="4194175"/>
          <p14:tracePt t="240449" x="7859713" y="4178300"/>
          <p14:tracePt t="240456" x="7859713" y="4162425"/>
          <p14:tracePt t="240464" x="7869238" y="4138613"/>
          <p14:tracePt t="240472" x="7869238" y="4130675"/>
          <p14:tracePt t="240480" x="7869238" y="4114800"/>
          <p14:tracePt t="240486" x="7869238" y="4098925"/>
          <p14:tracePt t="240495" x="7869238" y="4090988"/>
          <p14:tracePt t="240502" x="7869238" y="4083050"/>
          <p14:tracePt t="240510" x="7869238" y="4075113"/>
          <p14:tracePt t="240516" x="7869238" y="4059238"/>
          <p14:tracePt t="240524" x="7859713" y="4059238"/>
          <p14:tracePt t="240531" x="7859713" y="4043363"/>
          <p14:tracePt t="240538" x="7843838" y="4043363"/>
          <p14:tracePt t="240546" x="7843838" y="4027488"/>
          <p14:tracePt t="240554" x="7827963" y="4019550"/>
          <p14:tracePt t="240563" x="7820025" y="4011613"/>
          <p14:tracePt t="240568" x="7812088" y="4011613"/>
          <p14:tracePt t="240577" x="7796213" y="4003675"/>
          <p14:tracePt t="240584" x="7796213" y="3995738"/>
          <p14:tracePt t="240592" x="7788275" y="3995738"/>
          <p14:tracePt t="240599" x="7772400" y="3995738"/>
          <p14:tracePt t="240606" x="7772400" y="3987800"/>
          <p14:tracePt t="240614" x="7764463" y="3987800"/>
          <p14:tracePt t="240630" x="7756525" y="3987800"/>
          <p14:tracePt t="240644" x="7748588" y="3987800"/>
          <p14:tracePt t="240699" x="7748588" y="3995738"/>
          <p14:tracePt t="240714" x="7748588" y="4003675"/>
          <p14:tracePt t="240720" x="7748588" y="4011613"/>
          <p14:tracePt t="240825" x="7748588" y="4003675"/>
          <p14:tracePt t="240832" x="7748588" y="3979863"/>
          <p14:tracePt t="240839" x="7748588" y="3948113"/>
          <p14:tracePt t="240847" x="7748588" y="3914775"/>
          <p14:tracePt t="240855" x="7748588" y="3859213"/>
          <p14:tracePt t="240863" x="7756525" y="3779838"/>
          <p14:tracePt t="240870" x="7756525" y="3716338"/>
          <p14:tracePt t="240878" x="7756525" y="3644900"/>
          <p14:tracePt t="240884" x="7756525" y="3571875"/>
          <p14:tracePt t="240895" x="7756525" y="3468688"/>
          <p14:tracePt t="240901" x="7756525" y="3349625"/>
          <p14:tracePt t="240907" x="7756525" y="3244850"/>
          <p14:tracePt t="240915" x="7756525" y="3125788"/>
          <p14:tracePt t="240922" x="7756525" y="3030538"/>
          <p14:tracePt t="240933" x="7756525" y="2959100"/>
          <p14:tracePt t="240937" x="7748588" y="2854325"/>
          <p14:tracePt t="240944" x="7748588" y="2743200"/>
          <p14:tracePt t="240952" x="7748588" y="2647950"/>
          <p14:tracePt t="240962" x="7740650" y="2551113"/>
          <p14:tracePt t="240967" x="7740650" y="2471738"/>
          <p14:tracePt t="240976" x="7740650" y="2384425"/>
          <p14:tracePt t="240983" x="7740650" y="2328863"/>
          <p14:tracePt t="240991" x="7740650" y="2249488"/>
          <p14:tracePt t="240998" x="7732713" y="2168525"/>
          <p14:tracePt t="241007" x="7724775" y="2105025"/>
          <p14:tracePt t="241012" x="7724775" y="2065338"/>
          <p14:tracePt t="241019" x="7716838" y="2025650"/>
          <p14:tracePt t="241029" x="7708900" y="2009775"/>
          <p14:tracePt t="241034" x="7708900" y="2001838"/>
          <p14:tracePt t="241045" x="7708900" y="1993900"/>
          <p14:tracePt t="241049" x="7708900" y="1985963"/>
          <p14:tracePt t="241298" x="7716838" y="1985963"/>
          <p14:tracePt t="241313" x="7732713" y="1993900"/>
          <p14:tracePt t="241319" x="7748588" y="2009775"/>
          <p14:tracePt t="241328" x="7764463" y="2025650"/>
          <p14:tracePt t="241334" x="7780338" y="2033588"/>
          <p14:tracePt t="241343" x="7812088" y="2049463"/>
          <p14:tracePt t="241351" x="7827963" y="2065338"/>
          <p14:tracePt t="241358" x="7843838" y="2073275"/>
          <p14:tracePt t="241364" x="7851775" y="2081213"/>
          <p14:tracePt t="241373" x="7877175" y="2089150"/>
          <p14:tracePt t="241970" x="7877175" y="2097088"/>
          <p14:tracePt t="241979" x="7877175" y="2112963"/>
          <p14:tracePt t="241986" x="7877175" y="2128838"/>
          <p14:tracePt t="241994" x="7877175" y="2152650"/>
          <p14:tracePt t="242001" x="7893050" y="2184400"/>
          <p14:tracePt t="242008" x="7893050" y="2233613"/>
          <p14:tracePt t="242016" x="7908925" y="2289175"/>
          <p14:tracePt t="242024" x="7908925" y="2368550"/>
          <p14:tracePt t="242031" x="7924800" y="2503488"/>
          <p14:tracePt t="242038" x="7924800" y="2655888"/>
          <p14:tracePt t="242046" x="7940675" y="2901950"/>
          <p14:tracePt t="242054" x="7956550" y="3141663"/>
          <p14:tracePt t="242062" x="7956550" y="3381375"/>
          <p14:tracePt t="242070" x="7956550" y="3605213"/>
          <p14:tracePt t="242076" x="7964488" y="3803650"/>
          <p14:tracePt t="242084" x="7972425" y="3906838"/>
          <p14:tracePt t="242092" x="7980363" y="4011613"/>
          <p14:tracePt t="242098" x="7996238" y="4083050"/>
          <p14:tracePt t="242107" x="8004175" y="4138613"/>
          <p14:tracePt t="242114" x="8012113" y="4170363"/>
          <p14:tracePt t="242121" x="8012113" y="4194175"/>
          <p14:tracePt t="242128" x="8020050" y="4217988"/>
          <p14:tracePt t="242136" x="8020050" y="4233863"/>
          <p14:tracePt t="242144" x="8020050" y="4249738"/>
          <p14:tracePt t="242151" x="8027988" y="4273550"/>
          <p14:tracePt t="242158" x="8027988" y="4298950"/>
          <p14:tracePt t="242166" x="8027988" y="4338638"/>
          <p14:tracePt t="242174" x="8027988" y="4386263"/>
          <p14:tracePt t="242181" x="8027988" y="4433888"/>
          <p14:tracePt t="242188" x="8027988" y="4497388"/>
          <p14:tracePt t="242196" x="8027988" y="4552950"/>
          <p14:tracePt t="242203" x="8027988" y="4616450"/>
          <p14:tracePt t="242212" x="8020050" y="4657725"/>
          <p14:tracePt t="242218" x="8020050" y="4681538"/>
          <p14:tracePt t="242226" x="8012113" y="4713288"/>
          <p14:tracePt t="242233" x="8012113" y="4745038"/>
          <p14:tracePt t="242241" x="8004175" y="4768850"/>
          <p14:tracePt t="242248" x="8004175" y="4784725"/>
          <p14:tracePt t="242256" x="8004175" y="4808538"/>
          <p14:tracePt t="242264" x="8004175" y="4824413"/>
          <p14:tracePt t="242271" x="8004175" y="4856163"/>
          <p14:tracePt t="242279" x="8004175" y="4887913"/>
          <p14:tracePt t="242286" x="8004175" y="4927600"/>
          <p14:tracePt t="242295" x="8004175" y="4967288"/>
          <p14:tracePt t="242301" x="8004175" y="5008563"/>
          <p14:tracePt t="242308" x="8004175" y="5064125"/>
          <p14:tracePt t="242316" x="7996238" y="5095875"/>
          <p14:tracePt t="242324" x="7988300" y="5143500"/>
          <p14:tracePt t="242331" x="7988300" y="5175250"/>
          <p14:tracePt t="242338" x="7972425" y="5207000"/>
          <p14:tracePt t="242347" x="7972425" y="5222875"/>
          <p14:tracePt t="242353" x="7956550" y="5246688"/>
          <p14:tracePt t="242361" x="7956550" y="5262563"/>
          <p14:tracePt t="242368" x="7948613" y="5278438"/>
          <p14:tracePt t="242376" x="7940675" y="5286375"/>
          <p14:tracePt t="242384" x="7940675" y="5294313"/>
          <p14:tracePt t="242391" x="7940675" y="5310188"/>
          <p14:tracePt t="242398" x="7932738" y="5319713"/>
          <p14:tracePt t="242406" x="7916863" y="5335588"/>
          <p14:tracePt t="242414" x="7916863" y="5351463"/>
          <p14:tracePt t="242421" x="7900988" y="5375275"/>
          <p14:tracePt t="242429" x="7885113" y="5399088"/>
          <p14:tracePt t="242436" x="7869238" y="5414963"/>
          <p14:tracePt t="242444" x="7859713" y="5430838"/>
          <p14:tracePt t="242451" x="7827963" y="5470525"/>
          <p14:tracePt t="242458" x="7820025" y="5486400"/>
          <p14:tracePt t="242466" x="7804150" y="5494338"/>
          <p14:tracePt t="242473" x="7796213" y="5502275"/>
          <p14:tracePt t="242481" x="7780338" y="5518150"/>
          <p14:tracePt t="242488" x="7764463" y="5518150"/>
          <p14:tracePt t="242497" x="7748588" y="5526088"/>
          <p14:tracePt t="242503" x="7732713" y="5541963"/>
          <p14:tracePt t="242512" x="7716838" y="5541963"/>
          <p14:tracePt t="242518" x="7700963" y="5549900"/>
          <p14:tracePt t="242527" x="7685088" y="5557838"/>
          <p14:tracePt t="242534" x="7677150" y="5557838"/>
          <p14:tracePt t="242541" x="7661275" y="5565775"/>
          <p14:tracePt t="242548" x="7645400" y="5565775"/>
          <p14:tracePt t="242557" x="7629525" y="5573713"/>
          <p14:tracePt t="242564" x="7621588" y="5573713"/>
          <p14:tracePt t="242573" x="7613650" y="5573713"/>
          <p14:tracePt t="242579" x="7605713" y="5573713"/>
          <p14:tracePt t="242587" x="7597775" y="5573713"/>
          <p14:tracePt t="242595" x="7589838" y="5573713"/>
          <p14:tracePt t="242602" x="7581900" y="5573713"/>
          <p14:tracePt t="242609" x="7573963" y="5573713"/>
          <p14:tracePt t="242616" x="7566025" y="5573713"/>
          <p14:tracePt t="242624" x="7558088" y="5573713"/>
          <p14:tracePt t="242639" x="7550150" y="5573713"/>
          <p14:tracePt t="242651" x="7534275" y="5573713"/>
          <p14:tracePt t="242665" x="7518400" y="5573713"/>
          <p14:tracePt t="242669" x="7510463" y="5573713"/>
          <p14:tracePt t="242685" x="7502525" y="5573713"/>
          <p14:tracePt t="242692" x="7493000" y="5573713"/>
          <p14:tracePt t="242701" x="7485063" y="5573713"/>
          <p14:tracePt t="242707" x="7469188" y="5573713"/>
          <p14:tracePt t="246219" x="7469188" y="5565775"/>
          <p14:tracePt t="246221" x="0" y="0"/>
        </p14:tracePtLst>
        <p14:tracePtLst>
          <p14:tracePt t="246742" x="3556000" y="5789613"/>
          <p14:tracePt t="246815" x="3548063" y="5789613"/>
          <p14:tracePt t="246831" x="3540125" y="5781675"/>
          <p14:tracePt t="246846" x="3532188" y="5781675"/>
          <p14:tracePt t="246861" x="3516313" y="5765800"/>
          <p14:tracePt t="246868" x="3500438" y="5765800"/>
          <p14:tracePt t="246876" x="3492500" y="5765800"/>
          <p14:tracePt t="246883" x="3443288" y="5741988"/>
          <p14:tracePt t="246891" x="3395663" y="5726113"/>
          <p14:tracePt t="246898" x="3348038" y="5710238"/>
          <p14:tracePt t="246907" x="3308350" y="5710238"/>
          <p14:tracePt t="246921" x="3260725" y="5694363"/>
          <p14:tracePt t="246923" x="3205163" y="5694363"/>
          <p14:tracePt t="246929" x="3173413" y="5686425"/>
          <p14:tracePt t="246938" x="3133725" y="5686425"/>
          <p14:tracePt t="246944" x="3084513" y="5686425"/>
          <p14:tracePt t="246951" x="3044825" y="5678488"/>
          <p14:tracePt t="246959" x="3005138" y="5678488"/>
          <p14:tracePt t="246966" x="2973388" y="5678488"/>
          <p14:tracePt t="246973" x="2965450" y="5678488"/>
          <p14:tracePt t="246982" x="2949575" y="5678488"/>
          <p14:tracePt t="246990" x="2941638" y="5678488"/>
          <p14:tracePt t="246996" x="2933700" y="5670550"/>
          <p14:tracePt t="247005" x="2925763" y="5670550"/>
          <p14:tracePt t="247011" x="2909888" y="5670550"/>
          <p14:tracePt t="247019" x="2862263" y="5670550"/>
          <p14:tracePt t="247026" x="2814638" y="5670550"/>
          <p14:tracePt t="247034" x="2759075" y="5670550"/>
          <p14:tracePt t="247041" x="2725738" y="5670550"/>
          <p14:tracePt t="247049" x="2662238" y="5670550"/>
          <p14:tracePt t="247057" x="2582863" y="5662613"/>
          <p14:tracePt t="247064" x="2503488" y="5662613"/>
          <p14:tracePt t="247071" x="2424113" y="5662613"/>
          <p14:tracePt t="247078" x="2335213" y="5662613"/>
          <p14:tracePt t="247087" x="2271713" y="5662613"/>
          <p14:tracePt t="247094" x="2200275" y="5662613"/>
          <p14:tracePt t="247107" x="2144713" y="5662613"/>
          <p14:tracePt t="247108" x="2097088" y="5662613"/>
          <p14:tracePt t="247116" x="2065338" y="5662613"/>
          <p14:tracePt t="247124" x="2033588" y="5662613"/>
          <p14:tracePt t="247131" x="2008188" y="5653088"/>
          <p14:tracePt t="247139" x="1992313" y="5653088"/>
          <p14:tracePt t="247146" x="1976438" y="5653088"/>
          <p14:tracePt t="247154" x="1968500" y="5653088"/>
          <p14:tracePt t="247162" x="1944688" y="5653088"/>
          <p14:tracePt t="247168" x="1936750" y="5653088"/>
          <p14:tracePt t="247176" x="1920875" y="5653088"/>
          <p14:tracePt t="247184" x="1912938" y="5653088"/>
          <p14:tracePt t="247192" x="1897063" y="5653088"/>
          <p14:tracePt t="247199" x="1881188" y="5653088"/>
          <p14:tracePt t="247206" x="1865313" y="5653088"/>
          <p14:tracePt t="247214" x="1857375" y="5645150"/>
          <p14:tracePt t="247222" x="1841500" y="5637213"/>
          <p14:tracePt t="247228" x="1825625" y="5637213"/>
          <p14:tracePt t="247238" x="1817688" y="5637213"/>
          <p14:tracePt t="247244" x="1809750" y="5629275"/>
          <p14:tracePt t="247252" x="1801813" y="5629275"/>
          <p14:tracePt t="247327" x="1801813" y="5621338"/>
          <p14:tracePt t="247352" x="1801813" y="5613400"/>
          <p14:tracePt t="247364" x="1817688" y="5605463"/>
          <p14:tracePt t="247372" x="1833563" y="5589588"/>
          <p14:tracePt t="247379" x="1857375" y="5589588"/>
          <p14:tracePt t="247389" x="1873250" y="5581650"/>
          <p14:tracePt t="247394" x="1905000" y="5573713"/>
          <p14:tracePt t="247402" x="1928813" y="5565775"/>
          <p14:tracePt t="247409" x="1976438" y="5557838"/>
          <p14:tracePt t="247417" x="2025650" y="5549900"/>
          <p14:tracePt t="247427" x="2065338" y="5549900"/>
          <p14:tracePt t="247432" x="2120900" y="5549900"/>
          <p14:tracePt t="247440" x="2152650" y="5549900"/>
          <p14:tracePt t="247446" x="2216150" y="5549900"/>
          <p14:tracePt t="247455" x="2271713" y="5549900"/>
          <p14:tracePt t="247463" x="2335213" y="5549900"/>
          <p14:tracePt t="247470" x="2384425" y="5549900"/>
          <p14:tracePt t="247476" x="2439988" y="5549900"/>
          <p14:tracePt t="247485" x="2479675" y="5549900"/>
          <p14:tracePt t="247491" x="2519363" y="5549900"/>
          <p14:tracePt t="247500" x="2566988" y="5549900"/>
          <p14:tracePt t="247507" x="2606675" y="5557838"/>
          <p14:tracePt t="247514" x="2654300" y="5565775"/>
          <p14:tracePt t="247525" x="2693988" y="5573713"/>
          <p14:tracePt t="247529" x="2717800" y="5573713"/>
          <p14:tracePt t="247540" x="2741613" y="5581650"/>
          <p14:tracePt t="247544" x="2782888" y="5581650"/>
          <p14:tracePt t="247554" x="2822575" y="5589588"/>
          <p14:tracePt t="247559" x="2854325" y="5589588"/>
          <p14:tracePt t="247566" x="2886075" y="5589588"/>
          <p14:tracePt t="247575" x="2925763" y="5589588"/>
          <p14:tracePt t="247581" x="2957513" y="5589588"/>
          <p14:tracePt t="247590" x="2989263" y="5597525"/>
          <p14:tracePt t="247596" x="3021013" y="5605463"/>
          <p14:tracePt t="247606" x="3068638" y="5605463"/>
          <p14:tracePt t="247611" x="3109913" y="5605463"/>
          <p14:tracePt t="247621" x="3165475" y="5613400"/>
          <p14:tracePt t="247626" x="3213100" y="5621338"/>
          <p14:tracePt t="247634" x="3244850" y="5629275"/>
          <p14:tracePt t="247641" x="3292475" y="5629275"/>
          <p14:tracePt t="247651" x="3348038" y="5637213"/>
          <p14:tracePt t="247657" x="3395663" y="5645150"/>
          <p14:tracePt t="247664" x="3443288" y="5645150"/>
          <p14:tracePt t="247672" x="3500438" y="5653088"/>
          <p14:tracePt t="247679" x="3540125" y="5662613"/>
          <p14:tracePt t="247688" x="3587750" y="5662613"/>
          <p14:tracePt t="247694" x="3643313" y="5670550"/>
          <p14:tracePt t="247702" x="3675063" y="5678488"/>
          <p14:tracePt t="247709" x="3714750" y="5678488"/>
          <p14:tracePt t="247717" x="3762375" y="5678488"/>
          <p14:tracePt t="247726" x="3817938" y="5686425"/>
          <p14:tracePt t="247732" x="3875088" y="5694363"/>
          <p14:tracePt t="247740" x="3906838" y="5694363"/>
          <p14:tracePt t="247746" x="3954463" y="5694363"/>
          <p14:tracePt t="247755" x="4002088" y="5694363"/>
          <p14:tracePt t="247761" x="4041775" y="5694363"/>
          <p14:tracePt t="247769" x="4073525" y="5694363"/>
          <p14:tracePt t="247776" x="4121150" y="5694363"/>
          <p14:tracePt t="247784" x="4144963" y="5694363"/>
          <p14:tracePt t="247792" x="4176713" y="5694363"/>
          <p14:tracePt t="247799" x="4184650" y="5694363"/>
          <p14:tracePt t="247807" x="4200525" y="5694363"/>
          <p14:tracePt t="247814" x="4210050" y="5694363"/>
          <p14:tracePt t="247829" x="4217988" y="5694363"/>
          <p14:tracePt t="247838" x="4225925" y="5694363"/>
          <p14:tracePt t="247854" x="4233863" y="5694363"/>
          <p14:tracePt t="247859" x="4249738" y="5694363"/>
          <p14:tracePt t="247867" x="4257675" y="5694363"/>
          <p14:tracePt t="247874" x="4273550" y="5694363"/>
          <p14:tracePt t="247882" x="4281488" y="5694363"/>
          <p14:tracePt t="247890" x="4297363" y="5694363"/>
          <p14:tracePt t="247896" x="4321175" y="5694363"/>
          <p14:tracePt t="247904" x="4329113" y="5694363"/>
          <p14:tracePt t="247911" x="4344988" y="5694363"/>
          <p14:tracePt t="247920" x="4352925" y="5694363"/>
          <p14:tracePt t="247927" x="4360863" y="5694363"/>
          <p14:tracePt t="247935" x="4384675" y="5694363"/>
          <p14:tracePt t="247942" x="4392613" y="5694363"/>
          <p14:tracePt t="247950" x="4416425" y="5694363"/>
          <p14:tracePt t="247958" x="4448175" y="5694363"/>
          <p14:tracePt t="247965" x="4471988" y="5694363"/>
          <p14:tracePt t="247973" x="4495800" y="5694363"/>
          <p14:tracePt t="247980" x="4511675" y="5694363"/>
          <p14:tracePt t="247988" x="4527550" y="5694363"/>
          <p14:tracePt t="247996" x="4551363" y="5694363"/>
          <p14:tracePt t="248003" x="4559300" y="5694363"/>
          <p14:tracePt t="248009" x="4584700" y="5694363"/>
          <p14:tracePt t="248028" x="4592638" y="5694363"/>
          <p14:tracePt t="248042" x="4600575" y="5694363"/>
          <p14:tracePt t="248058" x="4600575" y="5686425"/>
          <p14:tracePt t="248062" x="4608513" y="5686425"/>
          <p14:tracePt t="248092" x="4616450" y="5678488"/>
          <p14:tracePt t="248121" x="4632325" y="5662613"/>
          <p14:tracePt t="248129" x="4640263" y="5653088"/>
          <p14:tracePt t="248136" x="4648200" y="5645150"/>
          <p14:tracePt t="248144" x="4679950" y="5637213"/>
          <p14:tracePt t="248151" x="4703763" y="5613400"/>
          <p14:tracePt t="248159" x="4743450" y="5589588"/>
          <p14:tracePt t="248166" x="4775200" y="5573713"/>
          <p14:tracePt t="248174" x="4814888" y="5565775"/>
          <p14:tracePt t="248182" x="4846638" y="5549900"/>
          <p14:tracePt t="248189" x="4870450" y="5541963"/>
          <p14:tracePt t="248196" x="4902200" y="5526088"/>
          <p14:tracePt t="248204" x="4933950" y="5510213"/>
          <p14:tracePt t="248211" x="4967288" y="5494338"/>
          <p14:tracePt t="248219" x="5006975" y="5486400"/>
          <p14:tracePt t="248227" x="5038725" y="5478463"/>
          <p14:tracePt t="248234" x="5054600" y="5470525"/>
          <p14:tracePt t="248245" x="5070475" y="5462588"/>
          <p14:tracePt t="248249" x="5078413" y="5462588"/>
          <p14:tracePt t="248257" x="5094288" y="5462588"/>
          <p14:tracePt t="248264" x="5094288" y="5454650"/>
          <p14:tracePt t="248387" x="5086350" y="5454650"/>
          <p14:tracePt t="248395" x="5078413" y="5454650"/>
          <p14:tracePt t="248409" x="5054600" y="5462588"/>
          <p14:tracePt t="248415" x="5030788" y="5470525"/>
          <p14:tracePt t="248424" x="5006975" y="5470525"/>
          <p14:tracePt t="248433" x="4975225" y="5470525"/>
          <p14:tracePt t="248443" x="4967288" y="5478463"/>
          <p14:tracePt t="248448" x="4933950" y="5478463"/>
          <p14:tracePt t="248453" x="4910138" y="5486400"/>
          <p14:tracePt t="248459" x="4886325" y="5486400"/>
          <p14:tracePt t="248466" x="4862513" y="5494338"/>
          <p14:tracePt t="248473" x="4838700" y="5494338"/>
          <p14:tracePt t="248481" x="4830763" y="5494338"/>
          <p14:tracePt t="248489" x="4806950" y="5502275"/>
          <p14:tracePt t="248496" x="4791075" y="5502275"/>
          <p14:tracePt t="248506" x="4767263" y="5502275"/>
          <p14:tracePt t="248511" x="4759325" y="5502275"/>
          <p14:tracePt t="248519" x="4735513" y="5510213"/>
          <p14:tracePt t="248526" x="4711700" y="5518150"/>
          <p14:tracePt t="248534" x="4695825" y="5518150"/>
          <p14:tracePt t="248541" x="4672013" y="5518150"/>
          <p14:tracePt t="248548" x="4648200" y="5518150"/>
          <p14:tracePt t="248556" x="4616450" y="5518150"/>
          <p14:tracePt t="248564" x="4551363" y="5518150"/>
          <p14:tracePt t="248572" x="4503738" y="5518150"/>
          <p14:tracePt t="248579" x="4448175" y="5518150"/>
          <p14:tracePt t="248587" x="4416425" y="5518150"/>
          <p14:tracePt t="248594" x="4368800" y="5518150"/>
          <p14:tracePt t="248609" x="4281488" y="5518150"/>
          <p14:tracePt t="248618" x="4249738" y="5518150"/>
          <p14:tracePt t="248625" x="4200525" y="5518150"/>
          <p14:tracePt t="248632" x="4152900" y="5518150"/>
          <p14:tracePt t="248640" x="4113213" y="5518150"/>
          <p14:tracePt t="248647" x="4073525" y="5518150"/>
          <p14:tracePt t="248655" x="4017963" y="5518150"/>
          <p14:tracePt t="248662" x="3978275" y="5518150"/>
          <p14:tracePt t="248671" x="3930650" y="5510213"/>
          <p14:tracePt t="248677" x="3890963" y="5510213"/>
          <p14:tracePt t="248686" x="3867150" y="5510213"/>
          <p14:tracePt t="248696" x="3825875" y="5510213"/>
          <p14:tracePt t="248699" x="3802063" y="5510213"/>
          <p14:tracePt t="248708" x="3778250" y="5510213"/>
          <p14:tracePt t="248715" x="3698875" y="5510213"/>
          <p14:tracePt t="248724" x="3643313" y="5510213"/>
          <p14:tracePt t="248731" x="3611563" y="5510213"/>
          <p14:tracePt t="248738" x="3548063" y="5502275"/>
          <p14:tracePt t="248745" x="3476625" y="5486400"/>
          <p14:tracePt t="248755" x="3427413" y="5486400"/>
          <p14:tracePt t="248759" x="3355975" y="5478463"/>
          <p14:tracePt t="248774" x="3213100" y="5470525"/>
          <p14:tracePt t="248782" x="3149600" y="5470525"/>
          <p14:tracePt t="248792" x="3084513" y="5470525"/>
          <p14:tracePt t="248797" x="3005138" y="5470525"/>
          <p14:tracePt t="248807" x="2925763" y="5470525"/>
          <p14:tracePt t="248812" x="2846388" y="5462588"/>
          <p14:tracePt t="248822" x="2774950" y="5462588"/>
          <p14:tracePt t="248827" x="2701925" y="5446713"/>
          <p14:tracePt t="248835" x="2670175" y="5446713"/>
          <p14:tracePt t="248843" x="2622550" y="5446713"/>
          <p14:tracePt t="248849" x="2574925" y="5446713"/>
          <p14:tracePt t="248858" x="2527300" y="5438775"/>
          <p14:tracePt t="248868" x="2471738" y="5430838"/>
          <p14:tracePt t="248872" x="2439988" y="5430838"/>
          <p14:tracePt t="248881" x="2408238" y="5430838"/>
          <p14:tracePt t="248888" x="2374900" y="5430838"/>
          <p14:tracePt t="248894" x="2327275" y="5430838"/>
          <p14:tracePt t="248904" x="2311400" y="5430838"/>
          <p14:tracePt t="248909" x="2271713" y="5430838"/>
          <p14:tracePt t="248919" x="2232025" y="5430838"/>
          <p14:tracePt t="248926" x="2184400" y="5430838"/>
          <p14:tracePt t="248932" x="2152650" y="5430838"/>
          <p14:tracePt t="248941" x="2112963" y="5430838"/>
          <p14:tracePt t="248947" x="2073275" y="5430838"/>
          <p14:tracePt t="248957" x="2041525" y="5430838"/>
          <p14:tracePt t="248962" x="2008188" y="5430838"/>
          <p14:tracePt t="248971" x="1968500" y="5446713"/>
          <p14:tracePt t="248977" x="1944688" y="5446713"/>
          <p14:tracePt t="248986" x="1920875" y="5454650"/>
          <p14:tracePt t="248996" x="1897063" y="5462588"/>
          <p14:tracePt t="249000" x="1865313" y="5470525"/>
          <p14:tracePt t="249007" x="1841500" y="5470525"/>
          <p14:tracePt t="249015" x="1801813" y="5478463"/>
          <p14:tracePt t="249024" x="1778000" y="5478463"/>
          <p14:tracePt t="249030" x="1762125" y="5478463"/>
          <p14:tracePt t="249038" x="1746250" y="5486400"/>
          <p14:tracePt t="249045" x="1722438" y="5486400"/>
          <p14:tracePt t="249054" x="1714500" y="5494338"/>
          <p14:tracePt t="249059" x="1698625" y="5494338"/>
          <p14:tracePt t="249068" x="1682750" y="5494338"/>
          <p14:tracePt t="249075" x="1666875" y="5494338"/>
          <p14:tracePt t="249082" x="1658938" y="5494338"/>
          <p14:tracePt t="249091" x="1651000" y="5494338"/>
          <p14:tracePt t="249109" x="1601788" y="5494338"/>
          <p14:tracePt t="249112" x="1577975" y="5494338"/>
          <p14:tracePt t="249124" x="1562100" y="5494338"/>
          <p14:tracePt t="249127" x="1530350" y="5494338"/>
          <p14:tracePt t="249135" x="1506538" y="5494338"/>
          <p14:tracePt t="249144" x="1474788" y="5494338"/>
          <p14:tracePt t="249150" x="1450975" y="5494338"/>
          <p14:tracePt t="249159" x="1419225" y="5494338"/>
          <p14:tracePt t="249165" x="1379538" y="5494338"/>
          <p14:tracePt t="249175" x="1347788" y="5494338"/>
          <p14:tracePt t="249181" x="1316038" y="5494338"/>
          <p14:tracePt t="249188" x="1308100" y="5494338"/>
          <p14:tracePt t="249195" x="1292225" y="5494338"/>
          <p14:tracePt t="249204" x="1274763" y="5494338"/>
          <p14:tracePt t="249219" x="1266825" y="5494338"/>
          <p14:tracePt t="249232" x="1258888" y="5494338"/>
          <p14:tracePt t="249247" x="1250950" y="5494338"/>
          <p14:tracePt t="249262" x="1243013" y="5494338"/>
          <p14:tracePt t="249277" x="1235075" y="5494338"/>
          <p14:tracePt t="249285" x="1227138" y="5494338"/>
          <p14:tracePt t="249292" x="1219200" y="5494338"/>
          <p14:tracePt t="249299" x="1211263" y="5494338"/>
          <p14:tracePt t="249307" x="1203325" y="5494338"/>
          <p14:tracePt t="249314" x="1187450" y="5494338"/>
          <p14:tracePt t="249323" x="1171575" y="5494338"/>
          <p14:tracePt t="249330" x="1155700" y="5494338"/>
          <p14:tracePt t="249338" x="1139825" y="5494338"/>
          <p14:tracePt t="249345" x="1123950" y="5494338"/>
          <p14:tracePt t="249355" x="1108075" y="5494338"/>
          <p14:tracePt t="249359" x="1092200" y="5494338"/>
          <p14:tracePt t="249370" x="1076325" y="5494338"/>
          <p14:tracePt t="249375" x="1068388" y="5494338"/>
          <p14:tracePt t="249487" x="1068388" y="5486400"/>
          <p14:tracePt t="249496" x="1084263" y="5486400"/>
          <p14:tracePt t="249504" x="1092200" y="5486400"/>
          <p14:tracePt t="249509" x="1123950" y="5486400"/>
          <p14:tracePt t="249518" x="1155700" y="5486400"/>
          <p14:tracePt t="249524" x="1179513" y="5486400"/>
          <p14:tracePt t="249532" x="1203325" y="5486400"/>
          <p14:tracePt t="249540" x="1235075" y="5486400"/>
          <p14:tracePt t="249547" x="1266825" y="5486400"/>
          <p14:tracePt t="249558" x="1300163" y="5486400"/>
          <p14:tracePt t="249562" x="1355725" y="5486400"/>
          <p14:tracePt t="249570" x="1379538" y="5486400"/>
          <p14:tracePt t="249577" x="1419225" y="5494338"/>
          <p14:tracePt t="249588" x="1450975" y="5494338"/>
          <p14:tracePt t="249592" x="1490663" y="5502275"/>
          <p14:tracePt t="249599" x="1546225" y="5518150"/>
          <p14:tracePt t="249608" x="1593850" y="5518150"/>
          <p14:tracePt t="249615" x="1625600" y="5526088"/>
          <p14:tracePt t="249624" x="1674813" y="5534025"/>
          <p14:tracePt t="249630" x="1698625" y="5534025"/>
          <p14:tracePt t="249637" x="1738313" y="5541963"/>
          <p14:tracePt t="249646" x="1770063" y="5549900"/>
          <p14:tracePt t="249654" x="1817688" y="5549900"/>
          <p14:tracePt t="249660" x="1841500" y="5549900"/>
          <p14:tracePt t="249668" x="1873250" y="5549900"/>
          <p14:tracePt t="249675" x="1905000" y="5549900"/>
          <p14:tracePt t="249684" x="1928813" y="5549900"/>
          <p14:tracePt t="249690" x="1960563" y="5549900"/>
          <p14:tracePt t="249699" x="1992313" y="5549900"/>
          <p14:tracePt t="249705" x="2025650" y="5549900"/>
          <p14:tracePt t="249714" x="2057400" y="5549900"/>
          <p14:tracePt t="249720" x="2105025" y="5549900"/>
          <p14:tracePt t="249728" x="2136775" y="5549900"/>
          <p14:tracePt t="249738" x="2176463" y="5549900"/>
          <p14:tracePt t="249745" x="2232025" y="5549900"/>
          <p14:tracePt t="249749" x="2295525" y="5549900"/>
          <p14:tracePt t="249757" x="2359025" y="5549900"/>
          <p14:tracePt t="249765" x="2416175" y="5549900"/>
          <p14:tracePt t="249773" x="2487613" y="5557838"/>
          <p14:tracePt t="249780" x="2551113" y="5557838"/>
          <p14:tracePt t="249788" x="2598738" y="5557838"/>
          <p14:tracePt t="249794" x="2662238" y="5557838"/>
          <p14:tracePt t="249804" x="2709863" y="5557838"/>
          <p14:tracePt t="249812" x="2774950" y="5557838"/>
          <p14:tracePt t="249818" x="2830513" y="5557838"/>
          <p14:tracePt t="249824" x="2894013" y="5557838"/>
          <p14:tracePt t="249832" x="2949575" y="5557838"/>
          <p14:tracePt t="249840" x="3013075" y="5557838"/>
          <p14:tracePt t="249847" x="3076575" y="5557838"/>
          <p14:tracePt t="249857" x="3141663" y="5557838"/>
          <p14:tracePt t="249862" x="3205163" y="5557838"/>
          <p14:tracePt t="249873" x="3260725" y="5557838"/>
          <p14:tracePt t="249877" x="3300413" y="5557838"/>
          <p14:tracePt t="249888" x="3363913" y="5557838"/>
          <p14:tracePt t="249892" x="3419475" y="5557838"/>
          <p14:tracePt t="249901" x="3484563" y="5557838"/>
          <p14:tracePt t="249907" x="3524250" y="5557838"/>
          <p14:tracePt t="249915" x="3571875" y="5557838"/>
          <p14:tracePt t="249924" x="3611563" y="5557838"/>
          <p14:tracePt t="249934" x="3643313" y="5557838"/>
          <p14:tracePt t="249938" x="3675063" y="5557838"/>
          <p14:tracePt t="249945" x="3706813" y="5557838"/>
          <p14:tracePt t="249953" x="3746500" y="5557838"/>
          <p14:tracePt t="249964" x="3786188" y="5557838"/>
          <p14:tracePt t="249968" x="3817938" y="5557838"/>
          <p14:tracePt t="249975" x="3851275" y="5557838"/>
          <p14:tracePt t="249982" x="3890963" y="5557838"/>
          <p14:tracePt t="249992" x="3930650" y="5549900"/>
          <p14:tracePt t="249998" x="3962400" y="5549900"/>
          <p14:tracePt t="250007" x="4010025" y="5549900"/>
          <p14:tracePt t="250012" x="4049713" y="5549900"/>
          <p14:tracePt t="250021" x="4105275" y="5549900"/>
          <p14:tracePt t="250027" x="4168775" y="5549900"/>
          <p14:tracePt t="250037" x="4210050" y="5549900"/>
          <p14:tracePt t="250043" x="4241800" y="5549900"/>
          <p14:tracePt t="250050" x="4265613" y="5549900"/>
          <p14:tracePt t="250057" x="4289425" y="5549900"/>
          <p14:tracePt t="250065" x="4313238" y="5549900"/>
          <p14:tracePt t="250073" x="4329113" y="5549900"/>
          <p14:tracePt t="250079" x="4337050" y="5549900"/>
          <p14:tracePt t="250088" x="4352925" y="5549900"/>
          <p14:tracePt t="250095" x="4368800" y="5549900"/>
          <p14:tracePt t="250108" x="4384675" y="5549900"/>
          <p14:tracePt t="250110" x="4392613" y="5549900"/>
          <p14:tracePt t="250120" x="4400550" y="5549900"/>
          <p14:tracePt t="250125" x="4408488" y="5549900"/>
          <p14:tracePt t="250132" x="4424363" y="5549900"/>
          <p14:tracePt t="250139" x="4448175" y="5549900"/>
          <p14:tracePt t="250148" x="4471988" y="5549900"/>
          <p14:tracePt t="250156" x="4503738" y="5549900"/>
          <p14:tracePt t="250162" x="4527550" y="5549900"/>
          <p14:tracePt t="250171" x="4559300" y="5549900"/>
          <p14:tracePt t="250177" x="4592638" y="5549900"/>
          <p14:tracePt t="250188" x="4624388" y="5549900"/>
          <p14:tracePt t="250193" x="4679950" y="5557838"/>
          <p14:tracePt t="250199" x="4727575" y="5557838"/>
          <p14:tracePt t="250208" x="4767263" y="5557838"/>
          <p14:tracePt t="250214" x="4814888" y="5565775"/>
          <p14:tracePt t="250227" x="4846638" y="5565775"/>
          <p14:tracePt t="250229" x="4886325" y="5565775"/>
          <p14:tracePt t="250238" x="4902200" y="5565775"/>
          <p14:tracePt t="250245" x="4910138" y="5565775"/>
          <p14:tracePt t="250260" x="4918075" y="5565775"/>
          <p14:tracePt t="252133" x="0" y="0"/>
        </p14:tracePtLst>
        <p14:tracePtLst>
          <p14:tracePt t="258149" x="7748588" y="2160588"/>
          <p14:tracePt t="258208" x="7756525" y="2160588"/>
          <p14:tracePt t="258215" x="7764463" y="2160588"/>
          <p14:tracePt t="258223" x="7772400" y="2160588"/>
          <p14:tracePt t="258231" x="7780338" y="2160588"/>
          <p14:tracePt t="258247" x="7796213" y="2160588"/>
          <p14:tracePt t="258253" x="7820025" y="2168525"/>
          <p14:tracePt t="258262" x="7843838" y="2176463"/>
          <p14:tracePt t="258269" x="7869238" y="2184400"/>
          <p14:tracePt t="258277" x="7885113" y="2184400"/>
          <p14:tracePt t="258284" x="7908925" y="2184400"/>
          <p14:tracePt t="258291" x="7924800" y="2192338"/>
          <p14:tracePt t="258300" x="7940675" y="2192338"/>
          <p14:tracePt t="258306" x="7964488" y="2192338"/>
          <p14:tracePt t="258314" x="8004175" y="2192338"/>
          <p14:tracePt t="258321" x="8051800" y="2192338"/>
          <p14:tracePt t="258328" x="8123238" y="2184400"/>
          <p14:tracePt t="258336" x="8178800" y="2176463"/>
          <p14:tracePt t="258345" x="8210550" y="2168525"/>
          <p14:tracePt t="258351" x="8259763" y="2160588"/>
          <p14:tracePt t="258358" x="8307388" y="2152650"/>
          <p14:tracePt t="258366" x="8331200" y="2144713"/>
          <p14:tracePt t="258374" x="8355013" y="2144713"/>
          <p14:tracePt t="258381" x="8370888" y="2128838"/>
          <p14:tracePt t="258388" x="8378825" y="2120900"/>
          <p14:tracePt t="258397" x="8394700" y="2112963"/>
          <p14:tracePt t="258404" x="8410575" y="2105025"/>
          <p14:tracePt t="258411" x="8418513" y="2097088"/>
          <p14:tracePt t="258418" x="8418513" y="2089150"/>
          <p14:tracePt t="258426" x="8426450" y="2089150"/>
          <p14:tracePt t="258434" x="8434388" y="2081213"/>
          <p14:tracePt t="258441" x="8442325" y="2073275"/>
          <p14:tracePt t="258448" x="8458200" y="2065338"/>
          <p14:tracePt t="258456" x="8466138" y="2049463"/>
          <p14:tracePt t="258464" x="8482013" y="2033588"/>
          <p14:tracePt t="258471" x="8489950" y="2025650"/>
          <p14:tracePt t="258479" x="8505825" y="2001838"/>
          <p14:tracePt t="258486" x="8513763" y="1985963"/>
          <p14:tracePt t="258497" x="8521700" y="1978025"/>
          <p14:tracePt t="258501" x="8521700" y="1954213"/>
          <p14:tracePt t="258508" x="8529638" y="1930400"/>
          <p14:tracePt t="258516" x="8537575" y="1922463"/>
          <p14:tracePt t="258524" x="8537575" y="1914525"/>
          <p14:tracePt t="258531" x="8537575" y="1898650"/>
          <p14:tracePt t="258538" x="8537575" y="1881188"/>
          <p14:tracePt t="258547" x="8537575" y="1865313"/>
          <p14:tracePt t="258554" x="8537575" y="1849438"/>
          <p14:tracePt t="258561" x="8529638" y="1825625"/>
          <p14:tracePt t="258568" x="8513763" y="1809750"/>
          <p14:tracePt t="258576" x="8497888" y="1785938"/>
          <p14:tracePt t="258584" x="8458200" y="1770063"/>
          <p14:tracePt t="258591" x="8442325" y="1754188"/>
          <p14:tracePt t="258598" x="8402638" y="1738313"/>
          <p14:tracePt t="258606" x="8362950" y="1722438"/>
          <p14:tracePt t="258614" x="8331200" y="1722438"/>
          <p14:tracePt t="258621" x="8307388" y="1722438"/>
          <p14:tracePt t="258628" x="8267700" y="1722438"/>
          <p14:tracePt t="258636" x="8218488" y="1722438"/>
          <p14:tracePt t="258644" x="8170863" y="1722438"/>
          <p14:tracePt t="258651" x="8115300" y="1722438"/>
          <p14:tracePt t="258658" x="8059738" y="1722438"/>
          <p14:tracePt t="258667" x="8012113" y="1722438"/>
          <p14:tracePt t="258673" x="7964488" y="1722438"/>
          <p14:tracePt t="258681" x="7924800" y="1722438"/>
          <p14:tracePt t="258688" x="7893050" y="1722438"/>
          <p14:tracePt t="258697" x="7851775" y="1722438"/>
          <p14:tracePt t="258703" x="7820025" y="1722438"/>
          <p14:tracePt t="258712" x="7796213" y="1722438"/>
          <p14:tracePt t="258718" x="7772400" y="1722438"/>
          <p14:tracePt t="258727" x="7756525" y="1722438"/>
          <p14:tracePt t="258734" x="7732713" y="1730375"/>
          <p14:tracePt t="258741" x="7716838" y="1738313"/>
          <p14:tracePt t="258748" x="7700963" y="1746250"/>
          <p14:tracePt t="258756" x="7669213" y="1762125"/>
          <p14:tracePt t="258764" x="7653338" y="1770063"/>
          <p14:tracePt t="258771" x="7637463" y="1793875"/>
          <p14:tracePt t="258780" x="7621588" y="1801813"/>
          <p14:tracePt t="258786" x="7589838" y="1825625"/>
          <p14:tracePt t="258795" x="7589838" y="1833563"/>
          <p14:tracePt t="258801" x="7566025" y="1841500"/>
          <p14:tracePt t="258808" x="7550150" y="1865313"/>
          <p14:tracePt t="258816" x="7542213" y="1873250"/>
          <p14:tracePt t="258824" x="7518400" y="1898650"/>
          <p14:tracePt t="258831" x="7518400" y="1906588"/>
          <p14:tracePt t="258839" x="7502525" y="1914525"/>
          <p14:tracePt t="258848" x="7493000" y="1938338"/>
          <p14:tracePt t="258853" x="7485063" y="1970088"/>
          <p14:tracePt t="258861" x="7485063" y="1985963"/>
          <p14:tracePt t="258869" x="7485063" y="2001838"/>
          <p14:tracePt t="258876" x="7485063" y="2025650"/>
          <p14:tracePt t="258884" x="7485063" y="2041525"/>
          <p14:tracePt t="258891" x="7485063" y="2065338"/>
          <p14:tracePt t="258899" x="7485063" y="2081213"/>
          <p14:tracePt t="258906" x="7493000" y="2105025"/>
          <p14:tracePt t="258914" x="7510463" y="2120900"/>
          <p14:tracePt t="258921" x="7526338" y="2136775"/>
          <p14:tracePt t="258932" x="7542213" y="2152650"/>
          <p14:tracePt t="258936" x="7573963" y="2168525"/>
          <p14:tracePt t="258946" x="7589838" y="2176463"/>
          <p14:tracePt t="258951" x="7613650" y="2184400"/>
          <p14:tracePt t="258959" x="7661275" y="2200275"/>
          <p14:tracePt t="258966" x="7700963" y="2208213"/>
          <p14:tracePt t="258974" x="7748588" y="2216150"/>
          <p14:tracePt t="258981" x="7780338" y="2216150"/>
          <p14:tracePt t="258988" x="7804150" y="2216150"/>
          <p14:tracePt t="258998" x="7859713" y="2216150"/>
          <p14:tracePt t="259004" x="7916863" y="2216150"/>
          <p14:tracePt t="259011" x="7988300" y="2216150"/>
          <p14:tracePt t="259018" x="8059738" y="2216150"/>
          <p14:tracePt t="259026" x="8123238" y="2200275"/>
          <p14:tracePt t="259034" x="8178800" y="2192338"/>
          <p14:tracePt t="259041" x="8243888" y="2168525"/>
          <p14:tracePt t="259049" x="8267700" y="2160588"/>
          <p14:tracePt t="259056" x="8307388" y="2144713"/>
          <p14:tracePt t="259065" x="8323263" y="2136775"/>
          <p14:tracePt t="259071" x="8339138" y="2120900"/>
          <p14:tracePt t="259079" x="8355013" y="2120900"/>
          <p14:tracePt t="259086" x="8355013" y="2112963"/>
          <p14:tracePt t="259095" x="8362950" y="2112963"/>
          <p14:tracePt t="259101" x="8362950" y="2105025"/>
          <p14:tracePt t="259114" x="8362950" y="2097088"/>
          <p14:tracePt t="259147" x="8362950" y="2089150"/>
          <p14:tracePt t="259619" x="0" y="0"/>
        </p14:tracePtLst>
      </p14:laserTraceLst>
    </p:ext>
    <p:ext uri="{E180D4A7-C9FB-4DFB-919C-405C955672EB}">
      <p14:showEvtLst xmlns:p14="http://schemas.microsoft.com/office/powerpoint/2010/main">
        <p14:playEvt time="17" objId="5"/>
        <p14:stopEvt time="261309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22B32-2C9C-4A7A-9FBD-DDA4C3828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0F0803-BBE8-432F-AFC7-D9DFF0D25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3">
            <a:hlinkClick r:id="" action="ppaction://media"/>
            <a:extLst>
              <a:ext uri="{FF2B5EF4-FFF2-40B4-BE49-F238E27FC236}">
                <a16:creationId xmlns:a16="http://schemas.microsoft.com/office/drawing/2014/main" id="{5CB6B2FC-1C2E-4D77-AFE3-12FB5308654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490" y="55893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9358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08"/>
    </mc:Choice>
    <mc:Fallback>
      <p:transition spd="slow" advTm="55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06" x="2232025" y="5518150"/>
          <p14:tracePt t="5199" x="2239963" y="5518150"/>
          <p14:tracePt t="5207" x="2247900" y="5518150"/>
          <p14:tracePt t="5230" x="2255838" y="5518150"/>
          <p14:tracePt t="5261" x="2263775" y="5518150"/>
          <p14:tracePt t="5275" x="2271713" y="5518150"/>
          <p14:tracePt t="5290" x="2279650" y="5518150"/>
          <p14:tracePt t="5297" x="2287588" y="5518150"/>
          <p14:tracePt t="5313" x="2295525" y="5518150"/>
          <p14:tracePt t="5327" x="2311400" y="5518150"/>
          <p14:tracePt t="5342" x="2319338" y="5518150"/>
          <p14:tracePt t="5358" x="2327275" y="5518150"/>
          <p14:tracePt t="5365" x="2335213" y="5518150"/>
          <p14:tracePt t="5374" x="2343150" y="5518150"/>
          <p14:tracePt t="5388" x="2351088" y="5518150"/>
          <p14:tracePt t="5395" x="2366963" y="5518150"/>
          <p14:tracePt t="5403" x="2374900" y="5518150"/>
          <p14:tracePt t="5411" x="2384425" y="5518150"/>
          <p14:tracePt t="5426" x="2392363" y="5518150"/>
          <p14:tracePt t="5433" x="2400300" y="5518150"/>
          <p14:tracePt t="5440" x="2408238" y="5518150"/>
          <p14:tracePt t="5448" x="2424113" y="5518150"/>
          <p14:tracePt t="5456" x="2439988" y="5518150"/>
          <p14:tracePt t="5463" x="2447925" y="5518150"/>
          <p14:tracePt t="5470" x="2455863" y="5518150"/>
          <p14:tracePt t="5478" x="2463800" y="5518150"/>
          <p14:tracePt t="5487" x="2487613" y="5518150"/>
          <p14:tracePt t="5492" x="2503488" y="5518150"/>
          <p14:tracePt t="5500" x="2519363" y="5518150"/>
          <p14:tracePt t="5509" x="2543175" y="5518150"/>
          <p14:tracePt t="5515" x="2559050" y="5518150"/>
          <p14:tracePt t="5523" x="2574925" y="5518150"/>
          <p14:tracePt t="5530" x="2590800" y="5518150"/>
          <p14:tracePt t="5538" x="2622550" y="5518150"/>
          <p14:tracePt t="5545" x="2654300" y="5518150"/>
          <p14:tracePt t="5552" x="2670175" y="5518150"/>
          <p14:tracePt t="5567" x="2678113" y="5518150"/>
          <p14:tracePt t="5591" x="2686050" y="5518150"/>
          <p14:tracePt t="5844" x="2686050" y="5510213"/>
          <p14:tracePt t="5853" x="2678113" y="5510213"/>
          <p14:tracePt t="5868" x="2662238" y="5510213"/>
          <p14:tracePt t="5883" x="2654300" y="5502275"/>
          <p14:tracePt t="5890" x="2638425" y="5494338"/>
          <p14:tracePt t="5906" x="2614613" y="5486400"/>
          <p14:tracePt t="5912" x="2598738" y="5470525"/>
          <p14:tracePt t="5921" x="2574925" y="5446713"/>
          <p14:tracePt t="5928" x="2551113" y="5407025"/>
          <p14:tracePt t="5936" x="2511425" y="5359400"/>
          <p14:tracePt t="5943" x="2479675" y="5286375"/>
          <p14:tracePt t="5950" x="2447925" y="5214938"/>
          <p14:tracePt t="5957" x="2424113" y="5119688"/>
          <p14:tracePt t="5965" x="2400300" y="5008563"/>
          <p14:tracePt t="5973" x="2366963" y="4903788"/>
          <p14:tracePt t="5980" x="2343150" y="4816475"/>
          <p14:tracePt t="5988" x="2319338" y="4697413"/>
          <p14:tracePt t="5995" x="2287588" y="4592638"/>
          <p14:tracePt t="6002" x="2247900" y="4473575"/>
          <p14:tracePt t="6011" x="2224088" y="4370388"/>
          <p14:tracePt t="6018" x="2200275" y="4298950"/>
          <p14:tracePt t="6025" x="2184400" y="4249738"/>
          <p14:tracePt t="6033" x="2168525" y="4217988"/>
          <p14:tracePt t="6040" x="2152650" y="4186238"/>
          <p14:tracePt t="6047" x="2152650" y="4178300"/>
          <p14:tracePt t="6055" x="2144713" y="4170363"/>
          <p14:tracePt t="6153" x="2136775" y="4170363"/>
          <p14:tracePt t="6168" x="2128838" y="4170363"/>
          <p14:tracePt t="6205" x="2120900" y="4170363"/>
          <p14:tracePt t="6236" x="2112963" y="4170363"/>
          <p14:tracePt t="6250" x="2105025" y="4170363"/>
          <p14:tracePt t="6257" x="2097088" y="4170363"/>
          <p14:tracePt t="6272" x="2089150" y="4170363"/>
          <p14:tracePt t="6280" x="2089150" y="4162425"/>
          <p14:tracePt t="6295" x="2081213" y="4162425"/>
          <p14:tracePt t="6303" x="2081213" y="4146550"/>
          <p14:tracePt t="6310" x="2073275" y="4138613"/>
          <p14:tracePt t="6318" x="2065338" y="4130675"/>
          <p14:tracePt t="6325" x="2057400" y="4114800"/>
          <p14:tracePt t="6333" x="2057400" y="4106863"/>
          <p14:tracePt t="6340" x="2041525" y="4090988"/>
          <p14:tracePt t="6356" x="2041525" y="4083050"/>
          <p14:tracePt t="6729" x="2041525" y="4075113"/>
          <p14:tracePt t="6745" x="2041525" y="4067175"/>
          <p14:tracePt t="6753" x="2041525" y="4059238"/>
          <p14:tracePt t="6768" x="2041525" y="4051300"/>
          <p14:tracePt t="6775" x="2041525" y="4043363"/>
          <p14:tracePt t="6792" x="2041525" y="4035425"/>
          <p14:tracePt t="7277" x="2049463" y="4035425"/>
          <p14:tracePt t="7291" x="2057400" y="4043363"/>
          <p14:tracePt t="7299" x="2073275" y="4043363"/>
          <p14:tracePt t="7307" x="2097088" y="4043363"/>
          <p14:tracePt t="7318" x="2136775" y="4043363"/>
          <p14:tracePt t="7322" x="2176463" y="4043363"/>
          <p14:tracePt t="7330" x="2224088" y="4035425"/>
          <p14:tracePt t="7337" x="2287588" y="4027488"/>
          <p14:tracePt t="7345" x="2359025" y="4019550"/>
          <p14:tracePt t="7353" x="2432050" y="4011613"/>
          <p14:tracePt t="7360" x="2503488" y="4003675"/>
          <p14:tracePt t="7368" x="2559050" y="3995738"/>
          <p14:tracePt t="7375" x="2638425" y="3979863"/>
          <p14:tracePt t="7385" x="2717800" y="3963988"/>
          <p14:tracePt t="7390" x="2798763" y="3956050"/>
          <p14:tracePt t="7398" x="2878138" y="3956050"/>
          <p14:tracePt t="7405" x="2965450" y="3956050"/>
          <p14:tracePt t="7413" x="3052763" y="3956050"/>
          <p14:tracePt t="7420" x="3133725" y="3948113"/>
          <p14:tracePt t="7427" x="3221038" y="3938588"/>
          <p14:tracePt t="7435" x="3284538" y="3930650"/>
          <p14:tracePt t="7443" x="3371850" y="3914775"/>
          <p14:tracePt t="7450" x="3451225" y="3906838"/>
          <p14:tracePt t="7457" x="3532188" y="3890963"/>
          <p14:tracePt t="7465" x="3587750" y="3883025"/>
          <p14:tracePt t="7472" x="3659188" y="3867150"/>
          <p14:tracePt t="7480" x="3690938" y="3851275"/>
          <p14:tracePt t="7487" x="3722688" y="3843338"/>
          <p14:tracePt t="7495" x="3770313" y="3827463"/>
          <p14:tracePt t="7502" x="3802063" y="3819525"/>
          <p14:tracePt t="7510" x="3843338" y="3811588"/>
          <p14:tracePt t="7518" x="3859213" y="3811588"/>
          <p14:tracePt t="7525" x="3875088" y="3803650"/>
          <p14:tracePt t="7533" x="3883025" y="3803650"/>
          <p14:tracePt t="7540" x="3898900" y="3795713"/>
          <p14:tracePt t="7547" x="3906838" y="3795713"/>
          <p14:tracePt t="7555" x="3922713" y="3795713"/>
          <p14:tracePt t="7570" x="3930650" y="3787775"/>
          <p14:tracePt t="7578" x="3938588" y="3787775"/>
          <p14:tracePt t="7585" x="3946525" y="3779838"/>
          <p14:tracePt t="7593" x="3954463" y="3779838"/>
          <p14:tracePt t="7601" x="3962400" y="3779838"/>
          <p14:tracePt t="7608" x="3970338" y="3779838"/>
          <p14:tracePt t="7616" x="3986213" y="3779838"/>
          <p14:tracePt t="7630" x="4002088" y="3779838"/>
          <p14:tracePt t="7638" x="4010025" y="3779838"/>
          <p14:tracePt t="7645" x="4033838" y="3779838"/>
          <p14:tracePt t="7652" x="4057650" y="3779838"/>
          <p14:tracePt t="7660" x="4073525" y="3771900"/>
          <p14:tracePt t="7669" x="4097338" y="3771900"/>
          <p14:tracePt t="7675" x="4113213" y="3771900"/>
          <p14:tracePt t="7683" x="4129088" y="3771900"/>
          <p14:tracePt t="7690" x="4152900" y="3771900"/>
          <p14:tracePt t="7698" x="4176713" y="3771900"/>
          <p14:tracePt t="7705" x="4200525" y="3771900"/>
          <p14:tracePt t="7713" x="4265613" y="3771900"/>
          <p14:tracePt t="7720" x="4289425" y="3771900"/>
          <p14:tracePt t="7727" x="4321175" y="3771900"/>
          <p14:tracePt t="7735" x="4360863" y="3771900"/>
          <p14:tracePt t="7743" x="4376738" y="3771900"/>
          <p14:tracePt t="7750" x="4400550" y="3771900"/>
          <p14:tracePt t="7758" x="4432300" y="3771900"/>
          <p14:tracePt t="7766" x="4448175" y="3771900"/>
          <p14:tracePt t="7773" x="4471988" y="3771900"/>
          <p14:tracePt t="7780" x="4487863" y="3771900"/>
          <p14:tracePt t="7796" x="4519613" y="3771900"/>
          <p14:tracePt t="7802" x="4535488" y="3771900"/>
          <p14:tracePt t="7810" x="4543425" y="3771900"/>
          <p14:tracePt t="7818" x="4551363" y="3771900"/>
          <p14:tracePt t="7825" x="4559300" y="3771900"/>
          <p14:tracePt t="7840" x="4567238" y="3771900"/>
          <p14:tracePt t="7855" x="4576763" y="3771900"/>
          <p14:tracePt t="7887" x="4592638" y="3771900"/>
          <p14:tracePt t="7907" x="4600575" y="3771900"/>
          <p14:tracePt t="7917" x="4616450" y="3771900"/>
          <p14:tracePt t="7923" x="4624388" y="3771900"/>
          <p14:tracePt t="7930" x="4632325" y="3771900"/>
          <p14:tracePt t="7945" x="4640263" y="3771900"/>
          <p14:tracePt t="7960" x="4648200" y="3771900"/>
          <p14:tracePt t="8044" x="4648200" y="3779838"/>
          <p14:tracePt t="8050" x="4648200" y="3787775"/>
          <p14:tracePt t="8067" x="4648200" y="3795713"/>
          <p14:tracePt t="8075" x="4648200" y="3803650"/>
          <p14:tracePt t="8081" x="4648200" y="3811588"/>
          <p14:tracePt t="8095" x="4648200" y="3819525"/>
          <p14:tracePt t="8103" x="4648200" y="3835400"/>
          <p14:tracePt t="8119" x="4648200" y="3843338"/>
          <p14:tracePt t="8125" x="4648200" y="3859213"/>
          <p14:tracePt t="8140" x="4648200" y="3867150"/>
          <p14:tracePt t="8155" x="4648200" y="3875088"/>
          <p14:tracePt t="11308" x="4640263" y="3883025"/>
          <p14:tracePt t="11309" x="4624388" y="3890963"/>
          <p14:tracePt t="11310" x="4608513" y="3890963"/>
          <p14:tracePt t="11311" x="4600575" y="3890963"/>
          <p14:tracePt t="11312" x="4600575" y="3898900"/>
          <p14:tracePt t="11313" x="4592638" y="3898900"/>
          <p14:tracePt t="11314" x="4584700" y="3898900"/>
          <p14:tracePt t="11328" x="4527550" y="3930650"/>
          <p14:tracePt t="11335" x="4519613" y="3930650"/>
          <p14:tracePt t="11342" x="4503738" y="3938588"/>
          <p14:tracePt t="11350" x="4495800" y="3948113"/>
          <p14:tracePt t="11357" x="4471988" y="3956050"/>
          <p14:tracePt t="11366" x="4456113" y="3963988"/>
          <p14:tracePt t="11373" x="4440238" y="3971925"/>
          <p14:tracePt t="11380" x="4432300" y="3987800"/>
          <p14:tracePt t="11387" x="4408488" y="3995738"/>
          <p14:tracePt t="11395" x="4400550" y="4011613"/>
          <p14:tracePt t="11402" x="4384675" y="4019550"/>
          <p14:tracePt t="11410" x="4360863" y="4043363"/>
          <p14:tracePt t="11419" x="4352925" y="4059238"/>
          <p14:tracePt t="11425" x="4337050" y="4067175"/>
          <p14:tracePt t="11432" x="4337050" y="4083050"/>
          <p14:tracePt t="11440" x="4329113" y="4083050"/>
          <p14:tracePt t="11448" x="4329113" y="4090988"/>
          <p14:tracePt t="11456" x="4321175" y="4090988"/>
          <p14:tracePt t="11464" x="4321175" y="4098925"/>
          <p14:tracePt t="11470" x="4313238" y="4106863"/>
          <p14:tracePt t="11478" x="4305300" y="4114800"/>
          <p14:tracePt t="11495" x="4297363" y="4130675"/>
          <p14:tracePt t="11501" x="4289425" y="4138613"/>
          <p14:tracePt t="11509" x="4281488" y="4146550"/>
          <p14:tracePt t="11516" x="4281488" y="4154488"/>
          <p14:tracePt t="11523" x="4273550" y="4154488"/>
          <p14:tracePt t="11530" x="4273550" y="4170363"/>
          <p14:tracePt t="11545" x="4265613" y="4178300"/>
          <p14:tracePt t="11560" x="4265613" y="4186238"/>
          <p14:tracePt t="11568" x="4265613" y="4202113"/>
          <p14:tracePt t="11575" x="4265613" y="4210050"/>
          <p14:tracePt t="11582" x="4257675" y="4225925"/>
          <p14:tracePt t="11590" x="4257675" y="4241800"/>
          <p14:tracePt t="11598" x="4249738" y="4257675"/>
          <p14:tracePt t="11606" x="4249738" y="4273550"/>
          <p14:tracePt t="11613" x="4249738" y="4291013"/>
          <p14:tracePt t="11620" x="4249738" y="4298950"/>
          <p14:tracePt t="11627" x="4249738" y="4314825"/>
          <p14:tracePt t="11635" x="4249738" y="4330700"/>
          <p14:tracePt t="11643" x="4249738" y="4338638"/>
          <p14:tracePt t="11650" x="4249738" y="4346575"/>
          <p14:tracePt t="11657" x="4249738" y="4362450"/>
          <p14:tracePt t="11666" x="4265613" y="4378325"/>
          <p14:tracePt t="11673" x="4273550" y="4394200"/>
          <p14:tracePt t="11682" x="4281488" y="4410075"/>
          <p14:tracePt t="11688" x="4297363" y="4418013"/>
          <p14:tracePt t="11695" x="4313238" y="4441825"/>
          <p14:tracePt t="11702" x="4329113" y="4457700"/>
          <p14:tracePt t="11710" x="4344988" y="4465638"/>
          <p14:tracePt t="11719" x="4368800" y="4489450"/>
          <p14:tracePt t="11725" x="4392613" y="4497388"/>
          <p14:tracePt t="11733" x="4416425" y="4505325"/>
          <p14:tracePt t="11740" x="4440238" y="4513263"/>
          <p14:tracePt t="11749" x="4456113" y="4521200"/>
          <p14:tracePt t="11757" x="4471988" y="4529138"/>
          <p14:tracePt t="11762" x="4495800" y="4537075"/>
          <p14:tracePt t="11772" x="4511675" y="4537075"/>
          <p14:tracePt t="11777" x="4527550" y="4545013"/>
          <p14:tracePt t="11785" x="4551363" y="4545013"/>
          <p14:tracePt t="11796" x="4584700" y="4545013"/>
          <p14:tracePt t="11801" x="4624388" y="4545013"/>
          <p14:tracePt t="11807" x="4656138" y="4545013"/>
          <p14:tracePt t="11816" x="4695825" y="4545013"/>
          <p14:tracePt t="11823" x="4759325" y="4545013"/>
          <p14:tracePt t="11830" x="4822825" y="4545013"/>
          <p14:tracePt t="11837" x="4902200" y="4537075"/>
          <p14:tracePt t="11845" x="4959350" y="4529138"/>
          <p14:tracePt t="11853" x="5030788" y="4513263"/>
          <p14:tracePt t="11860" x="5078413" y="4505325"/>
          <p14:tracePt t="11870" x="5133975" y="4497388"/>
          <p14:tracePt t="11875" x="5189538" y="4481513"/>
          <p14:tracePt t="11885" x="5245100" y="4473575"/>
          <p14:tracePt t="11890" x="5253038" y="4473575"/>
          <p14:tracePt t="11898" x="5260975" y="4473575"/>
          <p14:tracePt t="11905" x="5260975" y="4465638"/>
          <p14:tracePt t="11927" x="5260975" y="4457700"/>
          <p14:tracePt t="11935" x="5260975" y="4449763"/>
          <p14:tracePt t="11951" x="5268913" y="4441825"/>
          <p14:tracePt t="11958" x="5268913" y="4433888"/>
          <p14:tracePt t="11967" x="5268913" y="4418013"/>
          <p14:tracePt t="11973" x="5268913" y="4402138"/>
          <p14:tracePt t="11981" x="5268913" y="4386263"/>
          <p14:tracePt t="11988" x="5268913" y="4362450"/>
          <p14:tracePt t="11996" x="5268913" y="4346575"/>
          <p14:tracePt t="12003" x="5268913" y="4330700"/>
          <p14:tracePt t="12010" x="5260975" y="4314825"/>
          <p14:tracePt t="12019" x="5253038" y="4298950"/>
          <p14:tracePt t="12025" x="5253038" y="4281488"/>
          <p14:tracePt t="12034" x="5245100" y="4265613"/>
          <p14:tracePt t="12040" x="5237163" y="4257675"/>
          <p14:tracePt t="12049" x="5237163" y="4241800"/>
          <p14:tracePt t="12055" x="5229225" y="4233863"/>
          <p14:tracePt t="12064" x="5221288" y="4225925"/>
          <p14:tracePt t="12070" x="5221288" y="4210050"/>
          <p14:tracePt t="12078" x="5221288" y="4202113"/>
          <p14:tracePt t="12086" x="5213350" y="4194175"/>
          <p14:tracePt t="12093" x="5205413" y="4178300"/>
          <p14:tracePt t="12102" x="5205413" y="4162425"/>
          <p14:tracePt t="12108" x="5205413" y="4154488"/>
          <p14:tracePt t="12116" x="5197475" y="4146550"/>
          <p14:tracePt t="12123" x="5189538" y="4130675"/>
          <p14:tracePt t="12131" x="5181600" y="4122738"/>
          <p14:tracePt t="12138" x="5173663" y="4114800"/>
          <p14:tracePt t="12146" x="5157788" y="4098925"/>
          <p14:tracePt t="12153" x="5149850" y="4083050"/>
          <p14:tracePt t="12160" x="5126038" y="4067175"/>
          <p14:tracePt t="12169" x="5118100" y="4059238"/>
          <p14:tracePt t="12175" x="5102225" y="4043363"/>
          <p14:tracePt t="12183" x="5078413" y="4035425"/>
          <p14:tracePt t="12190" x="5062538" y="4019550"/>
          <p14:tracePt t="12199" x="5038725" y="4019550"/>
          <p14:tracePt t="12205" x="5030788" y="4011613"/>
          <p14:tracePt t="12213" x="5006975" y="4003675"/>
          <p14:tracePt t="12221" x="4991100" y="4003675"/>
          <p14:tracePt t="12228" x="4975225" y="3995738"/>
          <p14:tracePt t="12235" x="4951413" y="3987800"/>
          <p14:tracePt t="12243" x="4933950" y="3987800"/>
          <p14:tracePt t="12251" x="4918075" y="3987800"/>
          <p14:tracePt t="12258" x="4902200" y="3987800"/>
          <p14:tracePt t="12266" x="4886325" y="3987800"/>
          <p14:tracePt t="12273" x="4854575" y="3987800"/>
          <p14:tracePt t="12283" x="4830763" y="3987800"/>
          <p14:tracePt t="12288" x="4799013" y="3987800"/>
          <p14:tracePt t="12296" x="4775200" y="3987800"/>
          <p14:tracePt t="12303" x="4743450" y="3987800"/>
          <p14:tracePt t="12310" x="4711700" y="3987800"/>
          <p14:tracePt t="12318" x="4672013" y="3987800"/>
          <p14:tracePt t="12325" x="4616450" y="3987800"/>
          <p14:tracePt t="12334" x="4576763" y="3987800"/>
          <p14:tracePt t="12340" x="4519613" y="3987800"/>
          <p14:tracePt t="12349" x="4471988" y="3987800"/>
          <p14:tracePt t="12356" x="4440238" y="3987800"/>
          <p14:tracePt t="12363" x="4392613" y="4003675"/>
          <p14:tracePt t="12370" x="4360863" y="4003675"/>
          <p14:tracePt t="12378" x="4329113" y="4011613"/>
          <p14:tracePt t="12387" x="4313238" y="4011613"/>
          <p14:tracePt t="12393" x="4305300" y="4019550"/>
          <p14:tracePt t="12401" x="4305300" y="4027488"/>
          <p14:tracePt t="12423" x="4297363" y="4027488"/>
          <p14:tracePt t="12432" x="4297363" y="4035425"/>
          <p14:tracePt t="12438" x="4297363" y="4043363"/>
          <p14:tracePt t="12446" x="4297363" y="4051300"/>
          <p14:tracePt t="12460" x="4297363" y="4059238"/>
          <p14:tracePt t="12484" x="4297363" y="4067175"/>
          <p14:tracePt t="12506" x="4297363" y="4075113"/>
          <p14:tracePt t="12528" x="4297363" y="4083050"/>
          <p14:tracePt t="12589" x="4297363" y="4090988"/>
          <p14:tracePt t="12596" x="4305300" y="4090988"/>
          <p14:tracePt t="12603" x="4305300" y="4098925"/>
          <p14:tracePt t="12611" x="4305300" y="4106863"/>
          <p14:tracePt t="12620" x="4313238" y="4114800"/>
          <p14:tracePt t="12626" x="4321175" y="4130675"/>
          <p14:tracePt t="12634" x="4329113" y="4146550"/>
          <p14:tracePt t="12641" x="4376738" y="4178300"/>
          <p14:tracePt t="12652" x="4400550" y="4202113"/>
          <p14:tracePt t="12657" x="4440238" y="4233863"/>
          <p14:tracePt t="12667" x="4464050" y="4249738"/>
          <p14:tracePt t="12672" x="4519613" y="4273550"/>
          <p14:tracePt t="12679" x="4567238" y="4306888"/>
          <p14:tracePt t="12688" x="4616450" y="4330700"/>
          <p14:tracePt t="12693" x="4664075" y="4354513"/>
          <p14:tracePt t="12702" x="4735513" y="4386263"/>
          <p14:tracePt t="12709" x="4791075" y="4402138"/>
          <p14:tracePt t="12716" x="4878388" y="4418013"/>
          <p14:tracePt t="12723" x="4951413" y="4433888"/>
          <p14:tracePt t="12733" x="5038725" y="4441825"/>
          <p14:tracePt t="12739" x="5110163" y="4449763"/>
          <p14:tracePt t="12748" x="5189538" y="4457700"/>
          <p14:tracePt t="12753" x="5292725" y="4457700"/>
          <p14:tracePt t="12761" x="5365750" y="4465638"/>
          <p14:tracePt t="12770" x="5484813" y="4465638"/>
          <p14:tracePt t="12776" x="5595938" y="4465638"/>
          <p14:tracePt t="12784" x="5732463" y="4465638"/>
          <p14:tracePt t="12791" x="5859463" y="4465638"/>
          <p14:tracePt t="12801" x="6010275" y="4465638"/>
          <p14:tracePt t="12806" x="6146800" y="4465638"/>
          <p14:tracePt t="12814" x="6249988" y="4457700"/>
          <p14:tracePt t="12823" x="6402388" y="4433888"/>
          <p14:tracePt t="12828" x="6553200" y="4394200"/>
          <p14:tracePt t="12836" x="6704013" y="4362450"/>
          <p14:tracePt t="12843" x="6888163" y="4322763"/>
          <p14:tracePt t="12852" x="6999288" y="4298950"/>
          <p14:tracePt t="12858" x="7086600" y="4281488"/>
          <p14:tracePt t="12867" x="7183438" y="4265613"/>
          <p14:tracePt t="12874" x="7254875" y="4257675"/>
          <p14:tracePt t="12882" x="7326313" y="4249738"/>
          <p14:tracePt t="12890" x="7405688" y="4225925"/>
          <p14:tracePt t="12896" x="7461250" y="4210050"/>
          <p14:tracePt t="12905" x="7518400" y="4194175"/>
          <p14:tracePt t="12912" x="7558088" y="4186238"/>
          <p14:tracePt t="12920" x="7581900" y="4178300"/>
          <p14:tracePt t="12926" x="7605713" y="4162425"/>
          <p14:tracePt t="12934" x="7613650" y="4162425"/>
          <p14:tracePt t="12941" x="7613650" y="4154488"/>
          <p14:tracePt t="12950" x="7621588" y="4146550"/>
          <p14:tracePt t="12957" x="7621588" y="4138613"/>
          <p14:tracePt t="12979" x="7621588" y="4130675"/>
          <p14:tracePt t="12996" x="7621588" y="4122738"/>
          <p14:tracePt t="13002" x="7621588" y="4114800"/>
          <p14:tracePt t="13016" x="7621588" y="4106863"/>
          <p14:tracePt t="13025" x="7605713" y="4090988"/>
          <p14:tracePt t="13033" x="7589838" y="4083050"/>
          <p14:tracePt t="13038" x="7581900" y="4083050"/>
          <p14:tracePt t="13047" x="7558088" y="4067175"/>
          <p14:tracePt t="13054" x="7542213" y="4067175"/>
          <p14:tracePt t="13062" x="7518400" y="4067175"/>
          <p14:tracePt t="13070" x="7485063" y="4067175"/>
          <p14:tracePt t="13076" x="7429500" y="4067175"/>
          <p14:tracePt t="13084" x="7381875" y="4075113"/>
          <p14:tracePt t="13091" x="7326313" y="4090988"/>
          <p14:tracePt t="13100" x="7278688" y="4114800"/>
          <p14:tracePt t="13107" x="7231063" y="4138613"/>
          <p14:tracePt t="13116" x="7191375" y="4170363"/>
          <p14:tracePt t="13122" x="7167563" y="4186238"/>
          <p14:tracePt t="13128" x="7143750" y="4233863"/>
          <p14:tracePt t="13139" x="7135813" y="4257675"/>
          <p14:tracePt t="13143" x="7135813" y="4306888"/>
          <p14:tracePt t="13152" x="7135813" y="4338638"/>
          <p14:tracePt t="13159" x="7143750" y="4386263"/>
          <p14:tracePt t="13170" x="7175500" y="4425950"/>
          <p14:tracePt t="13175" x="7246938" y="4489450"/>
          <p14:tracePt t="13183" x="7326313" y="4529138"/>
          <p14:tracePt t="13188" x="7397750" y="4560888"/>
          <p14:tracePt t="13197" x="7469188" y="4576763"/>
          <p14:tracePt t="13206" x="7566025" y="4584700"/>
          <p14:tracePt t="13216" x="7629525" y="4592638"/>
          <p14:tracePt t="13220" x="7724775" y="4592638"/>
          <p14:tracePt t="13226" x="7812088" y="4584700"/>
          <p14:tracePt t="13234" x="7885113" y="4560888"/>
          <p14:tracePt t="13241" x="7956550" y="4513263"/>
          <p14:tracePt t="13250" x="7996238" y="4481513"/>
          <p14:tracePt t="13256" x="8027988" y="4433888"/>
          <p14:tracePt t="13264" x="8035925" y="4402138"/>
          <p14:tracePt t="13271" x="8051800" y="4346575"/>
          <p14:tracePt t="13279" x="8051800" y="4314825"/>
          <p14:tracePt t="13289" x="8051800" y="4281488"/>
          <p14:tracePt t="13293" x="8051800" y="4265613"/>
          <p14:tracePt t="13302" x="8051800" y="4249738"/>
          <p14:tracePt t="13309" x="8051800" y="4241800"/>
          <p14:tracePt t="13316" x="8051800" y="4233863"/>
          <p14:tracePt t="13324" x="8051800" y="4225925"/>
          <p14:tracePt t="13340" x="8043863" y="4217988"/>
          <p14:tracePt t="13354" x="8027988" y="4210050"/>
          <p14:tracePt t="13362" x="8027988" y="4202113"/>
          <p14:tracePt t="13371" x="8004175" y="4202113"/>
          <p14:tracePt t="13376" x="7988300" y="4202113"/>
          <p14:tracePt t="13386" x="7972425" y="4202113"/>
          <p14:tracePt t="13391" x="7948613" y="4202113"/>
          <p14:tracePt t="13402" x="7908925" y="4210050"/>
          <p14:tracePt t="13406" x="7877175" y="4217988"/>
          <p14:tracePt t="13418" x="7843838" y="4225925"/>
          <p14:tracePt t="13421" x="7804150" y="4249738"/>
          <p14:tracePt t="13429" x="7756525" y="4265613"/>
          <p14:tracePt t="13438" x="7724775" y="4281488"/>
          <p14:tracePt t="13443" x="7693025" y="4298950"/>
          <p14:tracePt t="13451" x="7645400" y="4330700"/>
          <p14:tracePt t="13458" x="7605713" y="4362450"/>
          <p14:tracePt t="13466" x="7558088" y="4402138"/>
          <p14:tracePt t="13474" x="7477125" y="4473575"/>
          <p14:tracePt t="13482" x="7421563" y="4545013"/>
          <p14:tracePt t="13488" x="7342188" y="4624388"/>
          <p14:tracePt t="13497" x="7270750" y="4681538"/>
          <p14:tracePt t="13505" x="7167563" y="4808538"/>
          <p14:tracePt t="13511" x="7031038" y="4951413"/>
          <p14:tracePt t="13520" x="6911975" y="5072063"/>
          <p14:tracePt t="13526" x="6704013" y="5246688"/>
          <p14:tracePt t="13534" x="6505575" y="5414963"/>
          <p14:tracePt t="13541" x="6305550" y="5557838"/>
          <p14:tracePt t="13551" x="6130925" y="5686425"/>
          <p14:tracePt t="13556" x="5938838" y="5813425"/>
          <p14:tracePt t="13565" x="5835650" y="5868988"/>
          <p14:tracePt t="13573" x="5716588" y="5932488"/>
          <p14:tracePt t="13578" x="5595938" y="5980113"/>
          <p14:tracePt t="13589" x="5508625" y="6021388"/>
          <p14:tracePt t="13593" x="5421313" y="6053138"/>
          <p14:tracePt t="13602" x="5341938" y="6069013"/>
          <p14:tracePt t="13608" x="5300663" y="6076950"/>
          <p14:tracePt t="13617" x="5245100" y="6084888"/>
          <p14:tracePt t="13624" x="5197475" y="6084888"/>
          <p14:tracePt t="13633" x="5165725" y="6084888"/>
          <p14:tracePt t="13639" x="5126038" y="6084888"/>
          <p14:tracePt t="13647" x="5078413" y="6084888"/>
          <p14:tracePt t="13654" x="5022850" y="6076950"/>
          <p14:tracePt t="13661" x="4991100" y="6069013"/>
          <p14:tracePt t="13670" x="4926013" y="6061075"/>
          <p14:tracePt t="13676" x="4870450" y="6045200"/>
          <p14:tracePt t="13684" x="4806950" y="6037263"/>
          <p14:tracePt t="13694" x="4719638" y="6021388"/>
          <p14:tracePt t="13702" x="4624388" y="5995988"/>
          <p14:tracePt t="13706" x="4511675" y="5980113"/>
          <p14:tracePt t="13716" x="4424363" y="5964238"/>
          <p14:tracePt t="13721" x="4321175" y="5956300"/>
          <p14:tracePt t="13729" x="4200525" y="5940425"/>
          <p14:tracePt t="13737" x="4105275" y="5940425"/>
          <p14:tracePt t="13744" x="4017963" y="5940425"/>
          <p14:tracePt t="13752" x="3938588" y="5940425"/>
          <p14:tracePt t="13758" x="3875088" y="5940425"/>
          <p14:tracePt t="13768" x="3794125" y="5940425"/>
          <p14:tracePt t="13773" x="3730625" y="5940425"/>
          <p14:tracePt t="13782" x="3683000" y="5940425"/>
          <p14:tracePt t="13788" x="3635375" y="5940425"/>
          <p14:tracePt t="13797" x="3603625" y="5940425"/>
          <p14:tracePt t="13803" x="3579813" y="5940425"/>
          <p14:tracePt t="13811" x="3556000" y="5940425"/>
          <p14:tracePt t="13818" x="3524250" y="5932488"/>
          <p14:tracePt t="13826" x="3508375" y="5916613"/>
          <p14:tracePt t="13834" x="3492500" y="5916613"/>
          <p14:tracePt t="13841" x="3467100" y="5900738"/>
          <p14:tracePt t="13851" x="3459163" y="5892800"/>
          <p14:tracePt t="13856" x="3443288" y="5868988"/>
          <p14:tracePt t="13865" x="3435350" y="5861050"/>
          <p14:tracePt t="13871" x="3427413" y="5845175"/>
          <p14:tracePt t="13888" x="3403600" y="5797550"/>
          <p14:tracePt t="13901" x="3395663" y="5781675"/>
          <p14:tracePt t="13902" x="3379788" y="5765800"/>
          <p14:tracePt t="13909" x="3371850" y="5741988"/>
          <p14:tracePt t="13917" x="3340100" y="5710238"/>
          <p14:tracePt t="13925" x="3316288" y="5678488"/>
          <p14:tracePt t="13932" x="3284538" y="5662613"/>
          <p14:tracePt t="13940" x="3252788" y="5645150"/>
          <p14:tracePt t="13949" x="3213100" y="5629275"/>
          <p14:tracePt t="13954" x="3189288" y="5621338"/>
          <p14:tracePt t="13962" x="3165475" y="5621338"/>
          <p14:tracePt t="13969" x="3157538" y="5621338"/>
          <p14:tracePt t="13976" x="3141663" y="5621338"/>
          <p14:tracePt t="13984" x="3117850" y="5621338"/>
          <p14:tracePt t="13991" x="3109913" y="5621338"/>
          <p14:tracePt t="13999" x="3092450" y="5621338"/>
          <p14:tracePt t="14006" x="3084513" y="5621338"/>
          <p14:tracePt t="14015" x="3060700" y="5621338"/>
          <p14:tracePt t="14021" x="3044825" y="5621338"/>
          <p14:tracePt t="14029" x="3036888" y="5621338"/>
          <p14:tracePt t="14037" x="3021013" y="5621338"/>
          <p14:tracePt t="14043" x="3013075" y="5621338"/>
          <p14:tracePt t="14052" x="2997200" y="5621338"/>
          <p14:tracePt t="14058" x="2989263" y="5613400"/>
          <p14:tracePt t="14067" x="2981325" y="5613400"/>
          <p14:tracePt t="14075" x="2965450" y="5613400"/>
          <p14:tracePt t="14082" x="2941638" y="5613400"/>
          <p14:tracePt t="14088" x="2917825" y="5605463"/>
          <p14:tracePt t="14097" x="2901950" y="5605463"/>
          <p14:tracePt t="14103" x="2886075" y="5605463"/>
          <p14:tracePt t="14112" x="2838450" y="5597525"/>
          <p14:tracePt t="14119" x="2830513" y="5597525"/>
          <p14:tracePt t="14127" x="2822575" y="5597525"/>
          <p14:tracePt t="14137" x="2814638" y="5597525"/>
          <p14:tracePt t="14218" x="2814638" y="5589588"/>
          <p14:tracePt t="14293" x="2822575" y="5589588"/>
          <p14:tracePt t="14300" x="2830513" y="5589588"/>
          <p14:tracePt t="14306" x="2854325" y="5589588"/>
          <p14:tracePt t="14315" x="2870200" y="5581650"/>
          <p14:tracePt t="14321" x="2894013" y="5573713"/>
          <p14:tracePt t="14331" x="2925763" y="5573713"/>
          <p14:tracePt t="14339" x="2941638" y="5565775"/>
          <p14:tracePt t="14343" x="2965450" y="5565775"/>
          <p14:tracePt t="14351" x="2973388" y="5565775"/>
          <p14:tracePt t="14359" x="2989263" y="5565775"/>
          <p14:tracePt t="14449" x="2965450" y="5557838"/>
          <p14:tracePt t="14456" x="2925763" y="5557838"/>
          <p14:tracePt t="14465" x="2901950" y="5557838"/>
          <p14:tracePt t="14471" x="2862263" y="5549900"/>
          <p14:tracePt t="14481" x="2822575" y="5549900"/>
          <p14:tracePt t="14486" x="2767013" y="5541963"/>
          <p14:tracePt t="14494" x="2701925" y="5534025"/>
          <p14:tracePt t="14502" x="2622550" y="5526088"/>
          <p14:tracePt t="14509" x="2559050" y="5526088"/>
          <p14:tracePt t="14518" x="2495550" y="5518150"/>
          <p14:tracePt t="14523" x="2463800" y="5510213"/>
          <p14:tracePt t="14532" x="2408238" y="5510213"/>
          <p14:tracePt t="14541" x="2351088" y="5502275"/>
          <p14:tracePt t="14549" x="2319338" y="5502275"/>
          <p14:tracePt t="14555" x="2295525" y="5502275"/>
          <p14:tracePt t="14564" x="2287588" y="5502275"/>
          <p14:tracePt t="14697" x="2295525" y="5502275"/>
          <p14:tracePt t="14705" x="2311400" y="5502275"/>
          <p14:tracePt t="14711" x="2327275" y="5510213"/>
          <p14:tracePt t="14718" x="2351088" y="5510213"/>
          <p14:tracePt t="14726" x="2374900" y="5518150"/>
          <p14:tracePt t="14735" x="2400300" y="5518150"/>
          <p14:tracePt t="14745" x="2432050" y="5518150"/>
          <p14:tracePt t="14750" x="2463800" y="5518150"/>
          <p14:tracePt t="14756" x="2503488" y="5518150"/>
          <p14:tracePt t="14765" x="2527300" y="5518150"/>
          <p14:tracePt t="14771" x="2574925" y="5526088"/>
          <p14:tracePt t="14782" x="2622550" y="5526088"/>
          <p14:tracePt t="14786" x="2646363" y="5526088"/>
          <p14:tracePt t="14795" x="2678113" y="5526088"/>
          <p14:tracePt t="14801" x="2709863" y="5526088"/>
          <p14:tracePt t="14809" x="2741613" y="5526088"/>
          <p14:tracePt t="14819" x="2767013" y="5526088"/>
          <p14:tracePt t="14824" x="2790825" y="5526088"/>
          <p14:tracePt t="14831" x="2806700" y="5526088"/>
          <p14:tracePt t="14841" x="2822575" y="5526088"/>
          <p14:tracePt t="14848" x="2830513" y="5526088"/>
          <p14:tracePt t="14952" x="2822575" y="5526088"/>
          <p14:tracePt t="14966" x="2806700" y="5526088"/>
          <p14:tracePt t="14973" x="2798763" y="5526088"/>
          <p14:tracePt t="14981" x="2774950" y="5526088"/>
          <p14:tracePt t="14989" x="2751138" y="5526088"/>
          <p14:tracePt t="14999" x="2725738" y="5526088"/>
          <p14:tracePt t="15004" x="2701925" y="5526088"/>
          <p14:tracePt t="15012" x="2686050" y="5526088"/>
          <p14:tracePt t="15019" x="2654300" y="5526088"/>
          <p14:tracePt t="15026" x="2630488" y="5526088"/>
          <p14:tracePt t="15034" x="2606675" y="5526088"/>
          <p14:tracePt t="15044" x="2598738" y="5526088"/>
          <p14:tracePt t="15050" x="2582863" y="5534025"/>
          <p14:tracePt t="15058" x="2574925" y="5534025"/>
          <p14:tracePt t="15199" x="2574925" y="5541963"/>
          <p14:tracePt t="15216" x="2566988" y="5541963"/>
          <p14:tracePt t="15222" x="2559050" y="5541963"/>
          <p14:tracePt t="15230" x="2551113" y="5541963"/>
          <p14:tracePt t="15236" x="2535238" y="5541963"/>
          <p14:tracePt t="15244" x="2519363" y="5541963"/>
          <p14:tracePt t="15252" x="2503488" y="5541963"/>
          <p14:tracePt t="15258" x="2487613" y="5541963"/>
          <p14:tracePt t="15268" x="2471738" y="5541963"/>
          <p14:tracePt t="15274" x="2463800" y="5541963"/>
          <p14:tracePt t="15281" x="2439988" y="5541963"/>
          <p14:tracePt t="15289" x="2416175" y="5541963"/>
          <p14:tracePt t="15298" x="2400300" y="5541963"/>
          <p14:tracePt t="15303" x="2392363" y="5541963"/>
          <p14:tracePt t="15311" x="2384425" y="5541963"/>
          <p14:tracePt t="15684" x="2392363" y="5541963"/>
          <p14:tracePt t="15692" x="2416175" y="5541963"/>
          <p14:tracePt t="15699" x="2432050" y="5541963"/>
          <p14:tracePt t="15708" x="2463800" y="5541963"/>
          <p14:tracePt t="15715" x="2487613" y="5541963"/>
          <p14:tracePt t="15723" x="2519363" y="5541963"/>
          <p14:tracePt t="15730" x="2551113" y="5541963"/>
          <p14:tracePt t="15737" x="2582863" y="5541963"/>
          <p14:tracePt t="15745" x="2622550" y="5541963"/>
          <p14:tracePt t="15753" x="2670175" y="5541963"/>
          <p14:tracePt t="15761" x="2725738" y="5541963"/>
          <p14:tracePt t="15768" x="2759075" y="5541963"/>
          <p14:tracePt t="15776" x="2798763" y="5541963"/>
          <p14:tracePt t="15783" x="2838450" y="5534025"/>
          <p14:tracePt t="15790" x="2862263" y="5534025"/>
          <p14:tracePt t="15798" x="2886075" y="5526088"/>
          <p14:tracePt t="15805" x="2894013" y="5526088"/>
          <p14:tracePt t="16412" x="2901950" y="5526088"/>
          <p14:tracePt t="16420" x="2909888" y="5526088"/>
          <p14:tracePt t="16437" x="2917825" y="5526088"/>
          <p14:tracePt t="16443" x="2925763" y="5526088"/>
          <p14:tracePt t="16450" x="2933700" y="5526088"/>
          <p14:tracePt t="16458" x="2933700" y="5518150"/>
          <p14:tracePt t="16465" x="2941638" y="5518150"/>
          <p14:tracePt t="16472" x="2949575" y="5518150"/>
          <p14:tracePt t="16480" x="2957513" y="5518150"/>
          <p14:tracePt t="16489" x="2965450" y="5518150"/>
          <p14:tracePt t="16496" x="2973388" y="5518150"/>
          <p14:tracePt t="16503" x="2981325" y="5518150"/>
          <p14:tracePt t="16510" x="2989263" y="5518150"/>
          <p14:tracePt t="16518" x="2997200" y="5518150"/>
          <p14:tracePt t="16525" x="3005138" y="5518150"/>
          <p14:tracePt t="16534" x="3021013" y="5518150"/>
          <p14:tracePt t="16540" x="3036888" y="5510213"/>
          <p14:tracePt t="16548" x="3052763" y="5510213"/>
          <p14:tracePt t="16555" x="3068638" y="5510213"/>
          <p14:tracePt t="16563" x="3084513" y="5510213"/>
          <p14:tracePt t="16572" x="3109913" y="5510213"/>
          <p14:tracePt t="16578" x="3125788" y="5510213"/>
          <p14:tracePt t="16587" x="3149600" y="5510213"/>
          <p14:tracePt t="16593" x="3173413" y="5510213"/>
          <p14:tracePt t="16600" x="3205163" y="5510213"/>
          <p14:tracePt t="16607" x="3244850" y="5510213"/>
          <p14:tracePt t="16615" x="3276600" y="5510213"/>
          <p14:tracePt t="16622" x="3300413" y="5510213"/>
          <p14:tracePt t="16630" x="3340100" y="5510213"/>
          <p14:tracePt t="16638" x="3363913" y="5510213"/>
          <p14:tracePt t="16645" x="3379788" y="5510213"/>
          <p14:tracePt t="16653" x="3387725" y="5510213"/>
          <p14:tracePt t="16660" x="3403600" y="5510213"/>
          <p14:tracePt t="16668" x="3419475" y="5510213"/>
          <p14:tracePt t="16675" x="3443288" y="5510213"/>
          <p14:tracePt t="16682" x="3467100" y="5510213"/>
          <p14:tracePt t="16690" x="3476625" y="5510213"/>
          <p14:tracePt t="16698" x="3500438" y="5510213"/>
          <p14:tracePt t="16705" x="3516313" y="5510213"/>
          <p14:tracePt t="16713" x="3524250" y="5510213"/>
          <p14:tracePt t="16721" x="3548063" y="5510213"/>
          <p14:tracePt t="16727" x="3571875" y="5510213"/>
          <p14:tracePt t="16736" x="3595688" y="5510213"/>
          <p14:tracePt t="16743" x="3627438" y="5510213"/>
          <p14:tracePt t="16750" x="3651250" y="5510213"/>
          <p14:tracePt t="16758" x="3675063" y="5510213"/>
          <p14:tracePt t="16765" x="3706813" y="5510213"/>
          <p14:tracePt t="16772" x="3730625" y="5510213"/>
          <p14:tracePt t="16780" x="3746500" y="5510213"/>
          <p14:tracePt t="16788" x="3770313" y="5518150"/>
          <p14:tracePt t="16795" x="3794125" y="5518150"/>
          <p14:tracePt t="16803" x="3810000" y="5518150"/>
          <p14:tracePt t="16810" x="3817938" y="5518150"/>
          <p14:tracePt t="16818" x="3825875" y="5518150"/>
          <p14:tracePt t="16825" x="3833813" y="5518150"/>
          <p14:tracePt t="17469" x="3843338" y="5518150"/>
          <p14:tracePt t="17476" x="3851275" y="5518150"/>
          <p14:tracePt t="17485" x="3867150" y="5518150"/>
          <p14:tracePt t="17494" x="3883025" y="5518150"/>
          <p14:tracePt t="17500" x="3898900" y="5526088"/>
          <p14:tracePt t="17507" x="3922713" y="5526088"/>
          <p14:tracePt t="17515" x="3946525" y="5526088"/>
          <p14:tracePt t="17523" x="3986213" y="5534025"/>
          <p14:tracePt t="17530" x="4025900" y="5534025"/>
          <p14:tracePt t="17538" x="4073525" y="5549900"/>
          <p14:tracePt t="17546" x="4129088" y="5557838"/>
          <p14:tracePt t="17553" x="4184650" y="5565775"/>
          <p14:tracePt t="17560" x="4249738" y="5581650"/>
          <p14:tracePt t="17568" x="4329113" y="5581650"/>
          <p14:tracePt t="17575" x="4400550" y="5589588"/>
          <p14:tracePt t="17583" x="4464050" y="5589588"/>
          <p14:tracePt t="17590" x="4519613" y="5597525"/>
          <p14:tracePt t="17598" x="4559300" y="5597525"/>
          <p14:tracePt t="17605" x="4584700" y="5597525"/>
          <p14:tracePt t="17613" x="4616450" y="5605463"/>
          <p14:tracePt t="17620" x="4632325" y="5605463"/>
          <p14:tracePt t="17628" x="4648200" y="5605463"/>
          <p14:tracePt t="17643" x="4656138" y="5605463"/>
          <p14:tracePt t="17680" x="4664075" y="5605463"/>
          <p14:tracePt t="17698" x="4672013" y="5605463"/>
          <p14:tracePt t="17703" x="4687888" y="5605463"/>
          <p14:tracePt t="17711" x="4695825" y="5605463"/>
          <p14:tracePt t="17717" x="4703763" y="5605463"/>
          <p14:tracePt t="17727" x="4711700" y="5605463"/>
          <p14:tracePt t="17732" x="4727575" y="5605463"/>
          <p14:tracePt t="17740" x="4735513" y="5605463"/>
          <p14:tracePt t="17748" x="4743450" y="5605463"/>
          <p14:tracePt t="17755" x="4759325" y="5605463"/>
          <p14:tracePt t="17764" x="4767263" y="5605463"/>
          <p14:tracePt t="17778" x="4783138" y="5605463"/>
          <p14:tracePt t="17794" x="4799013" y="5605463"/>
          <p14:tracePt t="17801" x="4806950" y="5605463"/>
          <p14:tracePt t="17807" x="4822825" y="5605463"/>
          <p14:tracePt t="17815" x="4830763" y="5605463"/>
          <p14:tracePt t="17822" x="4838700" y="5597525"/>
          <p14:tracePt t="17830" x="4862513" y="5597525"/>
          <p14:tracePt t="17839" x="4878388" y="5597525"/>
          <p14:tracePt t="17845" x="4910138" y="5589588"/>
          <p14:tracePt t="17852" x="4926013" y="5589588"/>
          <p14:tracePt t="17860" x="4933950" y="5589588"/>
          <p14:tracePt t="17867" x="4951413" y="5589588"/>
          <p14:tracePt t="17877" x="4967288" y="5589588"/>
          <p14:tracePt t="17895" x="4975225" y="5581650"/>
          <p14:tracePt t="17899" x="4983163" y="5581650"/>
          <p14:tracePt t="17905" x="4991100" y="5581650"/>
          <p14:tracePt t="18114" x="4999038" y="5581650"/>
          <p14:tracePt t="18138" x="5014913" y="5581650"/>
          <p14:tracePt t="18145" x="5014913" y="5573713"/>
          <p14:tracePt t="18152" x="5022850" y="5573713"/>
          <p14:tracePt t="18160" x="5030788" y="5573713"/>
          <p14:tracePt t="18183" x="5038725" y="5573713"/>
          <p14:tracePt t="18190" x="5046663" y="5573713"/>
          <p14:tracePt t="18206" x="5054600" y="5573713"/>
          <p14:tracePt t="18228" x="5062538" y="5565775"/>
          <p14:tracePt t="18235" x="5070475" y="5565775"/>
          <p14:tracePt t="18243" x="5078413" y="5557838"/>
          <p14:tracePt t="18257" x="5086350" y="5557838"/>
          <p14:tracePt t="18302" x="5094288" y="5557838"/>
          <p14:tracePt t="18348" x="5102225" y="5557838"/>
          <p14:tracePt t="18355" x="5110163" y="5557838"/>
          <p14:tracePt t="18370" x="5110163" y="5549900"/>
          <p14:tracePt t="18385" x="5118100" y="5549900"/>
          <p14:tracePt t="18401" x="5126038" y="5549900"/>
          <p14:tracePt t="18417" x="5133975" y="5549900"/>
          <p14:tracePt t="18423" x="5141913" y="5549900"/>
          <p14:tracePt t="18437" x="5149850" y="5549900"/>
          <p14:tracePt t="18445" x="5165725" y="5549900"/>
          <p14:tracePt t="18453" x="5173663" y="5541963"/>
          <p14:tracePt t="18460" x="5181600" y="5541963"/>
          <p14:tracePt t="18467" x="5197475" y="5541963"/>
          <p14:tracePt t="18475" x="5221288" y="5541963"/>
          <p14:tracePt t="18484" x="5253038" y="5541963"/>
          <p14:tracePt t="18490" x="5310188" y="5541963"/>
          <p14:tracePt t="18498" x="5365750" y="5541963"/>
          <p14:tracePt t="18505" x="5421313" y="5541963"/>
          <p14:tracePt t="18513" x="5461000" y="5541963"/>
          <p14:tracePt t="18520" x="5524500" y="5541963"/>
          <p14:tracePt t="18527" x="5588000" y="5541963"/>
          <p14:tracePt t="18535" x="5651500" y="5541963"/>
          <p14:tracePt t="18543" x="5716588" y="5534025"/>
          <p14:tracePt t="18551" x="5764213" y="5526088"/>
          <p14:tracePt t="18558" x="5819775" y="5518150"/>
          <p14:tracePt t="18565" x="5851525" y="5518150"/>
          <p14:tracePt t="18573" x="5883275" y="5510213"/>
          <p14:tracePt t="18580" x="5907088" y="5510213"/>
          <p14:tracePt t="18587" x="5915025" y="5510213"/>
          <p14:tracePt t="18595" x="5922963" y="5510213"/>
          <p14:tracePt t="18671" x="5930900" y="5510213"/>
          <p14:tracePt t="18678" x="5938838" y="5510213"/>
          <p14:tracePt t="18685" x="5946775" y="5510213"/>
          <p14:tracePt t="18693" x="5954713" y="5510213"/>
          <p14:tracePt t="18701" x="5962650" y="5510213"/>
          <p14:tracePt t="18708" x="5970588" y="5510213"/>
          <p14:tracePt t="18717" x="5978525" y="5510213"/>
          <p14:tracePt t="18723" x="5986463" y="5510213"/>
          <p14:tracePt t="18731" x="6002338" y="5510213"/>
          <p14:tracePt t="18745" x="6010275" y="5510213"/>
          <p14:tracePt t="18753" x="6018213" y="5510213"/>
          <p14:tracePt t="18760" x="6026150" y="5510213"/>
          <p14:tracePt t="18768" x="6034088" y="5510213"/>
          <p14:tracePt t="18784" x="6043613" y="5510213"/>
          <p14:tracePt t="18799" x="6051550" y="5510213"/>
          <p14:tracePt t="18813" x="6059488" y="5510213"/>
          <p14:tracePt t="18835" x="6067425" y="5510213"/>
          <p14:tracePt t="18895" x="6075363" y="5510213"/>
          <p14:tracePt t="18981" x="6083300" y="5510213"/>
          <p14:tracePt t="18988" x="6091238" y="5510213"/>
          <p14:tracePt t="19002" x="6099175" y="5510213"/>
          <p14:tracePt t="19021" x="6107113" y="5510213"/>
          <p14:tracePt t="19031" x="6122988" y="5510213"/>
          <p14:tracePt t="19040" x="6154738" y="5510213"/>
          <p14:tracePt t="19047" x="6162675" y="5510213"/>
          <p14:tracePt t="19053" x="6178550" y="5510213"/>
          <p14:tracePt t="19061" x="6194425" y="5510213"/>
          <p14:tracePt t="19070" x="6218238" y="5510213"/>
          <p14:tracePt t="19076" x="6242050" y="5502275"/>
          <p14:tracePt t="19084" x="6249988" y="5502275"/>
          <p14:tracePt t="19091" x="6265863" y="5502275"/>
          <p14:tracePt t="19102" x="6273800" y="5502275"/>
          <p14:tracePt t="19112" x="6281738" y="5502275"/>
          <p14:tracePt t="19123" x="6289675" y="5502275"/>
          <p14:tracePt t="21516" x="6257925" y="5502275"/>
          <p14:tracePt t="21517" x="6186488" y="5526088"/>
          <p14:tracePt t="21519" x="6154738" y="5534025"/>
          <p14:tracePt t="21520" x="6138863" y="5534025"/>
          <p14:tracePt t="21520" x="6115050" y="5541963"/>
          <p14:tracePt t="21522" x="6099175" y="5549900"/>
          <p14:tracePt t="21534" x="6034088" y="5565775"/>
          <p14:tracePt t="21542" x="6026150" y="5565775"/>
          <p14:tracePt t="21550" x="6018213" y="5565775"/>
          <p14:tracePt t="21558" x="6010275" y="5573713"/>
          <p14:tracePt t="21565" x="5994400" y="5573713"/>
          <p14:tracePt t="21573" x="5986463" y="5581650"/>
          <p14:tracePt t="21580" x="5978525" y="5581650"/>
          <p14:tracePt t="21589" x="5962650" y="5589588"/>
          <p14:tracePt t="21595" x="5954713" y="5597525"/>
          <p14:tracePt t="21603" x="5946775" y="5597525"/>
          <p14:tracePt t="21618" x="5946775" y="5605463"/>
          <p14:tracePt t="21633" x="5938838" y="5605463"/>
          <p14:tracePt t="21774" x="5930900" y="5605463"/>
          <p14:tracePt t="21783" x="5915025" y="5597525"/>
          <p14:tracePt t="21791" x="5891213" y="5597525"/>
          <p14:tracePt t="21798" x="5859463" y="5597525"/>
          <p14:tracePt t="21807" x="5811838" y="5597525"/>
          <p14:tracePt t="21813" x="5780088" y="5589588"/>
          <p14:tracePt t="21820" x="5716588" y="5589588"/>
          <p14:tracePt t="21827" x="5676900" y="5589588"/>
          <p14:tracePt t="21835" x="5611813" y="5589588"/>
          <p14:tracePt t="21842" x="5524500" y="5605463"/>
          <p14:tracePt t="21851" x="5429250" y="5621338"/>
          <p14:tracePt t="21859" x="5341938" y="5645150"/>
          <p14:tracePt t="21865" x="5253038" y="5653088"/>
          <p14:tracePt t="21873" x="5165725" y="5678488"/>
          <p14:tracePt t="21880" x="5118100" y="5686425"/>
          <p14:tracePt t="21888" x="5062538" y="5694363"/>
          <p14:tracePt t="21895" x="4999038" y="5718175"/>
          <p14:tracePt t="21903" x="4943475" y="5734050"/>
          <p14:tracePt t="21910" x="4878388" y="5749925"/>
          <p14:tracePt t="21920" x="4822825" y="5757863"/>
          <p14:tracePt t="21925" x="4791075" y="5757863"/>
          <p14:tracePt t="21933" x="4743450" y="5765800"/>
          <p14:tracePt t="21940" x="4711700" y="5773738"/>
          <p14:tracePt t="21948" x="4672013" y="5773738"/>
          <p14:tracePt t="21956" x="4632325" y="5781675"/>
          <p14:tracePt t="21962" x="4584700" y="5781675"/>
          <p14:tracePt t="21970" x="4551363" y="5781675"/>
          <p14:tracePt t="21978" x="4519613" y="5781675"/>
          <p14:tracePt t="21985" x="4479925" y="5781675"/>
          <p14:tracePt t="21992" x="4456113" y="5781675"/>
          <p14:tracePt t="22000" x="4416425" y="5781675"/>
          <p14:tracePt t="22011" x="4360863" y="5781675"/>
          <p14:tracePt t="22015" x="4305300" y="5773738"/>
          <p14:tracePt t="22023" x="4225925" y="5757863"/>
          <p14:tracePt t="22030" x="4184650" y="5749925"/>
          <p14:tracePt t="22038" x="4105275" y="5741988"/>
          <p14:tracePt t="22045" x="4025900" y="5734050"/>
          <p14:tracePt t="22053" x="3946525" y="5726113"/>
          <p14:tracePt t="22060" x="3786188" y="5718175"/>
          <p14:tracePt t="22068" x="3698875" y="5718175"/>
          <p14:tracePt t="22075" x="3643313" y="5710238"/>
          <p14:tracePt t="22083" x="3571875" y="5710238"/>
          <p14:tracePt t="22090" x="3516313" y="5702300"/>
          <p14:tracePt t="22098" x="3476625" y="5702300"/>
          <p14:tracePt t="22106" x="3427413" y="5694363"/>
          <p14:tracePt t="22113" x="3395663" y="5694363"/>
          <p14:tracePt t="22120" x="3371850" y="5686425"/>
          <p14:tracePt t="22127" x="3355975" y="5686425"/>
          <p14:tracePt t="22136" x="3348038" y="5686425"/>
          <p14:tracePt t="22143" x="3340100" y="5686425"/>
          <p14:tracePt t="22219" x="3332163" y="5686425"/>
          <p14:tracePt t="22233" x="3324225" y="5678488"/>
          <p14:tracePt t="22248" x="3308350" y="5670550"/>
          <p14:tracePt t="22258" x="3292475" y="5670550"/>
          <p14:tracePt t="22264" x="3276600" y="5662613"/>
          <p14:tracePt t="22271" x="3260725" y="5653088"/>
          <p14:tracePt t="22280" x="3252788" y="5653088"/>
          <p14:tracePt t="22286" x="3244850" y="5653088"/>
          <p14:tracePt t="22294" x="3236913" y="5645150"/>
          <p14:tracePt t="22301" x="3228975" y="5645150"/>
          <p14:tracePt t="22309" x="3228975" y="5637213"/>
          <p14:tracePt t="22346" x="3221038" y="5637213"/>
          <p14:tracePt t="22360" x="3221038" y="5629275"/>
          <p14:tracePt t="22377" x="3213100" y="5629275"/>
          <p14:tracePt t="22388" x="3213100" y="5621338"/>
          <p14:tracePt t="22393" x="3205163" y="5613400"/>
          <p14:tracePt t="22398" x="3189288" y="5613400"/>
          <p14:tracePt t="22408" x="3173413" y="5597525"/>
          <p14:tracePt t="22414" x="3157538" y="5597525"/>
          <p14:tracePt t="22421" x="3133725" y="5589588"/>
          <p14:tracePt t="22430" x="3109913" y="5581650"/>
          <p14:tracePt t="22436" x="3092450" y="5573713"/>
          <p14:tracePt t="22444" x="3076575" y="5573713"/>
          <p14:tracePt t="22451" x="3068638" y="5573713"/>
          <p14:tracePt t="22701" x="3060700" y="5565775"/>
          <p14:tracePt t="22716" x="3052763" y="5557838"/>
          <p14:tracePt t="22731" x="3044825" y="5549900"/>
          <p14:tracePt t="22737" x="3036888" y="5549900"/>
          <p14:tracePt t="22752" x="3028950" y="5549900"/>
          <p14:tracePt t="23514" x="3036888" y="5549900"/>
          <p14:tracePt t="23523" x="3044825" y="5549900"/>
          <p14:tracePt t="23530" x="3052763" y="5549900"/>
          <p14:tracePt t="23537" x="3060700" y="5549900"/>
          <p14:tracePt t="23544" x="3068638" y="5549900"/>
          <p14:tracePt t="23552" x="3076575" y="5549900"/>
          <p14:tracePt t="23560" x="3084513" y="5549900"/>
          <p14:tracePt t="23568" x="3092450" y="5549900"/>
          <p14:tracePt t="23576" x="3109913" y="5541963"/>
          <p14:tracePt t="23582" x="3117850" y="5541963"/>
          <p14:tracePt t="23590" x="3125788" y="5541963"/>
          <p14:tracePt t="23598" x="3133725" y="5541963"/>
          <p14:tracePt t="23605" x="3141663" y="5541963"/>
          <p14:tracePt t="23613" x="3149600" y="5541963"/>
          <p14:tracePt t="23620" x="3165475" y="5541963"/>
          <p14:tracePt t="23627" x="3173413" y="5541963"/>
          <p14:tracePt t="23635" x="3181350" y="5541963"/>
          <p14:tracePt t="23643" x="3197225" y="5541963"/>
          <p14:tracePt t="23658" x="3205163" y="5541963"/>
          <p14:tracePt t="23762" x="3213100" y="5541963"/>
          <p14:tracePt t="23777" x="3228975" y="5541963"/>
          <p14:tracePt t="23792" x="3236913" y="5541963"/>
          <p14:tracePt t="23800" x="3236913" y="5534025"/>
          <p14:tracePt t="23808" x="3252788" y="5534025"/>
          <p14:tracePt t="23824" x="3252788" y="5526088"/>
          <p14:tracePt t="23830" x="3260725" y="5526088"/>
          <p14:tracePt t="23853" x="3268663" y="5526088"/>
          <p14:tracePt t="23895" x="3276600" y="5526088"/>
          <p14:tracePt t="23898" x="3284538" y="5526088"/>
          <p14:tracePt t="23906" x="3292475" y="5526088"/>
          <p14:tracePt t="23920" x="3300413" y="5526088"/>
          <p14:tracePt t="23928" x="3308350" y="5526088"/>
          <p14:tracePt t="23935" x="3316288" y="5526088"/>
          <p14:tracePt t="23946" x="3324225" y="5526088"/>
          <p14:tracePt t="23950" x="3332163" y="5526088"/>
          <p14:tracePt t="23962" x="3340100" y="5526088"/>
          <p14:tracePt t="23974" x="3348038" y="5526088"/>
          <p14:tracePt t="24947" x="3355975" y="5526088"/>
          <p14:tracePt t="24963" x="3355975" y="5518150"/>
          <p14:tracePt t="24970" x="3363913" y="5518150"/>
          <p14:tracePt t="24993" x="3371850" y="5518150"/>
          <p14:tracePt t="25008" x="3379788" y="5518150"/>
          <p14:tracePt t="25022" x="3387725" y="5518150"/>
          <p14:tracePt t="25030" x="3395663" y="5518150"/>
          <p14:tracePt t="25038" x="3403600" y="5518150"/>
          <p14:tracePt t="25053" x="3411538" y="5518150"/>
          <p14:tracePt t="25084" x="3419475" y="5518150"/>
          <p14:tracePt t="25105" x="3427413" y="5518150"/>
          <p14:tracePt t="25120" x="3435350" y="5518150"/>
          <p14:tracePt t="25136" x="3443288" y="5518150"/>
          <p14:tracePt t="25142" x="3451225" y="5518150"/>
          <p14:tracePt t="25150" x="3459163" y="5518150"/>
          <p14:tracePt t="25158" x="3467100" y="5518150"/>
          <p14:tracePt t="25165" x="3476625" y="5518150"/>
          <p14:tracePt t="25173" x="3492500" y="5518150"/>
          <p14:tracePt t="25180" x="3500438" y="5518150"/>
          <p14:tracePt t="25188" x="3516313" y="5518150"/>
          <p14:tracePt t="25195" x="3524250" y="5518150"/>
          <p14:tracePt t="25203" x="3532188" y="5518150"/>
          <p14:tracePt t="25211" x="3548063" y="5518150"/>
          <p14:tracePt t="25218" x="3563938" y="5518150"/>
          <p14:tracePt t="25233" x="3571875" y="5518150"/>
          <p14:tracePt t="25240" x="3587750" y="5518150"/>
          <p14:tracePt t="25247" x="3587750" y="5510213"/>
          <p14:tracePt t="25255" x="3595688" y="5510213"/>
          <p14:tracePt t="29888" x="3683000" y="5494338"/>
          <p14:tracePt t="29890" x="3770313" y="5494338"/>
          <p14:tracePt t="29891" x="3802063" y="5502275"/>
          <p14:tracePt t="29891" x="3859213" y="5510213"/>
          <p14:tracePt t="29906" x="4233863" y="5573713"/>
          <p14:tracePt t="29913" x="4265613" y="5581650"/>
          <p14:tracePt t="29920" x="4297363" y="5581650"/>
          <p14:tracePt t="29928" x="4321175" y="5581650"/>
          <p14:tracePt t="29936" x="4337050" y="5581650"/>
          <p14:tracePt t="29958" x="4344988" y="5581650"/>
          <p14:tracePt t="30273" x="4352925" y="5581650"/>
          <p14:tracePt t="30288" x="4360863" y="5581650"/>
          <p14:tracePt t="30295" x="4368800" y="5581650"/>
          <p14:tracePt t="30306" x="4392613" y="5581650"/>
          <p14:tracePt t="30310" x="4424363" y="5581650"/>
          <p14:tracePt t="30319" x="4456113" y="5581650"/>
          <p14:tracePt t="30325" x="4479925" y="5581650"/>
          <p14:tracePt t="30334" x="4519613" y="5581650"/>
          <p14:tracePt t="30340" x="4576763" y="5581650"/>
          <p14:tracePt t="30348" x="4640263" y="5573713"/>
          <p14:tracePt t="30356" x="4695825" y="5573713"/>
          <p14:tracePt t="30363" x="4743450" y="5565775"/>
          <p14:tracePt t="30371" x="4783138" y="5565775"/>
          <p14:tracePt t="30378" x="4814888" y="5565775"/>
          <p14:tracePt t="30385" x="4846638" y="5565775"/>
          <p14:tracePt t="30393" x="4870450" y="5565775"/>
          <p14:tracePt t="30400" x="4886325" y="5557838"/>
          <p14:tracePt t="30408" x="4894263" y="5557838"/>
          <p14:tracePt t="30416" x="4902200" y="5557838"/>
          <p14:tracePt t="30491" x="4910138" y="5557838"/>
          <p14:tracePt t="30498" x="4918075" y="5557838"/>
          <p14:tracePt t="30523" x="4926013" y="5557838"/>
          <p14:tracePt t="30528" x="4943475" y="5557838"/>
          <p14:tracePt t="30536" x="4959350" y="5557838"/>
          <p14:tracePt t="30543" x="4967288" y="5557838"/>
          <p14:tracePt t="30551" x="4975225" y="5557838"/>
          <p14:tracePt t="30558" x="4999038" y="5557838"/>
          <p14:tracePt t="30565" x="5014913" y="5565775"/>
          <p14:tracePt t="30573" x="5030788" y="5565775"/>
          <p14:tracePt t="30580" x="5038725" y="5565775"/>
          <p14:tracePt t="30588" x="5070475" y="5565775"/>
          <p14:tracePt t="30596" x="5094288" y="5573713"/>
          <p14:tracePt t="30603" x="5110163" y="5581650"/>
          <p14:tracePt t="30610" x="5149850" y="5589588"/>
          <p14:tracePt t="30618" x="5181600" y="5589588"/>
          <p14:tracePt t="30626" x="5205413" y="5589588"/>
          <p14:tracePt t="30633" x="5229225" y="5589588"/>
          <p14:tracePt t="30640" x="5253038" y="5589588"/>
          <p14:tracePt t="30648" x="5260975" y="5589588"/>
          <p14:tracePt t="30903" x="5268913" y="5589588"/>
          <p14:tracePt t="30917" x="5276850" y="5589588"/>
          <p14:tracePt t="30928" x="5292725" y="5589588"/>
          <p14:tracePt t="30941" x="5310188" y="5589588"/>
          <p14:tracePt t="30948" x="5318125" y="5589588"/>
          <p14:tracePt t="30956" x="5341938" y="5589588"/>
          <p14:tracePt t="30963" x="5357813" y="5589588"/>
          <p14:tracePt t="30971" x="5381625" y="5589588"/>
          <p14:tracePt t="30978" x="5421313" y="5589588"/>
          <p14:tracePt t="30986" x="5484813" y="5581650"/>
          <p14:tracePt t="30993" x="5540375" y="5573713"/>
          <p14:tracePt t="31001" x="5619750" y="5565775"/>
          <p14:tracePt t="31011" x="5708650" y="5557838"/>
          <p14:tracePt t="31015" x="5819775" y="5541963"/>
          <p14:tracePt t="31024" x="5930900" y="5526088"/>
          <p14:tracePt t="31031" x="6026150" y="5518150"/>
          <p14:tracePt t="31038" x="6146800" y="5502275"/>
          <p14:tracePt t="31045" x="6242050" y="5502275"/>
          <p14:tracePt t="31053" x="6329363" y="5494338"/>
          <p14:tracePt t="31061" x="6402388" y="5494338"/>
          <p14:tracePt t="31068" x="6457950" y="5494338"/>
          <p14:tracePt t="31076" x="6489700" y="5494338"/>
          <p14:tracePt t="31083" x="6505575" y="5494338"/>
          <p14:tracePt t="31092" x="6521450" y="5486400"/>
          <p14:tracePt t="31255" x="6537325" y="5486400"/>
          <p14:tracePt t="31263" x="6545263" y="5486400"/>
          <p14:tracePt t="31270" x="6569075" y="5494338"/>
          <p14:tracePt t="31278" x="6577013" y="5494338"/>
          <p14:tracePt t="31286" x="6600825" y="5494338"/>
          <p14:tracePt t="31294" x="6608763" y="5494338"/>
          <p14:tracePt t="31301" x="6616700" y="5494338"/>
          <p14:tracePt t="31309" x="6632575" y="5494338"/>
          <p14:tracePt t="31330" x="6640513" y="5494338"/>
          <p14:tracePt t="31385" x="6648450" y="5494338"/>
          <p14:tracePt t="31392" x="6656388" y="5494338"/>
          <p14:tracePt t="31398" x="6664325" y="5494338"/>
          <p14:tracePt t="31413" x="6672263" y="5494338"/>
          <p14:tracePt t="31421" x="6680200" y="5494338"/>
          <p14:tracePt t="31435" x="6688138" y="5494338"/>
          <p14:tracePt t="31451" x="6696075" y="5494338"/>
          <p14:tracePt t="31990" x="6680200" y="5494338"/>
          <p14:tracePt t="31997" x="6656388" y="5494338"/>
          <p14:tracePt t="32007" x="6616700" y="5494338"/>
          <p14:tracePt t="32014" x="6545263" y="5494338"/>
          <p14:tracePt t="32020" x="6457950" y="5494338"/>
          <p14:tracePt t="32029" x="6361113" y="5502275"/>
          <p14:tracePt t="32036" x="6273800" y="5518150"/>
          <p14:tracePt t="32043" x="6194425" y="5518150"/>
          <p14:tracePt t="32051" x="6115050" y="5526088"/>
          <p14:tracePt t="32058" x="6018213" y="5526088"/>
          <p14:tracePt t="32065" x="5915025" y="5534025"/>
          <p14:tracePt t="32073" x="5795963" y="5534025"/>
          <p14:tracePt t="32081" x="5667375" y="5526088"/>
          <p14:tracePt t="32088" x="5548313" y="5518150"/>
          <p14:tracePt t="32096" x="5437188" y="5510213"/>
          <p14:tracePt t="32103" x="5326063" y="5494338"/>
          <p14:tracePt t="32111" x="5229225" y="5478463"/>
          <p14:tracePt t="32118" x="5141913" y="5470525"/>
          <p14:tracePt t="32126" x="5070475" y="5470525"/>
          <p14:tracePt t="32135" x="4991100" y="5470525"/>
          <p14:tracePt t="32140" x="4902200" y="5470525"/>
          <p14:tracePt t="32149" x="4830763" y="5470525"/>
          <p14:tracePt t="32156" x="4751388" y="5470525"/>
          <p14:tracePt t="32166" x="4687888" y="5470525"/>
          <p14:tracePt t="32170" x="4624388" y="5470525"/>
          <p14:tracePt t="32179" x="4567238" y="5478463"/>
          <p14:tracePt t="32186" x="4503738" y="5494338"/>
          <p14:tracePt t="32194" x="4448175" y="5510213"/>
          <p14:tracePt t="32200" x="4392613" y="5526088"/>
          <p14:tracePt t="32208" x="4329113" y="5541963"/>
          <p14:tracePt t="32215" x="4281488" y="5557838"/>
          <p14:tracePt t="32224" x="4225925" y="5565775"/>
          <p14:tracePt t="32231" x="4192588" y="5565775"/>
          <p14:tracePt t="32238" x="4160838" y="5565775"/>
          <p14:tracePt t="32246" x="4137025" y="5573713"/>
          <p14:tracePt t="32253" x="4113213" y="5573713"/>
          <p14:tracePt t="32262" x="4089400" y="5581650"/>
          <p14:tracePt t="32268" x="4065588" y="5581650"/>
          <p14:tracePt t="32276" x="4049713" y="5581650"/>
          <p14:tracePt t="32283" x="4025900" y="5581650"/>
          <p14:tracePt t="32290" x="4010025" y="5581650"/>
          <p14:tracePt t="32298" x="3986213" y="5581650"/>
          <p14:tracePt t="32306" x="3978275" y="5581650"/>
          <p14:tracePt t="32314" x="3970338" y="5581650"/>
          <p14:tracePt t="32321" x="3962400" y="5581650"/>
          <p14:tracePt t="32329" x="3954463" y="5581650"/>
          <p14:tracePt t="32335" x="3946525" y="5581650"/>
          <p14:tracePt t="32365" x="3938588" y="5581650"/>
          <p14:tracePt t="32381" x="3930650" y="5581650"/>
          <p14:tracePt t="32388" x="3930650" y="5573713"/>
          <p14:tracePt t="32395" x="3922713" y="5565775"/>
          <p14:tracePt t="32403" x="3906838" y="5557838"/>
          <p14:tracePt t="32412" x="3890963" y="5549900"/>
          <p14:tracePt t="32418" x="3867150" y="5526088"/>
          <p14:tracePt t="32426" x="3833813" y="5518150"/>
          <p14:tracePt t="32433" x="3810000" y="5502275"/>
          <p14:tracePt t="32441" x="3778250" y="5494338"/>
          <p14:tracePt t="32448" x="3754438" y="5478463"/>
          <p14:tracePt t="32456" x="3738563" y="5478463"/>
          <p14:tracePt t="32463" x="3714750" y="5478463"/>
          <p14:tracePt t="32471" x="3698875" y="5470525"/>
          <p14:tracePt t="32479" x="3683000" y="5470525"/>
          <p14:tracePt t="32486" x="3667125" y="5462588"/>
          <p14:tracePt t="32494" x="3659188" y="5462588"/>
          <p14:tracePt t="32508" x="3651250" y="5462588"/>
          <p14:tracePt t="32523" x="3643313" y="5462588"/>
          <p14:tracePt t="32591" x="3643313" y="5470525"/>
          <p14:tracePt t="32622" x="3643313" y="5478463"/>
          <p14:tracePt t="32667" x="3651250" y="5478463"/>
          <p14:tracePt t="32682" x="3690938" y="5478463"/>
          <p14:tracePt t="32691" x="3722688" y="5470525"/>
          <p14:tracePt t="32698" x="3762375" y="5446713"/>
          <p14:tracePt t="32704" x="3794125" y="5430838"/>
          <p14:tracePt t="32714" x="3851275" y="5399088"/>
          <p14:tracePt t="32720" x="3883025" y="5359400"/>
          <p14:tracePt t="32728" x="3930650" y="5310188"/>
          <p14:tracePt t="32735" x="3946525" y="5262563"/>
          <p14:tracePt t="32741" x="3970338" y="5222875"/>
          <p14:tracePt t="32750" x="3986213" y="5199063"/>
          <p14:tracePt t="32756" x="3986213" y="5183188"/>
          <p14:tracePt t="32766" x="3986213" y="5159375"/>
          <p14:tracePt t="32771" x="3986213" y="5143500"/>
          <p14:tracePt t="32781" x="3986213" y="5127625"/>
          <p14:tracePt t="32786" x="3978275" y="5111750"/>
          <p14:tracePt t="32795" x="3970338" y="5095875"/>
          <p14:tracePt t="32801" x="3962400" y="5080000"/>
          <p14:tracePt t="32809" x="3946525" y="5072063"/>
          <p14:tracePt t="32818" x="3930650" y="5056188"/>
          <p14:tracePt t="32824" x="3914775" y="5056188"/>
          <p14:tracePt t="32832" x="3898900" y="5048250"/>
          <p14:tracePt t="32840" x="3890963" y="5040313"/>
          <p14:tracePt t="32848" x="3875088" y="5040313"/>
          <p14:tracePt t="32854" x="3867150" y="5040313"/>
          <p14:tracePt t="32863" x="3851275" y="5040313"/>
          <p14:tracePt t="32869" x="3833813" y="5040313"/>
          <p14:tracePt t="32884" x="3817938" y="5040313"/>
          <p14:tracePt t="32891" x="3802063" y="5040313"/>
          <p14:tracePt t="32906" x="3786188" y="5040313"/>
          <p14:tracePt t="32919" x="3778250" y="5040313"/>
          <p14:tracePt t="32922" x="3762375" y="5040313"/>
          <p14:tracePt t="32930" x="3754438" y="5040313"/>
          <p14:tracePt t="32937" x="3730625" y="5048250"/>
          <p14:tracePt t="32948" x="3714750" y="5048250"/>
          <p14:tracePt t="32953" x="3690938" y="5056188"/>
          <p14:tracePt t="32959" x="3667125" y="5056188"/>
          <p14:tracePt t="32968" x="3635375" y="5056188"/>
          <p14:tracePt t="32974" x="3611563" y="5056188"/>
          <p14:tracePt t="32984" x="3587750" y="5056188"/>
          <p14:tracePt t="32990" x="3563938" y="5056188"/>
          <p14:tracePt t="32997" x="3540125" y="5056188"/>
          <p14:tracePt t="33005" x="3516313" y="5056188"/>
          <p14:tracePt t="33018" x="3500438" y="5056188"/>
          <p14:tracePt t="33019" x="3492500" y="5056188"/>
          <p14:tracePt t="33031" x="3467100" y="5056188"/>
          <p14:tracePt t="33034" x="3451225" y="5056188"/>
          <p14:tracePt t="33041" x="3427413" y="5064125"/>
          <p14:tracePt t="33049" x="3411538" y="5064125"/>
          <p14:tracePt t="33057" x="3395663" y="5080000"/>
          <p14:tracePt t="33067" x="3387725" y="5080000"/>
          <p14:tracePt t="33071" x="3371850" y="5087938"/>
          <p14:tracePt t="33080" x="3363913" y="5095875"/>
          <p14:tracePt t="33086" x="3348038" y="5111750"/>
          <p14:tracePt t="33096" x="3340100" y="5119688"/>
          <p14:tracePt t="33103" x="3332163" y="5135563"/>
          <p14:tracePt t="33109" x="3324225" y="5151438"/>
          <p14:tracePt t="33118" x="3316288" y="5167313"/>
          <p14:tracePt t="33124" x="3308350" y="5191125"/>
          <p14:tracePt t="33132" x="3300413" y="5207000"/>
          <p14:tracePt t="33140" x="3284538" y="5246688"/>
          <p14:tracePt t="33147" x="3276600" y="5270500"/>
          <p14:tracePt t="33154" x="3276600" y="5294313"/>
          <p14:tracePt t="33163" x="3268663" y="5327650"/>
          <p14:tracePt t="33169" x="3268663" y="5359400"/>
          <p14:tracePt t="33183" x="3268663" y="5407025"/>
          <p14:tracePt t="33185" x="3268663" y="5422900"/>
          <p14:tracePt t="33191" x="3268663" y="5454650"/>
          <p14:tracePt t="33200" x="3268663" y="5478463"/>
          <p14:tracePt t="33207" x="3268663" y="5486400"/>
          <p14:tracePt t="33215" x="3284538" y="5510213"/>
          <p14:tracePt t="33221" x="3284538" y="5518150"/>
          <p14:tracePt t="33232" x="3300413" y="5526088"/>
          <p14:tracePt t="33236" x="3316288" y="5534025"/>
          <p14:tracePt t="33246" x="3332163" y="5549900"/>
          <p14:tracePt t="33252" x="3355975" y="5549900"/>
          <p14:tracePt t="33260" x="3371850" y="5557838"/>
          <p14:tracePt t="33269" x="3411538" y="5565775"/>
          <p14:tracePt t="33274" x="3435350" y="5565775"/>
          <p14:tracePt t="33283" x="3484563" y="5565775"/>
          <p14:tracePt t="33293" x="3524250" y="5565775"/>
          <p14:tracePt t="33298" x="3571875" y="5565775"/>
          <p14:tracePt t="33304" x="3611563" y="5557838"/>
          <p14:tracePt t="33313" x="3659188" y="5541963"/>
          <p14:tracePt t="33319" x="3738563" y="5502275"/>
          <p14:tracePt t="33330" x="3762375" y="5478463"/>
          <p14:tracePt t="33335" x="3794125" y="5454650"/>
          <p14:tracePt t="33341" x="3802063" y="5446713"/>
          <p14:tracePt t="33349" x="3802063" y="5438775"/>
          <p14:tracePt t="33356" x="3802063" y="5422900"/>
          <p14:tracePt t="33364" x="3802063" y="5414963"/>
          <p14:tracePt t="33371" x="3802063" y="5407025"/>
          <p14:tracePt t="33380" x="3802063" y="5399088"/>
          <p14:tracePt t="33396" x="3802063" y="5383213"/>
          <p14:tracePt t="33409" x="3802063" y="5375275"/>
          <p14:tracePt t="33417" x="3794125" y="5375275"/>
          <p14:tracePt t="33424" x="3786188" y="5375275"/>
          <p14:tracePt t="33432" x="3778250" y="5367338"/>
          <p14:tracePt t="33439" x="3770313" y="5359400"/>
          <p14:tracePt t="33448" x="3754438" y="5359400"/>
          <p14:tracePt t="33454" x="3730625" y="5351463"/>
          <p14:tracePt t="33465" x="3706813" y="5343525"/>
          <p14:tracePt t="33468" x="3683000" y="5335588"/>
          <p14:tracePt t="33480" x="3659188" y="5335588"/>
          <p14:tracePt t="33484" x="3627438" y="5327650"/>
          <p14:tracePt t="33493" x="3611563" y="5327650"/>
          <p14:tracePt t="33500" x="3595688" y="5327650"/>
          <p14:tracePt t="33510" x="3579813" y="5327650"/>
          <p14:tracePt t="33521" x="3571875" y="5327650"/>
          <p14:tracePt t="33529" x="3563938" y="5327650"/>
          <p14:tracePt t="33536" x="3556000" y="5327650"/>
          <p14:tracePt t="33546" x="3556000" y="5335588"/>
          <p14:tracePt t="33551" x="3548063" y="5343525"/>
          <p14:tracePt t="33560" x="3548063" y="5351463"/>
          <p14:tracePt t="33567" x="3540125" y="5367338"/>
          <p14:tracePt t="33574" x="3532188" y="5383213"/>
          <p14:tracePt t="33582" x="3524250" y="5407025"/>
          <p14:tracePt t="33589" x="3524250" y="5446713"/>
          <p14:tracePt t="33596" x="3516313" y="5478463"/>
          <p14:tracePt t="33604" x="3508375" y="5502275"/>
          <p14:tracePt t="33612" x="3492500" y="5541963"/>
          <p14:tracePt t="33619" x="3484563" y="5573713"/>
          <p14:tracePt t="33627" x="3476625" y="5605463"/>
          <p14:tracePt t="33636" x="3476625" y="5621338"/>
          <p14:tracePt t="33641" x="3476625" y="5645150"/>
          <p14:tracePt t="33649" x="3467100" y="5662613"/>
          <p14:tracePt t="33657" x="3459163" y="5678488"/>
          <p14:tracePt t="33668" x="3451225" y="5694363"/>
          <p14:tracePt t="33671" x="3443288" y="5718175"/>
          <p14:tracePt t="33681" x="3435350" y="5741988"/>
          <p14:tracePt t="33686" x="3427413" y="5765800"/>
          <p14:tracePt t="33699" x="3411538" y="5781675"/>
          <p14:tracePt t="33702" x="3403600" y="5789613"/>
          <p14:tracePt t="33710" x="3403600" y="5805488"/>
          <p14:tracePt t="33717" x="3395663" y="5813425"/>
          <p14:tracePt t="33724" x="3395663" y="5821363"/>
          <p14:tracePt t="33732" x="3387725" y="5821363"/>
          <p14:tracePt t="33739" x="3387725" y="5829300"/>
          <p14:tracePt t="33747" x="3379788" y="5829300"/>
          <p14:tracePt t="33755" x="3371850" y="5845175"/>
          <p14:tracePt t="33762" x="3355975" y="5853113"/>
          <p14:tracePt t="33769" x="3332163" y="5868988"/>
          <p14:tracePt t="33777" x="3300413" y="5876925"/>
          <p14:tracePt t="33786" x="3268663" y="5892800"/>
          <p14:tracePt t="33791" x="3236913" y="5908675"/>
          <p14:tracePt t="33800" x="3205163" y="5932488"/>
          <p14:tracePt t="33807" x="3149600" y="5940425"/>
          <p14:tracePt t="33815" x="3109913" y="5948363"/>
          <p14:tracePt t="33821" x="3052763" y="5980113"/>
          <p14:tracePt t="33829" x="3005138" y="5988050"/>
          <p14:tracePt t="33837" x="2941638" y="6013450"/>
          <p14:tracePt t="33845" x="2901950" y="6013450"/>
          <p14:tracePt t="33853" x="2862263" y="6029325"/>
          <p14:tracePt t="33859" x="2838450" y="6037263"/>
          <p14:tracePt t="33867" x="2806700" y="6045200"/>
          <p14:tracePt t="33874" x="2782888" y="6053138"/>
          <p14:tracePt t="33887" x="2767013" y="6061075"/>
          <p14:tracePt t="33890" x="2759075" y="6069013"/>
          <p14:tracePt t="33897" x="2751138" y="6069013"/>
          <p14:tracePt t="33919" x="2741613" y="6069013"/>
          <p14:tracePt t="33927" x="2733675" y="6084888"/>
          <p14:tracePt t="33934" x="2725738" y="6084888"/>
          <p14:tracePt t="33941" x="2717800" y="6092825"/>
          <p14:tracePt t="33949" x="2693988" y="6108700"/>
          <p14:tracePt t="33957" x="2678113" y="6116638"/>
          <p14:tracePt t="33966" x="2662238" y="6132513"/>
          <p14:tracePt t="33971" x="2630488" y="6132513"/>
          <p14:tracePt t="33981" x="2590800" y="6156325"/>
          <p14:tracePt t="33988" x="2559050" y="6164263"/>
          <p14:tracePt t="33997" x="2511425" y="6180138"/>
          <p14:tracePt t="34002" x="2479675" y="6196013"/>
          <p14:tracePt t="34009" x="2439988" y="6211888"/>
          <p14:tracePt t="34017" x="2416175" y="6211888"/>
          <p14:tracePt t="34024" x="2400300" y="6227763"/>
          <p14:tracePt t="34035" x="2384425" y="6235700"/>
          <p14:tracePt t="34040" x="2359025" y="6243638"/>
          <p14:tracePt t="34048" x="2351088" y="6251575"/>
          <p14:tracePt t="34054" x="2343150" y="6259513"/>
          <p14:tracePt t="34062" x="2335213" y="6275388"/>
          <p14:tracePt t="34069" x="2319338" y="6291263"/>
          <p14:tracePt t="34077" x="2311400" y="6307138"/>
          <p14:tracePt t="34084" x="2287588" y="6330950"/>
          <p14:tracePt t="34091" x="2279650" y="6356350"/>
          <p14:tracePt t="34100" x="2255838" y="6388100"/>
          <p14:tracePt t="34107" x="2247900" y="6411913"/>
          <p14:tracePt t="34116" x="2239963" y="6419850"/>
          <p14:tracePt t="34121" x="2232025" y="6435725"/>
          <p14:tracePt t="34130" x="2224088" y="6443663"/>
          <p14:tracePt t="34136" x="2224088" y="6451600"/>
          <p14:tracePt t="34147" x="2216150" y="6459538"/>
          <p14:tracePt t="34152" x="2216150" y="6467475"/>
          <p14:tracePt t="34160" x="2216150" y="6475413"/>
          <p14:tracePt t="34214" x="2224088" y="6475413"/>
          <p14:tracePt t="34219" x="2239963" y="6459538"/>
          <p14:tracePt t="34228" x="2255838" y="6435725"/>
          <p14:tracePt t="34234" x="2287588" y="6396038"/>
          <p14:tracePt t="34241" x="2319338" y="6356350"/>
          <p14:tracePt t="34249" x="2359025" y="6291263"/>
          <p14:tracePt t="34257" x="2416175" y="6227763"/>
          <p14:tracePt t="34265" x="2447925" y="6172200"/>
          <p14:tracePt t="34271" x="2479675" y="6092825"/>
          <p14:tracePt t="34279" x="2503488" y="6045200"/>
          <p14:tracePt t="34286" x="2511425" y="6005513"/>
          <p14:tracePt t="34297" x="2511425" y="5964238"/>
          <p14:tracePt t="34302" x="2511425" y="5932488"/>
          <p14:tracePt t="34310" x="2503488" y="5916613"/>
          <p14:tracePt t="34316" x="2487613" y="5892800"/>
          <p14:tracePt t="34324" x="2463800" y="5861050"/>
          <p14:tracePt t="34334" x="2455863" y="5845175"/>
          <p14:tracePt t="34339" x="2439988" y="5829300"/>
          <p14:tracePt t="34348" x="2424113" y="5821363"/>
          <p14:tracePt t="34354" x="2424113" y="5813425"/>
          <p14:tracePt t="34362" x="2408238" y="5813425"/>
          <p14:tracePt t="34372" x="2408238" y="5805488"/>
          <p14:tracePt t="34379" x="2400300" y="5805488"/>
          <p14:tracePt t="34394" x="2392363" y="5797550"/>
          <p14:tracePt t="34424" x="2384425" y="5797550"/>
          <p14:tracePt t="34446" x="2374900" y="5797550"/>
          <p14:tracePt t="34461" x="2366963" y="5797550"/>
          <p14:tracePt t="34466" x="2343150" y="5797550"/>
          <p14:tracePt t="34474" x="2335213" y="5805488"/>
          <p14:tracePt t="34482" x="2311400" y="5821363"/>
          <p14:tracePt t="34489" x="2295525" y="5829300"/>
          <p14:tracePt t="34497" x="2279650" y="5837238"/>
          <p14:tracePt t="34504" x="2271713" y="5853113"/>
          <p14:tracePt t="34514" x="2255838" y="5861050"/>
          <p14:tracePt t="34520" x="2247900" y="5876925"/>
          <p14:tracePt t="34529" x="2232025" y="5892800"/>
          <p14:tracePt t="34535" x="2224088" y="5908675"/>
          <p14:tracePt t="34541" x="2208213" y="5932488"/>
          <p14:tracePt t="34549" x="2200275" y="5956300"/>
          <p14:tracePt t="34557" x="2184400" y="5972175"/>
          <p14:tracePt t="34565" x="2168525" y="5995988"/>
          <p14:tracePt t="34570" x="2152650" y="6029325"/>
          <p14:tracePt t="34579" x="2152650" y="6045200"/>
          <p14:tracePt t="34585" x="2136775" y="6069013"/>
          <p14:tracePt t="34594" x="2120900" y="6092825"/>
          <p14:tracePt t="34600" x="2105025" y="6132513"/>
          <p14:tracePt t="34608" x="2105025" y="6148388"/>
          <p14:tracePt t="34615" x="2097088" y="6164263"/>
          <p14:tracePt t="34623" x="2089150" y="6188075"/>
          <p14:tracePt t="34638" x="2089150" y="6211888"/>
          <p14:tracePt t="34646" x="2089150" y="6219825"/>
          <p14:tracePt t="34653" x="2089150" y="6235700"/>
          <p14:tracePt t="34661" x="2089150" y="6251575"/>
          <p14:tracePt t="34670" x="2089150" y="6267450"/>
          <p14:tracePt t="34676" x="2089150" y="6291263"/>
          <p14:tracePt t="34683" x="2097088" y="6307138"/>
          <p14:tracePt t="34690" x="2105025" y="6323013"/>
          <p14:tracePt t="34698" x="2120900" y="6338888"/>
          <p14:tracePt t="34706" x="2144713" y="6372225"/>
          <p14:tracePt t="34713" x="2160588" y="6380163"/>
          <p14:tracePt t="34721" x="2192338" y="6403975"/>
          <p14:tracePt t="34729" x="2224088" y="6419850"/>
          <p14:tracePt t="34736" x="2263775" y="6435725"/>
          <p14:tracePt t="34746" x="2295525" y="6451600"/>
          <p14:tracePt t="34751" x="2343150" y="6459538"/>
          <p14:tracePt t="34759" x="2366963" y="6459538"/>
          <p14:tracePt t="34765" x="2408238" y="6467475"/>
          <p14:tracePt t="34774" x="2455863" y="6467475"/>
          <p14:tracePt t="34781" x="2487613" y="6467475"/>
          <p14:tracePt t="34788" x="2519363" y="6467475"/>
          <p14:tracePt t="34797" x="2543175" y="6459538"/>
          <p14:tracePt t="34803" x="2566988" y="6451600"/>
          <p14:tracePt t="34812" x="2582863" y="6451600"/>
          <p14:tracePt t="34821" x="2606675" y="6443663"/>
          <p14:tracePt t="34827" x="2638425" y="6427788"/>
          <p14:tracePt t="34834" x="2654300" y="6427788"/>
          <p14:tracePt t="34842" x="2678113" y="6411913"/>
          <p14:tracePt t="34848" x="2686050" y="6403975"/>
          <p14:tracePt t="34858" x="2701925" y="6396038"/>
          <p14:tracePt t="34878" x="2709863" y="6388100"/>
          <p14:tracePt t="34900" x="2717800" y="6380163"/>
          <p14:tracePt t="34909" x="2725738" y="6380163"/>
          <p14:tracePt t="34924" x="2733675" y="6380163"/>
          <p14:tracePt t="34931" x="2751138" y="6372225"/>
          <p14:tracePt t="34938" x="2782888" y="6356350"/>
          <p14:tracePt t="34948" x="2798763" y="6356350"/>
          <p14:tracePt t="34953" x="2814638" y="6348413"/>
          <p14:tracePt t="34960" x="2830513" y="6338888"/>
          <p14:tracePt t="34968" x="2846388" y="6330950"/>
          <p14:tracePt t="34977" x="2862263" y="6323013"/>
          <p14:tracePt t="34983" x="2870200" y="6315075"/>
          <p14:tracePt t="34991" x="2886075" y="6307138"/>
          <p14:tracePt t="34999" x="2894013" y="6299200"/>
          <p14:tracePt t="35006" x="2909888" y="6291263"/>
          <p14:tracePt t="35014" x="2909888" y="6283325"/>
          <p14:tracePt t="35030" x="2917825" y="6283325"/>
          <p14:tracePt t="35062" x="2917825" y="6275388"/>
          <p14:tracePt t="35484" x="2925763" y="6275388"/>
          <p14:tracePt t="35492" x="2933700" y="6275388"/>
          <p14:tracePt t="35500" x="2941638" y="6275388"/>
          <p14:tracePt t="35510" x="2965450" y="6283325"/>
          <p14:tracePt t="35516" x="2973388" y="6283325"/>
          <p14:tracePt t="35523" x="2997200" y="6299200"/>
          <p14:tracePt t="35531" x="3013075" y="6307138"/>
          <p14:tracePt t="35540" x="3044825" y="6307138"/>
          <p14:tracePt t="35545" x="3076575" y="6323013"/>
          <p14:tracePt t="35553" x="3109913" y="6338888"/>
          <p14:tracePt t="35561" x="3133725" y="6348413"/>
          <p14:tracePt t="35568" x="3157538" y="6348413"/>
          <p14:tracePt t="35577" x="3189288" y="6356350"/>
          <p14:tracePt t="35583" x="3228975" y="6356350"/>
          <p14:tracePt t="35590" x="3260725" y="6356350"/>
          <p14:tracePt t="35598" x="3292475" y="6356350"/>
          <p14:tracePt t="35605" x="3316288" y="6356350"/>
          <p14:tracePt t="35613" x="3332163" y="6356350"/>
          <p14:tracePt t="35620" x="3348038" y="6356350"/>
          <p14:tracePt t="35629" x="3363913" y="6356350"/>
          <p14:tracePt t="35635" x="3371850" y="6356350"/>
          <p14:tracePt t="35643" x="3379788" y="6356350"/>
          <p14:tracePt t="35665" x="3387725" y="6356350"/>
          <p14:tracePt t="35680" x="3395663" y="6356350"/>
          <p14:tracePt t="35688" x="3403600" y="6348413"/>
          <p14:tracePt t="35697" x="3419475" y="6348413"/>
          <p14:tracePt t="35703" x="3435350" y="6348413"/>
          <p14:tracePt t="35711" x="3443288" y="6338888"/>
          <p14:tracePt t="35718" x="3451225" y="6338888"/>
          <p14:tracePt t="35727" x="3459163" y="6330950"/>
          <p14:tracePt t="35733" x="3467100" y="6330950"/>
          <p14:tracePt t="35742" x="3476625" y="6330950"/>
          <p14:tracePt t="35758" x="3492500" y="6330950"/>
          <p14:tracePt t="35762" x="3500438" y="6330950"/>
          <p14:tracePt t="35778" x="3508375" y="6330950"/>
          <p14:tracePt t="35785" x="3516313" y="6330950"/>
          <p14:tracePt t="35793" x="3532188" y="6330950"/>
          <p14:tracePt t="35800" x="3540125" y="6330950"/>
          <p14:tracePt t="35808" x="3548063" y="6330950"/>
          <p14:tracePt t="35816" x="3556000" y="6330950"/>
          <p14:tracePt t="35823" x="3571875" y="6330950"/>
          <p14:tracePt t="35838" x="3579813" y="6330950"/>
          <p14:tracePt t="35928" x="3579813" y="6323013"/>
          <p14:tracePt t="35936" x="3563938" y="6323013"/>
          <p14:tracePt t="35944" x="3556000" y="6315075"/>
          <p14:tracePt t="35950" x="3540125" y="6315075"/>
          <p14:tracePt t="35959" x="3524250" y="6315075"/>
          <p14:tracePt t="35965" x="3500438" y="6315075"/>
          <p14:tracePt t="35973" x="3484563" y="6315075"/>
          <p14:tracePt t="35980" x="3459163" y="6315075"/>
          <p14:tracePt t="35988" x="3443288" y="6315075"/>
          <p14:tracePt t="35995" x="3427413" y="6315075"/>
          <p14:tracePt t="36003" x="3411538" y="6315075"/>
          <p14:tracePt t="36012" x="3403600" y="6315075"/>
          <p14:tracePt t="36018" x="3395663" y="6315075"/>
          <p14:tracePt t="36079" x="3387725" y="6315075"/>
          <p14:tracePt t="36086" x="3379788" y="6315075"/>
          <p14:tracePt t="36110" x="3371850" y="6315075"/>
          <p14:tracePt t="36116" x="3363913" y="6315075"/>
          <p14:tracePt t="36131" x="3348038" y="6315075"/>
          <p14:tracePt t="36138" x="3324225" y="6315075"/>
          <p14:tracePt t="36146" x="3300413" y="6307138"/>
          <p14:tracePt t="36153" x="3276600" y="6299200"/>
          <p14:tracePt t="36161" x="3244850" y="6283325"/>
          <p14:tracePt t="36168" x="3197225" y="6275388"/>
          <p14:tracePt t="36177" x="3165475" y="6275388"/>
          <p14:tracePt t="36183" x="3100388" y="6259513"/>
          <p14:tracePt t="36191" x="3044825" y="6251575"/>
          <p14:tracePt t="36199" x="2965450" y="6227763"/>
          <p14:tracePt t="36206" x="2870200" y="6219825"/>
          <p14:tracePt t="36213" x="2838450" y="6211888"/>
          <p14:tracePt t="36221" x="2822575" y="6211888"/>
          <p14:tracePt t="36230" x="2798763" y="6211888"/>
          <p14:tracePt t="36237" x="2782888" y="6211888"/>
          <p14:tracePt t="36244" x="2774950" y="6211888"/>
          <p14:tracePt t="36681" x="2782888" y="6211888"/>
          <p14:tracePt t="36692" x="2806700" y="6219825"/>
          <p14:tracePt t="36698" x="2822575" y="6227763"/>
          <p14:tracePt t="36701" x="2854325" y="6243638"/>
          <p14:tracePt t="36709" x="2894013" y="6259513"/>
          <p14:tracePt t="36717" x="2941638" y="6275388"/>
          <p14:tracePt t="36723" x="2981325" y="6283325"/>
          <p14:tracePt t="36731" x="3005138" y="6291263"/>
          <p14:tracePt t="36738" x="3060700" y="6307138"/>
          <p14:tracePt t="36746" x="3133725" y="6323013"/>
          <p14:tracePt t="36753" x="3189288" y="6330950"/>
          <p14:tracePt t="36763" x="3228975" y="6338888"/>
          <p14:tracePt t="36768" x="3260725" y="6338888"/>
          <p14:tracePt t="36776" x="3284538" y="6338888"/>
          <p14:tracePt t="36784" x="3300413" y="6338888"/>
          <p14:tracePt t="36791" x="3308350" y="6338888"/>
          <p14:tracePt t="37262" x="3300413" y="6338888"/>
          <p14:tracePt t="37278" x="3292475" y="6338888"/>
          <p14:tracePt t="37286" x="3284538" y="6338888"/>
          <p14:tracePt t="37293" x="3276600" y="6338888"/>
          <p14:tracePt t="37301" x="3260725" y="6338888"/>
          <p14:tracePt t="37308" x="3244850" y="6338888"/>
          <p14:tracePt t="37316" x="3228975" y="6338888"/>
          <p14:tracePt t="37323" x="3213100" y="6338888"/>
          <p14:tracePt t="37330" x="3197225" y="6338888"/>
          <p14:tracePt t="37338" x="3189288" y="6338888"/>
          <p14:tracePt t="37353" x="3165475" y="6338888"/>
          <p14:tracePt t="37360" x="3157538" y="6338888"/>
          <p14:tracePt t="37368" x="3149600" y="6338888"/>
          <p14:tracePt t="37375" x="3133725" y="6338888"/>
          <p14:tracePt t="37385" x="3117850" y="6338888"/>
          <p14:tracePt t="37391" x="3109913" y="6338888"/>
          <p14:tracePt t="37398" x="3100388" y="6338888"/>
          <p14:tracePt t="37405" x="3092450" y="6338888"/>
          <p14:tracePt t="37421" x="3076575" y="6348413"/>
          <p14:tracePt t="37435" x="3068638" y="6348413"/>
          <p14:tracePt t="37451" x="3060700" y="6348413"/>
          <p14:tracePt t="37592" x="3052763" y="6348413"/>
          <p14:tracePt t="37624" x="3044825" y="6348413"/>
          <p14:tracePt t="37640" x="3036888" y="6348413"/>
          <p14:tracePt t="37645" x="3036888" y="6356350"/>
          <p14:tracePt t="37653" x="3028950" y="6356350"/>
          <p14:tracePt t="37683" x="3021013" y="6356350"/>
          <p14:tracePt t="37953" x="3013075" y="6356350"/>
          <p14:tracePt t="37991" x="3005138" y="6364288"/>
          <p14:tracePt t="38013" x="2997200" y="6364288"/>
          <p14:tracePt t="38030" x="2997200" y="6372225"/>
          <p14:tracePt t="38035" x="2989263" y="6372225"/>
          <p14:tracePt t="38066" x="2981325" y="6372225"/>
          <p14:tracePt t="38088" x="2973388" y="6372225"/>
          <p14:tracePt t="38103" x="2965450" y="6372225"/>
          <p14:tracePt t="38111" x="2957513" y="6372225"/>
          <p14:tracePt t="38118" x="2949575" y="6372225"/>
          <p14:tracePt t="38127" x="2949575" y="6364288"/>
          <p14:tracePt t="38133" x="2941638" y="6364288"/>
          <p14:tracePt t="38141" x="2933700" y="6364288"/>
          <p14:tracePt t="38148" x="2925763" y="6364288"/>
          <p14:tracePt t="38156" x="2925763" y="6356350"/>
          <p14:tracePt t="38163" x="2917825" y="6356350"/>
          <p14:tracePt t="38170" x="2909888" y="6356350"/>
          <p14:tracePt t="38180" x="2901950" y="6348413"/>
          <p14:tracePt t="38193" x="2894013" y="6348413"/>
          <p14:tracePt t="38200" x="2894013" y="6338888"/>
          <p14:tracePt t="38215" x="2886075" y="6338888"/>
          <p14:tracePt t="38223" x="2886075" y="6330950"/>
          <p14:tracePt t="39693" x="2886075" y="6323013"/>
          <p14:tracePt t="39715" x="2886075" y="6315075"/>
          <p14:tracePt t="39723" x="2894013" y="6315075"/>
          <p14:tracePt t="39738" x="2901950" y="6307138"/>
          <p14:tracePt t="39746" x="2909888" y="6299200"/>
          <p14:tracePt t="39753" x="2917825" y="6299200"/>
          <p14:tracePt t="39760" x="2925763" y="6291263"/>
          <p14:tracePt t="39769" x="2933700" y="6291263"/>
          <p14:tracePt t="39775" x="2949575" y="6283325"/>
          <p14:tracePt t="39784" x="2957513" y="6267450"/>
          <p14:tracePt t="39790" x="2981325" y="6267450"/>
          <p14:tracePt t="39798" x="2989263" y="6267450"/>
          <p14:tracePt t="39805" x="3013075" y="6267450"/>
          <p14:tracePt t="39813" x="3044825" y="6259513"/>
          <p14:tracePt t="39821" x="3068638" y="6259513"/>
          <p14:tracePt t="39827" x="3100388" y="6259513"/>
          <p14:tracePt t="39835" x="3133725" y="6259513"/>
          <p14:tracePt t="39843" x="3165475" y="6259513"/>
          <p14:tracePt t="39850" x="3197225" y="6259513"/>
          <p14:tracePt t="39858" x="3221038" y="6259513"/>
          <p14:tracePt t="39865" x="3244850" y="6259513"/>
          <p14:tracePt t="39873" x="3268663" y="6259513"/>
          <p14:tracePt t="39887" x="3284538" y="6259513"/>
          <p14:tracePt t="39889" x="3308350" y="6259513"/>
          <p14:tracePt t="39895" x="3324225" y="6259513"/>
          <p14:tracePt t="39903" x="3332163" y="6259513"/>
          <p14:tracePt t="39918" x="3340100" y="6259513"/>
          <p14:tracePt t="39942" x="3348038" y="6259513"/>
          <p14:tracePt t="39948" x="3355975" y="6259513"/>
          <p14:tracePt t="39963" x="3363913" y="6259513"/>
          <p14:tracePt t="39970" x="3379788" y="6259513"/>
          <p14:tracePt t="39978" x="3403600" y="6259513"/>
          <p14:tracePt t="39986" x="3419475" y="6259513"/>
          <p14:tracePt t="39993" x="3451225" y="6267450"/>
          <p14:tracePt t="40000" x="3492500" y="6283325"/>
          <p14:tracePt t="40008" x="3516313" y="6291263"/>
          <p14:tracePt t="40017" x="3556000" y="6299200"/>
          <p14:tracePt t="40023" x="3603625" y="6307138"/>
          <p14:tracePt t="40030" x="3635375" y="6307138"/>
          <p14:tracePt t="40038" x="3667125" y="6323013"/>
          <p14:tracePt t="40045" x="3690938" y="6323013"/>
          <p14:tracePt t="40053" x="3706813" y="6323013"/>
          <p14:tracePt t="40061" x="3730625" y="6323013"/>
          <p14:tracePt t="40076" x="3738563" y="6323013"/>
          <p14:tracePt t="40255" x="3738563" y="6315075"/>
          <p14:tracePt t="40263" x="3738563" y="6307138"/>
          <p14:tracePt t="40278" x="3730625" y="6291263"/>
          <p14:tracePt t="40286" x="3714750" y="6283325"/>
          <p14:tracePt t="40293" x="3698875" y="6275388"/>
          <p14:tracePt t="40301" x="3683000" y="6267450"/>
          <p14:tracePt t="40308" x="3667125" y="6267450"/>
          <p14:tracePt t="40316" x="3651250" y="6267450"/>
          <p14:tracePt t="40323" x="3627438" y="6267450"/>
          <p14:tracePt t="40330" x="3619500" y="6259513"/>
          <p14:tracePt t="40338" x="3603625" y="6259513"/>
          <p14:tracePt t="40346" x="3595688" y="6259513"/>
          <p14:tracePt t="41605" x="3603625" y="6259513"/>
          <p14:tracePt t="41613" x="3611563" y="6259513"/>
          <p14:tracePt t="41620" x="3635375" y="6259513"/>
          <p14:tracePt t="41628" x="3651250" y="6259513"/>
          <p14:tracePt t="41635" x="3675063" y="6259513"/>
          <p14:tracePt t="41643" x="3706813" y="6267450"/>
          <p14:tracePt t="41650" x="3746500" y="6275388"/>
          <p14:tracePt t="41658" x="3786188" y="6283325"/>
          <p14:tracePt t="41666" x="3833813" y="6291263"/>
          <p14:tracePt t="41673" x="3867150" y="6299200"/>
          <p14:tracePt t="41681" x="3914775" y="6307138"/>
          <p14:tracePt t="41688" x="3946525" y="6315075"/>
          <p14:tracePt t="41697" x="3978275" y="6315075"/>
          <p14:tracePt t="41702" x="4010025" y="6323013"/>
          <p14:tracePt t="41711" x="4025900" y="6323013"/>
          <p14:tracePt t="41718" x="4041775" y="6323013"/>
          <p14:tracePt t="41726" x="4049713" y="6323013"/>
          <p14:tracePt t="41800" x="4057650" y="6323013"/>
          <p14:tracePt t="41816" x="4065588" y="6323013"/>
          <p14:tracePt t="41823" x="4073525" y="6323013"/>
          <p14:tracePt t="41831" x="4081463" y="6323013"/>
          <p14:tracePt t="41838" x="4089400" y="6323013"/>
          <p14:tracePt t="41853" x="4105275" y="6323013"/>
          <p14:tracePt t="41868" x="4113213" y="6323013"/>
          <p14:tracePt t="41875" x="4121150" y="6323013"/>
          <p14:tracePt t="41900" x="4152900" y="6323013"/>
          <p14:tracePt t="41905" x="4160838" y="6323013"/>
          <p14:tracePt t="41914" x="4168775" y="6323013"/>
          <p14:tracePt t="41920" x="4176713" y="6315075"/>
          <p14:tracePt t="41929" x="4184650" y="6315075"/>
          <p14:tracePt t="42033" x="4184650" y="6307138"/>
          <p14:tracePt t="42063" x="4184650" y="6299200"/>
          <p14:tracePt t="42116" x="4176713" y="6299200"/>
          <p14:tracePt t="42168" x="4168775" y="6299200"/>
          <p14:tracePt t="42280" x="4168775" y="6291263"/>
          <p14:tracePt t="42288" x="4168775" y="6283325"/>
          <p14:tracePt t="42296" x="4168775" y="6275388"/>
          <p14:tracePt t="42303" x="4160838" y="6267450"/>
          <p14:tracePt t="42311" x="4160838" y="6243638"/>
          <p14:tracePt t="42318" x="4160838" y="6227763"/>
          <p14:tracePt t="42326" x="4160838" y="6211888"/>
          <p14:tracePt t="42333" x="4160838" y="6180138"/>
          <p14:tracePt t="42340" x="4160838" y="6156325"/>
          <p14:tracePt t="42348" x="4152900" y="6116638"/>
          <p14:tracePt t="42357" x="4152900" y="6076950"/>
          <p14:tracePt t="42363" x="4144963" y="6045200"/>
          <p14:tracePt t="42370" x="4137025" y="6013450"/>
          <p14:tracePt t="42380" x="4137025" y="5972175"/>
          <p14:tracePt t="42385" x="4137025" y="5940425"/>
          <p14:tracePt t="42394" x="4121150" y="5916613"/>
          <p14:tracePt t="42400" x="4105275" y="5892800"/>
          <p14:tracePt t="42408" x="4097338" y="5868988"/>
          <p14:tracePt t="42415" x="4089400" y="5837238"/>
          <p14:tracePt t="42423" x="4081463" y="5829300"/>
          <p14:tracePt t="42433" x="4081463" y="5821363"/>
          <p14:tracePt t="42438" x="4073525" y="5813425"/>
          <p14:tracePt t="42447" x="4073525" y="5805488"/>
          <p14:tracePt t="42462" x="4065588" y="5805488"/>
          <p14:tracePt t="42490" x="4057650" y="5805488"/>
          <p14:tracePt t="42507" x="4049713" y="5813425"/>
          <p14:tracePt t="42520" x="4033838" y="5821363"/>
          <p14:tracePt t="42529" x="4025900" y="5829300"/>
          <p14:tracePt t="42535" x="4010025" y="5837238"/>
          <p14:tracePt t="42546" x="4010025" y="5845175"/>
          <p14:tracePt t="42551" x="4002088" y="5853113"/>
          <p14:tracePt t="42558" x="3994150" y="5853113"/>
          <p14:tracePt t="42565" x="3994150" y="5868988"/>
          <p14:tracePt t="42573" x="3986213" y="5868988"/>
          <p14:tracePt t="42583" x="3986213" y="5884863"/>
          <p14:tracePt t="42588" x="3986213" y="5892800"/>
          <p14:tracePt t="42596" x="3978275" y="5916613"/>
          <p14:tracePt t="42603" x="3978275" y="5924550"/>
          <p14:tracePt t="42611" x="3978275" y="5940425"/>
          <p14:tracePt t="42620" x="3970338" y="5956300"/>
          <p14:tracePt t="42626" x="3970338" y="5972175"/>
          <p14:tracePt t="42633" x="3970338" y="5995988"/>
          <p14:tracePt t="42640" x="3970338" y="6005513"/>
          <p14:tracePt t="42648" x="3970338" y="6029325"/>
          <p14:tracePt t="42656" x="3970338" y="6037263"/>
          <p14:tracePt t="42663" x="3970338" y="6053138"/>
          <p14:tracePt t="42670" x="3970338" y="6069013"/>
          <p14:tracePt t="42679" x="3970338" y="6076950"/>
          <p14:tracePt t="42686" x="3970338" y="6092825"/>
          <p14:tracePt t="42694" x="3970338" y="6100763"/>
          <p14:tracePt t="42701" x="3970338" y="6116638"/>
          <p14:tracePt t="42716" x="3978275" y="6132513"/>
          <p14:tracePt t="42723" x="3978275" y="6140450"/>
          <p14:tracePt t="42731" x="3986213" y="6156325"/>
          <p14:tracePt t="42738" x="3994150" y="6164263"/>
          <p14:tracePt t="42746" x="3994150" y="6180138"/>
          <p14:tracePt t="42753" x="4010025" y="6188075"/>
          <p14:tracePt t="42762" x="4017963" y="6196013"/>
          <p14:tracePt t="42768" x="4033838" y="6203950"/>
          <p14:tracePt t="42776" x="4041775" y="6211888"/>
          <p14:tracePt t="42783" x="4049713" y="6211888"/>
          <p14:tracePt t="42791" x="4073525" y="6227763"/>
          <p14:tracePt t="42798" x="4097338" y="6235700"/>
          <p14:tracePt t="42805" x="4105275" y="6235700"/>
          <p14:tracePt t="42813" x="4113213" y="6235700"/>
          <p14:tracePt t="42820" x="4121150" y="6235700"/>
          <p14:tracePt t="42829" x="4129088" y="6235700"/>
          <p14:tracePt t="42836" x="4137025" y="6235700"/>
          <p14:tracePt t="42858" x="4144963" y="6235700"/>
          <p14:tracePt t="42874" x="4152900" y="6235700"/>
          <p14:tracePt t="42890" x="4168775" y="6235700"/>
          <p14:tracePt t="42904" x="4233863" y="6267450"/>
          <p14:tracePt t="42913" x="4281488" y="6283325"/>
          <p14:tracePt t="42919" x="4329113" y="6291263"/>
          <p14:tracePt t="42926" x="4392613" y="6307138"/>
          <p14:tracePt t="42935" x="4456113" y="6315075"/>
          <p14:tracePt t="42941" x="4519613" y="6323013"/>
          <p14:tracePt t="42949" x="4567238" y="6330950"/>
          <p14:tracePt t="42956" x="4624388" y="6338888"/>
          <p14:tracePt t="42964" x="4656138" y="6338888"/>
          <p14:tracePt t="42971" x="4695825" y="6338888"/>
          <p14:tracePt t="42981" x="4743450" y="6338888"/>
          <p14:tracePt t="42987" x="4767263" y="6338888"/>
          <p14:tracePt t="43002" x="4775200" y="6338888"/>
          <p14:tracePt t="43236" x="4783138" y="6338888"/>
          <p14:tracePt t="43242" x="4791075" y="6338888"/>
          <p14:tracePt t="43250" x="4806950" y="6338888"/>
          <p14:tracePt t="43257" x="4830763" y="6338888"/>
          <p14:tracePt t="43264" x="4854575" y="6338888"/>
          <p14:tracePt t="43271" x="4878388" y="6338888"/>
          <p14:tracePt t="43279" x="4902200" y="6348413"/>
          <p14:tracePt t="43287" x="4933950" y="6348413"/>
          <p14:tracePt t="43295" x="4975225" y="6348413"/>
          <p14:tracePt t="43301" x="5030788" y="6356350"/>
          <p14:tracePt t="43310" x="5078413" y="6356350"/>
          <p14:tracePt t="43316" x="5102225" y="6356350"/>
          <p14:tracePt t="43327" x="5133975" y="6356350"/>
          <p14:tracePt t="43331" x="5157788" y="6356350"/>
          <p14:tracePt t="43339" x="5173663" y="6356350"/>
          <p14:tracePt t="43347" x="5189538" y="6356350"/>
          <p14:tracePt t="43354" x="5205413" y="6356350"/>
          <p14:tracePt t="43369" x="5213350" y="6356350"/>
          <p14:tracePt t="43399" x="5221288" y="6356350"/>
          <p14:tracePt t="43407" x="5221288" y="6348413"/>
          <p14:tracePt t="43429" x="5229225" y="6338888"/>
          <p14:tracePt t="43445" x="5237163" y="6338888"/>
          <p14:tracePt t="43460" x="5253038" y="6330950"/>
          <p14:tracePt t="43477" x="5260975" y="6330950"/>
          <p14:tracePt t="43482" x="5268913" y="6323013"/>
          <p14:tracePt t="43489" x="5276850" y="6323013"/>
          <p14:tracePt t="43498" x="5276850" y="6315075"/>
          <p14:tracePt t="43504" x="5284788" y="6315075"/>
          <p14:tracePt t="43519" x="5292725" y="6315075"/>
          <p14:tracePt t="43527" x="5300663" y="6315075"/>
          <p14:tracePt t="43534" x="5300663" y="6307138"/>
          <p14:tracePt t="43549" x="5310188" y="6307138"/>
          <p14:tracePt t="43707" x="5318125" y="6307138"/>
          <p14:tracePt t="43714" x="5334000" y="6307138"/>
          <p14:tracePt t="43722" x="5341938" y="6307138"/>
          <p14:tracePt t="43730" x="5365750" y="6315075"/>
          <p14:tracePt t="43737" x="5397500" y="6315075"/>
          <p14:tracePt t="43744" x="5445125" y="6323013"/>
          <p14:tracePt t="43751" x="5468938" y="6330950"/>
          <p14:tracePt t="43763" x="5516563" y="6338888"/>
          <p14:tracePt t="43766" x="5556250" y="6338888"/>
          <p14:tracePt t="43777" x="5619750" y="6356350"/>
          <p14:tracePt t="43783" x="5667375" y="6356350"/>
          <p14:tracePt t="43790" x="5724525" y="6356350"/>
          <p14:tracePt t="43796" x="5772150" y="6356350"/>
          <p14:tracePt t="43804" x="5803900" y="6356350"/>
          <p14:tracePt t="43814" x="5843588" y="6356350"/>
          <p14:tracePt t="43820" x="5859463" y="6356350"/>
          <p14:tracePt t="43826" x="5867400" y="6356350"/>
          <p14:tracePt t="43834" x="5883275" y="6356350"/>
          <p14:tracePt t="43842" x="5891213" y="6356350"/>
          <p14:tracePt t="43857" x="5899150" y="6356350"/>
          <p14:tracePt t="43871" x="5907088" y="6356350"/>
          <p14:tracePt t="43879" x="5915025" y="6356350"/>
          <p14:tracePt t="43898" x="5938838" y="6356350"/>
          <p14:tracePt t="43901" x="5962650" y="6356350"/>
          <p14:tracePt t="43909" x="5994400" y="6356350"/>
          <p14:tracePt t="43916" x="6026150" y="6356350"/>
          <p14:tracePt t="43928" x="6083300" y="6356350"/>
          <p14:tracePt t="43933" x="6122988" y="6356350"/>
          <p14:tracePt t="43939" x="6178550" y="6356350"/>
          <p14:tracePt t="43947" x="6242050" y="6356350"/>
          <p14:tracePt t="43954" x="6281738" y="6356350"/>
          <p14:tracePt t="43963" x="6345238" y="6356350"/>
          <p14:tracePt t="43968" x="6402388" y="6356350"/>
          <p14:tracePt t="43975" x="6457950" y="6356350"/>
          <p14:tracePt t="43983" x="6521450" y="6356350"/>
          <p14:tracePt t="43991" x="6561138" y="6356350"/>
          <p14:tracePt t="43999" x="6592888" y="6356350"/>
          <p14:tracePt t="44005" x="6616700" y="6356350"/>
          <p14:tracePt t="44013" x="6640513" y="6356350"/>
          <p14:tracePt t="44020" x="6664325" y="6356350"/>
          <p14:tracePt t="44028" x="6680200" y="6356350"/>
          <p14:tracePt t="44036" x="6688138" y="6356350"/>
          <p14:tracePt t="44043" x="6696075" y="6356350"/>
          <p14:tracePt t="44297" x="6704013" y="6356350"/>
          <p14:tracePt t="44317" x="6711950" y="6356350"/>
          <p14:tracePt t="44332" x="6719888" y="6356350"/>
          <p14:tracePt t="44340" x="6727825" y="6356350"/>
          <p14:tracePt t="44346" x="6727825" y="6348413"/>
          <p14:tracePt t="44352" x="6735763" y="6348413"/>
          <p14:tracePt t="44360" x="6743700" y="6348413"/>
          <p14:tracePt t="44366" x="6751638" y="6348413"/>
          <p14:tracePt t="44374" x="6759575" y="6348413"/>
          <p14:tracePt t="44381" x="6777038" y="6348413"/>
          <p14:tracePt t="44389" x="6784975" y="6348413"/>
          <p14:tracePt t="44524" x="6784975" y="6338888"/>
          <p14:tracePt t="44531" x="6777038" y="6338888"/>
          <p14:tracePt t="44538" x="6759575" y="6338888"/>
          <p14:tracePt t="44546" x="6711950" y="6338888"/>
          <p14:tracePt t="44554" x="6640513" y="6338888"/>
          <p14:tracePt t="44562" x="6529388" y="6338888"/>
          <p14:tracePt t="44568" x="6369050" y="6338888"/>
          <p14:tracePt t="44576" x="6178550" y="6338888"/>
          <p14:tracePt t="44583" x="5954713" y="6338888"/>
          <p14:tracePt t="44592" x="5827713" y="6338888"/>
          <p14:tracePt t="44598" x="5564188" y="6338888"/>
          <p14:tracePt t="44606" x="5310188" y="6338888"/>
          <p14:tracePt t="44614" x="5070475" y="6338888"/>
          <p14:tracePt t="44621" x="4830763" y="6338888"/>
          <p14:tracePt t="44629" x="4592638" y="6338888"/>
          <p14:tracePt t="44636" x="4456113" y="6338888"/>
          <p14:tracePt t="44645" x="4297363" y="6338888"/>
          <p14:tracePt t="44651" x="4144963" y="6348413"/>
          <p14:tracePt t="44661" x="4033838" y="6356350"/>
          <p14:tracePt t="44666" x="3938588" y="6364288"/>
          <p14:tracePt t="44674" x="3875088" y="6364288"/>
          <p14:tracePt t="44681" x="3851275" y="6372225"/>
          <p14:tracePt t="44688" x="3794125" y="6380163"/>
          <p14:tracePt t="44696" x="3762375" y="6388100"/>
          <p14:tracePt t="44704" x="3738563" y="6403975"/>
          <p14:tracePt t="44713" x="3706813" y="6411913"/>
          <p14:tracePt t="44718" x="3690938" y="6411913"/>
          <p14:tracePt t="44726" x="3675063" y="6411913"/>
          <p14:tracePt t="44733" x="3659188" y="6411913"/>
          <p14:tracePt t="44742" x="3635375" y="6411913"/>
          <p14:tracePt t="44748" x="3603625" y="6411913"/>
          <p14:tracePt t="44756" x="3571875" y="6411913"/>
          <p14:tracePt t="44763" x="3524250" y="6411913"/>
          <p14:tracePt t="44771" x="3484563" y="6419850"/>
          <p14:tracePt t="44778" x="3419475" y="6427788"/>
          <p14:tracePt t="44786" x="3387725" y="6427788"/>
          <p14:tracePt t="44794" x="3332163" y="6435725"/>
          <p14:tracePt t="44801" x="3252788" y="6435725"/>
          <p14:tracePt t="44809" x="3189288" y="6435725"/>
          <p14:tracePt t="44816" x="3117850" y="6435725"/>
          <p14:tracePt t="44824" x="3044825" y="6435725"/>
          <p14:tracePt t="44831" x="2965450" y="6419850"/>
          <p14:tracePt t="44838" x="2901950" y="6411913"/>
          <p14:tracePt t="44846" x="2838450" y="6403975"/>
          <p14:tracePt t="44854" x="2767013" y="6388100"/>
          <p14:tracePt t="44862" x="2717800" y="6380163"/>
          <p14:tracePt t="44869" x="2646363" y="6364288"/>
          <p14:tracePt t="44876" x="2614613" y="6356350"/>
          <p14:tracePt t="44884" x="2598738" y="6356350"/>
          <p14:tracePt t="44893" x="2582863" y="6356350"/>
          <p14:tracePt t="44912" x="2574925" y="6356350"/>
          <p14:tracePt t="44921" x="2566988" y="6356350"/>
          <p14:tracePt t="44951" x="2559050" y="6356350"/>
          <p14:tracePt t="44966" x="2551113" y="6356350"/>
          <p14:tracePt t="44988" x="2543175" y="6356350"/>
          <p14:tracePt t="44996" x="2535238" y="6356350"/>
          <p14:tracePt t="45003" x="2527300" y="6356350"/>
          <p14:tracePt t="45018" x="2519363" y="6356350"/>
          <p14:tracePt t="45026" x="2503488" y="6356350"/>
          <p14:tracePt t="45034" x="2487613" y="6356350"/>
          <p14:tracePt t="45043" x="2479675" y="6356350"/>
          <p14:tracePt t="45049" x="2455863" y="6356350"/>
          <p14:tracePt t="45058" x="2432050" y="6356350"/>
          <p14:tracePt t="45063" x="2408238" y="6356350"/>
          <p14:tracePt t="45071" x="2384425" y="6348413"/>
          <p14:tracePt t="45078" x="2366963" y="6348413"/>
          <p14:tracePt t="45086" x="2351088" y="6348413"/>
          <p14:tracePt t="45094" x="2335213" y="6348413"/>
          <p14:tracePt t="45171" x="2343150" y="6348413"/>
          <p14:tracePt t="45179" x="2351088" y="6348413"/>
          <p14:tracePt t="45186" x="2366963" y="6348413"/>
          <p14:tracePt t="45196" x="2392363" y="6348413"/>
          <p14:tracePt t="45209" x="2471738" y="6348413"/>
          <p14:tracePt t="45217" x="2511425" y="6348413"/>
          <p14:tracePt t="45224" x="2574925" y="6348413"/>
          <p14:tracePt t="45232" x="2646363" y="6348413"/>
          <p14:tracePt t="45237" x="2701925" y="6348413"/>
          <p14:tracePt t="45245" x="2798763" y="6348413"/>
          <p14:tracePt t="45251" x="2886075" y="6348413"/>
          <p14:tracePt t="45262" x="2965450" y="6348413"/>
          <p14:tracePt t="45268" x="3052763" y="6348413"/>
          <p14:tracePt t="45274" x="3125788" y="6348413"/>
          <p14:tracePt t="45281" x="3173413" y="6348413"/>
          <p14:tracePt t="45291" x="3205163" y="6338888"/>
          <p14:tracePt t="45297" x="3221038" y="6338888"/>
          <p14:tracePt t="45304" x="3228975" y="6338888"/>
          <p14:tracePt t="45371" x="3236913" y="6338888"/>
          <p14:tracePt t="45379" x="3244850" y="6338888"/>
          <p14:tracePt t="45386" x="3252788" y="6338888"/>
          <p14:tracePt t="45394" x="3260725" y="6338888"/>
          <p14:tracePt t="45401" x="3276600" y="6330950"/>
          <p14:tracePt t="45421" x="3284538" y="6330950"/>
          <p14:tracePt t="45496" x="3284538" y="6323013"/>
          <p14:tracePt t="45500" x="3252788" y="6323013"/>
          <p14:tracePt t="45508" x="3228975" y="6315075"/>
          <p14:tracePt t="45514" x="3173413" y="6307138"/>
          <p14:tracePt t="45521" x="3109913" y="6307138"/>
          <p14:tracePt t="45530" x="3052763" y="6299200"/>
          <p14:tracePt t="45536" x="2973388" y="6299200"/>
          <p14:tracePt t="45545" x="2909888" y="6299200"/>
          <p14:tracePt t="45551" x="2814638" y="6299200"/>
          <p14:tracePt t="45561" x="2709863" y="6291263"/>
          <p14:tracePt t="45567" x="2590800" y="6283325"/>
          <p14:tracePt t="45576" x="2487613" y="6259513"/>
          <p14:tracePt t="45581" x="2384425" y="6251575"/>
          <p14:tracePt t="45590" x="2311400" y="6243638"/>
          <p14:tracePt t="45596" x="2224088" y="6235700"/>
          <p14:tracePt t="45607" x="2184400" y="6235700"/>
          <p14:tracePt t="45612" x="2168525" y="6235700"/>
          <p14:tracePt t="45622" x="2152650" y="6235700"/>
          <p14:tracePt t="45724" x="2160588" y="6235700"/>
          <p14:tracePt t="45731" x="2176463" y="6243638"/>
          <p14:tracePt t="45739" x="2208213" y="6243638"/>
          <p14:tracePt t="45746" x="2224088" y="6243638"/>
          <p14:tracePt t="45754" x="2271713" y="6251575"/>
          <p14:tracePt t="45764" x="2335213" y="6251575"/>
          <p14:tracePt t="45768" x="2400300" y="6251575"/>
          <p14:tracePt t="45777" x="2471738" y="6251575"/>
          <p14:tracePt t="45784" x="2543175" y="6251575"/>
          <p14:tracePt t="45794" x="2622550" y="6251575"/>
          <p14:tracePt t="45799" x="2717800" y="6251575"/>
          <p14:tracePt t="45807" x="2814638" y="6251575"/>
          <p14:tracePt t="45813" x="2901950" y="6251575"/>
          <p14:tracePt t="45823" x="2997200" y="6259513"/>
          <p14:tracePt t="45830" x="3084513" y="6267450"/>
          <p14:tracePt t="45837" x="3173413" y="6267450"/>
          <p14:tracePt t="45844" x="3268663" y="6267450"/>
          <p14:tracePt t="45852" x="3324225" y="6267450"/>
          <p14:tracePt t="45860" x="3395663" y="6267450"/>
          <p14:tracePt t="45868" x="3459163" y="6267450"/>
          <p14:tracePt t="45875" x="3500438" y="6267450"/>
          <p14:tracePt t="45896" x="3587750" y="6267450"/>
          <p14:tracePt t="45904" x="3595688" y="6267450"/>
          <p14:tracePt t="45911" x="3611563" y="6267450"/>
          <p14:tracePt t="45927" x="3619500" y="6267450"/>
          <p14:tracePt t="45934" x="3627438" y="6267450"/>
          <p14:tracePt t="45949" x="3635375" y="6267450"/>
          <p14:tracePt t="45957" x="3643313" y="6259513"/>
          <p14:tracePt t="46151" x="3635375" y="6259513"/>
          <p14:tracePt t="46158" x="3611563" y="6259513"/>
          <p14:tracePt t="46165" x="3595688" y="6251575"/>
          <p14:tracePt t="46173" x="3524250" y="6243638"/>
          <p14:tracePt t="46181" x="3435350" y="6227763"/>
          <p14:tracePt t="46188" x="3355975" y="6219825"/>
          <p14:tracePt t="46196" x="3260725" y="6211888"/>
          <p14:tracePt t="46203" x="3213100" y="6211888"/>
          <p14:tracePt t="46210" x="3117850" y="6211888"/>
          <p14:tracePt t="46218" x="3036888" y="6211888"/>
          <p14:tracePt t="46226" x="2941638" y="6211888"/>
          <p14:tracePt t="46233" x="2854325" y="6211888"/>
          <p14:tracePt t="46241" x="2767013" y="6211888"/>
          <p14:tracePt t="46248" x="2701925" y="6211888"/>
          <p14:tracePt t="46259" x="2630488" y="6211888"/>
          <p14:tracePt t="46263" x="2574925" y="6211888"/>
          <p14:tracePt t="46270" x="2543175" y="6211888"/>
          <p14:tracePt t="46279" x="2527300" y="6211888"/>
          <p14:tracePt t="46286" x="2511425" y="6211888"/>
          <p14:tracePt t="46293" x="2503488" y="6211888"/>
          <p14:tracePt t="46300" x="2495550" y="6211888"/>
          <p14:tracePt t="46396" x="2487613" y="6211888"/>
          <p14:tracePt t="46530" x="2503488" y="6211888"/>
          <p14:tracePt t="46539" x="2519363" y="6211888"/>
          <p14:tracePt t="46549" x="2543175" y="6219825"/>
          <p14:tracePt t="46552" x="2566988" y="6219825"/>
          <p14:tracePt t="46558" x="2590800" y="6219825"/>
          <p14:tracePt t="46566" x="2622550" y="6219825"/>
          <p14:tracePt t="46572" x="2670175" y="6219825"/>
          <p14:tracePt t="46579" x="2709863" y="6227763"/>
          <p14:tracePt t="46585" x="2767013" y="6235700"/>
          <p14:tracePt t="46593" x="2830513" y="6243638"/>
          <p14:tracePt t="46600" x="2878138" y="6243638"/>
          <p14:tracePt t="46608" x="2933700" y="6251575"/>
          <p14:tracePt t="46616" x="2989263" y="6259513"/>
          <p14:tracePt t="46623" x="3028950" y="6259513"/>
          <p14:tracePt t="46634" x="3060700" y="6267450"/>
          <p14:tracePt t="46638" x="3084513" y="6267450"/>
          <p14:tracePt t="46647" x="3100388" y="6275388"/>
          <p14:tracePt t="46653" x="3117850" y="6275388"/>
          <p14:tracePt t="46661" x="3125788" y="6275388"/>
          <p14:tracePt t="46812" x="3117850" y="6267450"/>
          <p14:tracePt t="46819" x="3109913" y="6267450"/>
          <p14:tracePt t="46827" x="3100388" y="6267450"/>
          <p14:tracePt t="46839" x="3084513" y="6259513"/>
          <p14:tracePt t="46842" x="3060700" y="6251575"/>
          <p14:tracePt t="46851" x="3044825" y="6251575"/>
          <p14:tracePt t="46857" x="3013075" y="6243638"/>
          <p14:tracePt t="46865" x="2973388" y="6235700"/>
          <p14:tracePt t="46872" x="2925763" y="6227763"/>
          <p14:tracePt t="46881" x="2870200" y="6227763"/>
          <p14:tracePt t="46900" x="2751138" y="6227763"/>
          <p14:tracePt t="46904" x="2701925" y="6219825"/>
          <p14:tracePt t="46912" x="2622550" y="6219825"/>
          <p14:tracePt t="46920" x="2574925" y="6219825"/>
          <p14:tracePt t="46924" x="2495550" y="6219825"/>
          <p14:tracePt t="46934" x="2447925" y="6219825"/>
          <p14:tracePt t="46939" x="2400300" y="6219825"/>
          <p14:tracePt t="46949" x="2366963" y="6219825"/>
          <p14:tracePt t="46955" x="2343150" y="6219825"/>
          <p14:tracePt t="46965" x="2311400" y="6219825"/>
          <p14:tracePt t="46969" x="2287588" y="6219825"/>
          <p14:tracePt t="46978" x="2263775" y="6219825"/>
          <p14:tracePt t="46986" x="2247900" y="6219825"/>
          <p14:tracePt t="46992" x="2239963" y="6219825"/>
          <p14:tracePt t="47000" x="2216150" y="6219825"/>
          <p14:tracePt t="47007" x="2208213" y="6219825"/>
          <p14:tracePt t="47024" x="2200275" y="6219825"/>
          <p14:tracePt t="47047" x="2192338" y="6219825"/>
          <p14:tracePt t="47090" x="2184400" y="6219825"/>
          <p14:tracePt t="47104" x="2168525" y="6219825"/>
          <p14:tracePt t="47120" x="2160588" y="6219825"/>
          <p14:tracePt t="47127" x="2144713" y="6219825"/>
          <p14:tracePt t="47270" x="2152650" y="6219825"/>
          <p14:tracePt t="47287" x="2160588" y="6227763"/>
          <p14:tracePt t="47292" x="2168525" y="6227763"/>
          <p14:tracePt t="47307" x="2176463" y="6227763"/>
          <p14:tracePt t="47314" x="2184400" y="6227763"/>
          <p14:tracePt t="47327" x="2192338" y="6227763"/>
          <p14:tracePt t="47330" x="2208213" y="6227763"/>
          <p14:tracePt t="47337" x="2247900" y="6227763"/>
          <p14:tracePt t="47350" x="2271713" y="6235700"/>
          <p14:tracePt t="47353" x="2287588" y="6235700"/>
          <p14:tracePt t="47360" x="2295525" y="6235700"/>
          <p14:tracePt t="47367" x="2319338" y="6243638"/>
          <p14:tracePt t="47374" x="2335213" y="6243638"/>
          <p14:tracePt t="47385" x="2343150" y="6243638"/>
          <p14:tracePt t="47389" x="2351088" y="6243638"/>
          <p14:tracePt t="47399" x="2359025" y="6243638"/>
          <p14:tracePt t="47414" x="2366963" y="6243638"/>
          <p14:tracePt t="48020" x="2374900" y="6243638"/>
          <p14:tracePt t="48033" x="2384425" y="6243638"/>
          <p14:tracePt t="48047" x="2392363" y="6243638"/>
          <p14:tracePt t="48086" x="2400300" y="6243638"/>
          <p14:tracePt t="48325" x="2408238" y="6243638"/>
          <p14:tracePt t="48332" x="2416175" y="6243638"/>
          <p14:tracePt t="48340" x="2424113" y="6243638"/>
          <p14:tracePt t="48348" x="2432050" y="6243638"/>
          <p14:tracePt t="48355" x="2439988" y="6243638"/>
          <p14:tracePt t="48364" x="2447925" y="6243638"/>
          <p14:tracePt t="48370" x="2463800" y="6243638"/>
          <p14:tracePt t="48378" x="2471738" y="6243638"/>
          <p14:tracePt t="48386" x="2487613" y="6243638"/>
          <p14:tracePt t="48393" x="2495550" y="6243638"/>
          <p14:tracePt t="48402" x="2519363" y="6243638"/>
          <p14:tracePt t="48418" x="2527300" y="6243638"/>
          <p14:tracePt t="48423" x="2535238" y="6243638"/>
          <p14:tracePt t="48431" x="2543175" y="6243638"/>
          <p14:tracePt t="48448" x="2551113" y="6243638"/>
          <p14:tracePt t="48453" x="2559050" y="6235700"/>
          <p14:tracePt t="48461" x="2574925" y="6227763"/>
          <p14:tracePt t="48469" x="2582863" y="6219825"/>
          <p14:tracePt t="48476" x="2582863" y="6211888"/>
          <p14:tracePt t="48483" x="2590800" y="6211888"/>
          <p14:tracePt t="48490" x="2598738" y="6203950"/>
          <p14:tracePt t="48498" x="2606675" y="6203950"/>
          <p14:tracePt t="48506" x="2614613" y="6196013"/>
          <p14:tracePt t="48514" x="2614613" y="6188075"/>
          <p14:tracePt t="48521" x="2630488" y="6188075"/>
          <p14:tracePt t="48739" x="2638425" y="6188075"/>
          <p14:tracePt t="48767" x="2646363" y="6188075"/>
          <p14:tracePt t="48783" x="2654300" y="6188075"/>
          <p14:tracePt t="48790" x="2662238" y="6188075"/>
          <p14:tracePt t="48985" x="2662238" y="6196013"/>
          <p14:tracePt t="48992" x="2670175" y="6196013"/>
          <p14:tracePt t="49015" x="2678113" y="6196013"/>
          <p14:tracePt t="49031" x="2678113" y="6203950"/>
          <p14:tracePt t="49039" x="2686050" y="6203950"/>
          <p14:tracePt t="49045" x="2693988" y="6203950"/>
          <p14:tracePt t="49061" x="2701925" y="6203950"/>
          <p14:tracePt t="49077" x="2741613" y="6219825"/>
          <p14:tracePt t="49083" x="2751138" y="6227763"/>
          <p14:tracePt t="49090" x="2767013" y="6227763"/>
          <p14:tracePt t="49098" x="2782888" y="6227763"/>
          <p14:tracePt t="49106" x="2798763" y="6227763"/>
          <p14:tracePt t="49115" x="2806700" y="6235700"/>
          <p14:tracePt t="49120" x="2814638" y="6235700"/>
          <p14:tracePt t="49129" x="2822575" y="6243638"/>
          <p14:tracePt t="49135" x="2830513" y="6243638"/>
          <p14:tracePt t="49284" x="2838450" y="6243638"/>
          <p14:tracePt t="49307" x="2846388" y="6243638"/>
          <p14:tracePt t="49332" x="2854325" y="6243638"/>
          <p14:tracePt t="49338" x="2862263" y="6243638"/>
          <p14:tracePt t="49361" x="2870200" y="6243638"/>
          <p14:tracePt t="49383" x="2878138" y="6243638"/>
          <p14:tracePt t="49585" x="2886075" y="6243638"/>
          <p14:tracePt t="49622" x="2894013" y="6243638"/>
          <p14:tracePt t="49630" x="2901950" y="6243638"/>
          <p14:tracePt t="49668" x="2909888" y="6243638"/>
          <p14:tracePt t="49722" x="2917825" y="6243638"/>
          <p14:tracePt t="49750" x="2925763" y="6243638"/>
          <p14:tracePt t="49766" x="2933700" y="6243638"/>
          <p14:tracePt t="49803" x="2941638" y="6243638"/>
          <p14:tracePt t="49825" x="2949575" y="6243638"/>
          <p14:tracePt t="49840" x="2957513" y="6243638"/>
          <p14:tracePt t="49847" x="2965450" y="6243638"/>
          <p14:tracePt t="49856" x="2981325" y="6243638"/>
          <p14:tracePt t="49870" x="2989263" y="6243638"/>
          <p14:tracePt t="49880" x="2997200" y="6243638"/>
          <p14:tracePt t="49885" x="3005138" y="6243638"/>
          <p14:tracePt t="49894" x="3013075" y="6243638"/>
          <p14:tracePt t="49900" x="3028950" y="6243638"/>
          <p14:tracePt t="49916" x="3036888" y="6243638"/>
          <p14:tracePt t="49923" x="3044825" y="6243638"/>
          <p14:tracePt t="49930" x="3052763" y="6243638"/>
          <p14:tracePt t="49978" x="3060700" y="6243638"/>
          <p14:tracePt t="50000" x="3068638" y="6243638"/>
          <p14:tracePt t="50014" x="3076575" y="6243638"/>
          <p14:tracePt t="50021" x="3084513" y="6243638"/>
          <p14:tracePt t="50037" x="3092450" y="6243638"/>
          <p14:tracePt t="50051" x="3109913" y="6243638"/>
          <p14:tracePt t="50059" x="3117850" y="6243638"/>
          <p14:tracePt t="50074" x="3133725" y="6243638"/>
          <p14:tracePt t="50089" x="3141663" y="6243638"/>
          <p14:tracePt t="50097" x="3149600" y="6243638"/>
          <p14:tracePt t="50104" x="3157538" y="6243638"/>
          <p14:tracePt t="50113" x="3165475" y="6243638"/>
          <p14:tracePt t="50124" x="3173413" y="6243638"/>
          <p14:tracePt t="50127" x="3181350" y="6243638"/>
          <p14:tracePt t="50135" x="3205163" y="6243638"/>
          <p14:tracePt t="50141" x="3221038" y="6243638"/>
          <p14:tracePt t="50158" x="3228975" y="6243638"/>
          <p14:tracePt t="50211" x="3236913" y="6243638"/>
          <p14:tracePt t="50236" x="3244850" y="6243638"/>
          <p14:tracePt t="50248" x="3252788" y="6243638"/>
          <p14:tracePt t="50268" x="3260725" y="6243638"/>
          <p14:tracePt t="50277" x="3268663" y="6243638"/>
          <p14:tracePt t="50291" x="3276600" y="6243638"/>
          <p14:tracePt t="50299" x="3284538" y="6243638"/>
          <p14:tracePt t="50308" x="3292475" y="6243638"/>
          <p14:tracePt t="50316" x="3308350" y="6243638"/>
          <p14:tracePt t="50321" x="3316288" y="6243638"/>
          <p14:tracePt t="50330" x="3332163" y="6243638"/>
          <p14:tracePt t="50337" x="3340100" y="6243638"/>
          <p14:tracePt t="50348" x="3363913" y="6251575"/>
          <p14:tracePt t="50351" x="3371850" y="6251575"/>
          <p14:tracePt t="50360" x="3379788" y="6259513"/>
          <p14:tracePt t="50366" x="3395663" y="6259513"/>
          <p14:tracePt t="50375" x="3411538" y="6259513"/>
          <p14:tracePt t="50387" x="3419475" y="6259513"/>
          <p14:tracePt t="50389" x="3427413" y="6259513"/>
          <p14:tracePt t="50405" x="3435350" y="6259513"/>
          <p14:tracePt t="50458" x="3443288" y="6259513"/>
          <p14:tracePt t="53797" x="0" y="0"/>
        </p14:tracePtLst>
      </p14:laserTraceLst>
    </p:ext>
    <p:ext uri="{E180D4A7-C9FB-4DFB-919C-405C955672EB}">
      <p14:showEvtLst xmlns:p14="http://schemas.microsoft.com/office/powerpoint/2010/main">
        <p14:playEvt time="10" objId="5"/>
        <p14:stopEvt time="54600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34EEF-E978-4C56-BD8A-8151C5CE3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79946D7-BDE4-4B71-9B2B-5B0E8BC0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4">
            <a:hlinkClick r:id="" action="ppaction://media"/>
            <a:extLst>
              <a:ext uri="{FF2B5EF4-FFF2-40B4-BE49-F238E27FC236}">
                <a16:creationId xmlns:a16="http://schemas.microsoft.com/office/drawing/2014/main" id="{CBE02C5A-70D3-4137-82C4-9EFCB70AF55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B1973F33-4E2F-468C-A6E8-7B7781D07879}"/>
                  </a:ext>
                </a:extLst>
              </p14:cNvPr>
              <p14:cNvContentPartPr/>
              <p14:nvPr/>
            </p14:nvContentPartPr>
            <p14:xfrm>
              <a:off x="2201132" y="4913729"/>
              <a:ext cx="186120" cy="1044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B1973F33-4E2F-468C-A6E8-7B7781D078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2132" y="4904729"/>
                <a:ext cx="20376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5D74ED9E-7F6D-487A-94A2-F1B2CB892659}"/>
                  </a:ext>
                </a:extLst>
              </p14:cNvPr>
              <p14:cNvContentPartPr/>
              <p14:nvPr/>
            </p14:nvContentPartPr>
            <p14:xfrm>
              <a:off x="3356372" y="4893929"/>
              <a:ext cx="503280" cy="63720"/>
            </p14:xfrm>
          </p:contentPart>
        </mc:Choice>
        <mc:Fallback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5D74ED9E-7F6D-487A-94A2-F1B2CB89265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47732" y="4884929"/>
                <a:ext cx="52092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0310BBC2-BEBA-4FFF-AB27-05B3AC1856FD}"/>
                  </a:ext>
                </a:extLst>
              </p14:cNvPr>
              <p14:cNvContentPartPr/>
              <p14:nvPr/>
            </p14:nvContentPartPr>
            <p14:xfrm>
              <a:off x="2682092" y="4954769"/>
              <a:ext cx="277200" cy="49320"/>
            </p14:xfrm>
          </p:contentPart>
        </mc:Choice>
        <mc:Fallback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0310BBC2-BEBA-4FFF-AB27-05B3AC1856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73092" y="4946129"/>
                <a:ext cx="29484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Freihand 16">
                <a:extLst>
                  <a:ext uri="{FF2B5EF4-FFF2-40B4-BE49-F238E27FC236}">
                    <a16:creationId xmlns:a16="http://schemas.microsoft.com/office/drawing/2014/main" id="{C671A9C2-A682-4DEF-AA1A-A56C522E11AF}"/>
                  </a:ext>
                </a:extLst>
              </p14:cNvPr>
              <p14:cNvContentPartPr/>
              <p14:nvPr/>
            </p14:nvContentPartPr>
            <p14:xfrm>
              <a:off x="4264652" y="4334129"/>
              <a:ext cx="3245040" cy="642240"/>
            </p14:xfrm>
          </p:contentPart>
        </mc:Choice>
        <mc:Fallback>
          <p:pic>
            <p:nvPicPr>
              <p:cNvPr id="17" name="Freihand 16">
                <a:extLst>
                  <a:ext uri="{FF2B5EF4-FFF2-40B4-BE49-F238E27FC236}">
                    <a16:creationId xmlns:a16="http://schemas.microsoft.com/office/drawing/2014/main" id="{C671A9C2-A682-4DEF-AA1A-A56C522E11A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55652" y="4325134"/>
                <a:ext cx="3262680" cy="6598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6AF95674-AF89-4F4F-BB98-D1081B16C817}"/>
                  </a:ext>
                </a:extLst>
              </p14:cNvPr>
              <p14:cNvContentPartPr/>
              <p14:nvPr/>
            </p14:nvContentPartPr>
            <p14:xfrm>
              <a:off x="5937932" y="5615729"/>
              <a:ext cx="371520" cy="71280"/>
            </p14:xfrm>
          </p:contentPart>
        </mc:Choice>
        <mc:Fallback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6AF95674-AF89-4F4F-BB98-D1081B16C81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83932" y="5507729"/>
                <a:ext cx="479160" cy="2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E38EF7FB-3394-4BE4-BA1D-896649EEF33E}"/>
                  </a:ext>
                </a:extLst>
              </p14:cNvPr>
              <p14:cNvContentPartPr/>
              <p14:nvPr/>
            </p14:nvContentPartPr>
            <p14:xfrm>
              <a:off x="2695772" y="5126849"/>
              <a:ext cx="2282760" cy="105840"/>
            </p14:xfrm>
          </p:contentPart>
        </mc:Choice>
        <mc:Fallback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E38EF7FB-3394-4BE4-BA1D-896649EEF33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41772" y="5019209"/>
                <a:ext cx="2390400" cy="32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801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20"/>
    </mc:Choice>
    <mc:Fallback>
      <p:transition spd="slow" advTm="86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99" x="1593850" y="4872038"/>
          <p14:tracePt t="1857" x="1593850" y="4879975"/>
          <p14:tracePt t="1882" x="1593850" y="4887913"/>
          <p14:tracePt t="1889" x="1601788" y="4887913"/>
          <p14:tracePt t="1896" x="1609725" y="4887913"/>
          <p14:tracePt t="1911" x="1617663" y="4887913"/>
          <p14:tracePt t="1918" x="1625600" y="4895850"/>
          <p14:tracePt t="1925" x="1641475" y="4895850"/>
          <p14:tracePt t="1933" x="1658938" y="4903788"/>
          <p14:tracePt t="1942" x="1674813" y="4903788"/>
          <p14:tracePt t="1948" x="1698625" y="4903788"/>
          <p14:tracePt t="1956" x="1722438" y="4903788"/>
          <p14:tracePt t="1963" x="1754188" y="4903788"/>
          <p14:tracePt t="1971" x="1770063" y="4903788"/>
          <p14:tracePt t="1978" x="1841500" y="4903788"/>
          <p14:tracePt t="1986" x="1889125" y="4903788"/>
          <p14:tracePt t="1993" x="1944688" y="4903788"/>
          <p14:tracePt t="2001" x="1992313" y="4903788"/>
          <p14:tracePt t="2008" x="2025650" y="4903788"/>
          <p14:tracePt t="2016" x="2065338" y="4903788"/>
          <p14:tracePt t="2023" x="2097088" y="4903788"/>
          <p14:tracePt t="2031" x="2128838" y="4903788"/>
          <p14:tracePt t="2039" x="2152650" y="4903788"/>
          <p14:tracePt t="2045" x="2168525" y="4911725"/>
          <p14:tracePt t="2061" x="2176463" y="4911725"/>
          <p14:tracePt t="2069" x="2184400" y="4911725"/>
          <p14:tracePt t="2136" x="2192338" y="4911725"/>
          <p14:tracePt t="2166" x="2200275" y="4911725"/>
          <p14:tracePt t="2181" x="2216150" y="4911725"/>
          <p14:tracePt t="2196" x="2232025" y="4911725"/>
          <p14:tracePt t="2204" x="2239963" y="4911725"/>
          <p14:tracePt t="2211" x="2255838" y="4911725"/>
          <p14:tracePt t="2219" x="2263775" y="4911725"/>
          <p14:tracePt t="2227" x="2271713" y="4911725"/>
          <p14:tracePt t="2234" x="2287588" y="4911725"/>
          <p14:tracePt t="2244" x="2303463" y="4911725"/>
          <p14:tracePt t="2249" x="2311400" y="4911725"/>
          <p14:tracePt t="2264" x="2327275" y="4911725"/>
          <p14:tracePt t="2273" x="2343150" y="4911725"/>
          <p14:tracePt t="2278" x="2366963" y="4911725"/>
          <p14:tracePt t="2286" x="2392363" y="4911725"/>
          <p14:tracePt t="2294" x="2408238" y="4911725"/>
          <p14:tracePt t="2301" x="2424113" y="4911725"/>
          <p14:tracePt t="2308" x="2439988" y="4911725"/>
          <p14:tracePt t="2316" x="2455863" y="4911725"/>
          <p14:tracePt t="2325" x="2479675" y="4911725"/>
          <p14:tracePt t="2331" x="2503488" y="4903788"/>
          <p14:tracePt t="2339" x="2535238" y="4903788"/>
          <p14:tracePt t="2346" x="2559050" y="4903788"/>
          <p14:tracePt t="2356" x="2606675" y="4903788"/>
          <p14:tracePt t="2361" x="2646363" y="4903788"/>
          <p14:tracePt t="2369" x="2678113" y="4903788"/>
          <p14:tracePt t="2376" x="2701925" y="4903788"/>
          <p14:tracePt t="2384" x="2733675" y="4903788"/>
          <p14:tracePt t="2392" x="2767013" y="4903788"/>
          <p14:tracePt t="2399" x="2790825" y="4903788"/>
          <p14:tracePt t="2407" x="2814638" y="4903788"/>
          <p14:tracePt t="2413" x="2830513" y="4895850"/>
          <p14:tracePt t="2422" x="2838450" y="4895850"/>
          <p14:tracePt t="2428" x="2862263" y="4887913"/>
          <p14:tracePt t="2436" x="2870200" y="4887913"/>
          <p14:tracePt t="2444" x="2878138" y="4887913"/>
          <p14:tracePt t="2459" x="2878138" y="4879975"/>
          <p14:tracePt t="2595" x="2886075" y="4879975"/>
          <p14:tracePt t="2601" x="2901950" y="4887913"/>
          <p14:tracePt t="2608" x="2933700" y="4895850"/>
          <p14:tracePt t="2616" x="2957513" y="4903788"/>
          <p14:tracePt t="2625" x="3005138" y="4919663"/>
          <p14:tracePt t="2633" x="3044825" y="4935538"/>
          <p14:tracePt t="2640" x="3084513" y="4943475"/>
          <p14:tracePt t="2646" x="3125788" y="4959350"/>
          <p14:tracePt t="2654" x="3157538" y="4959350"/>
          <p14:tracePt t="2661" x="3181350" y="4959350"/>
          <p14:tracePt t="2674" x="3205163" y="4959350"/>
          <p14:tracePt t="2732" x="3181350" y="4959350"/>
          <p14:tracePt t="2739" x="3165475" y="4959350"/>
          <p14:tracePt t="2753" x="3117850" y="4959350"/>
          <p14:tracePt t="2762" x="3100388" y="4959350"/>
          <p14:tracePt t="2769" x="3084513" y="4959350"/>
          <p14:tracePt t="2778" x="3068638" y="4959350"/>
          <p14:tracePt t="2786" x="3052763" y="4959350"/>
          <p14:tracePt t="2795" x="3036888" y="4959350"/>
          <p14:tracePt t="2799" x="3028950" y="4959350"/>
          <p14:tracePt t="2812" x="2997200" y="4959350"/>
          <p14:tracePt t="2821" x="2973388" y="4959350"/>
          <p14:tracePt t="2826" x="2949575" y="4959350"/>
          <p14:tracePt t="2833" x="2925763" y="4959350"/>
          <p14:tracePt t="2841" x="2894013" y="4951413"/>
          <p14:tracePt t="2848" x="2854325" y="4951413"/>
          <p14:tracePt t="2856" x="2806700" y="4951413"/>
          <p14:tracePt t="2863" x="2767013" y="4951413"/>
          <p14:tracePt t="2871" x="2725738" y="4951413"/>
          <p14:tracePt t="2878" x="2662238" y="4951413"/>
          <p14:tracePt t="2891" x="2606675" y="4951413"/>
          <p14:tracePt t="2894" x="2543175" y="4951413"/>
          <p14:tracePt t="2901" x="2487613" y="4951413"/>
          <p14:tracePt t="2908" x="2455863" y="4951413"/>
          <p14:tracePt t="2917" x="2384425" y="4951413"/>
          <p14:tracePt t="2924" x="2343150" y="4951413"/>
          <p14:tracePt t="2933" x="2319338" y="4951413"/>
          <p14:tracePt t="2938" x="2287588" y="4951413"/>
          <p14:tracePt t="2946" x="2263775" y="4967288"/>
          <p14:tracePt t="2954" x="2239963" y="4967288"/>
          <p14:tracePt t="2961" x="2224088" y="4967288"/>
          <p14:tracePt t="2968" x="2192338" y="4976813"/>
          <p14:tracePt t="2978" x="2168525" y="4984750"/>
          <p14:tracePt t="2984" x="2144713" y="4984750"/>
          <p14:tracePt t="2992" x="2120900" y="4984750"/>
          <p14:tracePt t="2998" x="2097088" y="4984750"/>
          <p14:tracePt t="3006" x="2073275" y="4992688"/>
          <p14:tracePt t="3013" x="2041525" y="4992688"/>
          <p14:tracePt t="3023" x="2017713" y="5000625"/>
          <p14:tracePt t="3028" x="1992313" y="5000625"/>
          <p14:tracePt t="3036" x="1960563" y="5000625"/>
          <p14:tracePt t="3043" x="1936750" y="5000625"/>
          <p14:tracePt t="3051" x="1912938" y="5000625"/>
          <p14:tracePt t="3059" x="1897063" y="5000625"/>
          <p14:tracePt t="3066" x="1865313" y="5008563"/>
          <p14:tracePt t="3075" x="1833563" y="5008563"/>
          <p14:tracePt t="3081" x="1809750" y="5016500"/>
          <p14:tracePt t="3089" x="1785938" y="5016500"/>
          <p14:tracePt t="3096" x="1762125" y="5024438"/>
          <p14:tracePt t="3104" x="1746250" y="5024438"/>
          <p14:tracePt t="3111" x="1730375" y="5024438"/>
          <p14:tracePt t="3122" x="1722438" y="5024438"/>
          <p14:tracePt t="3127" x="1714500" y="5024438"/>
          <p14:tracePt t="3142" x="1706563" y="5024438"/>
          <p14:tracePt t="3403" x="1706563" y="5016500"/>
          <p14:tracePt t="3418" x="1714500" y="5016500"/>
          <p14:tracePt t="3433" x="1722438" y="5016500"/>
          <p14:tracePt t="3441" x="1738313" y="5008563"/>
          <p14:tracePt t="3448" x="1770063" y="5008563"/>
          <p14:tracePt t="3456" x="1809750" y="5008563"/>
          <p14:tracePt t="3463" x="1825625" y="5008563"/>
          <p14:tracePt t="3471" x="1881188" y="5008563"/>
          <p14:tracePt t="3479" x="1936750" y="5008563"/>
          <p14:tracePt t="3486" x="2008188" y="5008563"/>
          <p14:tracePt t="3494" x="2089150" y="5008563"/>
          <p14:tracePt t="3501" x="2168525" y="5008563"/>
          <p14:tracePt t="3509" x="2255838" y="5008563"/>
          <p14:tracePt t="3516" x="2327275" y="5008563"/>
          <p14:tracePt t="3523" x="2424113" y="5008563"/>
          <p14:tracePt t="3531" x="2503488" y="5008563"/>
          <p14:tracePt t="3538" x="2582863" y="5008563"/>
          <p14:tracePt t="3546" x="2638425" y="5008563"/>
          <p14:tracePt t="3553" x="2678113" y="5008563"/>
          <p14:tracePt t="3561" x="2701925" y="5008563"/>
          <p14:tracePt t="3568" x="2733675" y="5008563"/>
          <p14:tracePt t="3576" x="2759075" y="5008563"/>
          <p14:tracePt t="3583" x="2774950" y="5008563"/>
          <p14:tracePt t="3591" x="2790825" y="5008563"/>
          <p14:tracePt t="3598" x="2798763" y="5008563"/>
          <p14:tracePt t="3605" x="2814638" y="5008563"/>
          <p14:tracePt t="3613" x="2830513" y="5008563"/>
          <p14:tracePt t="3621" x="2846388" y="5008563"/>
          <p14:tracePt t="3629" x="2870200" y="5008563"/>
          <p14:tracePt t="3635" x="2894013" y="5008563"/>
          <p14:tracePt t="3643" x="2925763" y="5008563"/>
          <p14:tracePt t="3650" x="2957513" y="5008563"/>
          <p14:tracePt t="3659" x="2989263" y="5008563"/>
          <p14:tracePt t="3665" x="3013075" y="5008563"/>
          <p14:tracePt t="3673" x="3036888" y="5008563"/>
          <p14:tracePt t="3680" x="3060700" y="5008563"/>
          <p14:tracePt t="3688" x="3076575" y="5008563"/>
          <p14:tracePt t="3695" x="3100388" y="5000625"/>
          <p14:tracePt t="3703" x="3109913" y="5000625"/>
          <p14:tracePt t="3711" x="3125788" y="5000625"/>
          <p14:tracePt t="3718" x="3133725" y="5000625"/>
          <p14:tracePt t="3733" x="3141663" y="4992688"/>
          <p14:tracePt t="3741" x="3149600" y="4992688"/>
          <p14:tracePt t="3748" x="3157538" y="4992688"/>
          <p14:tracePt t="3763" x="3165475" y="4992688"/>
          <p14:tracePt t="3771" x="3173413" y="4992688"/>
          <p14:tracePt t="3786" x="3181350" y="4984750"/>
          <p14:tracePt t="3801" x="3189288" y="4984750"/>
          <p14:tracePt t="4316" x="3189288" y="4976813"/>
          <p14:tracePt t="4323" x="3181350" y="4976813"/>
          <p14:tracePt t="4330" x="3173413" y="4976813"/>
          <p14:tracePt t="4336" x="3157538" y="4976813"/>
          <p14:tracePt t="4345" x="3133725" y="4976813"/>
          <p14:tracePt t="4354" x="3109913" y="4976813"/>
          <p14:tracePt t="4359" x="3068638" y="4976813"/>
          <p14:tracePt t="4370" x="3013075" y="4976813"/>
          <p14:tracePt t="4375" x="2957513" y="4976813"/>
          <p14:tracePt t="4379" x="2901950" y="4976813"/>
          <p14:tracePt t="4387" x="2846388" y="4976813"/>
          <p14:tracePt t="4395" x="2798763" y="4976813"/>
          <p14:tracePt t="4401" x="2733675" y="4976813"/>
          <p14:tracePt t="4409" x="2678113" y="4984750"/>
          <p14:tracePt t="4416" x="2622550" y="4984750"/>
          <p14:tracePt t="4429" x="2559050" y="4992688"/>
          <p14:tracePt t="4431" x="2503488" y="4992688"/>
          <p14:tracePt t="4438" x="2463800" y="4992688"/>
          <p14:tracePt t="4446" x="2416175" y="4992688"/>
          <p14:tracePt t="4453" x="2374900" y="4992688"/>
          <p14:tracePt t="4463" x="2359025" y="4992688"/>
          <p14:tracePt t="4469" x="2335213" y="4992688"/>
          <p14:tracePt t="4478" x="2319338" y="4992688"/>
          <p14:tracePt t="4484" x="2303463" y="4992688"/>
          <p14:tracePt t="4494" x="2295525" y="4992688"/>
          <p14:tracePt t="4500" x="2287588" y="4984750"/>
          <p14:tracePt t="4523" x="2287588" y="4976813"/>
          <p14:tracePt t="4561" x="2287588" y="4967288"/>
          <p14:tracePt t="4566" x="2279650" y="4967288"/>
          <p14:tracePt t="4578" x="2279650" y="4959350"/>
          <p14:tracePt t="4581" x="2279650" y="4943475"/>
          <p14:tracePt t="4588" x="2271713" y="4943475"/>
          <p14:tracePt t="4596" x="2263775" y="4927600"/>
          <p14:tracePt t="4613" x="2255838" y="4919663"/>
          <p14:tracePt t="4626" x="2255838" y="4911725"/>
          <p14:tracePt t="4634" x="2247900" y="4911725"/>
          <p14:tracePt t="5997" x="2255838" y="4911725"/>
          <p14:tracePt t="6006" x="2263775" y="4911725"/>
          <p14:tracePt t="6013" x="2287588" y="4911725"/>
          <p14:tracePt t="6023" x="2303463" y="4911725"/>
          <p14:tracePt t="6029" x="2335213" y="4919663"/>
          <p14:tracePt t="6035" x="2366963" y="4927600"/>
          <p14:tracePt t="6043" x="2400300" y="4935538"/>
          <p14:tracePt t="6051" x="2447925" y="4935538"/>
          <p14:tracePt t="6058" x="2487613" y="4935538"/>
          <p14:tracePt t="6066" x="2535238" y="4935538"/>
          <p14:tracePt t="6074" x="2574925" y="4935538"/>
          <p14:tracePt t="6080" x="2614613" y="4935538"/>
          <p14:tracePt t="6089" x="2646363" y="4935538"/>
          <p14:tracePt t="6095" x="2670175" y="4935538"/>
          <p14:tracePt t="6106" x="2701925" y="4935538"/>
          <p14:tracePt t="6111" x="2717800" y="4935538"/>
          <p14:tracePt t="6126" x="2725738" y="4935538"/>
          <p14:tracePt t="6194" x="2741613" y="4935538"/>
          <p14:tracePt t="6210" x="2751138" y="4935538"/>
          <p14:tracePt t="6215" x="2759075" y="4935538"/>
          <p14:tracePt t="6224" x="2767013" y="4935538"/>
          <p14:tracePt t="6890" x="2759075" y="4935538"/>
          <p14:tracePt t="6905" x="2751138" y="4935538"/>
          <p14:tracePt t="6920" x="2733675" y="4935538"/>
          <p14:tracePt t="6939" x="2725738" y="4935538"/>
          <p14:tracePt t="6943" x="2709863" y="4935538"/>
          <p14:tracePt t="6951" x="2693988" y="4935538"/>
          <p14:tracePt t="6961" x="2678113" y="4943475"/>
          <p14:tracePt t="6966" x="2670175" y="4943475"/>
          <p14:tracePt t="6975" x="2654300" y="4943475"/>
          <p14:tracePt t="6980" x="2630488" y="4943475"/>
          <p14:tracePt t="6989" x="2606675" y="4943475"/>
          <p14:tracePt t="6995" x="2590800" y="4943475"/>
          <p14:tracePt t="7003" x="2574925" y="4943475"/>
          <p14:tracePt t="7011" x="2559050" y="4943475"/>
          <p14:tracePt t="7018" x="2551113" y="4943475"/>
          <p14:tracePt t="7027" x="2535238" y="4943475"/>
          <p14:tracePt t="7034" x="2527300" y="4943475"/>
          <p14:tracePt t="7041" x="2519363" y="4943475"/>
          <p14:tracePt t="7048" x="2511425" y="4943475"/>
          <p14:tracePt t="7057" x="2495550" y="4943475"/>
          <p14:tracePt t="7063" x="2487613" y="4943475"/>
          <p14:tracePt t="7071" x="2479675" y="4935538"/>
          <p14:tracePt t="7085" x="2471738" y="4935538"/>
          <p14:tracePt t="7147" x="2471738" y="4927600"/>
          <p14:tracePt t="7162" x="2471738" y="4911725"/>
          <p14:tracePt t="7176" x="2463800" y="4903788"/>
          <p14:tracePt t="7185" x="2455863" y="4903788"/>
          <p14:tracePt t="7190" x="2455863" y="4887913"/>
          <p14:tracePt t="7198" x="2455863" y="4872038"/>
          <p14:tracePt t="7206" x="2439988" y="4864100"/>
          <p14:tracePt t="7213" x="2439988" y="4848225"/>
          <p14:tracePt t="7221" x="2432050" y="4832350"/>
          <p14:tracePt t="7228" x="2416175" y="4816475"/>
          <p14:tracePt t="7235" x="2416175" y="4808538"/>
          <p14:tracePt t="7244" x="2400300" y="4792663"/>
          <p14:tracePt t="7260" x="2400300" y="4784725"/>
          <p14:tracePt t="7265" x="2392363" y="4784725"/>
          <p14:tracePt t="7275" x="2392363" y="4776788"/>
          <p14:tracePt t="7412" x="2392363" y="4768850"/>
          <p14:tracePt t="7417" x="2384425" y="4768850"/>
          <p14:tracePt t="7432" x="2374900" y="4768850"/>
          <p14:tracePt t="7439" x="2366963" y="4768850"/>
          <p14:tracePt t="7455" x="2366963" y="4760913"/>
          <p14:tracePt t="7461" x="2359025" y="4760913"/>
          <p14:tracePt t="7480" x="2351088" y="4752975"/>
          <p14:tracePt t="7494" x="2343150" y="4752975"/>
          <p14:tracePt t="7499" x="2335213" y="4752975"/>
          <p14:tracePt t="7508" x="2335213" y="4737100"/>
          <p14:tracePt t="7514" x="2327275" y="4737100"/>
          <p14:tracePt t="7530" x="2327275" y="4729163"/>
          <p14:tracePt t="7552" x="2327275" y="4721225"/>
          <p14:tracePt t="7560" x="2319338" y="4721225"/>
          <p14:tracePt t="7566" x="2311400" y="4713288"/>
          <p14:tracePt t="7576" x="2311400" y="4705350"/>
          <p14:tracePt t="7592" x="2311400" y="4697413"/>
          <p14:tracePt t="7596" x="2303463" y="4689475"/>
          <p14:tracePt t="7604" x="2303463" y="4681538"/>
          <p14:tracePt t="7612" x="2295525" y="4681538"/>
          <p14:tracePt t="8002" x="2295525" y="4673600"/>
          <p14:tracePt t="8009" x="2287588" y="4665663"/>
          <p14:tracePt t="8018" x="2279650" y="4657725"/>
          <p14:tracePt t="8024" x="2279650" y="4649788"/>
          <p14:tracePt t="8033" x="2263775" y="4641850"/>
          <p14:tracePt t="8040" x="2255838" y="4624388"/>
          <p14:tracePt t="8046" x="2247900" y="4608513"/>
          <p14:tracePt t="8056" x="2232025" y="4592638"/>
          <p14:tracePt t="8062" x="2216150" y="4576763"/>
          <p14:tracePt t="8070" x="2208213" y="4560888"/>
          <p14:tracePt t="8076" x="2192338" y="4545013"/>
          <p14:tracePt t="8086" x="2176463" y="4529138"/>
          <p14:tracePt t="8091" x="2152650" y="4513263"/>
          <p14:tracePt t="8101" x="2136775" y="4497388"/>
          <p14:tracePt t="8106" x="2120900" y="4481513"/>
          <p14:tracePt t="8120" x="2105025" y="4465638"/>
          <p14:tracePt t="8123" x="2089150" y="4449763"/>
          <p14:tracePt t="8130" x="2057400" y="4425950"/>
          <p14:tracePt t="8137" x="2041525" y="4418013"/>
          <p14:tracePt t="8145" x="2025650" y="4394200"/>
          <p14:tracePt t="8153" x="2000250" y="4394200"/>
          <p14:tracePt t="8159" x="1976438" y="4386263"/>
          <p14:tracePt t="8168" x="1976438" y="4370388"/>
          <p14:tracePt t="8174" x="1952625" y="4370388"/>
          <p14:tracePt t="8182" x="1952625" y="4362450"/>
          <p14:tracePt t="8189" x="1944688" y="4362450"/>
          <p14:tracePt t="8196" x="1936750" y="4362450"/>
          <p14:tracePt t="8362" x="1936750" y="4354513"/>
          <p14:tracePt t="8385" x="1936750" y="4346575"/>
          <p14:tracePt t="8391" x="1928813" y="4346575"/>
          <p14:tracePt t="8406" x="1920875" y="4346575"/>
          <p14:tracePt t="8415" x="1920875" y="4338638"/>
          <p14:tracePt t="8430" x="1920875" y="4330700"/>
          <p14:tracePt t="8444" x="1920875" y="4322763"/>
          <p14:tracePt t="8452" x="1912938" y="4314825"/>
          <p14:tracePt t="8459" x="1912938" y="4306888"/>
          <p14:tracePt t="8467" x="1912938" y="4291013"/>
          <p14:tracePt t="8474" x="1912938" y="4281488"/>
          <p14:tracePt t="8484" x="1912938" y="4273550"/>
          <p14:tracePt t="8489" x="1905000" y="4249738"/>
          <p14:tracePt t="8498" x="1905000" y="4233863"/>
          <p14:tracePt t="8504" x="1905000" y="4225925"/>
          <p14:tracePt t="8511" x="1905000" y="4217988"/>
          <p14:tracePt t="8520" x="1897063" y="4210050"/>
          <p14:tracePt t="8534" x="1897063" y="4202113"/>
          <p14:tracePt t="8542" x="1897063" y="4194175"/>
          <p14:tracePt t="8557" x="1897063" y="4186238"/>
          <p14:tracePt t="8572" x="1889125" y="4178300"/>
          <p14:tracePt t="8594" x="1889125" y="4170363"/>
          <p14:tracePt t="8609" x="1881188" y="4170363"/>
          <p14:tracePt t="8621" x="1881188" y="4162425"/>
          <p14:tracePt t="8624" x="1881188" y="4154488"/>
          <p14:tracePt t="8640" x="1873250" y="4138613"/>
          <p14:tracePt t="8647" x="1865313" y="4122738"/>
          <p14:tracePt t="8655" x="1865313" y="4106863"/>
          <p14:tracePt t="8662" x="1857375" y="4083050"/>
          <p14:tracePt t="8670" x="1849438" y="4067175"/>
          <p14:tracePt t="8677" x="1849438" y="4043363"/>
          <p14:tracePt t="8685" x="1833563" y="4019550"/>
          <p14:tracePt t="8693" x="1817688" y="3987800"/>
          <p14:tracePt t="8700" x="1809750" y="3971925"/>
          <p14:tracePt t="8707" x="1793875" y="3956050"/>
          <p14:tracePt t="8718" x="1785938" y="3938588"/>
          <p14:tracePt t="8722" x="1778000" y="3930650"/>
          <p14:tracePt t="8729" x="1770063" y="3922713"/>
          <p14:tracePt t="8738" x="1762125" y="3906838"/>
          <p14:tracePt t="8757" x="1762125" y="3898900"/>
          <p14:tracePt t="8759" x="1754188" y="3898900"/>
          <p14:tracePt t="8768" x="1754188" y="3890963"/>
          <p14:tracePt t="8774" x="1746250" y="3890963"/>
          <p14:tracePt t="8821" x="1738313" y="3890963"/>
          <p14:tracePt t="8836" x="1730375" y="3890963"/>
          <p14:tracePt t="8841" x="1722438" y="3890963"/>
          <p14:tracePt t="8850" x="1706563" y="3890963"/>
          <p14:tracePt t="8856" x="1698625" y="3890963"/>
          <p14:tracePt t="8871" x="1674813" y="3890963"/>
          <p14:tracePt t="8872" x="1651000" y="3890963"/>
          <p14:tracePt t="8880" x="1625600" y="3890963"/>
          <p14:tracePt t="8887" x="1601788" y="3890963"/>
          <p14:tracePt t="8894" x="1570038" y="3890963"/>
          <p14:tracePt t="8903" x="1546225" y="3906838"/>
          <p14:tracePt t="8908" x="1514475" y="3906838"/>
          <p14:tracePt t="8916" x="1490663" y="3914775"/>
          <p14:tracePt t="8924" x="1458913" y="3930650"/>
          <p14:tracePt t="8933" x="1443038" y="3938588"/>
          <p14:tracePt t="8939" x="1411288" y="3956050"/>
          <p14:tracePt t="8946" x="1379538" y="3971925"/>
          <p14:tracePt t="8953" x="1363663" y="3987800"/>
          <p14:tracePt t="8961" x="1347788" y="4003675"/>
          <p14:tracePt t="8968" x="1323975" y="4027488"/>
          <p14:tracePt t="8978" x="1316038" y="4035425"/>
          <p14:tracePt t="8984" x="1308100" y="4059238"/>
          <p14:tracePt t="8991" x="1300163" y="4075113"/>
          <p14:tracePt t="8999" x="1300163" y="4083050"/>
          <p14:tracePt t="9006" x="1292225" y="4098925"/>
          <p14:tracePt t="9017" x="1284288" y="4106863"/>
          <p14:tracePt t="9021" x="1284288" y="4114800"/>
          <p14:tracePt t="9029" x="1284288" y="4122738"/>
          <p14:tracePt t="9035" x="1284288" y="4130675"/>
          <p14:tracePt t="9044" x="1284288" y="4146550"/>
          <p14:tracePt t="9054" x="1292225" y="4146550"/>
          <p14:tracePt t="9058" x="1292225" y="4154488"/>
          <p14:tracePt t="9066" x="1308100" y="4170363"/>
          <p14:tracePt t="9074" x="1323975" y="4170363"/>
          <p14:tracePt t="9081" x="1339850" y="4170363"/>
          <p14:tracePt t="9089" x="1363663" y="4170363"/>
          <p14:tracePt t="9096" x="1379538" y="4178300"/>
          <p14:tracePt t="9103" x="1403350" y="4178300"/>
          <p14:tracePt t="9111" x="1419225" y="4178300"/>
          <p14:tracePt t="9118" x="1435100" y="4178300"/>
          <p14:tracePt t="9126" x="1443038" y="4178300"/>
          <p14:tracePt t="9134" x="1458913" y="4178300"/>
          <p14:tracePt t="9141" x="1466850" y="4178300"/>
          <p14:tracePt t="9149" x="1482725" y="4178300"/>
          <p14:tracePt t="9156" x="1490663" y="4178300"/>
          <p14:tracePt t="9164" x="1498600" y="4170363"/>
          <p14:tracePt t="9171" x="1506538" y="4162425"/>
          <p14:tracePt t="9179" x="1522413" y="4154488"/>
          <p14:tracePt t="9185" x="1530350" y="4146550"/>
          <p14:tracePt t="9203" x="1562100" y="4130675"/>
          <p14:tracePt t="9216" x="1585913" y="4106863"/>
          <p14:tracePt t="9224" x="1601788" y="4098925"/>
          <p14:tracePt t="9232" x="1609725" y="4098925"/>
          <p14:tracePt t="9243" x="1617663" y="4090988"/>
          <p14:tracePt t="9246" x="1633538" y="4083050"/>
          <p14:tracePt t="9345" x="1633538" y="4075113"/>
          <p14:tracePt t="9370" x="1633538" y="4067175"/>
          <p14:tracePt t="9375" x="1633538" y="4059238"/>
          <p14:tracePt t="9382" x="1633538" y="4051300"/>
          <p14:tracePt t="9388" x="1625600" y="4051300"/>
          <p14:tracePt t="9404" x="1609725" y="4043363"/>
          <p14:tracePt t="9412" x="1609725" y="4035425"/>
          <p14:tracePt t="9419" x="1593850" y="4035425"/>
          <p14:tracePt t="9426" x="1585913" y="4035425"/>
          <p14:tracePt t="9435" x="1570038" y="4035425"/>
          <p14:tracePt t="9441" x="1562100" y="4035425"/>
          <p14:tracePt t="9449" x="1554163" y="4035425"/>
          <p14:tracePt t="9456" x="1538288" y="4035425"/>
          <p14:tracePt t="9465" x="1530350" y="4043363"/>
          <p14:tracePt t="9471" x="1522413" y="4043363"/>
          <p14:tracePt t="9479" x="1506538" y="4051300"/>
          <p14:tracePt t="9486" x="1498600" y="4059238"/>
          <p14:tracePt t="9494" x="1490663" y="4067175"/>
          <p14:tracePt t="9503" x="1482725" y="4083050"/>
          <p14:tracePt t="9509" x="1474788" y="4090988"/>
          <p14:tracePt t="9518" x="1466850" y="4106863"/>
          <p14:tracePt t="9524" x="1466850" y="4114800"/>
          <p14:tracePt t="9532" x="1466850" y="4130675"/>
          <p14:tracePt t="9539" x="1466850" y="4138613"/>
          <p14:tracePt t="9549" x="1466850" y="4154488"/>
          <p14:tracePt t="9555" x="1466850" y="4170363"/>
          <p14:tracePt t="9562" x="1474788" y="4186238"/>
          <p14:tracePt t="9569" x="1482725" y="4186238"/>
          <p14:tracePt t="9576" x="1498600" y="4202113"/>
          <p14:tracePt t="9586" x="1522413" y="4202113"/>
          <p14:tracePt t="9592" x="1538288" y="4210050"/>
          <p14:tracePt t="9599" x="1554163" y="4210050"/>
          <p14:tracePt t="9606" x="1570038" y="4210050"/>
          <p14:tracePt t="9615" x="1585913" y="4210050"/>
          <p14:tracePt t="9621" x="1601788" y="4210050"/>
          <p14:tracePt t="9629" x="1617663" y="4210050"/>
          <p14:tracePt t="9636" x="1625600" y="4210050"/>
          <p14:tracePt t="9644" x="1633538" y="4210050"/>
          <p14:tracePt t="9653" x="1651000" y="4210050"/>
          <p14:tracePt t="9659" x="1651000" y="4202113"/>
          <p14:tracePt t="9667" x="1658938" y="4202113"/>
          <p14:tracePt t="9674" x="1658938" y="4194175"/>
          <p14:tracePt t="9840" x="1658938" y="4210050"/>
          <p14:tracePt t="9847" x="1658938" y="4225925"/>
          <p14:tracePt t="9854" x="1658938" y="4249738"/>
          <p14:tracePt t="9861" x="1658938" y="4281488"/>
          <p14:tracePt t="9869" x="1666875" y="4306888"/>
          <p14:tracePt t="9876" x="1682750" y="4346575"/>
          <p14:tracePt t="9884" x="1682750" y="4394200"/>
          <p14:tracePt t="9903" x="1738313" y="4529138"/>
          <p14:tracePt t="9906" x="1754188" y="4592638"/>
          <p14:tracePt t="9915" x="1785938" y="4673600"/>
          <p14:tracePt t="9922" x="1809750" y="4713288"/>
          <p14:tracePt t="9930" x="1825625" y="4721225"/>
          <p14:tracePt t="9936" x="1849438" y="4737100"/>
          <p14:tracePt t="9944" x="1857375" y="4745038"/>
          <p14:tracePt t="9952" x="1865313" y="4745038"/>
          <p14:tracePt t="9959" x="1873250" y="4752975"/>
          <p14:tracePt t="9974" x="1881188" y="4752975"/>
          <p14:tracePt t="9982" x="1881188" y="4760913"/>
          <p14:tracePt t="9989" x="1889125" y="4760913"/>
          <p14:tracePt t="9997" x="1897063" y="4776788"/>
          <p14:tracePt t="10004" x="1912938" y="4784725"/>
          <p14:tracePt t="10012" x="1928813" y="4800600"/>
          <p14:tracePt t="10019" x="1952625" y="4832350"/>
          <p14:tracePt t="10027" x="1968500" y="4848225"/>
          <p14:tracePt t="10035" x="1984375" y="4864100"/>
          <p14:tracePt t="10042" x="2017713" y="4887913"/>
          <p14:tracePt t="10050" x="2033588" y="4903788"/>
          <p14:tracePt t="10056" x="2065338" y="4927600"/>
          <p14:tracePt t="10065" x="2089150" y="4943475"/>
          <p14:tracePt t="10071" x="2112963" y="4951413"/>
          <p14:tracePt t="10079" x="2136775" y="4967288"/>
          <p14:tracePt t="10086" x="2168525" y="4976813"/>
          <p14:tracePt t="10094" x="2200275" y="4984750"/>
          <p14:tracePt t="10102" x="2239963" y="5000625"/>
          <p14:tracePt t="10109" x="2271713" y="5016500"/>
          <p14:tracePt t="10120" x="2303463" y="5024438"/>
          <p14:tracePt t="10124" x="2335213" y="5032375"/>
          <p14:tracePt t="10131" x="2366963" y="5032375"/>
          <p14:tracePt t="10139" x="2384425" y="5032375"/>
          <p14:tracePt t="10148" x="2400300" y="5032375"/>
          <p14:tracePt t="10154" x="2408238" y="5032375"/>
          <p14:tracePt t="10162" x="2416175" y="5032375"/>
          <p14:tracePt t="10169" x="2424113" y="5032375"/>
          <p14:tracePt t="10275" x="2416175" y="5032375"/>
          <p14:tracePt t="10289" x="2408238" y="5032375"/>
          <p14:tracePt t="10298" x="2400300" y="5032375"/>
          <p14:tracePt t="10304" x="2374900" y="5032375"/>
          <p14:tracePt t="10311" x="2359025" y="5032375"/>
          <p14:tracePt t="10319" x="2327275" y="5032375"/>
          <p14:tracePt t="10326" x="2303463" y="5032375"/>
          <p14:tracePt t="10334" x="2279650" y="5032375"/>
          <p14:tracePt t="10341" x="2255838" y="5032375"/>
          <p14:tracePt t="10350" x="2224088" y="5032375"/>
          <p14:tracePt t="10356" x="2192338" y="5032375"/>
          <p14:tracePt t="10365" x="2160588" y="5032375"/>
          <p14:tracePt t="10371" x="2136775" y="5032375"/>
          <p14:tracePt t="10380" x="2128838" y="5032375"/>
          <p14:tracePt t="10386" x="2112963" y="5032375"/>
          <p14:tracePt t="10402" x="2105025" y="5032375"/>
          <p14:tracePt t="10514" x="2112963" y="5032375"/>
          <p14:tracePt t="10521" x="2120900" y="5032375"/>
          <p14:tracePt t="10531" x="2136775" y="5024438"/>
          <p14:tracePt t="10536" x="2152650" y="5016500"/>
          <p14:tracePt t="10545" x="2160588" y="5016500"/>
          <p14:tracePt t="10551" x="2176463" y="5016500"/>
          <p14:tracePt t="10559" x="2192338" y="5016500"/>
          <p14:tracePt t="10568" x="2216150" y="5016500"/>
          <p14:tracePt t="10574" x="2239963" y="5008563"/>
          <p14:tracePt t="10582" x="2255838" y="5008563"/>
          <p14:tracePt t="10589" x="2263775" y="5008563"/>
          <p14:tracePt t="10598" x="2271713" y="5008563"/>
          <p14:tracePt t="10604" x="2287588" y="5008563"/>
          <p14:tracePt t="10611" x="2303463" y="5008563"/>
          <p14:tracePt t="10626" x="2319338" y="5000625"/>
          <p14:tracePt t="10642" x="2327275" y="5000625"/>
          <p14:tracePt t="10657" x="2335213" y="5000625"/>
          <p14:tracePt t="10874" x="2335213" y="4992688"/>
          <p14:tracePt t="10912" x="2335213" y="4984750"/>
          <p14:tracePt t="10919" x="2327275" y="4984750"/>
          <p14:tracePt t="10925" x="2319338" y="4984750"/>
          <p14:tracePt t="10941" x="2311400" y="4984750"/>
          <p14:tracePt t="10956" x="2303463" y="4984750"/>
          <p14:tracePt t="10978" x="2295525" y="4984750"/>
          <p14:tracePt t="14109" x="2319338" y="4984750"/>
          <p14:tracePt t="14110" x="2343150" y="4984750"/>
          <p14:tracePt t="14112" x="2366963" y="4984750"/>
          <p14:tracePt t="14114" x="2416175" y="4984750"/>
          <p14:tracePt t="14115" x="2439988" y="4976813"/>
          <p14:tracePt t="14128" x="2782888" y="4927600"/>
          <p14:tracePt t="14136" x="2798763" y="4919663"/>
          <p14:tracePt t="14144" x="2830513" y="4911725"/>
          <p14:tracePt t="14151" x="2838450" y="4903788"/>
          <p14:tracePt t="14159" x="2862263" y="4903788"/>
          <p14:tracePt t="14166" x="2878138" y="4903788"/>
          <p14:tracePt t="14173" x="2886075" y="4903788"/>
          <p14:tracePt t="14182" x="2901950" y="4903788"/>
          <p14:tracePt t="14188" x="2909888" y="4903788"/>
          <p14:tracePt t="14203" x="2917825" y="4895850"/>
          <p14:tracePt t="14218" x="2925763" y="4895850"/>
          <p14:tracePt t="14287" x="2933700" y="4895850"/>
          <p14:tracePt t="14304" x="2941638" y="4895850"/>
          <p14:tracePt t="15117" x="2949575" y="4895850"/>
          <p14:tracePt t="15140" x="2957513" y="4903788"/>
          <p14:tracePt t="15148" x="2965450" y="4911725"/>
          <p14:tracePt t="15155" x="2981325" y="4911725"/>
          <p14:tracePt t="15163" x="3013075" y="4927600"/>
          <p14:tracePt t="15171" x="3036888" y="4935538"/>
          <p14:tracePt t="15180" x="3084513" y="4959350"/>
          <p14:tracePt t="15185" x="3125788" y="4967288"/>
          <p14:tracePt t="15193" x="3189288" y="4992688"/>
          <p14:tracePt t="15201" x="3244850" y="5008563"/>
          <p14:tracePt t="15211" x="3308350" y="5032375"/>
          <p14:tracePt t="15215" x="3387725" y="5056188"/>
          <p14:tracePt t="15224" x="3484563" y="5080000"/>
          <p14:tracePt t="15231" x="3563938" y="5087938"/>
          <p14:tracePt t="15238" x="3667125" y="5103813"/>
          <p14:tracePt t="15246" x="3762375" y="5111750"/>
          <p14:tracePt t="15254" x="3867150" y="5127625"/>
          <p14:tracePt t="15261" x="3954463" y="5135563"/>
          <p14:tracePt t="15269" x="4049713" y="5135563"/>
          <p14:tracePt t="15276" x="4129088" y="5135563"/>
          <p14:tracePt t="15284" x="4217988" y="5135563"/>
          <p14:tracePt t="15292" x="4273550" y="5135563"/>
          <p14:tracePt t="15298" x="4313238" y="5135563"/>
          <p14:tracePt t="15306" x="4329113" y="5135563"/>
          <p14:tracePt t="15313" x="4344988" y="5135563"/>
          <p14:tracePt t="15323" x="4360863" y="5135563"/>
          <p14:tracePt t="15328" x="4368800" y="5127625"/>
          <p14:tracePt t="15388" x="4368800" y="5119688"/>
          <p14:tracePt t="15397" x="4376738" y="5119688"/>
          <p14:tracePt t="15404" x="4376738" y="5111750"/>
          <p14:tracePt t="15411" x="4376738" y="5103813"/>
          <p14:tracePt t="15419" x="4384675" y="5103813"/>
          <p14:tracePt t="15433" x="4384675" y="5095875"/>
          <p14:tracePt t="15448" x="4384675" y="5087938"/>
          <p14:tracePt t="15455" x="4392613" y="5087938"/>
          <p14:tracePt t="15470" x="4392613" y="5080000"/>
          <p14:tracePt t="15478" x="4392613" y="5072063"/>
          <p14:tracePt t="15486" x="4400550" y="5072063"/>
          <p14:tracePt t="15495" x="4400550" y="5064125"/>
          <p14:tracePt t="15509" x="4408488" y="5064125"/>
          <p14:tracePt t="15517" x="4408488" y="5056188"/>
          <p14:tracePt t="15539" x="4408488" y="5048250"/>
          <p14:tracePt t="15545" x="4416425" y="5048250"/>
          <p14:tracePt t="15569" x="4416425" y="5040313"/>
          <p14:tracePt t="15592" x="4416425" y="5032375"/>
          <p14:tracePt t="15630" x="4416425" y="5024438"/>
          <p14:tracePt t="15705" x="4408488" y="5024438"/>
          <p14:tracePt t="15712" x="4400550" y="5024438"/>
          <p14:tracePt t="15795" x="4408488" y="5024438"/>
          <p14:tracePt t="15802" x="4416425" y="5024438"/>
          <p14:tracePt t="15816" x="4424363" y="5024438"/>
          <p14:tracePt t="15825" x="4432300" y="5024438"/>
          <p14:tracePt t="15831" x="4448175" y="5024438"/>
          <p14:tracePt t="15840" x="4471988" y="5024438"/>
          <p14:tracePt t="15848" x="4503738" y="5024438"/>
          <p14:tracePt t="15854" x="4543425" y="5024438"/>
          <p14:tracePt t="15863" x="4584700" y="5024438"/>
          <p14:tracePt t="15869" x="4648200" y="5032375"/>
          <p14:tracePt t="15878" x="4711700" y="5032375"/>
          <p14:tracePt t="15884" x="4759325" y="5032375"/>
          <p14:tracePt t="15899" x="4870450" y="5032375"/>
          <p14:tracePt t="15907" x="4926013" y="5040313"/>
          <p14:tracePt t="15915" x="4975225" y="5040313"/>
          <p14:tracePt t="15922" x="5006975" y="5040313"/>
          <p14:tracePt t="15931" x="5030788" y="5040313"/>
          <p14:tracePt t="15945" x="5038725" y="5040313"/>
          <p14:tracePt t="16019" x="5038725" y="5032375"/>
          <p14:tracePt t="16026" x="5038725" y="5024438"/>
          <p14:tracePt t="16034" x="5022850" y="5016500"/>
          <p14:tracePt t="16043" x="5006975" y="5008563"/>
          <p14:tracePt t="16049" x="4983163" y="5000625"/>
          <p14:tracePt t="16057" x="4951413" y="4992688"/>
          <p14:tracePt t="16066" x="4910138" y="4984750"/>
          <p14:tracePt t="16072" x="4846638" y="4984750"/>
          <p14:tracePt t="16080" x="4791075" y="4976813"/>
          <p14:tracePt t="16087" x="4759325" y="4976813"/>
          <p14:tracePt t="16094" x="4695825" y="4976813"/>
          <p14:tracePt t="16102" x="4656138" y="4976813"/>
          <p14:tracePt t="16110" x="4608513" y="4976813"/>
          <p14:tracePt t="16116" x="4576763" y="4976813"/>
          <p14:tracePt t="16125" x="4543425" y="4984750"/>
          <p14:tracePt t="16132" x="4527550" y="4992688"/>
          <p14:tracePt t="16150" x="4519613" y="4992688"/>
          <p14:tracePt t="16230" x="4519613" y="5000625"/>
          <p14:tracePt t="16251" x="4535488" y="5000625"/>
          <p14:tracePt t="16260" x="4551363" y="5008563"/>
          <p14:tracePt t="16266" x="4576763" y="5008563"/>
          <p14:tracePt t="16276" x="4600575" y="5016500"/>
          <p14:tracePt t="16282" x="4616450" y="5016500"/>
          <p14:tracePt t="16291" x="4640263" y="5016500"/>
          <p14:tracePt t="16296" x="4664075" y="5016500"/>
          <p14:tracePt t="16305" x="4679950" y="5016500"/>
          <p14:tracePt t="16313" x="4695825" y="5016500"/>
          <p14:tracePt t="16319" x="4703763" y="5016500"/>
          <p14:tracePt t="16328" x="4711700" y="5016500"/>
          <p14:tracePt t="16396" x="4703763" y="5016500"/>
          <p14:tracePt t="16403" x="4695825" y="5008563"/>
          <p14:tracePt t="16411" x="4679950" y="5000625"/>
          <p14:tracePt t="16417" x="4656138" y="5000625"/>
          <p14:tracePt t="16427" x="4632325" y="4992688"/>
          <p14:tracePt t="16433" x="4600575" y="4992688"/>
          <p14:tracePt t="16440" x="4576763" y="4992688"/>
          <p14:tracePt t="16447" x="4543425" y="4992688"/>
          <p14:tracePt t="16455" x="4511675" y="4992688"/>
          <p14:tracePt t="16463" x="4487863" y="4992688"/>
          <p14:tracePt t="16469" x="4464050" y="4992688"/>
          <p14:tracePt t="16479" x="4456113" y="4992688"/>
          <p14:tracePt t="16484" x="4440238" y="4992688"/>
          <p14:tracePt t="17982" x="4416425" y="5000625"/>
          <p14:tracePt t="17991" x="4384675" y="5008563"/>
          <p14:tracePt t="17998" x="4352925" y="5008563"/>
          <p14:tracePt t="18006" x="4321175" y="5016500"/>
          <p14:tracePt t="18013" x="4273550" y="5032375"/>
          <p14:tracePt t="18023" x="4233863" y="5040313"/>
          <p14:tracePt t="18028" x="4192588" y="5056188"/>
          <p14:tracePt t="18036" x="4160838" y="5056188"/>
          <p14:tracePt t="18045" x="4129088" y="5064125"/>
          <p14:tracePt t="18054" x="4097338" y="5064125"/>
          <p14:tracePt t="18058" x="4049713" y="5072063"/>
          <p14:tracePt t="18066" x="4017963" y="5072063"/>
          <p14:tracePt t="18074" x="3986213" y="5080000"/>
          <p14:tracePt t="18082" x="3938588" y="5080000"/>
          <p14:tracePt t="18088" x="3883025" y="5080000"/>
          <p14:tracePt t="18096" x="3851275" y="5080000"/>
          <p14:tracePt t="18103" x="3810000" y="5080000"/>
          <p14:tracePt t="18111" x="3754438" y="5080000"/>
          <p14:tracePt t="18119" x="3722688" y="5080000"/>
          <p14:tracePt t="18127" x="3675063" y="5080000"/>
          <p14:tracePt t="18133" x="3627438" y="5072063"/>
          <p14:tracePt t="18142" x="3579813" y="5064125"/>
          <p14:tracePt t="18148" x="3548063" y="5056188"/>
          <p14:tracePt t="18157" x="3516313" y="5048250"/>
          <p14:tracePt t="18163" x="3500438" y="5048250"/>
          <p14:tracePt t="18171" x="3476625" y="5040313"/>
          <p14:tracePt t="18179" x="3467100" y="5040313"/>
          <p14:tracePt t="18186" x="3459163" y="5040313"/>
          <p14:tracePt t="18515" x="3459163" y="5032375"/>
          <p14:tracePt t="18972" x="3467100" y="5032375"/>
          <p14:tracePt t="18980" x="3484563" y="5032375"/>
          <p14:tracePt t="18989" x="3508375" y="5032375"/>
          <p14:tracePt t="18995" x="3532188" y="5032375"/>
          <p14:tracePt t="19004" x="3556000" y="5032375"/>
          <p14:tracePt t="19011" x="3587750" y="5024438"/>
          <p14:tracePt t="19018" x="3619500" y="5016500"/>
          <p14:tracePt t="19026" x="3667125" y="5008563"/>
          <p14:tracePt t="19033" x="3698875" y="5008563"/>
          <p14:tracePt t="19041" x="3738563" y="5008563"/>
          <p14:tracePt t="19048" x="3786188" y="5008563"/>
          <p14:tracePt t="19057" x="3843338" y="5008563"/>
          <p14:tracePt t="19063" x="3890963" y="5008563"/>
          <p14:tracePt t="19071" x="3922713" y="5008563"/>
          <p14:tracePt t="19078" x="3978275" y="5008563"/>
          <p14:tracePt t="19086" x="4033838" y="5008563"/>
          <p14:tracePt t="19093" x="4073525" y="5008563"/>
          <p14:tracePt t="19101" x="4113213" y="5016500"/>
          <p14:tracePt t="19109" x="4144963" y="5016500"/>
          <p14:tracePt t="19115" x="4176713" y="5024438"/>
          <p14:tracePt t="19123" x="4192588" y="5024438"/>
          <p14:tracePt t="19131" x="4217988" y="5024438"/>
          <p14:tracePt t="19139" x="4225925" y="5024438"/>
          <p14:tracePt t="19154" x="4233863" y="5024438"/>
          <p14:tracePt t="19161" x="4241800" y="5024438"/>
          <p14:tracePt t="19175" x="4249738" y="5024438"/>
          <p14:tracePt t="19191" x="4257675" y="5024438"/>
          <p14:tracePt t="19206" x="4273550" y="5024438"/>
          <p14:tracePt t="19222" x="4289425" y="5024438"/>
          <p14:tracePt t="19229" x="4305300" y="5024438"/>
          <p14:tracePt t="19236" x="4321175" y="5024438"/>
          <p14:tracePt t="19243" x="4337050" y="5024438"/>
          <p14:tracePt t="19251" x="4352925" y="5024438"/>
          <p14:tracePt t="19258" x="4368800" y="5024438"/>
          <p14:tracePt t="19266" x="4376738" y="5024438"/>
          <p14:tracePt t="19273" x="4384675" y="5024438"/>
          <p14:tracePt t="19281" x="4400550" y="5024438"/>
          <p14:tracePt t="19296" x="4416425" y="5024438"/>
          <p14:tracePt t="19313" x="4424363" y="5024438"/>
          <p14:tracePt t="19326" x="4432300" y="5024438"/>
          <p14:tracePt t="19348" x="4440238" y="5024438"/>
          <p14:tracePt t="19364" x="4448175" y="5024438"/>
          <p14:tracePt t="19371" x="4456113" y="5024438"/>
          <p14:tracePt t="19379" x="4464050" y="5024438"/>
          <p14:tracePt t="19386" x="4471988" y="5024438"/>
          <p14:tracePt t="19393" x="4479925" y="5024438"/>
          <p14:tracePt t="19401" x="4487863" y="5024438"/>
          <p14:tracePt t="19416" x="4495800" y="5024438"/>
          <p14:tracePt t="19423" x="4503738" y="5024438"/>
          <p14:tracePt t="19431" x="4511675" y="5024438"/>
          <p14:tracePt t="19445" x="4519613" y="5024438"/>
          <p14:tracePt t="19462" x="4527550" y="5024438"/>
          <p14:tracePt t="19475" x="4535488" y="5024438"/>
          <p14:tracePt t="19577" x="4543425" y="5024438"/>
          <p14:tracePt t="19582" x="4551363" y="5024438"/>
          <p14:tracePt t="19590" x="4567238" y="5024438"/>
          <p14:tracePt t="19597" x="4576763" y="5024438"/>
          <p14:tracePt t="19606" x="4608513" y="5032375"/>
          <p14:tracePt t="19613" x="4624388" y="5032375"/>
          <p14:tracePt t="19620" x="4656138" y="5040313"/>
          <p14:tracePt t="19627" x="4679950" y="5048250"/>
          <p14:tracePt t="19635" x="4703763" y="5048250"/>
          <p14:tracePt t="19642" x="4727575" y="5056188"/>
          <p14:tracePt t="19654" x="4751388" y="5056188"/>
          <p14:tracePt t="19658" x="4775200" y="5056188"/>
          <p14:tracePt t="19666" x="4783138" y="5064125"/>
          <p14:tracePt t="19674" x="4791075" y="5064125"/>
          <p14:tracePt t="19679" x="4806950" y="5064125"/>
          <p14:tracePt t="20623" x="4799013" y="5064125"/>
          <p14:tracePt t="20638" x="4791075" y="5064125"/>
          <p14:tracePt t="20647" x="4783138" y="5064125"/>
          <p14:tracePt t="20653" x="4775200" y="5064125"/>
          <p14:tracePt t="20661" x="4767263" y="5056188"/>
          <p14:tracePt t="20668" x="4759325" y="5056188"/>
          <p14:tracePt t="20675" x="4751388" y="5056188"/>
          <p14:tracePt t="20691" x="4743450" y="5048250"/>
          <p14:tracePt t="20699" x="4735513" y="5048250"/>
          <p14:tracePt t="20705" x="4727575" y="5048250"/>
          <p14:tracePt t="20721" x="4711700" y="5048250"/>
          <p14:tracePt t="20736" x="4703763" y="5048250"/>
          <p14:tracePt t="20751" x="4687888" y="5040313"/>
          <p14:tracePt t="20758" x="4679950" y="5040313"/>
          <p14:tracePt t="20767" x="4664075" y="5040313"/>
          <p14:tracePt t="20773" x="4656138" y="5040313"/>
          <p14:tracePt t="20781" x="4640263" y="5032375"/>
          <p14:tracePt t="20788" x="4632325" y="5032375"/>
          <p14:tracePt t="20796" x="4624388" y="5032375"/>
          <p14:tracePt t="20806" x="4616450" y="5032375"/>
          <p14:tracePt t="20821" x="4608513" y="5032375"/>
          <p14:tracePt t="20908" x="4600575" y="5032375"/>
          <p14:tracePt t="20923" x="4592638" y="5032375"/>
          <p14:tracePt t="20938" x="4584700" y="5032375"/>
          <p14:tracePt t="20946" x="4567238" y="5032375"/>
          <p14:tracePt t="20961" x="4559300" y="5032375"/>
          <p14:tracePt t="20968" x="4535488" y="5032375"/>
          <p14:tracePt t="20976" x="4527550" y="5024438"/>
          <p14:tracePt t="20984" x="4511675" y="5016500"/>
          <p14:tracePt t="20993" x="4495800" y="5016500"/>
          <p14:tracePt t="20999" x="4479925" y="5016500"/>
          <p14:tracePt t="21005" x="4456113" y="5016500"/>
          <p14:tracePt t="21014" x="4448175" y="5016500"/>
          <p14:tracePt t="21020" x="4432300" y="5016500"/>
          <p14:tracePt t="21029" x="4424363" y="5016500"/>
          <p14:tracePt t="21036" x="4400550" y="5008563"/>
          <p14:tracePt t="21050" x="4392613" y="5008563"/>
          <p14:tracePt t="23724" x="4400550" y="5024438"/>
          <p14:tracePt t="23725" x="4424363" y="5040313"/>
          <p14:tracePt t="23726" x="4456113" y="5064125"/>
          <p14:tracePt t="23727" x="4471988" y="5072063"/>
          <p14:tracePt t="23728" x="4519613" y="5095875"/>
          <p14:tracePt t="23728" x="4527550" y="5103813"/>
          <p14:tracePt t="23730" x="4551363" y="5111750"/>
          <p14:tracePt t="23743" x="4559300" y="5111750"/>
          <p14:tracePt t="23766" x="4567238" y="5111750"/>
          <p14:tracePt t="23782" x="4584700" y="5103813"/>
          <p14:tracePt t="23788" x="4592638" y="5103813"/>
          <p14:tracePt t="23796" x="4616450" y="5095875"/>
          <p14:tracePt t="23803" x="4632325" y="5080000"/>
          <p14:tracePt t="23811" x="4648200" y="5080000"/>
          <p14:tracePt t="23819" x="4664075" y="5072063"/>
          <p14:tracePt t="23825" x="4687888" y="5064125"/>
          <p14:tracePt t="23835" x="4695825" y="5056188"/>
          <p14:tracePt t="23841" x="4703763" y="5048250"/>
          <p14:tracePt t="23849" x="4719638" y="5040313"/>
          <p14:tracePt t="23865" x="4743450" y="5040313"/>
          <p14:tracePt t="23870" x="4751388" y="5032375"/>
          <p14:tracePt t="23885" x="4767263" y="5024438"/>
          <p14:tracePt t="23894" x="4775200" y="5016500"/>
          <p14:tracePt t="23901" x="4783138" y="5016500"/>
          <p14:tracePt t="23909" x="4791075" y="5008563"/>
          <p14:tracePt t="23916" x="4799013" y="5000625"/>
          <p14:tracePt t="23924" x="4806950" y="5000625"/>
          <p14:tracePt t="23933" x="4814888" y="4984750"/>
          <p14:tracePt t="23938" x="4814888" y="4976813"/>
          <p14:tracePt t="23946" x="4822825" y="4976813"/>
          <p14:tracePt t="23953" x="4822825" y="4959350"/>
          <p14:tracePt t="23961" x="4830763" y="4943475"/>
          <p14:tracePt t="23968" x="4830763" y="4935538"/>
          <p14:tracePt t="23976" x="4830763" y="4927600"/>
          <p14:tracePt t="23984" x="4830763" y="4911725"/>
          <p14:tracePt t="23991" x="4830763" y="4903788"/>
          <p14:tracePt t="23999" x="4830763" y="4895850"/>
          <p14:tracePt t="24005" x="4830763" y="4879975"/>
          <p14:tracePt t="24014" x="4830763" y="4872038"/>
          <p14:tracePt t="24021" x="4830763" y="4856163"/>
          <p14:tracePt t="24029" x="4830763" y="4848225"/>
          <p14:tracePt t="24036" x="4830763" y="4832350"/>
          <p14:tracePt t="24044" x="4830763" y="4816475"/>
          <p14:tracePt t="24053" x="4830763" y="4800600"/>
          <p14:tracePt t="24058" x="4822825" y="4792663"/>
          <p14:tracePt t="24066" x="4822825" y="4776788"/>
          <p14:tracePt t="24074" x="4822825" y="4760913"/>
          <p14:tracePt t="24082" x="4822825" y="4752975"/>
          <p14:tracePt t="24088" x="4814888" y="4729163"/>
          <p14:tracePt t="24095" x="4806950" y="4713288"/>
          <p14:tracePt t="24103" x="4806950" y="4697413"/>
          <p14:tracePt t="24111" x="4806950" y="4681538"/>
          <p14:tracePt t="24126" x="4806950" y="4665663"/>
          <p14:tracePt t="24134" x="4806950" y="4657725"/>
          <p14:tracePt t="24141" x="4806950" y="4649788"/>
          <p14:tracePt t="24149" x="4806950" y="4641850"/>
          <p14:tracePt t="24155" x="4806950" y="4633913"/>
          <p14:tracePt t="24164" x="4806950" y="4624388"/>
          <p14:tracePt t="24171" x="4799013" y="4624388"/>
          <p14:tracePt t="24178" x="4799013" y="4616450"/>
          <p14:tracePt t="24185" x="4799013" y="4608513"/>
          <p14:tracePt t="24202" x="4799013" y="4600575"/>
          <p14:tracePt t="24208" x="4791075" y="4592638"/>
          <p14:tracePt t="24223" x="4791075" y="4584700"/>
          <p14:tracePt t="24232" x="4783138" y="4584700"/>
          <p14:tracePt t="24246" x="4783138" y="4576763"/>
          <p14:tracePt t="24268" x="4775200" y="4576763"/>
          <p14:tracePt t="24292" x="4775200" y="4568825"/>
          <p14:tracePt t="24321" x="4767263" y="4568825"/>
          <p14:tracePt t="24354" x="4759325" y="4568825"/>
          <p14:tracePt t="24359" x="4751388" y="4568825"/>
          <p14:tracePt t="24374" x="4743450" y="4568825"/>
          <p14:tracePt t="24390" x="4735513" y="4568825"/>
          <p14:tracePt t="24404" x="4727575" y="4568825"/>
          <p14:tracePt t="24420" x="4719638" y="4568825"/>
          <p14:tracePt t="24435" x="4711700" y="4568825"/>
          <p14:tracePt t="24457" x="4711700" y="4576763"/>
          <p14:tracePt t="24700" x="4711700" y="4584700"/>
          <p14:tracePt t="24707" x="4703763" y="4584700"/>
          <p14:tracePt t="24722" x="4703763" y="4592638"/>
          <p14:tracePt t="24730" x="4695825" y="4600575"/>
          <p14:tracePt t="24734" x="4687888" y="4600575"/>
          <p14:tracePt t="24742" x="4687888" y="4608513"/>
          <p14:tracePt t="24748" x="4687888" y="4616450"/>
          <p14:tracePt t="24755" x="4679950" y="4624388"/>
          <p14:tracePt t="24763" x="4679950" y="4633913"/>
          <p14:tracePt t="24771" x="4679950" y="4641850"/>
          <p14:tracePt t="24778" x="4679950" y="4649788"/>
          <p14:tracePt t="24786" x="4672013" y="4649788"/>
          <p14:tracePt t="24795" x="4664075" y="4665663"/>
          <p14:tracePt t="24801" x="4664075" y="4673600"/>
          <p14:tracePt t="24809" x="4664075" y="4681538"/>
          <p14:tracePt t="24816" x="4664075" y="4689475"/>
          <p14:tracePt t="24824" x="4656138" y="4705350"/>
          <p14:tracePt t="24831" x="4656138" y="4713288"/>
          <p14:tracePt t="24838" x="4656138" y="4721225"/>
          <p14:tracePt t="24846" x="4656138" y="4745038"/>
          <p14:tracePt t="24854" x="4656138" y="4752975"/>
          <p14:tracePt t="24861" x="4656138" y="4760913"/>
          <p14:tracePt t="24868" x="4656138" y="4776788"/>
          <p14:tracePt t="24876" x="4656138" y="4792663"/>
          <p14:tracePt t="24891" x="4656138" y="4800600"/>
          <p14:tracePt t="24899" x="4656138" y="4816475"/>
          <p14:tracePt t="24913" x="4664075" y="4824413"/>
          <p14:tracePt t="24921" x="4664075" y="4832350"/>
          <p14:tracePt t="24929" x="4664075" y="4840288"/>
          <p14:tracePt t="24936" x="4672013" y="4840288"/>
          <p14:tracePt t="24945" x="4679950" y="4848225"/>
          <p14:tracePt t="24951" x="4679950" y="4856163"/>
          <p14:tracePt t="24960" x="4695825" y="4864100"/>
          <p14:tracePt t="24966" x="4711700" y="4872038"/>
          <p14:tracePt t="24976" x="4719638" y="4879975"/>
          <p14:tracePt t="24981" x="4735513" y="4887913"/>
          <p14:tracePt t="24989" x="4743450" y="4887913"/>
          <p14:tracePt t="24997" x="4751388" y="4895850"/>
          <p14:tracePt t="25004" x="4767263" y="4895850"/>
          <p14:tracePt t="25012" x="4775200" y="4903788"/>
          <p14:tracePt t="25019" x="4783138" y="4903788"/>
          <p14:tracePt t="25034" x="4791075" y="4903788"/>
          <p14:tracePt t="25043" x="4799013" y="4903788"/>
          <p14:tracePt t="25048" x="4806950" y="4903788"/>
          <p14:tracePt t="25056" x="4822825" y="4911725"/>
          <p14:tracePt t="25064" x="4830763" y="4911725"/>
          <p14:tracePt t="25079" x="4838700" y="4911725"/>
          <p14:tracePt t="25086" x="4846638" y="4911725"/>
          <p14:tracePt t="25094" x="4854575" y="4911725"/>
          <p14:tracePt t="25110" x="4862513" y="4911725"/>
          <p14:tracePt t="25124" x="4870450" y="4903788"/>
          <p14:tracePt t="25131" x="4878388" y="4903788"/>
          <p14:tracePt t="25138" x="4886325" y="4887913"/>
          <p14:tracePt t="25146" x="4894263" y="4879975"/>
          <p14:tracePt t="25154" x="4894263" y="4864100"/>
          <p14:tracePt t="25162" x="4910138" y="4856163"/>
          <p14:tracePt t="25180" x="4910138" y="4832350"/>
          <p14:tracePt t="25194" x="4918075" y="4808538"/>
          <p14:tracePt t="25198" x="4918075" y="4800600"/>
          <p14:tracePt t="25206" x="4918075" y="4776788"/>
          <p14:tracePt t="25214" x="4918075" y="4768850"/>
          <p14:tracePt t="25221" x="4918075" y="4760913"/>
          <p14:tracePt t="25229" x="4918075" y="4752975"/>
          <p14:tracePt t="25236" x="4918075" y="4737100"/>
          <p14:tracePt t="25244" x="4918075" y="4729163"/>
          <p14:tracePt t="25251" x="4910138" y="4713288"/>
          <p14:tracePt t="25259" x="4902200" y="4705350"/>
          <p14:tracePt t="25266" x="4894263" y="4697413"/>
          <p14:tracePt t="25277" x="4886325" y="4673600"/>
          <p14:tracePt t="25289" x="4870450" y="4665663"/>
          <p14:tracePt t="25296" x="4862513" y="4649788"/>
          <p14:tracePt t="25304" x="4854575" y="4649788"/>
          <p14:tracePt t="25313" x="4830763" y="4633913"/>
          <p14:tracePt t="25319" x="4822825" y="4624388"/>
          <p14:tracePt t="25326" x="4799013" y="4616450"/>
          <p14:tracePt t="25334" x="4783138" y="4608513"/>
          <p14:tracePt t="25342" x="4759325" y="4592638"/>
          <p14:tracePt t="25349" x="4727575" y="4584700"/>
          <p14:tracePt t="25356" x="4703763" y="4576763"/>
          <p14:tracePt t="25364" x="4695825" y="4568825"/>
          <p14:tracePt t="25371" x="4679950" y="4568825"/>
          <p14:tracePt t="25379" x="4672013" y="4568825"/>
          <p14:tracePt t="25395" x="4664075" y="4568825"/>
          <p14:tracePt t="25441" x="4656138" y="4568825"/>
          <p14:tracePt t="25456" x="4656138" y="4576763"/>
          <p14:tracePt t="25481" x="4648200" y="4584700"/>
          <p14:tracePt t="25496" x="4648200" y="4592638"/>
          <p14:tracePt t="25514" x="4648200" y="4600575"/>
          <p14:tracePt t="25525" x="4640263" y="4608513"/>
          <p14:tracePt t="25589" x="4640263" y="4616450"/>
          <p14:tracePt t="25662" x="4640263" y="4624388"/>
          <p14:tracePt t="25699" x="4640263" y="4633913"/>
          <p14:tracePt t="25733" x="4640263" y="4641850"/>
          <p14:tracePt t="25747" x="4640263" y="4649788"/>
          <p14:tracePt t="25762" x="4640263" y="4657725"/>
          <p14:tracePt t="25772" x="4648200" y="4657725"/>
          <p14:tracePt t="25777" x="4648200" y="4673600"/>
          <p14:tracePt t="25784" x="4648200" y="4689475"/>
          <p14:tracePt t="25799" x="4648200" y="4697413"/>
          <p14:tracePt t="25810" x="4648200" y="4705350"/>
          <p14:tracePt t="25814" x="4648200" y="4713288"/>
          <p14:tracePt t="25821" x="4656138" y="4721225"/>
          <p14:tracePt t="25829" x="4664075" y="4721225"/>
          <p14:tracePt t="26225" x="4664075" y="4729163"/>
          <p14:tracePt t="26241" x="4664075" y="4745038"/>
          <p14:tracePt t="26249" x="4664075" y="4760913"/>
          <p14:tracePt t="26255" x="4672013" y="4784725"/>
          <p14:tracePt t="26264" x="4672013" y="4800600"/>
          <p14:tracePt t="26271" x="4672013" y="4816475"/>
          <p14:tracePt t="26279" x="4679950" y="4832350"/>
          <p14:tracePt t="26286" x="4679950" y="4840288"/>
          <p14:tracePt t="26600" x="4687888" y="4840288"/>
          <p14:tracePt t="26630" x="4687888" y="4824413"/>
          <p14:tracePt t="26638" x="4687888" y="4800600"/>
          <p14:tracePt t="26646" x="4687888" y="4792663"/>
          <p14:tracePt t="26654" x="4687888" y="4784725"/>
          <p14:tracePt t="26692" x="4687888" y="4776788"/>
          <p14:tracePt t="26714" x="4679950" y="4768850"/>
          <p14:tracePt t="26721" x="4672013" y="4768850"/>
          <p14:tracePt t="26729" x="4664075" y="4760913"/>
          <p14:tracePt t="26736" x="4648200" y="4745038"/>
          <p14:tracePt t="26744" x="4608513" y="4721225"/>
          <p14:tracePt t="26751" x="4559300" y="4689475"/>
          <p14:tracePt t="26758" x="4511675" y="4673600"/>
          <p14:tracePt t="26765" x="4464050" y="4649788"/>
          <p14:tracePt t="26775" x="4416425" y="4624388"/>
          <p14:tracePt t="26780" x="4368800" y="4600575"/>
          <p14:tracePt t="26789" x="4297363" y="4560888"/>
          <p14:tracePt t="26796" x="4225925" y="4529138"/>
          <p14:tracePt t="26804" x="4152900" y="4497388"/>
          <p14:tracePt t="26811" x="4065588" y="4457700"/>
          <p14:tracePt t="26818" x="4010025" y="4433888"/>
          <p14:tracePt t="26826" x="3922713" y="4394200"/>
          <p14:tracePt t="26834" x="3825875" y="4362450"/>
          <p14:tracePt t="26842" x="3722688" y="4322763"/>
          <p14:tracePt t="26848" x="3603625" y="4298950"/>
          <p14:tracePt t="26856" x="3492500" y="4257675"/>
          <p14:tracePt t="26864" x="3371850" y="4249738"/>
          <p14:tracePt t="26871" x="3276600" y="4233863"/>
          <p14:tracePt t="26878" x="3173413" y="4210050"/>
          <p14:tracePt t="26894" x="2989263" y="4194175"/>
          <p14:tracePt t="26901" x="2917825" y="4186238"/>
          <p14:tracePt t="26909" x="2838450" y="4186238"/>
          <p14:tracePt t="26918" x="2798763" y="4186238"/>
          <p14:tracePt t="26924" x="2767013" y="4186238"/>
          <p14:tracePt t="26931" x="2733675" y="4186238"/>
          <p14:tracePt t="26939" x="2709863" y="4186238"/>
          <p14:tracePt t="26948" x="2686050" y="4186238"/>
          <p14:tracePt t="26954" x="2670175" y="4194175"/>
          <p14:tracePt t="26961" x="2654300" y="4202113"/>
          <p14:tracePt t="26969" x="2638425" y="4210050"/>
          <p14:tracePt t="26976" x="2614613" y="4217988"/>
          <p14:tracePt t="26984" x="2590800" y="4225925"/>
          <p14:tracePt t="26993" x="2574925" y="4233863"/>
          <p14:tracePt t="26998" x="2551113" y="4241800"/>
          <p14:tracePt t="27006" x="2519363" y="4249738"/>
          <p14:tracePt t="27013" x="2455863" y="4249738"/>
          <p14:tracePt t="27021" x="2408238" y="4249738"/>
          <p14:tracePt t="27028" x="2359025" y="4249738"/>
          <p14:tracePt t="27036" x="2295525" y="4249738"/>
          <p14:tracePt t="27044" x="2263775" y="4249738"/>
          <p14:tracePt t="27051" x="2216150" y="4249738"/>
          <p14:tracePt t="27058" x="2176463" y="4249738"/>
          <p14:tracePt t="27066" x="2144713" y="4249738"/>
          <p14:tracePt t="27074" x="2105025" y="4249738"/>
          <p14:tracePt t="27081" x="2081213" y="4249738"/>
          <p14:tracePt t="27089" x="2057400" y="4249738"/>
          <p14:tracePt t="27096" x="2049463" y="4249738"/>
          <p14:tracePt t="27104" x="2041525" y="4249738"/>
          <p14:tracePt t="27111" x="2025650" y="4249738"/>
          <p14:tracePt t="27151" x="2017713" y="4249738"/>
          <p14:tracePt t="27350" x="2017713" y="4241800"/>
          <p14:tracePt t="27365" x="2025650" y="4233863"/>
          <p14:tracePt t="27375" x="2033588" y="4217988"/>
          <p14:tracePt t="27382" x="2033588" y="4210050"/>
          <p14:tracePt t="27389" x="2033588" y="4194175"/>
          <p14:tracePt t="27398" x="2033588" y="4178300"/>
          <p14:tracePt t="27403" x="2041525" y="4170363"/>
          <p14:tracePt t="27413" x="2041525" y="4154488"/>
          <p14:tracePt t="27418" x="2041525" y="4138613"/>
          <p14:tracePt t="27426" x="2041525" y="4122738"/>
          <p14:tracePt t="27433" x="2041525" y="4114800"/>
          <p14:tracePt t="27441" x="2041525" y="4106863"/>
          <p14:tracePt t="27450" x="2041525" y="4098925"/>
          <p14:tracePt t="27456" x="2041525" y="4090988"/>
          <p14:tracePt t="27464" x="2041525" y="4083050"/>
          <p14:tracePt t="27471" x="2041525" y="4075113"/>
          <p14:tracePt t="27480" x="2041525" y="4067175"/>
          <p14:tracePt t="27487" x="2041525" y="4059238"/>
          <p14:tracePt t="27501" x="2041525" y="4051300"/>
          <p14:tracePt t="27516" x="2041525" y="4035425"/>
          <p14:tracePt t="27538" x="2041525" y="4027488"/>
          <p14:tracePt t="27603" x="2041525" y="4019550"/>
          <p14:tracePt t="27608" x="2033588" y="4019550"/>
          <p14:tracePt t="27622" x="2033588" y="4011613"/>
          <p14:tracePt t="27630" x="2025650" y="4011613"/>
          <p14:tracePt t="27637" x="2017713" y="4003675"/>
          <p14:tracePt t="27647" x="2008188" y="4003675"/>
          <p14:tracePt t="27651" x="1992313" y="4003675"/>
          <p14:tracePt t="27659" x="1976438" y="4003675"/>
          <p14:tracePt t="27668" x="1960563" y="3995738"/>
          <p14:tracePt t="27677" x="1936750" y="3995738"/>
          <p14:tracePt t="27683" x="1920875" y="3987800"/>
          <p14:tracePt t="27689" x="1905000" y="3987800"/>
          <p14:tracePt t="27699" x="1881188" y="3987800"/>
          <p14:tracePt t="27704" x="1873250" y="3987800"/>
          <p14:tracePt t="27715" x="1857375" y="3987800"/>
          <p14:tracePt t="27719" x="1849438" y="3987800"/>
          <p14:tracePt t="27727" x="1833563" y="3987800"/>
          <p14:tracePt t="27742" x="1817688" y="3987800"/>
          <p14:tracePt t="27751" x="1809750" y="3987800"/>
          <p14:tracePt t="27766" x="1801813" y="3987800"/>
          <p14:tracePt t="27783" x="1793875" y="3987800"/>
          <p14:tracePt t="27802" x="1785938" y="3987800"/>
          <p14:tracePt t="27809" x="1785938" y="3995738"/>
          <p14:tracePt t="27818" x="1778000" y="4003675"/>
          <p14:tracePt t="27824" x="1778000" y="4011613"/>
          <p14:tracePt t="27831" x="1778000" y="4027488"/>
          <p14:tracePt t="27839" x="1770063" y="4035425"/>
          <p14:tracePt t="27849" x="1770063" y="4059238"/>
          <p14:tracePt t="27854" x="1770063" y="4067175"/>
          <p14:tracePt t="27863" x="1770063" y="4083050"/>
          <p14:tracePt t="27871" x="1770063" y="4090988"/>
          <p14:tracePt t="27877" x="1770063" y="4106863"/>
          <p14:tracePt t="27903" x="1793875" y="4170363"/>
          <p14:tracePt t="27907" x="1809750" y="4194175"/>
          <p14:tracePt t="27917" x="1841500" y="4225925"/>
          <p14:tracePt t="27922" x="1857375" y="4241800"/>
          <p14:tracePt t="27934" x="1873250" y="4257675"/>
          <p14:tracePt t="27940" x="1897063" y="4273550"/>
          <p14:tracePt t="27945" x="1912938" y="4273550"/>
          <p14:tracePt t="27954" x="1920875" y="4281488"/>
          <p14:tracePt t="27959" x="1928813" y="4281488"/>
          <p14:tracePt t="27968" x="1936750" y="4281488"/>
          <p14:tracePt t="27983" x="1944688" y="4281488"/>
          <p14:tracePt t="27989" x="1952625" y="4281488"/>
          <p14:tracePt t="28012" x="1952625" y="4273550"/>
          <p14:tracePt t="28019" x="1952625" y="4265613"/>
          <p14:tracePt t="28026" x="1960563" y="4265613"/>
          <p14:tracePt t="28042" x="1960563" y="4257675"/>
          <p14:tracePt t="28290" x="1976438" y="4265613"/>
          <p14:tracePt t="28297" x="2000250" y="4265613"/>
          <p14:tracePt t="28310" x="2017713" y="4265613"/>
          <p14:tracePt t="28314" x="2049463" y="4281488"/>
          <p14:tracePt t="28320" x="2105025" y="4291013"/>
          <p14:tracePt t="28327" x="2160588" y="4306888"/>
          <p14:tracePt t="28334" x="2247900" y="4322763"/>
          <p14:tracePt t="28344" x="2343150" y="4338638"/>
          <p14:tracePt t="28349" x="2471738" y="4378325"/>
          <p14:tracePt t="28359" x="2614613" y="4410075"/>
          <p14:tracePt t="28364" x="2806700" y="4449763"/>
          <p14:tracePt t="28374" x="3005138" y="4457700"/>
          <p14:tracePt t="28379" x="3173413" y="4481513"/>
          <p14:tracePt t="28388" x="3332163" y="4505325"/>
          <p14:tracePt t="28395" x="3451225" y="4521200"/>
          <p14:tracePt t="28402" x="3532188" y="4521200"/>
          <p14:tracePt t="28410" x="3627438" y="4521200"/>
          <p14:tracePt t="28417" x="3698875" y="4521200"/>
          <p14:tracePt t="28425" x="3770313" y="4521200"/>
          <p14:tracePt t="28432" x="3843338" y="4513263"/>
          <p14:tracePt t="28440" x="3883025" y="4497388"/>
          <p14:tracePt t="28447" x="3906838" y="4489450"/>
          <p14:tracePt t="28457" x="3922713" y="4481513"/>
          <p14:tracePt t="28462" x="3930650" y="4481513"/>
          <p14:tracePt t="28469" x="3946525" y="4481513"/>
          <p14:tracePt t="28477" x="3954463" y="4473575"/>
          <p14:tracePt t="28485" x="3962400" y="4473575"/>
          <p14:tracePt t="28495" x="3970338" y="4465638"/>
          <p14:tracePt t="28499" x="3986213" y="4465638"/>
          <p14:tracePt t="28507" x="3994150" y="4457700"/>
          <p14:tracePt t="28515" x="4010025" y="4457700"/>
          <p14:tracePt t="28524" x="4025900" y="4457700"/>
          <p14:tracePt t="28530" x="4041775" y="4441825"/>
          <p14:tracePt t="28539" x="4049713" y="4441825"/>
          <p14:tracePt t="28546" x="4065588" y="4433888"/>
          <p14:tracePt t="28560" x="4081463" y="4433888"/>
          <p14:tracePt t="28563" x="4097338" y="4433888"/>
          <p14:tracePt t="28567" x="4113213" y="4433888"/>
          <p14:tracePt t="28578" x="4121150" y="4433888"/>
          <p14:tracePt t="28582" x="4137025" y="4433888"/>
          <p14:tracePt t="28593" x="4152900" y="4433888"/>
          <p14:tracePt t="28597" x="4160838" y="4433888"/>
          <p14:tracePt t="28603" x="4168775" y="4433888"/>
          <p14:tracePt t="28611" x="4176713" y="4433888"/>
          <p14:tracePt t="28618" x="4200525" y="4433888"/>
          <p14:tracePt t="28633" x="4210050" y="4433888"/>
          <p14:tracePt t="28641" x="4217988" y="4433888"/>
          <p14:tracePt t="28648" x="4225925" y="4433888"/>
          <p14:tracePt t="28657" x="4241800" y="4433888"/>
          <p14:tracePt t="28663" x="4281488" y="4433888"/>
          <p14:tracePt t="28672" x="4297363" y="4433888"/>
          <p14:tracePt t="28679" x="4321175" y="4433888"/>
          <p14:tracePt t="28687" x="4344988" y="4433888"/>
          <p14:tracePt t="28693" x="4368800" y="4433888"/>
          <p14:tracePt t="28702" x="4392613" y="4433888"/>
          <p14:tracePt t="28709" x="4408488" y="4433888"/>
          <p14:tracePt t="28716" x="4432300" y="4433888"/>
          <p14:tracePt t="28724" x="4440238" y="4441825"/>
          <p14:tracePt t="28732" x="4456113" y="4441825"/>
          <p14:tracePt t="28746" x="4471988" y="4449763"/>
          <p14:tracePt t="28755" x="4495800" y="4457700"/>
          <p14:tracePt t="28761" x="4511675" y="4465638"/>
          <p14:tracePt t="28768" x="4543425" y="4481513"/>
          <p14:tracePt t="28776" x="4567238" y="4497388"/>
          <p14:tracePt t="28784" x="4592638" y="4505325"/>
          <p14:tracePt t="28793" x="4616450" y="4521200"/>
          <p14:tracePt t="28798" x="4648200" y="4529138"/>
          <p14:tracePt t="28807" x="4672013" y="4529138"/>
          <p14:tracePt t="28814" x="4695825" y="4545013"/>
          <p14:tracePt t="28823" x="4711700" y="4552950"/>
          <p14:tracePt t="28829" x="4727575" y="4560888"/>
          <p14:tracePt t="28837" x="4751388" y="4568825"/>
          <p14:tracePt t="28844" x="4791075" y="4584700"/>
          <p14:tracePt t="28851" x="4814888" y="4592638"/>
          <p14:tracePt t="28859" x="4838700" y="4600575"/>
          <p14:tracePt t="28866" x="4870450" y="4616450"/>
          <p14:tracePt t="28874" x="4902200" y="4624388"/>
          <p14:tracePt t="28881" x="4933950" y="4641850"/>
          <p14:tracePt t="28889" x="4975225" y="4641850"/>
          <p14:tracePt t="28896" x="4999038" y="4649788"/>
          <p14:tracePt t="28907" x="5022850" y="4657725"/>
          <p14:tracePt t="28911" x="5030788" y="4657725"/>
          <p14:tracePt t="28919" x="5038725" y="4657725"/>
          <p14:tracePt t="28926" x="5046663" y="4657725"/>
          <p14:tracePt t="28935" x="5054600" y="4657725"/>
          <p14:tracePt t="29123" x="5062538" y="4657725"/>
          <p14:tracePt t="29152" x="5070475" y="4657725"/>
          <p14:tracePt t="29168" x="5078413" y="4657725"/>
          <p14:tracePt t="29181" x="5086350" y="4657725"/>
          <p14:tracePt t="29188" x="5094288" y="4657725"/>
          <p14:tracePt t="29204" x="5102225" y="4657725"/>
          <p14:tracePt t="29212" x="5110163" y="4657725"/>
          <p14:tracePt t="29233" x="5118100" y="4657725"/>
          <p14:tracePt t="29263" x="5126038" y="4657725"/>
          <p14:tracePt t="29286" x="5133975" y="4657725"/>
          <p14:tracePt t="29580" x="5133975" y="4649788"/>
          <p14:tracePt t="29587" x="5118100" y="4633913"/>
          <p14:tracePt t="29594" x="5102225" y="4624388"/>
          <p14:tracePt t="29602" x="5078413" y="4608513"/>
          <p14:tracePt t="29610" x="5062538" y="4592638"/>
          <p14:tracePt t="29618" x="5030788" y="4584700"/>
          <p14:tracePt t="29624" x="5014913" y="4568825"/>
          <p14:tracePt t="29632" x="5006975" y="4568825"/>
          <p14:tracePt t="29640" x="4983163" y="4545013"/>
          <p14:tracePt t="29646" x="4959350" y="4537075"/>
          <p14:tracePt t="29654" x="4943475" y="4529138"/>
          <p14:tracePt t="29661" x="4933950" y="4521200"/>
          <p14:tracePt t="29669" x="4926013" y="4521200"/>
          <p14:tracePt t="29677" x="4926013" y="4505325"/>
          <p14:tracePt t="29692" x="4918075" y="4505325"/>
          <p14:tracePt t="29699" x="4918075" y="4497388"/>
          <p14:tracePt t="29707" x="4918075" y="4489450"/>
          <p14:tracePt t="29714" x="4910138" y="4481513"/>
          <p14:tracePt t="29723" x="4910138" y="4473575"/>
          <p14:tracePt t="29729" x="4910138" y="4465638"/>
          <p14:tracePt t="29736" x="4910138" y="4457700"/>
          <p14:tracePt t="29744" x="4910138" y="4449763"/>
          <p14:tracePt t="29751" x="4910138" y="4441825"/>
          <p14:tracePt t="29759" x="4902200" y="4433888"/>
          <p14:tracePt t="29766" x="4902200" y="4418013"/>
          <p14:tracePt t="29775" x="4894263" y="4402138"/>
          <p14:tracePt t="29781" x="4894263" y="4386263"/>
          <p14:tracePt t="29790" x="4894263" y="4370388"/>
          <p14:tracePt t="29796" x="4894263" y="4354513"/>
          <p14:tracePt t="29806" x="4894263" y="4330700"/>
          <p14:tracePt t="29811" x="4894263" y="4322763"/>
          <p14:tracePt t="29819" x="4894263" y="4298950"/>
          <p14:tracePt t="29826" x="4894263" y="4291013"/>
          <p14:tracePt t="29835" x="4894263" y="4273550"/>
          <p14:tracePt t="29850" x="4894263" y="4265613"/>
          <p14:tracePt t="30119" x="4918075" y="4273550"/>
          <p14:tracePt t="30126" x="4933950" y="4281488"/>
          <p14:tracePt t="30134" x="4959350" y="4291013"/>
          <p14:tracePt t="30143" x="4983163" y="4291013"/>
          <p14:tracePt t="30149" x="5014913" y="4291013"/>
          <p14:tracePt t="30156" x="5062538" y="4298950"/>
          <p14:tracePt t="30164" x="5110163" y="4298950"/>
          <p14:tracePt t="30172" x="5165725" y="4306888"/>
          <p14:tracePt t="30180" x="5221288" y="4306888"/>
          <p14:tracePt t="30186" x="5260975" y="4306888"/>
          <p14:tracePt t="30194" x="5310188" y="4306888"/>
          <p14:tracePt t="30201" x="5373688" y="4306888"/>
          <p14:tracePt t="30210" x="5445125" y="4306888"/>
          <p14:tracePt t="30216" x="5532438" y="4306888"/>
          <p14:tracePt t="30224" x="5611813" y="4306888"/>
          <p14:tracePt t="30231" x="5700713" y="4306888"/>
          <p14:tracePt t="30240" x="5772150" y="4306888"/>
          <p14:tracePt t="30246" x="5859463" y="4306888"/>
          <p14:tracePt t="30255" x="5954713" y="4306888"/>
          <p14:tracePt t="30261" x="6059488" y="4306888"/>
          <p14:tracePt t="30269" x="6154738" y="4306888"/>
          <p14:tracePt t="30277" x="6257925" y="4306888"/>
          <p14:tracePt t="30285" x="6376988" y="4306888"/>
          <p14:tracePt t="30292" x="6473825" y="4306888"/>
          <p14:tracePt t="30300" x="6600825" y="4306888"/>
          <p14:tracePt t="30306" x="6711950" y="4306888"/>
          <p14:tracePt t="30315" x="6832600" y="4306888"/>
          <p14:tracePt t="30324" x="6935788" y="4306888"/>
          <p14:tracePt t="30328" x="7038975" y="4306888"/>
          <p14:tracePt t="30336" x="7135813" y="4306888"/>
          <p14:tracePt t="30344" x="7215188" y="4306888"/>
          <p14:tracePt t="30351" x="7294563" y="4306888"/>
          <p14:tracePt t="30359" x="7373938" y="4306888"/>
          <p14:tracePt t="30366" x="7453313" y="4306888"/>
          <p14:tracePt t="30375" x="7510463" y="4306888"/>
          <p14:tracePt t="30381" x="7566025" y="4298950"/>
          <p14:tracePt t="30389" x="7597775" y="4291013"/>
          <p14:tracePt t="30397" x="7629525" y="4281488"/>
          <p14:tracePt t="30404" x="7661275" y="4281488"/>
          <p14:tracePt t="30411" x="7685088" y="4273550"/>
          <p14:tracePt t="30419" x="7708900" y="4273550"/>
          <p14:tracePt t="30426" x="7716838" y="4265613"/>
          <p14:tracePt t="30435" x="7732713" y="4265613"/>
          <p14:tracePt t="30442" x="7748588" y="4257675"/>
          <p14:tracePt t="30449" x="7764463" y="4257675"/>
          <p14:tracePt t="30457" x="7796213" y="4257675"/>
          <p14:tracePt t="30464" x="7820025" y="4257675"/>
          <p14:tracePt t="30474" x="7843838" y="4257675"/>
          <p14:tracePt t="30478" x="7869238" y="4257675"/>
          <p14:tracePt t="30486" x="7893050" y="4249738"/>
          <p14:tracePt t="30494" x="7908925" y="4241800"/>
          <p14:tracePt t="30502" x="7940675" y="4233863"/>
          <p14:tracePt t="30510" x="7964488" y="4233863"/>
          <p14:tracePt t="30517" x="7988300" y="4233863"/>
          <p14:tracePt t="30526" x="8012113" y="4225925"/>
          <p14:tracePt t="30532" x="8027988" y="4225925"/>
          <p14:tracePt t="30540" x="8059738" y="4217988"/>
          <p14:tracePt t="30550" x="8083550" y="4210050"/>
          <p14:tracePt t="30557" x="8107363" y="4202113"/>
          <p14:tracePt t="30561" x="8123238" y="4202113"/>
          <p14:tracePt t="30571" x="8139113" y="4194175"/>
          <p14:tracePt t="30576" x="8154988" y="4186238"/>
          <p14:tracePt t="30593" x="8162925" y="4186238"/>
          <p14:tracePt t="30599" x="8170863" y="4170363"/>
          <p14:tracePt t="30614" x="8178800" y="4162425"/>
          <p14:tracePt t="30626" x="8178800" y="4146550"/>
          <p14:tracePt t="30636" x="8178800" y="4138613"/>
          <p14:tracePt t="30644" x="8178800" y="4130675"/>
          <p14:tracePt t="30651" x="8178800" y="4122738"/>
          <p14:tracePt t="30660" x="8178800" y="4106863"/>
          <p14:tracePt t="30666" x="8178800" y="4090988"/>
          <p14:tracePt t="30675" x="8170863" y="4075113"/>
          <p14:tracePt t="30682" x="8162925" y="4059238"/>
          <p14:tracePt t="30690" x="8154988" y="4051300"/>
          <p14:tracePt t="30699" x="8139113" y="4027488"/>
          <p14:tracePt t="30704" x="8131175" y="4011613"/>
          <p14:tracePt t="30711" x="8107363" y="3987800"/>
          <p14:tracePt t="30719" x="8075613" y="3963988"/>
          <p14:tracePt t="30726" x="8051800" y="3938588"/>
          <p14:tracePt t="30735" x="8020050" y="3930650"/>
          <p14:tracePt t="30743" x="8004175" y="3914775"/>
          <p14:tracePt t="30750" x="7980363" y="3898900"/>
          <p14:tracePt t="30757" x="7932738" y="3883025"/>
          <p14:tracePt t="30764" x="7916863" y="3867150"/>
          <p14:tracePt t="30775" x="7900988" y="3867150"/>
          <p14:tracePt t="30779" x="7893050" y="3867150"/>
          <p14:tracePt t="30786" x="7885113" y="3859213"/>
          <p14:tracePt t="30827" x="7877175" y="3859213"/>
          <p14:tracePt t="30840" x="7869238" y="3859213"/>
          <p14:tracePt t="30857" x="7851775" y="3859213"/>
          <p14:tracePt t="30869" x="7843838" y="3859213"/>
          <p14:tracePt t="30884" x="7827963" y="3859213"/>
          <p14:tracePt t="30893" x="7820025" y="3859213"/>
          <p14:tracePt t="30899" x="7812088" y="3859213"/>
          <p14:tracePt t="30906" x="7804150" y="3859213"/>
          <p14:tracePt t="30914" x="7804150" y="3867150"/>
          <p14:tracePt t="30923" x="7796213" y="3875088"/>
          <p14:tracePt t="30929" x="7788275" y="3875088"/>
          <p14:tracePt t="30937" x="7788275" y="3883025"/>
          <p14:tracePt t="30943" x="7772400" y="3890963"/>
          <p14:tracePt t="30951" x="7772400" y="3898900"/>
          <p14:tracePt t="30960" x="7764463" y="3906838"/>
          <p14:tracePt t="30966" x="7764463" y="3914775"/>
          <p14:tracePt t="30976" x="7756525" y="3922713"/>
          <p14:tracePt t="30981" x="7748588" y="3930650"/>
          <p14:tracePt t="30989" x="7748588" y="3948113"/>
          <p14:tracePt t="30997" x="7740650" y="3956050"/>
          <p14:tracePt t="31006" x="7732713" y="3971925"/>
          <p14:tracePt t="31012" x="7732713" y="3979863"/>
          <p14:tracePt t="31019" x="7732713" y="3987800"/>
          <p14:tracePt t="31026" x="7732713" y="3995738"/>
          <p14:tracePt t="31034" x="7724775" y="3995738"/>
          <p14:tracePt t="31043" x="7724775" y="4003675"/>
          <p14:tracePt t="31049" x="7724775" y="4011613"/>
          <p14:tracePt t="31057" x="7716838" y="4011613"/>
          <p14:tracePt t="31064" x="7716838" y="4019550"/>
          <p14:tracePt t="31075" x="7716838" y="4027488"/>
          <p14:tracePt t="31087" x="7716838" y="4035425"/>
          <p14:tracePt t="31094" x="7716838" y="4043363"/>
          <p14:tracePt t="31110" x="7716838" y="4059238"/>
          <p14:tracePt t="31116" x="7716838" y="4067175"/>
          <p14:tracePt t="31125" x="7716838" y="4075113"/>
          <p14:tracePt t="31131" x="7716838" y="4083050"/>
          <p14:tracePt t="31139" x="7716838" y="4098925"/>
          <p14:tracePt t="31155" x="7716838" y="4106863"/>
          <p14:tracePt t="31170" x="7724775" y="4122738"/>
          <p14:tracePt t="31176" x="7724775" y="4130675"/>
          <p14:tracePt t="31184" x="7732713" y="4138613"/>
          <p14:tracePt t="31192" x="7732713" y="4146550"/>
          <p14:tracePt t="31198" x="7740650" y="4154488"/>
          <p14:tracePt t="31206" x="7740650" y="4170363"/>
          <p14:tracePt t="31214" x="7772400" y="4210050"/>
          <p14:tracePt t="31222" x="7780338" y="4210050"/>
          <p14:tracePt t="31229" x="7788275" y="4210050"/>
          <p14:tracePt t="31236" x="7788275" y="4217988"/>
          <p14:tracePt t="31243" x="7796213" y="4217988"/>
          <p14:tracePt t="31259" x="7804150" y="4217988"/>
          <p14:tracePt t="31266" x="7812088" y="4217988"/>
          <p14:tracePt t="31275" x="7812088" y="4210050"/>
          <p14:tracePt t="31281" x="7820025" y="4210050"/>
          <p14:tracePt t="31289" x="7827963" y="4202113"/>
          <p14:tracePt t="31296" x="7835900" y="4194175"/>
          <p14:tracePt t="31308" x="7843838" y="4186238"/>
          <p14:tracePt t="31311" x="7851775" y="4178300"/>
          <p14:tracePt t="31319" x="7859713" y="4162425"/>
          <p14:tracePt t="31326" x="7859713" y="4154488"/>
          <p14:tracePt t="31334" x="7859713" y="4138613"/>
          <p14:tracePt t="31342" x="7869238" y="4130675"/>
          <p14:tracePt t="31349" x="7869238" y="4122738"/>
          <p14:tracePt t="31356" x="7869238" y="4098925"/>
          <p14:tracePt t="31364" x="7869238" y="4083050"/>
          <p14:tracePt t="31373" x="7869238" y="4059238"/>
          <p14:tracePt t="31379" x="7869238" y="4051300"/>
          <p14:tracePt t="31387" x="7869238" y="4043363"/>
          <p14:tracePt t="31529" x="7859713" y="4043363"/>
          <p14:tracePt t="31896" x="7859713" y="4051300"/>
          <p14:tracePt t="31911" x="7851775" y="4059238"/>
          <p14:tracePt t="31918" x="7843838" y="4067175"/>
          <p14:tracePt t="31926" x="7835900" y="4083050"/>
          <p14:tracePt t="31933" x="7827963" y="4098925"/>
          <p14:tracePt t="31941" x="7812088" y="4130675"/>
          <p14:tracePt t="31950" x="7788275" y="4162425"/>
          <p14:tracePt t="31956" x="7764463" y="4210050"/>
          <p14:tracePt t="31964" x="7732713" y="4265613"/>
          <p14:tracePt t="31971" x="7700963" y="4338638"/>
          <p14:tracePt t="31979" x="7661275" y="4394200"/>
          <p14:tracePt t="31986" x="7621588" y="4465638"/>
          <p14:tracePt t="31995" x="7573963" y="4513263"/>
          <p14:tracePt t="32001" x="7542213" y="4545013"/>
          <p14:tracePt t="32009" x="7518400" y="4568825"/>
          <p14:tracePt t="32016" x="7477125" y="4600575"/>
          <p14:tracePt t="32026" x="7437438" y="4616450"/>
          <p14:tracePt t="32031" x="7421563" y="4624388"/>
          <p14:tracePt t="32040" x="7405688" y="4641850"/>
          <p14:tracePt t="32047" x="7397750" y="4649788"/>
          <p14:tracePt t="32054" x="7381875" y="4649788"/>
          <p14:tracePt t="32061" x="7381875" y="4657725"/>
          <p14:tracePt t="32068" x="7358063" y="4657725"/>
          <p14:tracePt t="32076" x="7342188" y="4673600"/>
          <p14:tracePt t="32083" x="7318375" y="4681538"/>
          <p14:tracePt t="32091" x="7294563" y="4689475"/>
          <p14:tracePt t="32099" x="7254875" y="4689475"/>
          <p14:tracePt t="32106" x="7231063" y="4697413"/>
          <p14:tracePt t="32114" x="7183438" y="4721225"/>
          <p14:tracePt t="32120" x="7143750" y="4737100"/>
          <p14:tracePt t="32129" x="7094538" y="4760913"/>
          <p14:tracePt t="32136" x="7046913" y="4784725"/>
          <p14:tracePt t="32144" x="6975475" y="4808538"/>
          <p14:tracePt t="32151" x="6904038" y="4840288"/>
          <p14:tracePt t="32158" x="6824663" y="4887913"/>
          <p14:tracePt t="32167" x="6759575" y="4919663"/>
          <p14:tracePt t="32174" x="6688138" y="4959350"/>
          <p14:tracePt t="32181" x="6616700" y="5008563"/>
          <p14:tracePt t="32189" x="6537325" y="5056188"/>
          <p14:tracePt t="32197" x="6481763" y="5111750"/>
          <p14:tracePt t="32203" x="6418263" y="5167313"/>
          <p14:tracePt t="32212" x="6376988" y="5199063"/>
          <p14:tracePt t="32218" x="6329363" y="5238750"/>
          <p14:tracePt t="32228" x="6305550" y="5270500"/>
          <p14:tracePt t="32233" x="6281738" y="5278438"/>
          <p14:tracePt t="32241" x="6273800" y="5294313"/>
          <p14:tracePt t="32249" x="6265863" y="5294313"/>
          <p14:tracePt t="32339" x="6273800" y="5294313"/>
          <p14:tracePt t="32353" x="6281738" y="5286375"/>
          <p14:tracePt t="32361" x="6289675" y="5278438"/>
          <p14:tracePt t="32368" x="6297613" y="5262563"/>
          <p14:tracePt t="32376" x="6313488" y="5254625"/>
          <p14:tracePt t="32383" x="6329363" y="5246688"/>
          <p14:tracePt t="32391" x="6345238" y="5230813"/>
          <p14:tracePt t="32400" x="6369050" y="5214938"/>
          <p14:tracePt t="32405" x="6402388" y="5207000"/>
          <p14:tracePt t="32416" x="6426200" y="5191125"/>
          <p14:tracePt t="32421" x="6465888" y="5175250"/>
          <p14:tracePt t="32430" x="6489700" y="5175250"/>
          <p14:tracePt t="32436" x="6521450" y="5159375"/>
          <p14:tracePt t="32445" x="6561138" y="5143500"/>
          <p14:tracePt t="32450" x="6592888" y="5127625"/>
          <p14:tracePt t="32459" x="6624638" y="5111750"/>
          <p14:tracePt t="32465" x="6648450" y="5111750"/>
          <p14:tracePt t="32474" x="6672263" y="5087938"/>
          <p14:tracePt t="32482" x="6688138" y="5080000"/>
          <p14:tracePt t="32488" x="6719888" y="5056188"/>
          <p14:tracePt t="32496" x="6743700" y="5040313"/>
          <p14:tracePt t="32504" x="6792913" y="5016500"/>
          <p14:tracePt t="32511" x="6800850" y="5016500"/>
          <p14:tracePt t="32518" x="6824663" y="5000625"/>
          <p14:tracePt t="32526" x="6840538" y="5000625"/>
          <p14:tracePt t="32533" x="6848475" y="4984750"/>
          <p14:tracePt t="32541" x="6864350" y="4976813"/>
          <p14:tracePt t="32556" x="6872288" y="4976813"/>
          <p14:tracePt t="32565" x="6872288" y="4967288"/>
          <p14:tracePt t="32571" x="6888163" y="4959350"/>
          <p14:tracePt t="32580" x="6888163" y="4951413"/>
          <p14:tracePt t="32594" x="6896100" y="4951413"/>
          <p14:tracePt t="32754" x="6904038" y="4951413"/>
          <p14:tracePt t="32759" x="6919913" y="4959350"/>
          <p14:tracePt t="32767" x="6935788" y="4959350"/>
          <p14:tracePt t="32774" x="6951663" y="4967288"/>
          <p14:tracePt t="32783" x="6991350" y="4984750"/>
          <p14:tracePt t="32789" x="7023100" y="5000625"/>
          <p14:tracePt t="32798" x="7070725" y="5000625"/>
          <p14:tracePt t="32804" x="7102475" y="5008563"/>
          <p14:tracePt t="32813" x="7135813" y="5016500"/>
          <p14:tracePt t="32821" x="7191375" y="5024438"/>
          <p14:tracePt t="32827" x="7231063" y="5032375"/>
          <p14:tracePt t="32835" x="7262813" y="5032375"/>
          <p14:tracePt t="32842" x="7286625" y="5032375"/>
          <p14:tracePt t="32903" x="7286625" y="5024438"/>
          <p14:tracePt t="32909" x="7270750" y="5016500"/>
          <p14:tracePt t="32925" x="7262813" y="5000625"/>
          <p14:tracePt t="32933" x="7207250" y="4976813"/>
          <p14:tracePt t="32939" x="7151688" y="4959350"/>
          <p14:tracePt t="32949" x="7102475" y="4951413"/>
          <p14:tracePt t="32954" x="7038975" y="4943475"/>
          <p14:tracePt t="32963" x="6999288" y="4935538"/>
          <p14:tracePt t="32969" x="6959600" y="4935538"/>
          <p14:tracePt t="32978" x="6896100" y="4927600"/>
          <p14:tracePt t="32986" x="6856413" y="4927600"/>
          <p14:tracePt t="32992" x="6800850" y="4919663"/>
          <p14:tracePt t="33000" x="6769100" y="4919663"/>
          <p14:tracePt t="33007" x="6735763" y="4919663"/>
          <p14:tracePt t="33015" x="6719888" y="4919663"/>
          <p14:tracePt t="33022" x="6711950" y="4919663"/>
          <p14:tracePt t="33129" x="6711950" y="4927600"/>
          <p14:tracePt t="33135" x="6719888" y="4935538"/>
          <p14:tracePt t="33142" x="6735763" y="4935538"/>
          <p14:tracePt t="33150" x="6759575" y="4935538"/>
          <p14:tracePt t="33157" x="6784975" y="4943475"/>
          <p14:tracePt t="33166" x="6808788" y="4951413"/>
          <p14:tracePt t="33173" x="6832600" y="4951413"/>
          <p14:tracePt t="33182" x="6864350" y="4959350"/>
          <p14:tracePt t="33187" x="6896100" y="4959350"/>
          <p14:tracePt t="33203" x="6951663" y="4959350"/>
          <p14:tracePt t="33215" x="6975475" y="4959350"/>
          <p14:tracePt t="33218" x="6991350" y="4959350"/>
          <p14:tracePt t="33225" x="7015163" y="4959350"/>
          <p14:tracePt t="33234" x="7031038" y="4959350"/>
          <p14:tracePt t="33239" x="7038975" y="4959350"/>
          <p14:tracePt t="33247" x="7046913" y="4959350"/>
          <p14:tracePt t="33253" x="7054850" y="4959350"/>
          <p14:tracePt t="33261" x="7062788" y="4959350"/>
          <p14:tracePt t="33283" x="7070725" y="4959350"/>
          <p14:tracePt t="33345" x="7078663" y="4959350"/>
          <p14:tracePt t="33389" x="7086600" y="4959350"/>
          <p14:tracePt t="33404" x="7094538" y="4959350"/>
          <p14:tracePt t="33426" x="7110413" y="4959350"/>
          <p14:tracePt t="33434" x="7135813" y="4967288"/>
          <p14:tracePt t="33441" x="7151688" y="4967288"/>
          <p14:tracePt t="33450" x="7191375" y="4976813"/>
          <p14:tracePt t="33457" x="7239000" y="4992688"/>
          <p14:tracePt t="33466" x="7270750" y="5000625"/>
          <p14:tracePt t="33471" x="7302500" y="5008563"/>
          <p14:tracePt t="33481" x="7350125" y="5016500"/>
          <p14:tracePt t="33486" x="7405688" y="5032375"/>
          <p14:tracePt t="33500" x="7453313" y="5032375"/>
          <p14:tracePt t="33501" x="7485063" y="5040313"/>
          <p14:tracePt t="33509" x="7510463" y="5048250"/>
          <p14:tracePt t="33516" x="7526338" y="5048250"/>
          <p14:tracePt t="33524" x="7534275" y="5048250"/>
          <p14:tracePt t="33947" x="7534275" y="5040313"/>
          <p14:tracePt t="34340" x="7534275" y="5032375"/>
          <p14:tracePt t="34364" x="7526338" y="5032375"/>
          <p14:tracePt t="34535" x="7518400" y="5032375"/>
          <p14:tracePt t="34566" x="7510463" y="5032375"/>
          <p14:tracePt t="34596" x="7502525" y="5032375"/>
          <p14:tracePt t="34611" x="7502525" y="5024438"/>
          <p14:tracePt t="36877" x="7493000" y="5024438"/>
          <p14:tracePt t="36878" x="7453313" y="5032375"/>
          <p14:tracePt t="36879" x="7437438" y="5032375"/>
          <p14:tracePt t="36884" x="7342188" y="5048250"/>
          <p14:tracePt t="36886" x="7278688" y="5048250"/>
          <p14:tracePt t="36899" x="6305550" y="5040313"/>
          <p14:tracePt t="37025" x="6289675" y="5040313"/>
          <p14:tracePt t="37033" x="6273800" y="5040313"/>
          <p14:tracePt t="37040" x="6249988" y="5040313"/>
          <p14:tracePt t="37049" x="6226175" y="5040313"/>
          <p14:tracePt t="37056" x="6202363" y="5040313"/>
          <p14:tracePt t="37064" x="6178550" y="5040313"/>
          <p14:tracePt t="37071" x="6162675" y="5040313"/>
          <p14:tracePt t="37078" x="6130925" y="5040313"/>
          <p14:tracePt t="37086" x="6107113" y="5040313"/>
          <p14:tracePt t="37094" x="6091238" y="5040313"/>
          <p14:tracePt t="37101" x="6067425" y="5040313"/>
          <p14:tracePt t="37109" x="6043613" y="5040313"/>
          <p14:tracePt t="37117" x="6034088" y="5040313"/>
          <p14:tracePt t="37123" x="6026150" y="5040313"/>
          <p14:tracePt t="37131" x="6010275" y="5040313"/>
          <p14:tracePt t="37138" x="5994400" y="5040313"/>
          <p14:tracePt t="37146" x="5978525" y="5040313"/>
          <p14:tracePt t="37153" x="5970588" y="5040313"/>
          <p14:tracePt t="37161" x="5962650" y="5040313"/>
          <p14:tracePt t="37169" x="5954713" y="5040313"/>
          <p14:tracePt t="37295" x="5954713" y="5032375"/>
          <p14:tracePt t="37303" x="5962650" y="5032375"/>
          <p14:tracePt t="37311" x="5978525" y="5032375"/>
          <p14:tracePt t="37319" x="5994400" y="5024438"/>
          <p14:tracePt t="37326" x="6018213" y="5016500"/>
          <p14:tracePt t="37334" x="6034088" y="5008563"/>
          <p14:tracePt t="37341" x="6059488" y="5008563"/>
          <p14:tracePt t="37350" x="6083300" y="5000625"/>
          <p14:tracePt t="37356" x="6107113" y="5000625"/>
          <p14:tracePt t="37365" x="6130925" y="4992688"/>
          <p14:tracePt t="37371" x="6138863" y="4984750"/>
          <p14:tracePt t="37378" x="6154738" y="4984750"/>
          <p14:tracePt t="37386" x="6170613" y="4984750"/>
          <p14:tracePt t="37393" x="6178550" y="4976813"/>
          <p14:tracePt t="37401" x="6186488" y="4967288"/>
          <p14:tracePt t="37408" x="6194425" y="4967288"/>
          <p14:tracePt t="37423" x="6202363" y="4967288"/>
          <p14:tracePt t="37431" x="6210300" y="4959350"/>
          <p14:tracePt t="37438" x="6218238" y="4959350"/>
          <p14:tracePt t="37446" x="6218238" y="4951413"/>
          <p14:tracePt t="37453" x="6226175" y="4951413"/>
          <p14:tracePt t="37469" x="6234113" y="4951413"/>
          <p14:tracePt t="37476" x="6242050" y="4951413"/>
          <p14:tracePt t="37491" x="6249988" y="4943475"/>
          <p14:tracePt t="37506" x="6257925" y="4943475"/>
          <p14:tracePt t="37521" x="6265863" y="4943475"/>
          <p14:tracePt t="37536" x="6273800" y="4943475"/>
          <p14:tracePt t="37551" x="6281738" y="4943475"/>
          <p14:tracePt t="38645" x="6273800" y="4943475"/>
          <p14:tracePt t="38660" x="6265863" y="4951413"/>
          <p14:tracePt t="38669" x="6249988" y="4959350"/>
          <p14:tracePt t="38676" x="6242050" y="4967288"/>
          <p14:tracePt t="38683" x="6234113" y="4976813"/>
          <p14:tracePt t="38691" x="6210300" y="4984750"/>
          <p14:tracePt t="38698" x="6186488" y="4992688"/>
          <p14:tracePt t="38707" x="6170613" y="5000625"/>
          <p14:tracePt t="38713" x="6154738" y="5016500"/>
          <p14:tracePt t="38721" x="6130925" y="5024438"/>
          <p14:tracePt t="38728" x="6107113" y="5040313"/>
          <p14:tracePt t="38737" x="6083300" y="5048250"/>
          <p14:tracePt t="38744" x="6051550" y="5064125"/>
          <p14:tracePt t="38751" x="6018213" y="5080000"/>
          <p14:tracePt t="38758" x="5986463" y="5087938"/>
          <p14:tracePt t="38766" x="5954713" y="5103813"/>
          <p14:tracePt t="38773" x="5922963" y="5119688"/>
          <p14:tracePt t="38781" x="5899150" y="5135563"/>
          <p14:tracePt t="38789" x="5859463" y="5143500"/>
          <p14:tracePt t="38795" x="5811838" y="5159375"/>
          <p14:tracePt t="38804" x="5764213" y="5191125"/>
          <p14:tracePt t="38811" x="5732463" y="5207000"/>
          <p14:tracePt t="38820" x="5676900" y="5238750"/>
          <p14:tracePt t="38826" x="5611813" y="5270500"/>
          <p14:tracePt t="38833" x="5548313" y="5319713"/>
          <p14:tracePt t="38841" x="5468938" y="5359400"/>
          <p14:tracePt t="38848" x="5365750" y="5414963"/>
          <p14:tracePt t="38857" x="5276850" y="5470525"/>
          <p14:tracePt t="38863" x="5165725" y="5565775"/>
          <p14:tracePt t="38871" x="5078413" y="5621338"/>
          <p14:tracePt t="38889" x="4933950" y="5694363"/>
          <p14:tracePt t="38893" x="4878388" y="5718175"/>
          <p14:tracePt t="38900" x="4830763" y="5734050"/>
          <p14:tracePt t="38908" x="4775200" y="5749925"/>
          <p14:tracePt t="38916" x="4727575" y="5757863"/>
          <p14:tracePt t="38923" x="4672013" y="5765800"/>
          <p14:tracePt t="38933" x="4640263" y="5765800"/>
          <p14:tracePt t="38940" x="4608513" y="5765800"/>
          <p14:tracePt t="38945" x="4584700" y="5765800"/>
          <p14:tracePt t="38954" x="4551363" y="5765800"/>
          <p14:tracePt t="38961" x="4511675" y="5765800"/>
          <p14:tracePt t="38970" x="4495800" y="5765800"/>
          <p14:tracePt t="38976" x="4448175" y="5765800"/>
          <p14:tracePt t="38984" x="4408488" y="5765800"/>
          <p14:tracePt t="38991" x="4352925" y="5749925"/>
          <p14:tracePt t="38999" x="4305300" y="5741988"/>
          <p14:tracePt t="39006" x="4249738" y="5734050"/>
          <p14:tracePt t="39014" x="4184650" y="5718175"/>
          <p14:tracePt t="39022" x="4129088" y="5702300"/>
          <p14:tracePt t="39029" x="4065588" y="5678488"/>
          <p14:tracePt t="39036" x="3994150" y="5653088"/>
          <p14:tracePt t="39044" x="3930650" y="5645150"/>
          <p14:tracePt t="39051" x="3898900" y="5645150"/>
          <p14:tracePt t="39058" x="3843338" y="5637213"/>
          <p14:tracePt t="39066" x="3770313" y="5637213"/>
          <p14:tracePt t="39073" x="3706813" y="5637213"/>
          <p14:tracePt t="39081" x="3643313" y="5637213"/>
          <p14:tracePt t="39089" x="3587750" y="5629275"/>
          <p14:tracePt t="39096" x="3540125" y="5629275"/>
          <p14:tracePt t="39104" x="3476625" y="5629275"/>
          <p14:tracePt t="39111" x="3435350" y="5629275"/>
          <p14:tracePt t="39118" x="3387725" y="5629275"/>
          <p14:tracePt t="39126" x="3348038" y="5621338"/>
          <p14:tracePt t="39133" x="3292475" y="5621338"/>
          <p14:tracePt t="39140" x="3244850" y="5613400"/>
          <p14:tracePt t="39148" x="3221038" y="5613400"/>
          <p14:tracePt t="39156" x="3181350" y="5613400"/>
          <p14:tracePt t="39164" x="3149600" y="5613400"/>
          <p14:tracePt t="39172" x="3092450" y="5613400"/>
          <p14:tracePt t="39178" x="3052763" y="5613400"/>
          <p14:tracePt t="39187" x="3021013" y="5621338"/>
          <p14:tracePt t="39194" x="2973388" y="5621338"/>
          <p14:tracePt t="39201" x="2941638" y="5621338"/>
          <p14:tracePt t="39208" x="2886075" y="5621338"/>
          <p14:tracePt t="39216" x="2830513" y="5621338"/>
          <p14:tracePt t="39223" x="2782888" y="5621338"/>
          <p14:tracePt t="39239" x="2733675" y="5621338"/>
          <p14:tracePt t="39242" x="2686050" y="5621338"/>
          <p14:tracePt t="39245" x="2630488" y="5621338"/>
          <p14:tracePt t="39254" x="2582863" y="5621338"/>
          <p14:tracePt t="39261" x="2543175" y="5621338"/>
          <p14:tracePt t="39270" x="2495550" y="5621338"/>
          <p14:tracePt t="39276" x="2455863" y="5621338"/>
          <p14:tracePt t="39284" x="2416175" y="5621338"/>
          <p14:tracePt t="39291" x="2366963" y="5621338"/>
          <p14:tracePt t="39298" x="2335213" y="5621338"/>
          <p14:tracePt t="39306" x="2311400" y="5621338"/>
          <p14:tracePt t="39313" x="2279650" y="5621338"/>
          <p14:tracePt t="39322" x="2247900" y="5621338"/>
          <p14:tracePt t="39328" x="2200275" y="5621338"/>
          <p14:tracePt t="39337" x="2184400" y="5621338"/>
          <p14:tracePt t="39344" x="2168525" y="5621338"/>
          <p14:tracePt t="39354" x="2160588" y="5621338"/>
          <p14:tracePt t="39361" x="2144713" y="5613400"/>
          <p14:tracePt t="39367" x="2136775" y="5613400"/>
          <p14:tracePt t="39375" x="2120900" y="5605463"/>
          <p14:tracePt t="39382" x="2112963" y="5605463"/>
          <p14:tracePt t="39392" x="2105025" y="5605463"/>
          <p14:tracePt t="39397" x="2089150" y="5597525"/>
          <p14:tracePt t="39405" x="2081213" y="5597525"/>
          <p14:tracePt t="39412" x="2065338" y="5589588"/>
          <p14:tracePt t="39422" x="2057400" y="5589588"/>
          <p14:tracePt t="39427" x="2041525" y="5581650"/>
          <p14:tracePt t="39436" x="2033588" y="5581650"/>
          <p14:tracePt t="39444" x="2025650" y="5573713"/>
          <p14:tracePt t="39449" x="2017713" y="5573713"/>
          <p14:tracePt t="39517" x="2017713" y="5565775"/>
          <p14:tracePt t="39548" x="2017713" y="5557838"/>
          <p14:tracePt t="39562" x="2025650" y="5549900"/>
          <p14:tracePt t="39572" x="2033588" y="5549900"/>
          <p14:tracePt t="39577" x="2041525" y="5541963"/>
          <p14:tracePt t="39585" x="2049463" y="5541963"/>
          <p14:tracePt t="39592" x="2065338" y="5541963"/>
          <p14:tracePt t="39599" x="2081213" y="5541963"/>
          <p14:tracePt t="39608" x="2105025" y="5534025"/>
          <p14:tracePt t="39615" x="2136775" y="5518150"/>
          <p14:tracePt t="39624" x="2144713" y="5510213"/>
          <p14:tracePt t="39629" x="2176463" y="5510213"/>
          <p14:tracePt t="39639" x="2200275" y="5510213"/>
          <p14:tracePt t="39644" x="2224088" y="5502275"/>
          <p14:tracePt t="39656" x="2271713" y="5494338"/>
          <p14:tracePt t="39660" x="2279650" y="5494338"/>
          <p14:tracePt t="39666" x="2303463" y="5494338"/>
          <p14:tracePt t="39675" x="2327275" y="5494338"/>
          <p14:tracePt t="39682" x="2343150" y="5494338"/>
          <p14:tracePt t="39692" x="2374900" y="5494338"/>
          <p14:tracePt t="39696" x="2400300" y="5494338"/>
          <p14:tracePt t="39704" x="2432050" y="5494338"/>
          <p14:tracePt t="39713" x="2447925" y="5494338"/>
          <p14:tracePt t="39721" x="2471738" y="5494338"/>
          <p14:tracePt t="39730" x="2495550" y="5494338"/>
          <p14:tracePt t="39735" x="2511425" y="5494338"/>
          <p14:tracePt t="39744" x="2551113" y="5494338"/>
          <p14:tracePt t="39749" x="2566988" y="5486400"/>
          <p14:tracePt t="39757" x="2574925" y="5486400"/>
          <p14:tracePt t="39766" x="2590800" y="5486400"/>
          <p14:tracePt t="39775" x="2606675" y="5486400"/>
          <p14:tracePt t="39780" x="2622550" y="5486400"/>
          <p14:tracePt t="39788" x="2638425" y="5486400"/>
          <p14:tracePt t="39795" x="2646363" y="5486400"/>
          <p14:tracePt t="39808" x="2662238" y="5486400"/>
          <p14:tracePt t="39811" x="2693988" y="5486400"/>
          <p14:tracePt t="39817" x="2709863" y="5486400"/>
          <p14:tracePt t="39824" x="2733675" y="5486400"/>
          <p14:tracePt t="39832" x="2751138" y="5486400"/>
          <p14:tracePt t="39842" x="2774950" y="5486400"/>
          <p14:tracePt t="39847" x="2790825" y="5486400"/>
          <p14:tracePt t="39855" x="2822575" y="5486400"/>
          <p14:tracePt t="39862" x="2838450" y="5486400"/>
          <p14:tracePt t="39873" x="2870200" y="5486400"/>
          <p14:tracePt t="39880" x="2901950" y="5486400"/>
          <p14:tracePt t="39884" x="2933700" y="5486400"/>
          <p14:tracePt t="39909" x="3028950" y="5486400"/>
          <p14:tracePt t="39915" x="3052763" y="5486400"/>
          <p14:tracePt t="39924" x="3084513" y="5486400"/>
          <p14:tracePt t="39929" x="3133725" y="5486400"/>
          <p14:tracePt t="39938" x="3173413" y="5486400"/>
          <p14:tracePt t="39945" x="3205163" y="5486400"/>
          <p14:tracePt t="39957" x="3252788" y="5486400"/>
          <p14:tracePt t="39960" x="3284538" y="5486400"/>
          <p14:tracePt t="39967" x="3308350" y="5486400"/>
          <p14:tracePt t="39974" x="3340100" y="5486400"/>
          <p14:tracePt t="39982" x="3371850" y="5486400"/>
          <p14:tracePt t="39996" x="3451225" y="5486400"/>
          <p14:tracePt t="40004" x="3492500" y="5486400"/>
          <p14:tracePt t="40013" x="3524250" y="5486400"/>
          <p14:tracePt t="40020" x="3579813" y="5486400"/>
          <p14:tracePt t="40027" x="3619500" y="5486400"/>
          <p14:tracePt t="40035" x="3683000" y="5486400"/>
          <p14:tracePt t="40043" x="3730625" y="5486400"/>
          <p14:tracePt t="40049" x="3786188" y="5486400"/>
          <p14:tracePt t="40058" x="3825875" y="5486400"/>
          <p14:tracePt t="40065" x="3859213" y="5486400"/>
          <p14:tracePt t="40072" x="3906838" y="5486400"/>
          <p14:tracePt t="40079" x="3938588" y="5486400"/>
          <p14:tracePt t="40088" x="3970338" y="5486400"/>
          <p14:tracePt t="40094" x="4010025" y="5486400"/>
          <p14:tracePt t="40107" x="4041775" y="5486400"/>
          <p14:tracePt t="40109" x="4081463" y="5486400"/>
          <p14:tracePt t="40117" x="4105275" y="5486400"/>
          <p14:tracePt t="40124" x="4144963" y="5486400"/>
          <p14:tracePt t="40132" x="4176713" y="5486400"/>
          <p14:tracePt t="40141" x="4210050" y="5486400"/>
          <p14:tracePt t="40146" x="4233863" y="5486400"/>
          <p14:tracePt t="40154" x="4265613" y="5486400"/>
          <p14:tracePt t="40162" x="4289425" y="5486400"/>
          <p14:tracePt t="40170" x="4321175" y="5486400"/>
          <p14:tracePt t="40176" x="4352925" y="5486400"/>
          <p14:tracePt t="40185" x="4384675" y="5486400"/>
          <p14:tracePt t="40192" x="4416425" y="5486400"/>
          <p14:tracePt t="40199" x="4440238" y="5486400"/>
          <p14:tracePt t="40207" x="4471988" y="5486400"/>
          <p14:tracePt t="40215" x="4503738" y="5486400"/>
          <p14:tracePt t="40222" x="4527550" y="5486400"/>
          <p14:tracePt t="40229" x="4559300" y="5486400"/>
          <p14:tracePt t="40238" x="4608513" y="5486400"/>
          <p14:tracePt t="40245" x="4640263" y="5486400"/>
          <p14:tracePt t="40253" x="4679950" y="5486400"/>
          <p14:tracePt t="40260" x="4711700" y="5486400"/>
          <p14:tracePt t="40267" x="4751388" y="5478463"/>
          <p14:tracePt t="40274" x="4791075" y="5470525"/>
          <p14:tracePt t="40282" x="4838700" y="5462588"/>
          <p14:tracePt t="40293" x="4886325" y="5454650"/>
          <p14:tracePt t="40297" x="4926013" y="5446713"/>
          <p14:tracePt t="40307" x="4975225" y="5438775"/>
          <p14:tracePt t="40311" x="5006975" y="5438775"/>
          <p14:tracePt t="40322" x="5062538" y="5430838"/>
          <p14:tracePt t="40327" x="5094288" y="5422900"/>
          <p14:tracePt t="40336" x="5126038" y="5422900"/>
          <p14:tracePt t="40342" x="5165725" y="5414963"/>
          <p14:tracePt t="40349" x="5197475" y="5399088"/>
          <p14:tracePt t="40357" x="5229225" y="5399088"/>
          <p14:tracePt t="40364" x="5268913" y="5391150"/>
          <p14:tracePt t="40373" x="5292725" y="5383213"/>
          <p14:tracePt t="40379" x="5310188" y="5383213"/>
          <p14:tracePt t="40388" x="5334000" y="5383213"/>
          <p14:tracePt t="40394" x="5357813" y="5383213"/>
          <p14:tracePt t="40404" x="5381625" y="5383213"/>
          <p14:tracePt t="40410" x="5405438" y="5383213"/>
          <p14:tracePt t="40417" x="5421313" y="5383213"/>
          <p14:tracePt t="40425" x="5445125" y="5383213"/>
          <p14:tracePt t="40432" x="5468938" y="5383213"/>
          <p14:tracePt t="40441" x="5492750" y="5383213"/>
          <p14:tracePt t="40447" x="5508625" y="5375275"/>
          <p14:tracePt t="40455" x="5540375" y="5375275"/>
          <p14:tracePt t="40462" x="5556250" y="5375275"/>
          <p14:tracePt t="40471" x="5572125" y="5375275"/>
          <p14:tracePt t="40478" x="5588000" y="5375275"/>
          <p14:tracePt t="40485" x="5603875" y="5375275"/>
          <p14:tracePt t="40492" x="5611813" y="5375275"/>
          <p14:tracePt t="40498" x="5627688" y="5375275"/>
          <p14:tracePt t="40505" x="5651500" y="5375275"/>
          <p14:tracePt t="40513" x="5659438" y="5375275"/>
          <p14:tracePt t="40528" x="5667375" y="5375275"/>
          <p14:tracePt t="41352" x="5659438" y="5375275"/>
          <p14:tracePt t="41369" x="5643563" y="5375275"/>
          <p14:tracePt t="41376" x="5627688" y="5375275"/>
          <p14:tracePt t="41383" x="5619750" y="5375275"/>
          <p14:tracePt t="41392" x="5603875" y="5383213"/>
          <p14:tracePt t="41398" x="5588000" y="5391150"/>
          <p14:tracePt t="41407" x="5564188" y="5391150"/>
          <p14:tracePt t="41414" x="5540375" y="5399088"/>
          <p14:tracePt t="41423" x="5524500" y="5407025"/>
          <p14:tracePt t="41430" x="5500688" y="5414963"/>
          <p14:tracePt t="41436" x="5492750" y="5414963"/>
          <p14:tracePt t="41447" x="5468938" y="5414963"/>
          <p14:tracePt t="41451" x="5453063" y="5422900"/>
          <p14:tracePt t="41458" x="5437188" y="5430838"/>
          <p14:tracePt t="41466" x="5421313" y="5430838"/>
          <p14:tracePt t="41474" x="5405438" y="5430838"/>
          <p14:tracePt t="41482" x="5389563" y="5438775"/>
          <p14:tracePt t="41488" x="5373688" y="5438775"/>
          <p14:tracePt t="41496" x="5349875" y="5438775"/>
          <p14:tracePt t="41503" x="5326063" y="5438775"/>
          <p14:tracePt t="41512" x="5300663" y="5438775"/>
          <p14:tracePt t="41518" x="5268913" y="5438775"/>
          <p14:tracePt t="41526" x="5245100" y="5438775"/>
          <p14:tracePt t="41533" x="5221288" y="5438775"/>
          <p14:tracePt t="41541" x="5173663" y="5438775"/>
          <p14:tracePt t="41549" x="5149850" y="5438775"/>
          <p14:tracePt t="41557" x="5118100" y="5430838"/>
          <p14:tracePt t="41564" x="5094288" y="5422900"/>
          <p14:tracePt t="41571" x="5086350" y="5422900"/>
          <p14:tracePt t="41579" x="5062538" y="5422900"/>
          <p14:tracePt t="41586" x="5038725" y="5422900"/>
          <p14:tracePt t="41594" x="5022850" y="5422900"/>
          <p14:tracePt t="41601" x="4999038" y="5414963"/>
          <p14:tracePt t="41608" x="4983163" y="5414963"/>
          <p14:tracePt t="41616" x="4959350" y="5414963"/>
          <p14:tracePt t="41624" x="4933950" y="5414963"/>
          <p14:tracePt t="41631" x="4918075" y="5414963"/>
          <p14:tracePt t="41638" x="4894263" y="5414963"/>
          <p14:tracePt t="41654" x="4878388" y="5414963"/>
          <p14:tracePt t="41662" x="4870450" y="5414963"/>
          <p14:tracePt t="41669" x="4846638" y="5414963"/>
          <p14:tracePt t="41676" x="4830763" y="5414963"/>
          <p14:tracePt t="41683" x="4822825" y="5414963"/>
          <p14:tracePt t="41690" x="4806950" y="5414963"/>
          <p14:tracePt t="41698" x="4799013" y="5414963"/>
          <p14:tracePt t="41705" x="4775200" y="5414963"/>
          <p14:tracePt t="41721" x="4767263" y="5414963"/>
          <p14:tracePt t="41736" x="4759325" y="5414963"/>
          <p14:tracePt t="41751" x="4751388" y="5414963"/>
          <p14:tracePt t="41758" x="4743450" y="5414963"/>
          <p14:tracePt t="41782" x="4735513" y="5414963"/>
          <p14:tracePt t="41789" x="4727575" y="5414963"/>
          <p14:tracePt t="41796" x="4703763" y="5430838"/>
          <p14:tracePt t="41804" x="4687888" y="5430838"/>
          <p14:tracePt t="41813" x="4672013" y="5438775"/>
          <p14:tracePt t="41819" x="4648200" y="5446713"/>
          <p14:tracePt t="41826" x="4632325" y="5454650"/>
          <p14:tracePt t="41833" x="4600575" y="5462588"/>
          <p14:tracePt t="41841" x="4559300" y="5486400"/>
          <p14:tracePt t="41849" x="4535488" y="5494338"/>
          <p14:tracePt t="41856" x="4503738" y="5510213"/>
          <p14:tracePt t="41865" x="4471988" y="5518150"/>
          <p14:tracePt t="41871" x="4456113" y="5518150"/>
          <p14:tracePt t="41879" x="4424363" y="5526088"/>
          <p14:tracePt t="41886" x="4400550" y="5534025"/>
          <p14:tracePt t="41899" x="4368800" y="5534025"/>
          <p14:tracePt t="41901" x="4352925" y="5541963"/>
          <p14:tracePt t="41909" x="4329113" y="5541963"/>
          <p14:tracePt t="41916" x="4305300" y="5541963"/>
          <p14:tracePt t="41924" x="4281488" y="5541963"/>
          <p14:tracePt t="41934" x="4249738" y="5541963"/>
          <p14:tracePt t="41939" x="4233863" y="5541963"/>
          <p14:tracePt t="41947" x="4200525" y="5541963"/>
          <p14:tracePt t="41954" x="4160838" y="5549900"/>
          <p14:tracePt t="41963" x="4137025" y="5549900"/>
          <p14:tracePt t="41969" x="4113213" y="5549900"/>
          <p14:tracePt t="41976" x="4081463" y="5549900"/>
          <p14:tracePt t="41984" x="4033838" y="5549900"/>
          <p14:tracePt t="41991" x="3986213" y="5549900"/>
          <p14:tracePt t="41999" x="3946525" y="5549900"/>
          <p14:tracePt t="42006" x="3898900" y="5549900"/>
          <p14:tracePt t="42015" x="3859213" y="5549900"/>
          <p14:tracePt t="42024" x="3786188" y="5534025"/>
          <p14:tracePt t="42029" x="3722688" y="5526088"/>
          <p14:tracePt t="42036" x="3651250" y="5518150"/>
          <p14:tracePt t="42044" x="3595688" y="5502275"/>
          <p14:tracePt t="42051" x="3532188" y="5486400"/>
          <p14:tracePt t="42059" x="3484563" y="5478463"/>
          <p14:tracePt t="42066" x="3427413" y="5462588"/>
          <p14:tracePt t="42074" x="3379788" y="5454650"/>
          <p14:tracePt t="42082" x="3340100" y="5446713"/>
          <p14:tracePt t="42089" x="3300413" y="5438775"/>
          <p14:tracePt t="42096" x="3276600" y="5438775"/>
          <p14:tracePt t="42104" x="3252788" y="5430838"/>
          <p14:tracePt t="42112" x="3244850" y="5422900"/>
          <p14:tracePt t="42120" x="3228975" y="5414963"/>
          <p14:tracePt t="42126" x="3197225" y="5407025"/>
          <p14:tracePt t="42134" x="3173413" y="5407025"/>
          <p14:tracePt t="42141" x="3149600" y="5399088"/>
          <p14:tracePt t="42149" x="3133725" y="5391150"/>
          <p14:tracePt t="42156" x="3100388" y="5383213"/>
          <p14:tracePt t="42165" x="3084513" y="5383213"/>
          <p14:tracePt t="42171" x="3052763" y="5383213"/>
          <p14:tracePt t="42180" x="3021013" y="5383213"/>
          <p14:tracePt t="42186" x="2997200" y="5375275"/>
          <p14:tracePt t="42195" x="2973388" y="5375275"/>
          <p14:tracePt t="42201" x="2941638" y="5367338"/>
          <p14:tracePt t="42209" x="2917825" y="5367338"/>
          <p14:tracePt t="42216" x="2894013" y="5359400"/>
          <p14:tracePt t="42224" x="2870200" y="5359400"/>
          <p14:tracePt t="42232" x="2854325" y="5359400"/>
          <p14:tracePt t="42239" x="2830513" y="5359400"/>
          <p14:tracePt t="42248" x="2806700" y="5359400"/>
          <p14:tracePt t="42254" x="2790825" y="5359400"/>
          <p14:tracePt t="42262" x="2733675" y="5359400"/>
          <p14:tracePt t="42269" x="2709863" y="5367338"/>
          <p14:tracePt t="42276" x="2670175" y="5383213"/>
          <p14:tracePt t="42284" x="2654300" y="5391150"/>
          <p14:tracePt t="42291" x="2622550" y="5399088"/>
          <p14:tracePt t="42299" x="2606675" y="5399088"/>
          <p14:tracePt t="42306" x="2574925" y="5407025"/>
          <p14:tracePt t="42315" x="2566988" y="5407025"/>
          <p14:tracePt t="42321" x="2559050" y="5414963"/>
          <p14:tracePt t="42329" x="2543175" y="5414963"/>
          <p14:tracePt t="42344" x="2535238" y="5414963"/>
          <p14:tracePt t="42351" x="2527300" y="5414963"/>
          <p14:tracePt t="42366" x="2527300" y="5422900"/>
          <p14:tracePt t="42373" x="2519363" y="5422900"/>
          <p14:tracePt t="42381" x="2511425" y="5422900"/>
          <p14:tracePt t="42396" x="2503488" y="5422900"/>
          <p14:tracePt t="42414" x="2495550" y="5422900"/>
          <p14:tracePt t="42426" x="2487613" y="5422900"/>
          <p14:tracePt t="42434" x="2479675" y="5422900"/>
          <p14:tracePt t="42441" x="2471738" y="5422900"/>
          <p14:tracePt t="42448" x="2463800" y="5422900"/>
          <p14:tracePt t="42456" x="2447925" y="5422900"/>
          <p14:tracePt t="42466" x="2439988" y="5422900"/>
          <p14:tracePt t="42471" x="2432050" y="5422900"/>
          <p14:tracePt t="42486" x="2416175" y="5414963"/>
          <p14:tracePt t="42501" x="2408238" y="5399088"/>
          <p14:tracePt t="42517" x="2408238" y="5391150"/>
          <p14:tracePt t="42527" x="2400300" y="5391150"/>
          <p14:tracePt t="42533" x="2400300" y="5383213"/>
          <p14:tracePt t="42539" x="2392363" y="5375275"/>
          <p14:tracePt t="42555" x="2384425" y="5367338"/>
          <p14:tracePt t="42564" x="2384425" y="5359400"/>
          <p14:tracePt t="42570" x="2384425" y="5351463"/>
          <p14:tracePt t="42577" x="2374900" y="5335588"/>
          <p14:tracePt t="42592" x="2366963" y="5327650"/>
          <p14:tracePt t="42600" x="2366963" y="5319713"/>
          <p14:tracePt t="42630" x="2366963" y="5310188"/>
          <p14:tracePt t="42827" x="2359025" y="5310188"/>
          <p14:tracePt t="43140" x="2351088" y="5310188"/>
          <p14:tracePt t="44653" x="2359025" y="5310188"/>
          <p14:tracePt t="44662" x="2359025" y="5319713"/>
          <p14:tracePt t="44668" x="2374900" y="5319713"/>
          <p14:tracePt t="44683" x="2384425" y="5319713"/>
          <p14:tracePt t="44691" x="2392363" y="5327650"/>
          <p14:tracePt t="44698" x="2400300" y="5327650"/>
          <p14:tracePt t="44714" x="2408238" y="5327650"/>
          <p14:tracePt t="44825" x="2408238" y="5319713"/>
          <p14:tracePt t="44900" x="2408238" y="5310188"/>
          <p14:tracePt t="44908" x="2408238" y="5302250"/>
          <p14:tracePt t="44916" x="2424113" y="5294313"/>
          <p14:tracePt t="44923" x="2432050" y="5286375"/>
          <p14:tracePt t="44931" x="2447925" y="5262563"/>
          <p14:tracePt t="44938" x="2447925" y="5254625"/>
          <p14:tracePt t="44946" x="2463800" y="5246688"/>
          <p14:tracePt t="44953" x="2479675" y="5238750"/>
          <p14:tracePt t="44961" x="2511425" y="5222875"/>
          <p14:tracePt t="44969" x="2566988" y="5222875"/>
          <p14:tracePt t="44976" x="2630488" y="5222875"/>
          <p14:tracePt t="44984" x="2701925" y="5222875"/>
          <p14:tracePt t="44991" x="2782888" y="5230813"/>
          <p14:tracePt t="44998" x="2878138" y="5238750"/>
          <p14:tracePt t="45006" x="2941638" y="5262563"/>
          <p14:tracePt t="45014" x="3036888" y="5278438"/>
          <p14:tracePt t="45023" x="3117850" y="5286375"/>
          <p14:tracePt t="45029" x="3197225" y="5302250"/>
          <p14:tracePt t="45036" x="3252788" y="5302250"/>
          <p14:tracePt t="45045" x="3300413" y="5310188"/>
          <p14:tracePt t="45051" x="3316288" y="5310188"/>
          <p14:tracePt t="45200" x="3316288" y="5302250"/>
          <p14:tracePt t="45216" x="3316288" y="5294313"/>
          <p14:tracePt t="45224" x="3316288" y="5286375"/>
          <p14:tracePt t="45231" x="3316288" y="5278438"/>
          <p14:tracePt t="45240" x="3316288" y="5270500"/>
          <p14:tracePt t="45247" x="3316288" y="5238750"/>
          <p14:tracePt t="45253" x="3316288" y="5199063"/>
          <p14:tracePt t="45262" x="3316288" y="5175250"/>
          <p14:tracePt t="45269" x="3308350" y="5159375"/>
          <p14:tracePt t="45276" x="3308350" y="5143500"/>
          <p14:tracePt t="45283" x="3308350" y="5135563"/>
          <p14:tracePt t="45291" x="3300413" y="5119688"/>
          <p14:tracePt t="45298" x="3300413" y="5111750"/>
          <p14:tracePt t="45306" x="3300413" y="5103813"/>
          <p14:tracePt t="45313" x="3292475" y="5095875"/>
          <p14:tracePt t="45321" x="3292475" y="5087938"/>
          <p14:tracePt t="45328" x="3292475" y="5080000"/>
          <p14:tracePt t="45345" x="3292475" y="5072063"/>
          <p14:tracePt t="45358" x="3292475" y="5064125"/>
          <p14:tracePt t="45433" x="3292475" y="5056188"/>
          <p14:tracePt t="45449" x="3284538" y="5056188"/>
          <p14:tracePt t="45456" x="3276600" y="5048250"/>
          <p14:tracePt t="45463" x="3268663" y="5048250"/>
          <p14:tracePt t="45471" x="3252788" y="5048250"/>
          <p14:tracePt t="45479" x="3244850" y="5040313"/>
          <p14:tracePt t="45485" x="3221038" y="5040313"/>
          <p14:tracePt t="45494" x="3213100" y="5040313"/>
          <p14:tracePt t="45501" x="3197225" y="5040313"/>
          <p14:tracePt t="45508" x="3173413" y="5040313"/>
          <p14:tracePt t="45516" x="3157538" y="5040313"/>
          <p14:tracePt t="45523" x="3133725" y="5040313"/>
          <p14:tracePt t="45531" x="3117850" y="5040313"/>
          <p14:tracePt t="45538" x="3100388" y="5040313"/>
          <p14:tracePt t="45546" x="3076575" y="5040313"/>
          <p14:tracePt t="45553" x="3052763" y="5040313"/>
          <p14:tracePt t="45561" x="3028950" y="5040313"/>
          <p14:tracePt t="45568" x="3013075" y="5040313"/>
          <p14:tracePt t="45576" x="2997200" y="5040313"/>
          <p14:tracePt t="45584" x="2989263" y="5040313"/>
          <p14:tracePt t="45591" x="2965450" y="5040313"/>
          <p14:tracePt t="45599" x="2941638" y="5048250"/>
          <p14:tracePt t="45606" x="2933700" y="5048250"/>
          <p14:tracePt t="45615" x="2925763" y="5048250"/>
          <p14:tracePt t="45621" x="2909888" y="5048250"/>
          <p14:tracePt t="45630" x="2894013" y="5056188"/>
          <p14:tracePt t="45636" x="2886075" y="5064125"/>
          <p14:tracePt t="45645" x="2878138" y="5064125"/>
          <p14:tracePt t="45651" x="2870200" y="5072063"/>
          <p14:tracePt t="45660" x="2862263" y="5072063"/>
          <p14:tracePt t="45665" x="2862263" y="5080000"/>
          <p14:tracePt t="45674" x="2862263" y="5087938"/>
          <p14:tracePt t="45688" x="2862263" y="5095875"/>
          <p14:tracePt t="45697" x="2854325" y="5103813"/>
          <p14:tracePt t="45710" x="2854325" y="5111750"/>
          <p14:tracePt t="45726" x="2854325" y="5119688"/>
          <p14:tracePt t="45734" x="2854325" y="5135563"/>
          <p14:tracePt t="45741" x="2854325" y="5151438"/>
          <p14:tracePt t="45748" x="2854325" y="5159375"/>
          <p14:tracePt t="45756" x="2854325" y="5175250"/>
          <p14:tracePt t="45764" x="2862263" y="5191125"/>
          <p14:tracePt t="45772" x="2870200" y="5207000"/>
          <p14:tracePt t="45780" x="2886075" y="5214938"/>
          <p14:tracePt t="45787" x="2894013" y="5230813"/>
          <p14:tracePt t="45795" x="2909888" y="5238750"/>
          <p14:tracePt t="45803" x="2925763" y="5254625"/>
          <p14:tracePt t="45812" x="2941638" y="5254625"/>
          <p14:tracePt t="45817" x="2957513" y="5262563"/>
          <p14:tracePt t="45824" x="2973388" y="5270500"/>
          <p14:tracePt t="45831" x="2989263" y="5270500"/>
          <p14:tracePt t="45839" x="3013075" y="5270500"/>
          <p14:tracePt t="45850" x="3036888" y="5278438"/>
          <p14:tracePt t="45854" x="3060700" y="5286375"/>
          <p14:tracePt t="45861" x="3076575" y="5286375"/>
          <p14:tracePt t="45869" x="3100388" y="5294313"/>
          <p14:tracePt t="45876" x="3117850" y="5294313"/>
          <p14:tracePt t="45886" x="3141663" y="5294313"/>
          <p14:tracePt t="45892" x="3173413" y="5294313"/>
          <p14:tracePt t="45899" x="3205163" y="5294313"/>
          <p14:tracePt t="45906" x="3236913" y="5294313"/>
          <p14:tracePt t="45914" x="3276600" y="5294313"/>
          <p14:tracePt t="45922" x="3300413" y="5294313"/>
          <p14:tracePt t="45929" x="3324225" y="5294313"/>
          <p14:tracePt t="45936" x="3355975" y="5286375"/>
          <p14:tracePt t="45946" x="3387725" y="5278438"/>
          <p14:tracePt t="45951" x="3403600" y="5278438"/>
          <p14:tracePt t="45962" x="3427413" y="5262563"/>
          <p14:tracePt t="45966" x="3443288" y="5254625"/>
          <p14:tracePt t="45975" x="3451225" y="5254625"/>
          <p14:tracePt t="45981" x="3467100" y="5246688"/>
          <p14:tracePt t="45991" x="3467100" y="5238750"/>
          <p14:tracePt t="45998" x="3484563" y="5230813"/>
          <p14:tracePt t="46011" x="3492500" y="5222875"/>
          <p14:tracePt t="46019" x="3492500" y="5214938"/>
          <p14:tracePt t="46027" x="3500438" y="5214938"/>
          <p14:tracePt t="46034" x="3500438" y="5207000"/>
          <p14:tracePt t="46042" x="3508375" y="5191125"/>
          <p14:tracePt t="46056" x="3508375" y="5183188"/>
          <p14:tracePt t="46064" x="3516313" y="5175250"/>
          <p14:tracePt t="46080" x="3516313" y="5167313"/>
          <p14:tracePt t="46086" x="3516313" y="5159375"/>
          <p14:tracePt t="46114" x="3516313" y="5151438"/>
          <p14:tracePt t="46118" x="3516313" y="5143500"/>
          <p14:tracePt t="46139" x="3500438" y="5135563"/>
          <p14:tracePt t="46147" x="3500438" y="5127625"/>
          <p14:tracePt t="46154" x="3484563" y="5119688"/>
          <p14:tracePt t="46163" x="3459163" y="5111750"/>
          <p14:tracePt t="46169" x="3435350" y="5095875"/>
          <p14:tracePt t="46180" x="3403600" y="5095875"/>
          <p14:tracePt t="46185" x="3379788" y="5080000"/>
          <p14:tracePt t="46194" x="3332163" y="5072063"/>
          <p14:tracePt t="46200" x="3284538" y="5056188"/>
          <p14:tracePt t="46208" x="3228975" y="5040313"/>
          <p14:tracePt t="46216" x="3173413" y="5024438"/>
          <p14:tracePt t="46222" x="3133725" y="5016500"/>
          <p14:tracePt t="46230" x="3092450" y="5008563"/>
          <p14:tracePt t="46237" x="3060700" y="5000625"/>
          <p14:tracePt t="46250" x="3028950" y="4992688"/>
          <p14:tracePt t="46254" x="2981325" y="4992688"/>
          <p14:tracePt t="46260" x="2973388" y="4992688"/>
          <p14:tracePt t="46268" x="2965450" y="4992688"/>
          <p14:tracePt t="46282" x="2957513" y="4992688"/>
          <p14:tracePt t="46301" x="2949575" y="4992688"/>
          <p14:tracePt t="46312" x="2941638" y="4992688"/>
          <p14:tracePt t="46319" x="2933700" y="5000625"/>
          <p14:tracePt t="46329" x="2925763" y="5000625"/>
          <p14:tracePt t="46335" x="2909888" y="5008563"/>
          <p14:tracePt t="46343" x="2894013" y="5016500"/>
          <p14:tracePt t="46351" x="2878138" y="5016500"/>
          <p14:tracePt t="46357" x="2854325" y="5032375"/>
          <p14:tracePt t="46365" x="2838450" y="5040313"/>
          <p14:tracePt t="46372" x="2822575" y="5040313"/>
          <p14:tracePt t="46380" x="2806700" y="5056188"/>
          <p14:tracePt t="46386" x="2798763" y="5056188"/>
          <p14:tracePt t="46396" x="2790825" y="5072063"/>
          <p14:tracePt t="46401" x="2767013" y="5080000"/>
          <p14:tracePt t="46410" x="2767013" y="5087938"/>
          <p14:tracePt t="46418" x="2751138" y="5103813"/>
          <p14:tracePt t="46424" x="2741613" y="5111750"/>
          <p14:tracePt t="46434" x="2741613" y="5119688"/>
          <p14:tracePt t="46439" x="2725738" y="5127625"/>
          <p14:tracePt t="46448" x="2725738" y="5143500"/>
          <p14:tracePt t="46454" x="2717800" y="5159375"/>
          <p14:tracePt t="46462" x="2717800" y="5183188"/>
          <p14:tracePt t="46469" x="2717800" y="5207000"/>
          <p14:tracePt t="46479" x="2717800" y="5222875"/>
          <p14:tracePt t="46484" x="2717800" y="5238750"/>
          <p14:tracePt t="46494" x="2717800" y="5254625"/>
          <p14:tracePt t="46500" x="2717800" y="5270500"/>
          <p14:tracePt t="46507" x="2717800" y="5286375"/>
          <p14:tracePt t="46515" x="2717800" y="5310188"/>
          <p14:tracePt t="46524" x="2725738" y="5319713"/>
          <p14:tracePt t="46548" x="2759075" y="5367338"/>
          <p14:tracePt t="46552" x="2767013" y="5375275"/>
          <p14:tracePt t="46560" x="2790825" y="5399088"/>
          <p14:tracePt t="46567" x="2822575" y="5407025"/>
          <p14:tracePt t="46575" x="2846388" y="5430838"/>
          <p14:tracePt t="46582" x="2886075" y="5446713"/>
          <p14:tracePt t="46589" x="2917825" y="5454650"/>
          <p14:tracePt t="46597" x="2957513" y="5470525"/>
          <p14:tracePt t="46604" x="3021013" y="5478463"/>
          <p14:tracePt t="46612" x="3052763" y="5486400"/>
          <p14:tracePt t="46619" x="3100388" y="5486400"/>
          <p14:tracePt t="46628" x="3141663" y="5486400"/>
          <p14:tracePt t="46634" x="3181350" y="5486400"/>
          <p14:tracePt t="46643" x="3221038" y="5486400"/>
          <p14:tracePt t="46650" x="3244850" y="5486400"/>
          <p14:tracePt t="46656" x="3276600" y="5486400"/>
          <p14:tracePt t="46665" x="3300413" y="5486400"/>
          <p14:tracePt t="46672" x="3324225" y="5470525"/>
          <p14:tracePt t="46683" x="3340100" y="5454650"/>
          <p14:tracePt t="46686" x="3363913" y="5438775"/>
          <p14:tracePt t="46698" x="3363913" y="5430838"/>
          <p14:tracePt t="46702" x="3379788" y="5422900"/>
          <p14:tracePt t="46711" x="3379788" y="5407025"/>
          <p14:tracePt t="46717" x="3379788" y="5399088"/>
          <p14:tracePt t="46725" x="3379788" y="5391150"/>
          <p14:tracePt t="46732" x="3387725" y="5367338"/>
          <p14:tracePt t="46740" x="3387725" y="5359400"/>
          <p14:tracePt t="46750" x="3387725" y="5351463"/>
          <p14:tracePt t="46754" x="3387725" y="5335588"/>
          <p14:tracePt t="46761" x="3387725" y="5319713"/>
          <p14:tracePt t="46769" x="3387725" y="5310188"/>
          <p14:tracePt t="46778" x="3387725" y="5302250"/>
          <p14:tracePt t="46784" x="3387725" y="5286375"/>
          <p14:tracePt t="46792" x="3379788" y="5270500"/>
          <p14:tracePt t="46799" x="3371850" y="5262563"/>
          <p14:tracePt t="46809" x="3371850" y="5246688"/>
          <p14:tracePt t="46815" x="3363913" y="5238750"/>
          <p14:tracePt t="46822" x="3355975" y="5230813"/>
          <p14:tracePt t="46830" x="3355975" y="5222875"/>
          <p14:tracePt t="46845" x="3355975" y="5214938"/>
          <p14:tracePt t="47347" x="3348038" y="5214938"/>
          <p14:tracePt t="51241" x="3340100" y="5222875"/>
          <p14:tracePt t="51243" x="3292475" y="5270500"/>
          <p14:tracePt t="51244" x="3276600" y="5286375"/>
          <p14:tracePt t="51245" x="3260725" y="5286375"/>
          <p14:tracePt t="51246" x="3252788" y="5302250"/>
          <p14:tracePt t="51246" x="3236913" y="5310188"/>
          <p14:tracePt t="51261" x="3205163" y="5327650"/>
          <p14:tracePt t="51269" x="3205163" y="5335588"/>
          <p14:tracePt t="51291" x="3197225" y="5335588"/>
          <p14:tracePt t="51321" x="3189288" y="5335588"/>
          <p14:tracePt t="51336" x="3181350" y="5335588"/>
          <p14:tracePt t="51352" x="3173413" y="5335588"/>
          <p14:tracePt t="51359" x="3157538" y="5335588"/>
          <p14:tracePt t="51369" x="3141663" y="5335588"/>
          <p14:tracePt t="51374" x="3133725" y="5335588"/>
          <p14:tracePt t="51382" x="3109913" y="5335588"/>
          <p14:tracePt t="51388" x="3068638" y="5335588"/>
          <p14:tracePt t="51398" x="3036888" y="5335588"/>
          <p14:tracePt t="51404" x="2997200" y="5335588"/>
          <p14:tracePt t="51411" x="2973388" y="5335588"/>
          <p14:tracePt t="51419" x="2949575" y="5343525"/>
          <p14:tracePt t="51426" x="2941638" y="5343525"/>
          <p14:tracePt t="51434" x="2933700" y="5343525"/>
          <p14:tracePt t="51441" x="2925763" y="5351463"/>
          <p14:tracePt t="51449" x="2925763" y="5359400"/>
          <p14:tracePt t="51456" x="2917825" y="5359400"/>
          <p14:tracePt t="51486" x="2917825" y="5367338"/>
          <p14:tracePt t="51643" x="2925763" y="5367338"/>
          <p14:tracePt t="51651" x="2949575" y="5375275"/>
          <p14:tracePt t="51658" x="2965450" y="5383213"/>
          <p14:tracePt t="51666" x="2981325" y="5391150"/>
          <p14:tracePt t="51674" x="2997200" y="5391150"/>
          <p14:tracePt t="51681" x="3021013" y="5391150"/>
          <p14:tracePt t="51689" x="3036888" y="5391150"/>
          <p14:tracePt t="51696" x="3052763" y="5391150"/>
          <p14:tracePt t="51704" x="3060700" y="5391150"/>
          <p14:tracePt t="51711" x="3068638" y="5391150"/>
          <p14:tracePt t="51719" x="3076575" y="5391150"/>
          <p14:tracePt t="52153" x="3092450" y="5391150"/>
          <p14:tracePt t="52162" x="3109913" y="5391150"/>
          <p14:tracePt t="52168" x="3109913" y="5399088"/>
          <p14:tracePt t="52178" x="3125788" y="5399088"/>
          <p14:tracePt t="52183" x="3149600" y="5399088"/>
          <p14:tracePt t="52194" x="3181350" y="5407025"/>
          <p14:tracePt t="52198" x="3205163" y="5407025"/>
          <p14:tracePt t="52206" x="3228975" y="5407025"/>
          <p14:tracePt t="52214" x="3276600" y="5407025"/>
          <p14:tracePt t="52221" x="3340100" y="5414963"/>
          <p14:tracePt t="52230" x="3379788" y="5414963"/>
          <p14:tracePt t="52236" x="3427413" y="5414963"/>
          <p14:tracePt t="52246" x="3459163" y="5422900"/>
          <p14:tracePt t="52251" x="3492500" y="5422900"/>
          <p14:tracePt t="52259" x="3516313" y="5430838"/>
          <p14:tracePt t="52266" x="3548063" y="5430838"/>
          <p14:tracePt t="52274" x="3587750" y="5430838"/>
          <p14:tracePt t="52281" x="3619500" y="5430838"/>
          <p14:tracePt t="52289" x="3651250" y="5430838"/>
          <p14:tracePt t="52296" x="3690938" y="5438775"/>
          <p14:tracePt t="52306" x="3714750" y="5438775"/>
          <p14:tracePt t="52312" x="3738563" y="5438775"/>
          <p14:tracePt t="52318" x="3786188" y="5454650"/>
          <p14:tracePt t="52326" x="3825875" y="5454650"/>
          <p14:tracePt t="52334" x="3875088" y="5462588"/>
          <p14:tracePt t="52341" x="3930650" y="5470525"/>
          <p14:tracePt t="52348" x="3986213" y="5478463"/>
          <p14:tracePt t="52356" x="4025900" y="5486400"/>
          <p14:tracePt t="52365" x="4073525" y="5486400"/>
          <p14:tracePt t="52371" x="4105275" y="5494338"/>
          <p14:tracePt t="52380" x="4137025" y="5494338"/>
          <p14:tracePt t="52386" x="4168775" y="5494338"/>
          <p14:tracePt t="52396" x="4176713" y="5494338"/>
          <p14:tracePt t="52455" x="4184650" y="5494338"/>
          <p14:tracePt t="52469" x="4192588" y="5494338"/>
          <p14:tracePt t="52558" x="4200525" y="5494338"/>
          <p14:tracePt t="52582" x="4210050" y="5494338"/>
          <p14:tracePt t="52588" x="4210050" y="5486400"/>
          <p14:tracePt t="52603" x="4217988" y="5486400"/>
          <p14:tracePt t="52619" x="4225925" y="5486400"/>
          <p14:tracePt t="52634" x="4233863" y="5486400"/>
          <p14:tracePt t="52648" x="4241800" y="5486400"/>
          <p14:tracePt t="52656" x="4249738" y="5486400"/>
          <p14:tracePt t="52664" x="4257675" y="5486400"/>
          <p14:tracePt t="52671" x="4265613" y="5486400"/>
          <p14:tracePt t="52686" x="4281488" y="5486400"/>
          <p14:tracePt t="52695" x="4305300" y="5486400"/>
          <p14:tracePt t="52701" x="4313238" y="5486400"/>
          <p14:tracePt t="52716" x="4329113" y="5486400"/>
          <p14:tracePt t="52821" x="4329113" y="5478463"/>
          <p14:tracePt t="52865" x="4313238" y="5478463"/>
          <p14:tracePt t="52881" x="4305300" y="5478463"/>
          <p14:tracePt t="52890" x="4289425" y="5478463"/>
          <p14:tracePt t="52898" x="4265613" y="5478463"/>
          <p14:tracePt t="52904" x="4249738" y="5478463"/>
          <p14:tracePt t="52912" x="4233863" y="5478463"/>
          <p14:tracePt t="52918" x="4217988" y="5478463"/>
          <p14:tracePt t="52927" x="4192588" y="5478463"/>
          <p14:tracePt t="52934" x="4176713" y="5478463"/>
          <p14:tracePt t="52941" x="4152900" y="5478463"/>
          <p14:tracePt t="52948" x="4113213" y="5478463"/>
          <p14:tracePt t="52956" x="4097338" y="5478463"/>
          <p14:tracePt t="52964" x="4081463" y="5478463"/>
          <p14:tracePt t="52979" x="4073525" y="5478463"/>
          <p14:tracePt t="53093" x="4089400" y="5470525"/>
          <p14:tracePt t="53101" x="4105275" y="5470525"/>
          <p14:tracePt t="53107" x="4121150" y="5470525"/>
          <p14:tracePt t="53115" x="4144963" y="5470525"/>
          <p14:tracePt t="53124" x="4168775" y="5462588"/>
          <p14:tracePt t="53131" x="4192588" y="5462588"/>
          <p14:tracePt t="53138" x="4225925" y="5454650"/>
          <p14:tracePt t="53147" x="4249738" y="5454650"/>
          <p14:tracePt t="53152" x="4281488" y="5454650"/>
          <p14:tracePt t="53161" x="4305300" y="5454650"/>
          <p14:tracePt t="53167" x="4321175" y="5454650"/>
          <p14:tracePt t="53175" x="4337050" y="5454650"/>
          <p14:tracePt t="53183" x="4344988" y="5454650"/>
          <p14:tracePt t="53189" x="4360863" y="5454650"/>
          <p14:tracePt t="53385" x="4368800" y="5454650"/>
          <p14:tracePt t="53391" x="4392613" y="5454650"/>
          <p14:tracePt t="53398" x="4408488" y="5454650"/>
          <p14:tracePt t="53406" x="4432300" y="5462588"/>
          <p14:tracePt t="53413" x="4456113" y="5470525"/>
          <p14:tracePt t="53421" x="4471988" y="5478463"/>
          <p14:tracePt t="53430" x="4495800" y="5478463"/>
          <p14:tracePt t="53436" x="4519613" y="5486400"/>
          <p14:tracePt t="53444" x="4543425" y="5494338"/>
          <p14:tracePt t="53451" x="4567238" y="5502275"/>
          <p14:tracePt t="53460" x="4576763" y="5502275"/>
          <p14:tracePt t="53466" x="4584700" y="5502275"/>
          <p14:tracePt t="53475" x="4592638" y="5502275"/>
          <p14:tracePt t="58636" x="4592638" y="5510213"/>
          <p14:tracePt t="58813" x="4592638" y="5518150"/>
          <p14:tracePt t="58829" x="4584700" y="5518150"/>
          <p14:tracePt t="58838" x="4576763" y="5534025"/>
          <p14:tracePt t="58852" x="4567238" y="5541963"/>
          <p14:tracePt t="58859" x="4543425" y="5549900"/>
          <p14:tracePt t="58866" x="4535488" y="5565775"/>
          <p14:tracePt t="58874" x="4511675" y="5573713"/>
          <p14:tracePt t="58891" x="4464050" y="5605463"/>
          <p14:tracePt t="58896" x="4448175" y="5613400"/>
          <p14:tracePt t="58905" x="4424363" y="5621338"/>
          <p14:tracePt t="58911" x="4400550" y="5629275"/>
          <p14:tracePt t="58919" x="4376738" y="5645150"/>
          <p14:tracePt t="58927" x="4352925" y="5653088"/>
          <p14:tracePt t="58934" x="4337050" y="5653088"/>
          <p14:tracePt t="58941" x="4321175" y="5662613"/>
          <p14:tracePt t="58949" x="4305300" y="5670550"/>
          <p14:tracePt t="58958" x="4281488" y="5678488"/>
          <p14:tracePt t="58964" x="4257675" y="5686425"/>
          <p14:tracePt t="58971" x="4225925" y="5710238"/>
          <p14:tracePt t="58979" x="4192588" y="5718175"/>
          <p14:tracePt t="58987" x="4152900" y="5749925"/>
          <p14:tracePt t="58994" x="4129088" y="5749925"/>
          <p14:tracePt t="59001" x="4089400" y="5765800"/>
          <p14:tracePt t="59009" x="4041775" y="5789613"/>
          <p14:tracePt t="59016" x="3994150" y="5813425"/>
          <p14:tracePt t="59024" x="3954463" y="5829300"/>
          <p14:tracePt t="59031" x="3906838" y="5845175"/>
          <p14:tracePt t="59039" x="3875088" y="5853113"/>
          <p14:tracePt t="59046" x="3851275" y="5861050"/>
          <p14:tracePt t="59056" x="3810000" y="5861050"/>
          <p14:tracePt t="59061" x="3802063" y="5861050"/>
          <p14:tracePt t="59069" x="3794125" y="5861050"/>
          <p14:tracePt t="59084" x="3786188" y="5861050"/>
          <p14:tracePt t="59099" x="3778250" y="5861050"/>
          <p14:tracePt t="59114" x="3770313" y="5861050"/>
          <p14:tracePt t="59129" x="3762375" y="5861050"/>
          <p14:tracePt t="59144" x="3746500" y="5861050"/>
          <p14:tracePt t="59159" x="3738563" y="5861050"/>
          <p14:tracePt t="59168" x="3730625" y="5861050"/>
          <p14:tracePt t="59174" x="3714750" y="5861050"/>
          <p14:tracePt t="59182" x="3706813" y="5861050"/>
          <p14:tracePt t="59189" x="3683000" y="5861050"/>
          <p14:tracePt t="59196" x="3667125" y="5861050"/>
          <p14:tracePt t="59205" x="3643313" y="5861050"/>
          <p14:tracePt t="59211" x="3619500" y="5861050"/>
          <p14:tracePt t="59219" x="3611563" y="5861050"/>
          <p14:tracePt t="59228" x="3587750" y="5853113"/>
          <p14:tracePt t="59234" x="3571875" y="5853113"/>
          <p14:tracePt t="59242" x="3548063" y="5853113"/>
          <p14:tracePt t="59249" x="3532188" y="5853113"/>
          <p14:tracePt t="59257" x="3524250" y="5853113"/>
          <p14:tracePt t="59264" x="3508375" y="5853113"/>
          <p14:tracePt t="59272" x="3500438" y="5853113"/>
          <p14:tracePt t="59288" x="3500438" y="5845175"/>
          <p14:tracePt t="59302" x="3492500" y="5845175"/>
          <p14:tracePt t="59909" x="3516313" y="5837238"/>
          <p14:tracePt t="59916" x="3563938" y="5821363"/>
          <p14:tracePt t="59926" x="3619500" y="5805488"/>
          <p14:tracePt t="59931" x="3667125" y="5797550"/>
          <p14:tracePt t="59939" x="3722688" y="5789613"/>
          <p14:tracePt t="59946" x="3770313" y="5773738"/>
          <p14:tracePt t="59955" x="3817938" y="5765800"/>
          <p14:tracePt t="59961" x="3890963" y="5757863"/>
          <p14:tracePt t="59969" x="3970338" y="5757863"/>
          <p14:tracePt t="59977" x="4057650" y="5749925"/>
          <p14:tracePt t="59984" x="4152900" y="5749925"/>
          <p14:tracePt t="59993" x="4225925" y="5749925"/>
          <p14:tracePt t="59999" x="4297363" y="5749925"/>
          <p14:tracePt t="60007" x="4352925" y="5749925"/>
          <p14:tracePt t="60014" x="4408488" y="5749925"/>
          <p14:tracePt t="60021" x="4464050" y="5749925"/>
          <p14:tracePt t="60029" x="4495800" y="5749925"/>
          <p14:tracePt t="60036" x="4519613" y="5749925"/>
          <p14:tracePt t="60044" x="4535488" y="5749925"/>
          <p14:tracePt t="60053" x="4543425" y="5749925"/>
          <p14:tracePt t="60328" x="4551363" y="5749925"/>
          <p14:tracePt t="60344" x="4559300" y="5749925"/>
          <p14:tracePt t="60352" x="4567238" y="5749925"/>
          <p14:tracePt t="60366" x="4576763" y="5749925"/>
          <p14:tracePt t="60374" x="4584700" y="5749925"/>
          <p14:tracePt t="60382" x="4600575" y="5749925"/>
          <p14:tracePt t="60389" x="4608513" y="5749925"/>
          <p14:tracePt t="60396" x="4632325" y="5749925"/>
          <p14:tracePt t="60405" x="4640263" y="5741988"/>
          <p14:tracePt t="60411" x="4648200" y="5734050"/>
          <p14:tracePt t="60420" x="4648200" y="5710238"/>
          <p14:tracePt t="60426" x="4648200" y="5702300"/>
          <p14:tracePt t="60771" x="4656138" y="5702300"/>
          <p14:tracePt t="60779" x="4664075" y="5718175"/>
          <p14:tracePt t="60786" x="4672013" y="5718175"/>
          <p14:tracePt t="60804" x="4679950" y="5726113"/>
          <p14:tracePt t="60809" x="4687888" y="5726113"/>
          <p14:tracePt t="60817" x="4687888" y="5734050"/>
          <p14:tracePt t="60832" x="4695825" y="5734050"/>
          <p14:tracePt t="60839" x="4695825" y="5741988"/>
          <p14:tracePt t="60869" x="4703763" y="5741988"/>
          <p14:tracePt t="60876" x="4703763" y="5749925"/>
          <p14:tracePt t="60900" x="4711700" y="5749925"/>
          <p14:tracePt t="60907" x="4711700" y="5757863"/>
          <p14:tracePt t="60914" x="4719638" y="5757863"/>
          <p14:tracePt t="60924" x="4719638" y="5765800"/>
          <p14:tracePt t="60931" x="4727575" y="5773738"/>
          <p14:tracePt t="60936" x="4727575" y="5781675"/>
          <p14:tracePt t="60951" x="4735513" y="5781675"/>
          <p14:tracePt t="60959" x="4735513" y="5789613"/>
          <p14:tracePt t="60982" x="4735513" y="5797550"/>
          <p14:tracePt t="61012" x="4743450" y="5797550"/>
          <p14:tracePt t="61468" x="4743450" y="5805488"/>
          <p14:tracePt t="61559" x="4743450" y="5813425"/>
          <p14:tracePt t="61566" x="4735513" y="5813425"/>
          <p14:tracePt t="61612" x="4735513" y="5821363"/>
          <p14:tracePt t="61626" x="4727575" y="5829300"/>
          <p14:tracePt t="61649" x="4727575" y="5837238"/>
          <p14:tracePt t="61656" x="4719638" y="5837238"/>
          <p14:tracePt t="61671" x="4719638" y="5845175"/>
          <p14:tracePt t="61680" x="4711700" y="5845175"/>
          <p14:tracePt t="61701" x="4711700" y="5853113"/>
          <p14:tracePt t="61739" x="4703763" y="5853113"/>
          <p14:tracePt t="61778" x="4703763" y="5861050"/>
          <p14:tracePt t="61799" x="4695825" y="5861050"/>
          <p14:tracePt t="62286" x="4687888" y="5861050"/>
          <p14:tracePt t="62848" x="4695825" y="5861050"/>
          <p14:tracePt t="62856" x="4703763" y="5853113"/>
          <p14:tracePt t="62867" x="4711700" y="5853113"/>
          <p14:tracePt t="62872" x="4743450" y="5845175"/>
          <p14:tracePt t="62879" x="4783138" y="5829300"/>
          <p14:tracePt t="62893" x="4878388" y="5773738"/>
          <p14:tracePt t="62894" x="4933950" y="5749925"/>
          <p14:tracePt t="62902" x="5046663" y="5710238"/>
          <p14:tracePt t="62909" x="5197475" y="5653088"/>
          <p14:tracePt t="62916" x="5397500" y="5581650"/>
          <p14:tracePt t="62923" x="5603875" y="5510213"/>
          <p14:tracePt t="62932" x="5819775" y="5446713"/>
          <p14:tracePt t="62940" x="5954713" y="5399088"/>
          <p14:tracePt t="62947" x="6146800" y="5343525"/>
          <p14:tracePt t="62954" x="6297613" y="5294313"/>
          <p14:tracePt t="62961" x="6418263" y="5254625"/>
          <p14:tracePt t="62969" x="6505575" y="5230813"/>
          <p14:tracePt t="62978" x="6561138" y="5199063"/>
          <p14:tracePt t="62984" x="6592888" y="5175250"/>
          <p14:tracePt t="62992" x="6632575" y="5159375"/>
          <p14:tracePt t="62999" x="6648450" y="5151438"/>
          <p14:tracePt t="63007" x="6664325" y="5135563"/>
          <p14:tracePt t="63014" x="6696075" y="5111750"/>
          <p14:tracePt t="63023" x="6727825" y="5080000"/>
          <p14:tracePt t="63029" x="6759575" y="5056188"/>
          <p14:tracePt t="63037" x="6792913" y="5024438"/>
          <p14:tracePt t="63044" x="6824663" y="4992688"/>
          <p14:tracePt t="63053" x="6872288" y="4959350"/>
          <p14:tracePt t="63059" x="6919913" y="4927600"/>
          <p14:tracePt t="63066" x="6951663" y="4895850"/>
          <p14:tracePt t="63074" x="6999288" y="4879975"/>
          <p14:tracePt t="63082" x="7031038" y="4856163"/>
          <p14:tracePt t="63090" x="7070725" y="4824413"/>
          <p14:tracePt t="63097" x="7094538" y="4792663"/>
          <p14:tracePt t="63104" x="7143750" y="4760913"/>
          <p14:tracePt t="63111" x="7183438" y="4737100"/>
          <p14:tracePt t="63119" x="7223125" y="4713288"/>
          <p14:tracePt t="63127" x="7262813" y="4681538"/>
          <p14:tracePt t="63134" x="7278688" y="4665663"/>
          <p14:tracePt t="63142" x="7310438" y="4641850"/>
          <p14:tracePt t="63149" x="7326313" y="4624388"/>
          <p14:tracePt t="63156" x="7358063" y="4600575"/>
          <p14:tracePt t="63164" x="7381875" y="4576763"/>
          <p14:tracePt t="63173" x="7397750" y="4560888"/>
          <p14:tracePt t="63179" x="7421563" y="4545013"/>
          <p14:tracePt t="63186" x="7437438" y="4529138"/>
          <p14:tracePt t="63194" x="7445375" y="4521200"/>
          <p14:tracePt t="63201" x="7461250" y="4505325"/>
          <p14:tracePt t="63211" x="7477125" y="4481513"/>
          <p14:tracePt t="63216" x="7502525" y="4457700"/>
          <p14:tracePt t="63224" x="7518400" y="4449763"/>
          <p14:tracePt t="63232" x="7534275" y="4418013"/>
          <p14:tracePt t="63240" x="7550150" y="4402138"/>
          <p14:tracePt t="63246" x="7573963" y="4370388"/>
          <p14:tracePt t="63254" x="7581900" y="4362450"/>
          <p14:tracePt t="63262" x="7581900" y="4354513"/>
          <p14:tracePt t="63269" x="7597775" y="4330700"/>
          <p14:tracePt t="63278" x="7605713" y="4322763"/>
          <p14:tracePt t="63285" x="7605713" y="4314825"/>
          <p14:tracePt t="63292" x="7605713" y="4306888"/>
          <p14:tracePt t="63299" x="7605713" y="4298950"/>
          <p14:tracePt t="63308" x="7613650" y="4291013"/>
          <p14:tracePt t="63314" x="7621588" y="4273550"/>
          <p14:tracePt t="63323" x="7621588" y="4257675"/>
          <p14:tracePt t="63329" x="7621588" y="4241800"/>
          <p14:tracePt t="63336" x="7621588" y="4225925"/>
          <p14:tracePt t="63344" x="7621588" y="4217988"/>
          <p14:tracePt t="63351" x="7621588" y="4194175"/>
          <p14:tracePt t="63359" x="7621588" y="4170363"/>
          <p14:tracePt t="63366" x="7621588" y="4154488"/>
          <p14:tracePt t="63375" x="7621588" y="4138613"/>
          <p14:tracePt t="63381" x="7621588" y="4122738"/>
          <p14:tracePt t="63390" x="7621588" y="4114800"/>
          <p14:tracePt t="63399" x="7621588" y="4098925"/>
          <p14:tracePt t="63404" x="7613650" y="4098925"/>
          <p14:tracePt t="63412" x="7613650" y="4090988"/>
          <p14:tracePt t="63419" x="7605713" y="4083050"/>
          <p14:tracePt t="63427" x="7605713" y="4075113"/>
          <p14:tracePt t="63434" x="7597775" y="4067175"/>
          <p14:tracePt t="63442" x="7589838" y="4059238"/>
          <p14:tracePt t="63449" x="7581900" y="4043363"/>
          <p14:tracePt t="63457" x="7573963" y="4043363"/>
          <p14:tracePt t="63464" x="7573963" y="4035425"/>
          <p14:tracePt t="63473" x="7558088" y="4027488"/>
          <p14:tracePt t="63479" x="7550150" y="4019550"/>
          <p14:tracePt t="63487" x="7542213" y="4011613"/>
          <p14:tracePt t="63494" x="7534275" y="4011613"/>
          <p14:tracePt t="63502" x="7526338" y="4003675"/>
          <p14:tracePt t="63516" x="7518400" y="4003675"/>
          <p14:tracePt t="63532" x="7510463" y="3995738"/>
          <p14:tracePt t="63585" x="7502525" y="3995738"/>
          <p14:tracePt t="63592" x="7493000" y="3995738"/>
          <p14:tracePt t="63599" x="7485063" y="3995738"/>
          <p14:tracePt t="63614" x="7469188" y="3995738"/>
          <p14:tracePt t="63623" x="7453313" y="3995738"/>
          <p14:tracePt t="63629" x="7437438" y="3995738"/>
          <p14:tracePt t="63644" x="7421563" y="4003675"/>
          <p14:tracePt t="63652" x="7405688" y="4003675"/>
          <p14:tracePt t="63660" x="7397750" y="4003675"/>
          <p14:tracePt t="63667" x="7389813" y="4003675"/>
          <p14:tracePt t="63675" x="7381875" y="4003675"/>
          <p14:tracePt t="63682" x="7373938" y="4011613"/>
          <p14:tracePt t="63691" x="7366000" y="4011613"/>
          <p14:tracePt t="63705" x="7358063" y="4019550"/>
          <p14:tracePt t="63712" x="7350125" y="4027488"/>
          <p14:tracePt t="63719" x="7342188" y="4043363"/>
          <p14:tracePt t="63727" x="7334250" y="4059238"/>
          <p14:tracePt t="63735" x="7318375" y="4067175"/>
          <p14:tracePt t="63743" x="7318375" y="4083050"/>
          <p14:tracePt t="63749" x="7310438" y="4106863"/>
          <p14:tracePt t="63757" x="7294563" y="4114800"/>
          <p14:tracePt t="63764" x="7294563" y="4122738"/>
          <p14:tracePt t="63774" x="7294563" y="4138613"/>
          <p14:tracePt t="63779" x="7286625" y="4146550"/>
          <p14:tracePt t="63787" x="7278688" y="4154488"/>
          <p14:tracePt t="63794" x="7278688" y="4162425"/>
          <p14:tracePt t="63801" x="7278688" y="4170363"/>
          <p14:tracePt t="63817" x="7278688" y="4178300"/>
          <p14:tracePt t="63825" x="7278688" y="4186238"/>
          <p14:tracePt t="63832" x="7278688" y="4194175"/>
          <p14:tracePt t="63846" x="7278688" y="4202113"/>
          <p14:tracePt t="63862" x="7278688" y="4210050"/>
          <p14:tracePt t="63877" x="7286625" y="4210050"/>
          <p14:tracePt t="63894" x="7286625" y="4217988"/>
          <p14:tracePt t="63899" x="7294563" y="4217988"/>
          <p14:tracePt t="63909" x="7302500" y="4225925"/>
          <p14:tracePt t="63914" x="7310438" y="4225925"/>
          <p14:tracePt t="63924" x="7318375" y="4225925"/>
          <p14:tracePt t="63929" x="7334250" y="4225925"/>
          <p14:tracePt t="63938" x="7358063" y="4225925"/>
          <p14:tracePt t="63944" x="7373938" y="4225925"/>
          <p14:tracePt t="63952" x="7381875" y="4225925"/>
          <p14:tracePt t="63960" x="7397750" y="4225925"/>
          <p14:tracePt t="63967" x="7421563" y="4225925"/>
          <p14:tracePt t="63983" x="7429500" y="4225925"/>
          <p14:tracePt t="63991" x="7437438" y="4225925"/>
          <p14:tracePt t="63997" x="7445375" y="4225925"/>
          <p14:tracePt t="64028" x="7445375" y="4217988"/>
          <p14:tracePt t="64035" x="7453313" y="4217988"/>
          <p14:tracePt t="64888" x="7461250" y="4217988"/>
          <p14:tracePt t="64904" x="7461250" y="4225925"/>
          <p14:tracePt t="64911" x="7469188" y="4225925"/>
          <p14:tracePt t="64920" x="7477125" y="4225925"/>
          <p14:tracePt t="64935" x="7485063" y="4225925"/>
          <p14:tracePt t="64944" x="7502525" y="4233863"/>
          <p14:tracePt t="64950" x="7526338" y="4233863"/>
          <p14:tracePt t="64956" x="7542213" y="4241800"/>
          <p14:tracePt t="64964" x="7566025" y="4241800"/>
          <p14:tracePt t="64972" x="7597775" y="4249738"/>
          <p14:tracePt t="64979" x="7629525" y="4257675"/>
          <p14:tracePt t="64986" x="7669213" y="4265613"/>
          <p14:tracePt t="64996" x="7693025" y="4273550"/>
          <p14:tracePt t="65003" x="7716838" y="4273550"/>
          <p14:tracePt t="65009" x="7732713" y="4281488"/>
          <p14:tracePt t="65016" x="7748588" y="4281488"/>
          <p14:tracePt t="65026" x="7756525" y="4281488"/>
          <p14:tracePt t="65033" x="7764463" y="4281488"/>
          <p14:tracePt t="65039" x="7772400" y="4281488"/>
          <p14:tracePt t="65085" x="7780338" y="4281488"/>
          <p14:tracePt t="65092" x="7788275" y="4281488"/>
          <p14:tracePt t="65100" x="7796213" y="4273550"/>
          <p14:tracePt t="65106" x="7796213" y="4265613"/>
          <p14:tracePt t="65115" x="7804150" y="4249738"/>
          <p14:tracePt t="65121" x="7812088" y="4233863"/>
          <p14:tracePt t="65129" x="7812088" y="4225925"/>
          <p14:tracePt t="65136" x="7820025" y="4210050"/>
          <p14:tracePt t="65144" x="7827963" y="4194175"/>
          <p14:tracePt t="65153" x="7827963" y="4178300"/>
          <p14:tracePt t="65159" x="7827963" y="4154488"/>
          <p14:tracePt t="65166" x="7827963" y="4130675"/>
          <p14:tracePt t="65174" x="7835900" y="4122738"/>
          <p14:tracePt t="65182" x="7835900" y="4098925"/>
          <p14:tracePt t="65189" x="7835900" y="4083050"/>
          <p14:tracePt t="65196" x="7835900" y="4059238"/>
          <p14:tracePt t="65204" x="7835900" y="4035425"/>
          <p14:tracePt t="65212" x="7835900" y="4011613"/>
          <p14:tracePt t="65219" x="7835900" y="3987800"/>
          <p14:tracePt t="65227" x="7835900" y="3979863"/>
          <p14:tracePt t="65235" x="7835900" y="3956050"/>
          <p14:tracePt t="65241" x="7835900" y="3938588"/>
          <p14:tracePt t="65249" x="7835900" y="3922713"/>
          <p14:tracePt t="65257" x="7827963" y="3906838"/>
          <p14:tracePt t="65265" x="7820025" y="3898900"/>
          <p14:tracePt t="65271" x="7820025" y="3890963"/>
          <p14:tracePt t="65279" x="7820025" y="3883025"/>
          <p14:tracePt t="65286" x="7812088" y="3875088"/>
          <p14:tracePt t="65294" x="7804150" y="3867150"/>
          <p14:tracePt t="65303" x="7804150" y="3859213"/>
          <p14:tracePt t="65378" x="7796213" y="3859213"/>
          <p14:tracePt t="65392" x="7788275" y="3867150"/>
          <p14:tracePt t="65402" x="7780338" y="3867150"/>
          <p14:tracePt t="65407" x="7772400" y="3883025"/>
          <p14:tracePt t="65418" x="7764463" y="3890963"/>
          <p14:tracePt t="65422" x="7756525" y="3906838"/>
          <p14:tracePt t="65430" x="7748588" y="3922713"/>
          <p14:tracePt t="65439" x="7740650" y="3930650"/>
          <p14:tracePt t="65445" x="7732713" y="3948113"/>
          <p14:tracePt t="65454" x="7724775" y="3963988"/>
          <p14:tracePt t="65461" x="7724775" y="3987800"/>
          <p14:tracePt t="65468" x="7716838" y="4011613"/>
          <p14:tracePt t="65476" x="7716838" y="4027488"/>
          <p14:tracePt t="65484" x="7708900" y="4043363"/>
          <p14:tracePt t="65490" x="7700963" y="4059238"/>
          <p14:tracePt t="65498" x="7700963" y="4075113"/>
          <p14:tracePt t="65505" x="7700963" y="4090988"/>
          <p14:tracePt t="65513" x="7700963" y="4106863"/>
          <p14:tracePt t="65522" x="7700963" y="4114800"/>
          <p14:tracePt t="65527" x="7700963" y="4130675"/>
          <p14:tracePt t="65535" x="7700963" y="4138613"/>
          <p14:tracePt t="65543" x="7700963" y="4154488"/>
          <p14:tracePt t="65553" x="7700963" y="4170363"/>
          <p14:tracePt t="65566" x="7700963" y="4186238"/>
          <p14:tracePt t="65573" x="7700963" y="4202113"/>
          <p14:tracePt t="65580" x="7708900" y="4202113"/>
          <p14:tracePt t="65588" x="7708900" y="4210050"/>
          <p14:tracePt t="65603" x="7716838" y="4225925"/>
          <p14:tracePt t="65625" x="7716838" y="4233863"/>
          <p14:tracePt t="65634" x="7724775" y="4233863"/>
          <p14:tracePt t="65648" x="7732713" y="4241800"/>
          <p14:tracePt t="65978" x="7732713" y="4249738"/>
          <p14:tracePt t="66023" x="7732713" y="4257675"/>
          <p14:tracePt t="66335" x="7724775" y="4257675"/>
          <p14:tracePt t="66352" x="7716838" y="4257675"/>
          <p14:tracePt t="66367" x="7708900" y="4257675"/>
          <p14:tracePt t="66382" x="7700963" y="4257675"/>
          <p14:tracePt t="66389" x="7693025" y="4257675"/>
          <p14:tracePt t="66568" x="7700963" y="4257675"/>
          <p14:tracePt t="66763" x="7700963" y="4249738"/>
          <p14:tracePt t="66794" x="7700963" y="4241800"/>
          <p14:tracePt t="66803" x="7700963" y="4233863"/>
          <p14:tracePt t="66809" x="7700963" y="4217988"/>
          <p14:tracePt t="66817" x="7708900" y="4194175"/>
          <p14:tracePt t="66824" x="7708900" y="4170363"/>
          <p14:tracePt t="66832" x="7716838" y="4146550"/>
          <p14:tracePt t="66840" x="7716838" y="4090988"/>
          <p14:tracePt t="66847" x="7716838" y="4035425"/>
          <p14:tracePt t="66856" x="7724775" y="3963988"/>
          <p14:tracePt t="66862" x="7724775" y="3875088"/>
          <p14:tracePt t="66869" x="7724775" y="3803650"/>
          <p14:tracePt t="66877" x="7732713" y="3700463"/>
          <p14:tracePt t="66890" x="7732713" y="3587750"/>
          <p14:tracePt t="66893" x="7732713" y="3484563"/>
          <p14:tracePt t="66899" x="7732713" y="3405188"/>
          <p14:tracePt t="66908" x="7732713" y="3317875"/>
          <p14:tracePt t="66914" x="7740650" y="3252788"/>
          <p14:tracePt t="66921" x="7748588" y="3197225"/>
          <p14:tracePt t="66929" x="7764463" y="3117850"/>
          <p14:tracePt t="66938" x="7764463" y="3046413"/>
          <p14:tracePt t="66944" x="7780338" y="2982913"/>
          <p14:tracePt t="66951" x="7788275" y="2927350"/>
          <p14:tracePt t="66959" x="7788275" y="2862263"/>
          <p14:tracePt t="66966" x="7788275" y="2814638"/>
          <p14:tracePt t="66975" x="7796213" y="2774950"/>
          <p14:tracePt t="66981" x="7796213" y="2727325"/>
          <p14:tracePt t="66989" x="7796213" y="2695575"/>
          <p14:tracePt t="66996" x="7796213" y="2655888"/>
          <p14:tracePt t="67004" x="7796213" y="2624138"/>
          <p14:tracePt t="67012" x="7796213" y="2600325"/>
          <p14:tracePt t="67019" x="7796213" y="2576513"/>
          <p14:tracePt t="67026" x="7796213" y="2543175"/>
          <p14:tracePt t="67034" x="7796213" y="2487613"/>
          <p14:tracePt t="67041" x="7796213" y="2455863"/>
          <p14:tracePt t="67049" x="7796213" y="2424113"/>
          <p14:tracePt t="67057" x="7796213" y="2408238"/>
          <p14:tracePt t="67064" x="7796213" y="2384425"/>
          <p14:tracePt t="67072" x="7796213" y="2368550"/>
          <p14:tracePt t="67079" x="7796213" y="2360613"/>
          <p14:tracePt t="67088" x="7796213" y="2352675"/>
          <p14:tracePt t="67094" x="7796213" y="2328863"/>
          <p14:tracePt t="67101" x="7796213" y="2305050"/>
          <p14:tracePt t="67109" x="7788275" y="2281238"/>
          <p14:tracePt t="67116" x="7788275" y="2257425"/>
          <p14:tracePt t="67124" x="7772400" y="2241550"/>
          <p14:tracePt t="67327" x="7772400" y="2257425"/>
          <p14:tracePt t="67334" x="7772400" y="2273300"/>
          <p14:tracePt t="67343" x="7772400" y="2289175"/>
          <p14:tracePt t="67349" x="7772400" y="2305050"/>
          <p14:tracePt t="67356" x="7772400" y="2328863"/>
          <p14:tracePt t="67364" x="7772400" y="2360613"/>
          <p14:tracePt t="67372" x="7772400" y="2392363"/>
          <p14:tracePt t="67380" x="7772400" y="2447925"/>
          <p14:tracePt t="67386" x="7772400" y="2511425"/>
          <p14:tracePt t="67395" x="7772400" y="2576513"/>
          <p14:tracePt t="67402" x="7772400" y="2655888"/>
          <p14:tracePt t="67409" x="7772400" y="2751138"/>
          <p14:tracePt t="67417" x="7772400" y="2838450"/>
          <p14:tracePt t="67424" x="7772400" y="2901950"/>
          <p14:tracePt t="67431" x="7772400" y="2935288"/>
          <p14:tracePt t="67439" x="7772400" y="2990850"/>
          <p14:tracePt t="67446" x="7772400" y="3030538"/>
          <p14:tracePt t="67454" x="7780338" y="3070225"/>
          <p14:tracePt t="67462" x="7780338" y="3109913"/>
          <p14:tracePt t="67469" x="7780338" y="3141663"/>
          <p14:tracePt t="67477" x="7780338" y="3165475"/>
          <p14:tracePt t="67484" x="7780338" y="3189288"/>
          <p14:tracePt t="67495" x="7780338" y="3221038"/>
          <p14:tracePt t="67499" x="7780338" y="3252788"/>
          <p14:tracePt t="67506" x="7780338" y="3294063"/>
          <p14:tracePt t="67514" x="7780338" y="3325813"/>
          <p14:tracePt t="67524" x="7780338" y="3357563"/>
          <p14:tracePt t="67530" x="7780338" y="3373438"/>
          <p14:tracePt t="67536" x="7780338" y="3389313"/>
          <p14:tracePt t="67546" x="7780338" y="3413125"/>
          <p14:tracePt t="67552" x="7780338" y="3436938"/>
          <p14:tracePt t="67560" x="7780338" y="3460750"/>
          <p14:tracePt t="67569" x="7780338" y="3484563"/>
          <p14:tracePt t="67575" x="7780338" y="3508375"/>
          <p14:tracePt t="67582" x="7780338" y="3524250"/>
          <p14:tracePt t="67589" x="7780338" y="3548063"/>
          <p14:tracePt t="67596" x="7780338" y="3563938"/>
          <p14:tracePt t="67605" x="7772400" y="3579813"/>
          <p14:tracePt t="67612" x="7764463" y="3605213"/>
          <p14:tracePt t="67619" x="7756525" y="3621088"/>
          <p14:tracePt t="67627" x="7756525" y="3636963"/>
          <p14:tracePt t="67634" x="7748588" y="3660775"/>
          <p14:tracePt t="67642" x="7740650" y="3700463"/>
          <p14:tracePt t="67649" x="7724775" y="3732213"/>
          <p14:tracePt t="67656" x="7716838" y="3763963"/>
          <p14:tracePt t="67664" x="7708900" y="3803650"/>
          <p14:tracePt t="67671" x="7693025" y="3843338"/>
          <p14:tracePt t="67681" x="7685088" y="3867150"/>
          <p14:tracePt t="67686" x="7669213" y="3898900"/>
          <p14:tracePt t="67695" x="7653338" y="3938588"/>
          <p14:tracePt t="67702" x="7653338" y="3963988"/>
          <p14:tracePt t="67710" x="7637463" y="3987800"/>
          <p14:tracePt t="67717" x="7621588" y="4011613"/>
          <p14:tracePt t="67726" x="7621588" y="4035425"/>
          <p14:tracePt t="67731" x="7613650" y="4051300"/>
          <p14:tracePt t="67739" x="7613650" y="4075113"/>
          <p14:tracePt t="67746" x="7597775" y="4083050"/>
          <p14:tracePt t="67754" x="7597775" y="4098925"/>
          <p14:tracePt t="67762" x="7589838" y="4114800"/>
          <p14:tracePt t="67769" x="7589838" y="4122738"/>
          <p14:tracePt t="67777" x="7581900" y="4130675"/>
          <p14:tracePt t="67784" x="7573963" y="4154488"/>
          <p14:tracePt t="67792" x="7558088" y="4170363"/>
          <p14:tracePt t="67799" x="7558088" y="4178300"/>
          <p14:tracePt t="67807" x="7542213" y="4194175"/>
          <p14:tracePt t="67814" x="7534275" y="4210050"/>
          <p14:tracePt t="67822" x="7526338" y="4225925"/>
          <p14:tracePt t="67829" x="7502525" y="4249738"/>
          <p14:tracePt t="67836" x="7502525" y="4273550"/>
          <p14:tracePt t="67845" x="7469188" y="4298950"/>
          <p14:tracePt t="67852" x="7461250" y="4322763"/>
          <p14:tracePt t="67859" x="7437438" y="4354513"/>
          <p14:tracePt t="67869" x="7413625" y="4378325"/>
          <p14:tracePt t="67874" x="7397750" y="4410075"/>
          <p14:tracePt t="67882" x="7373938" y="4418013"/>
          <p14:tracePt t="67895" x="7366000" y="4441825"/>
          <p14:tracePt t="67897" x="7342188" y="4473575"/>
          <p14:tracePt t="67904" x="7326313" y="4489450"/>
          <p14:tracePt t="67912" x="7310438" y="4505325"/>
          <p14:tracePt t="67919" x="7294563" y="4529138"/>
          <p14:tracePt t="67928" x="7270750" y="4545013"/>
          <p14:tracePt t="67934" x="7254875" y="4560888"/>
          <p14:tracePt t="67942" x="7239000" y="4584700"/>
          <p14:tracePt t="67949" x="7231063" y="4600575"/>
          <p14:tracePt t="67957" x="7207250" y="4616450"/>
          <p14:tracePt t="67964" x="7191375" y="4649788"/>
          <p14:tracePt t="67971" x="7167563" y="4665663"/>
          <p14:tracePt t="67980" x="7159625" y="4689475"/>
          <p14:tracePt t="67987" x="7143750" y="4705350"/>
          <p14:tracePt t="67995" x="7126288" y="4721225"/>
          <p14:tracePt t="68001" x="7110413" y="4737100"/>
          <p14:tracePt t="68009" x="7094538" y="4760913"/>
          <p14:tracePt t="68017" x="7086600" y="4776788"/>
          <p14:tracePt t="68025" x="7062788" y="4800600"/>
          <p14:tracePt t="68031" x="7054850" y="4816475"/>
          <p14:tracePt t="68039" x="7038975" y="4824413"/>
          <p14:tracePt t="68046" x="7031038" y="4848225"/>
          <p14:tracePt t="68054" x="7015163" y="4864100"/>
          <p14:tracePt t="68061" x="6999288" y="4887913"/>
          <p14:tracePt t="68069" x="6983413" y="4903788"/>
          <p14:tracePt t="68077" x="6967538" y="4927600"/>
          <p14:tracePt t="68084" x="6943725" y="4959350"/>
          <p14:tracePt t="68092" x="6919913" y="5008563"/>
          <p14:tracePt t="68099" x="6896100" y="5048250"/>
          <p14:tracePt t="68106" x="6864350" y="5095875"/>
          <p14:tracePt t="68114" x="6840538" y="5127625"/>
          <p14:tracePt t="68121" x="6816725" y="5167313"/>
          <p14:tracePt t="68129" x="6784975" y="5199063"/>
          <p14:tracePt t="68136" x="6777038" y="5214938"/>
          <p14:tracePt t="68145" x="6751638" y="5246688"/>
          <p14:tracePt t="68151" x="6727825" y="5278438"/>
          <p14:tracePt t="68159" x="6704013" y="5302250"/>
          <p14:tracePt t="68166" x="6680200" y="5343525"/>
          <p14:tracePt t="68175" x="6648450" y="5383213"/>
          <p14:tracePt t="68181" x="6624638" y="5407025"/>
          <p14:tracePt t="68189" x="6600825" y="5438775"/>
          <p14:tracePt t="68197" x="6561138" y="5470525"/>
          <p14:tracePt t="68204" x="6537325" y="5486400"/>
          <p14:tracePt t="68213" x="6505575" y="5518150"/>
          <p14:tracePt t="68219" x="6481763" y="5534025"/>
          <p14:tracePt t="68227" x="6450013" y="5549900"/>
          <p14:tracePt t="68235" x="6442075" y="5565775"/>
          <p14:tracePt t="68245" x="6434138" y="5565775"/>
          <p14:tracePt t="68249" x="6418263" y="5573713"/>
          <p14:tracePt t="68264" x="6410325" y="5581650"/>
          <p14:tracePt t="68275" x="6402388" y="5589588"/>
          <p14:tracePt t="68283" x="6392863" y="5589588"/>
          <p14:tracePt t="68287" x="6384925" y="5589588"/>
          <p14:tracePt t="68296" x="6369050" y="5605463"/>
          <p14:tracePt t="68303" x="6361113" y="5605463"/>
          <p14:tracePt t="68310" x="6337300" y="5613400"/>
          <p14:tracePt t="68317" x="6313488" y="5629275"/>
          <p14:tracePt t="68328" x="6289675" y="5637213"/>
          <p14:tracePt t="68332" x="6273800" y="5645150"/>
          <p14:tracePt t="68340" x="6249988" y="5662613"/>
          <p14:tracePt t="68348" x="6234113" y="5662613"/>
          <p14:tracePt t="68355" x="6186488" y="5678488"/>
          <p14:tracePt t="68363" x="6178550" y="5686425"/>
          <p14:tracePt t="68370" x="6162675" y="5686425"/>
          <p14:tracePt t="68377" x="6146800" y="5694363"/>
          <p14:tracePt t="68385" x="6122988" y="5702300"/>
          <p14:tracePt t="68394" x="6115050" y="5710238"/>
          <p14:tracePt t="68400" x="6107113" y="5710238"/>
          <p14:tracePt t="68408" x="6091238" y="5710238"/>
          <p14:tracePt t="68416" x="6083300" y="5710238"/>
          <p14:tracePt t="68422" x="6067425" y="5718175"/>
          <p14:tracePt t="68432" x="6051550" y="5718175"/>
          <p14:tracePt t="68437" x="6026150" y="5718175"/>
          <p14:tracePt t="68446" x="6010275" y="5726113"/>
          <p14:tracePt t="68452" x="5986463" y="5726113"/>
          <p14:tracePt t="68462" x="5962650" y="5726113"/>
          <p14:tracePt t="68467" x="5938838" y="5734050"/>
          <p14:tracePt t="68478" x="5915025" y="5734050"/>
          <p14:tracePt t="68482" x="5891213" y="5734050"/>
          <p14:tracePt t="68491" x="5867400" y="5734050"/>
          <p14:tracePt t="68501" x="5843588" y="5734050"/>
          <p14:tracePt t="68505" x="5819775" y="5741988"/>
          <p14:tracePt t="68513" x="5803900" y="5741988"/>
          <p14:tracePt t="68524" x="5780088" y="5741988"/>
          <p14:tracePt t="68527" x="5764213" y="5741988"/>
          <p14:tracePt t="68537" x="5740400" y="5749925"/>
          <p14:tracePt t="68544" x="5724525" y="5749925"/>
          <p14:tracePt t="68552" x="5708650" y="5749925"/>
          <p14:tracePt t="68558" x="5684838" y="5757863"/>
          <p14:tracePt t="68565" x="5659438" y="5757863"/>
          <p14:tracePt t="68574" x="5643563" y="5757863"/>
          <p14:tracePt t="68581" x="5627688" y="5757863"/>
          <p14:tracePt t="68587" x="5603875" y="5757863"/>
          <p14:tracePt t="68596" x="5595938" y="5757863"/>
          <p14:tracePt t="68602" x="5580063" y="5757863"/>
          <p14:tracePt t="68612" x="5556250" y="5757863"/>
          <p14:tracePt t="68620" x="5532438" y="5765800"/>
          <p14:tracePt t="68626" x="5508625" y="5765800"/>
          <p14:tracePt t="68632" x="5484813" y="5765800"/>
          <p14:tracePt t="68640" x="5461000" y="5773738"/>
          <p14:tracePt t="68648" x="5437188" y="5773738"/>
          <p14:tracePt t="68655" x="5421313" y="5781675"/>
          <p14:tracePt t="68665" x="5405438" y="5781675"/>
          <p14:tracePt t="68670" x="5389563" y="5781675"/>
          <p14:tracePt t="68677" x="5373688" y="5781675"/>
          <p14:tracePt t="68686" x="5365750" y="5781675"/>
          <p14:tracePt t="68694" x="5349875" y="5781675"/>
          <p14:tracePt t="68700" x="5341938" y="5781675"/>
          <p14:tracePt t="68708" x="5341938" y="5789613"/>
          <p14:tracePt t="68715" x="5326063" y="5789613"/>
          <p14:tracePt t="68726" x="5318125" y="5789613"/>
          <p14:tracePt t="68748" x="5310188" y="5789613"/>
          <p14:tracePt t="68753" x="5310188" y="5797550"/>
          <p14:tracePt t="68782" x="5300663" y="5797550"/>
          <p14:tracePt t="68790" x="5300663" y="5805488"/>
          <p14:tracePt t="68813" x="5284788" y="5813425"/>
          <p14:tracePt t="68828" x="5276850" y="5813425"/>
          <p14:tracePt t="68838" x="5268913" y="5821363"/>
          <p14:tracePt t="68844" x="5260975" y="5829300"/>
          <p14:tracePt t="68850" x="5245100" y="5829300"/>
          <p14:tracePt t="68865" x="5237163" y="5837238"/>
          <p14:tracePt t="68874" x="5229225" y="5837238"/>
          <p14:tracePt t="68896" x="5221288" y="5837238"/>
          <p14:tracePt t="69017" x="5229225" y="5837238"/>
          <p14:tracePt t="69026" x="5237163" y="5837238"/>
          <p14:tracePt t="69038" x="5268913" y="5837238"/>
          <p14:tracePt t="69046" x="5284788" y="5837238"/>
          <p14:tracePt t="69052" x="5310188" y="5837238"/>
          <p14:tracePt t="69061" x="5326063" y="5837238"/>
          <p14:tracePt t="69070" x="5349875" y="5837238"/>
          <p14:tracePt t="69078" x="5389563" y="5837238"/>
          <p14:tracePt t="69082" x="5421313" y="5837238"/>
          <p14:tracePt t="69090" x="5453063" y="5837238"/>
          <p14:tracePt t="69101" x="5484813" y="5837238"/>
          <p14:tracePt t="69105" x="5516563" y="5837238"/>
          <p14:tracePt t="69113" x="5548313" y="5837238"/>
          <p14:tracePt t="69120" x="5588000" y="5829300"/>
          <p14:tracePt t="69127" x="5619750" y="5821363"/>
          <p14:tracePt t="69136" x="5651500" y="5821363"/>
          <p14:tracePt t="69143" x="5692775" y="5813425"/>
          <p14:tracePt t="69150" x="5724525" y="5813425"/>
          <p14:tracePt t="69158" x="5748338" y="5813425"/>
          <p14:tracePt t="69165" x="5772150" y="5813425"/>
          <p14:tracePt t="69174" x="5803900" y="5813425"/>
          <p14:tracePt t="69182" x="5827713" y="5813425"/>
          <p14:tracePt t="69188" x="5843588" y="5813425"/>
          <p14:tracePt t="69197" x="5867400" y="5813425"/>
          <p14:tracePt t="69202" x="5883275" y="5813425"/>
          <p14:tracePt t="69212" x="5899150" y="5813425"/>
          <p14:tracePt t="69218" x="5915025" y="5813425"/>
          <p14:tracePt t="69228" x="5930900" y="5813425"/>
          <p14:tracePt t="69233" x="5946775" y="5813425"/>
          <p14:tracePt t="69240" x="5954713" y="5813425"/>
          <p14:tracePt t="69248" x="5970588" y="5813425"/>
          <p14:tracePt t="69255" x="5986463" y="5813425"/>
          <p14:tracePt t="69264" x="5994400" y="5813425"/>
          <p14:tracePt t="69270" x="6018213" y="5813425"/>
          <p14:tracePt t="69279" x="6043613" y="5813425"/>
          <p14:tracePt t="69285" x="6067425" y="5813425"/>
          <p14:tracePt t="69294" x="6083300" y="5813425"/>
          <p14:tracePt t="69300" x="6122988" y="5813425"/>
          <p14:tracePt t="69313" x="6138863" y="5813425"/>
          <p14:tracePt t="69315" x="6162675" y="5813425"/>
          <p14:tracePt t="69324" x="6178550" y="5813425"/>
          <p14:tracePt t="69330" x="6202363" y="5813425"/>
          <p14:tracePt t="69338" x="6226175" y="5813425"/>
          <p14:tracePt t="69345" x="6257925" y="5813425"/>
          <p14:tracePt t="69352" x="6289675" y="5813425"/>
          <p14:tracePt t="69361" x="6313488" y="5813425"/>
          <p14:tracePt t="69367" x="6361113" y="5813425"/>
          <p14:tracePt t="69376" x="6392863" y="5813425"/>
          <p14:tracePt t="69382" x="6434138" y="5813425"/>
          <p14:tracePt t="69390" x="6465888" y="5813425"/>
          <p14:tracePt t="69401" x="6481763" y="5813425"/>
          <p14:tracePt t="69405" x="6505575" y="5813425"/>
          <p14:tracePt t="69413" x="6513513" y="5805488"/>
          <p14:tracePt t="69420" x="6521450" y="5805488"/>
          <p14:tracePt t="69435" x="6537325" y="5805488"/>
          <p14:tracePt t="69557" x="6529388" y="5805488"/>
          <p14:tracePt t="69563" x="6521450" y="5805488"/>
          <p14:tracePt t="69570" x="6505575" y="5805488"/>
          <p14:tracePt t="69578" x="6497638" y="5805488"/>
          <p14:tracePt t="69585" x="6465888" y="5805488"/>
          <p14:tracePt t="69593" x="6426200" y="5805488"/>
          <p14:tracePt t="69600" x="6384925" y="5805488"/>
          <p14:tracePt t="69608" x="6329363" y="5813425"/>
          <p14:tracePt t="69615" x="6281738" y="5821363"/>
          <p14:tracePt t="69623" x="6218238" y="5837238"/>
          <p14:tracePt t="69630" x="6146800" y="5845175"/>
          <p14:tracePt t="69637" x="6059488" y="5868988"/>
          <p14:tracePt t="69646" x="5978525" y="5876925"/>
          <p14:tracePt t="69653" x="5907088" y="5884863"/>
          <p14:tracePt t="69660" x="5835650" y="5884863"/>
          <p14:tracePt t="69667" x="5780088" y="5884863"/>
          <p14:tracePt t="69677" x="5716588" y="5884863"/>
          <p14:tracePt t="69683" x="5659438" y="5892800"/>
          <p14:tracePt t="69690" x="5611813" y="5892800"/>
          <p14:tracePt t="69700" x="5588000" y="5892800"/>
          <p14:tracePt t="69705" x="5556250" y="5892800"/>
          <p14:tracePt t="69712" x="5532438" y="5892800"/>
          <p14:tracePt t="69719" x="5516563" y="5900738"/>
          <p14:tracePt t="69727" x="5492750" y="5900738"/>
          <p14:tracePt t="69734" x="5484813" y="5900738"/>
          <p14:tracePt t="69742" x="5476875" y="5900738"/>
          <p14:tracePt t="69749" x="5453063" y="5900738"/>
          <p14:tracePt t="69757" x="5437188" y="5900738"/>
          <p14:tracePt t="69764" x="5429250" y="5900738"/>
          <p14:tracePt t="69771" x="5421313" y="5900738"/>
          <p14:tracePt t="69779" x="5405438" y="5908675"/>
          <p14:tracePt t="69786" x="5389563" y="5908675"/>
          <p14:tracePt t="69794" x="5373688" y="5908675"/>
          <p14:tracePt t="69802" x="5365750" y="5908675"/>
          <p14:tracePt t="69810" x="5349875" y="5908675"/>
          <p14:tracePt t="69817" x="5334000" y="5908675"/>
          <p14:tracePt t="69826" x="5326063" y="5908675"/>
          <p14:tracePt t="69832" x="5318125" y="5908675"/>
          <p14:tracePt t="69841" x="5310188" y="5908675"/>
          <p14:tracePt t="69850" x="5292725" y="5908675"/>
          <p14:tracePt t="69857" x="5276850" y="5908675"/>
          <p14:tracePt t="69863" x="5260975" y="5908675"/>
          <p14:tracePt t="69870" x="5253038" y="5908675"/>
          <p14:tracePt t="69880" x="5245100" y="5908675"/>
          <p14:tracePt t="69885" x="5221288" y="5908675"/>
          <p14:tracePt t="69893" x="5213350" y="5908675"/>
          <p14:tracePt t="70029" x="5229225" y="5908675"/>
          <p14:tracePt t="70035" x="5260975" y="5908675"/>
          <p14:tracePt t="70042" x="5300663" y="5900738"/>
          <p14:tracePt t="70050" x="5357813" y="5892800"/>
          <p14:tracePt t="70061" x="5405438" y="5892800"/>
          <p14:tracePt t="70065" x="5476875" y="5892800"/>
          <p14:tracePt t="70073" x="5532438" y="5892800"/>
          <p14:tracePt t="70080" x="5580063" y="5892800"/>
          <p14:tracePt t="70088" x="5635625" y="5892800"/>
          <p14:tracePt t="70095" x="5667375" y="5892800"/>
          <p14:tracePt t="70106" x="5716588" y="5892800"/>
          <p14:tracePt t="70112" x="5740400" y="5892800"/>
          <p14:tracePt t="70117" x="5764213" y="5908675"/>
          <p14:tracePt t="70126" x="5780088" y="5908675"/>
          <p14:tracePt t="70132" x="5795963" y="5908675"/>
          <p14:tracePt t="70141" x="5803900" y="5908675"/>
          <p14:tracePt t="70150" x="5803900" y="5916613"/>
          <p14:tracePt t="70170" x="5811838" y="5916613"/>
          <p14:tracePt t="70179" x="5819775" y="5916613"/>
          <p14:tracePt t="70193" x="5827713" y="5916613"/>
          <p14:tracePt t="70215" x="5835650" y="5916613"/>
          <p14:tracePt t="70343" x="5819775" y="5908675"/>
          <p14:tracePt t="70351" x="5795963" y="5900738"/>
          <p14:tracePt t="70359" x="5740400" y="5884863"/>
          <p14:tracePt t="70371" x="5667375" y="5861050"/>
          <p14:tracePt t="70374" x="5595938" y="5853113"/>
          <p14:tracePt t="70381" x="5540375" y="5845175"/>
          <p14:tracePt t="70387" x="5484813" y="5837238"/>
          <p14:tracePt t="70398" x="5445125" y="5837238"/>
          <p14:tracePt t="70404" x="5397500" y="5837238"/>
          <p14:tracePt t="70411" x="5357813" y="5837238"/>
          <p14:tracePt t="70417" x="5326063" y="5837238"/>
          <p14:tracePt t="70429" x="5292725" y="5837238"/>
          <p14:tracePt t="70432" x="5276850" y="5837238"/>
          <p14:tracePt t="70444" x="5260975" y="5837238"/>
          <p14:tracePt t="70449" x="5253038" y="5837238"/>
          <p14:tracePt t="70455" x="5245100" y="5837238"/>
          <p14:tracePt t="70462" x="5205413" y="5829300"/>
          <p14:tracePt t="70470" x="5165725" y="5821363"/>
          <p14:tracePt t="70478" x="5133975" y="5821363"/>
          <p14:tracePt t="70485" x="5062538" y="5805488"/>
          <p14:tracePt t="70493" x="5006975" y="5789613"/>
          <p14:tracePt t="70501" x="4926013" y="5773738"/>
          <p14:tracePt t="70509" x="4822825" y="5757863"/>
          <p14:tracePt t="70516" x="4719638" y="5718175"/>
          <p14:tracePt t="70525" x="4600575" y="5678488"/>
          <p14:tracePt t="70530" x="4487863" y="5629275"/>
          <p14:tracePt t="70537" x="4408488" y="5597525"/>
          <p14:tracePt t="70546" x="4305300" y="5541963"/>
          <p14:tracePt t="70557" x="4225925" y="5502275"/>
          <p14:tracePt t="70561" x="4152900" y="5454650"/>
          <p14:tracePt t="70567" x="4089400" y="5414963"/>
          <p14:tracePt t="70576" x="4049713" y="5391150"/>
          <p14:tracePt t="70582" x="4041775" y="5383213"/>
          <p14:tracePt t="70592" x="4025900" y="5367338"/>
          <p14:tracePt t="70597" x="4017963" y="5367338"/>
          <p14:tracePt t="70660" x="4010025" y="5359400"/>
          <p14:tracePt t="70673" x="4002088" y="5351463"/>
          <p14:tracePt t="70683" x="3994150" y="5351463"/>
          <p14:tracePt t="70688" x="3978275" y="5351463"/>
          <p14:tracePt t="70695" x="3938588" y="5343525"/>
          <p14:tracePt t="70704" x="3914775" y="5335588"/>
          <p14:tracePt t="70712" x="3875088" y="5327650"/>
          <p14:tracePt t="70717" x="3817938" y="5319713"/>
          <p14:tracePt t="70725" x="3754438" y="5319713"/>
          <p14:tracePt t="70732" x="3706813" y="5310188"/>
          <p14:tracePt t="70745" x="3659188" y="5310188"/>
          <p14:tracePt t="70748" x="3579813" y="5310188"/>
          <p14:tracePt t="70755" x="3500438" y="5310188"/>
          <p14:tracePt t="70762" x="3411538" y="5310188"/>
          <p14:tracePt t="70770" x="3340100" y="5310188"/>
          <p14:tracePt t="70778" x="3252788" y="5310188"/>
          <p14:tracePt t="70785" x="3181350" y="5310188"/>
          <p14:tracePt t="70792" x="3125788" y="5319713"/>
          <p14:tracePt t="70800" x="3068638" y="5327650"/>
          <p14:tracePt t="70810" x="3013075" y="5327650"/>
          <p14:tracePt t="70816" x="2973388" y="5327650"/>
          <p14:tracePt t="70823" x="2941638" y="5327650"/>
          <p14:tracePt t="70830" x="2901950" y="5327650"/>
          <p14:tracePt t="70837" x="2878138" y="5327650"/>
          <p14:tracePt t="70845" x="2862263" y="5327650"/>
          <p14:tracePt t="70854" x="2846388" y="5327650"/>
          <p14:tracePt t="70861" x="2846388" y="5335588"/>
          <p14:tracePt t="70867" x="2838450" y="5335588"/>
          <p14:tracePt t="70876" x="2830513" y="5335588"/>
          <p14:tracePt t="70899" x="2822575" y="5343525"/>
          <p14:tracePt t="70906" x="2806700" y="5343525"/>
          <p14:tracePt t="70913" x="2806700" y="5351463"/>
          <p14:tracePt t="70920" x="2798763" y="5351463"/>
          <p14:tracePt t="70935" x="2790825" y="5359400"/>
          <p14:tracePt t="71048" x="2798763" y="5359400"/>
          <p14:tracePt t="71063" x="2814638" y="5359400"/>
          <p14:tracePt t="71070" x="2838450" y="5359400"/>
          <p14:tracePt t="71079" x="2862263" y="5359400"/>
          <p14:tracePt t="71085" x="2894013" y="5351463"/>
          <p14:tracePt t="71093" x="2917825" y="5351463"/>
          <p14:tracePt t="71100" x="2957513" y="5343525"/>
          <p14:tracePt t="71109" x="2997200" y="5343525"/>
          <p14:tracePt t="71118" x="3052763" y="5335588"/>
          <p14:tracePt t="71123" x="3109913" y="5335588"/>
          <p14:tracePt t="71130" x="3165475" y="5335588"/>
          <p14:tracePt t="71139" x="3205163" y="5335588"/>
          <p14:tracePt t="71145" x="3244850" y="5335588"/>
          <p14:tracePt t="71152" x="3300413" y="5335588"/>
          <p14:tracePt t="71161" x="3348038" y="5335588"/>
          <p14:tracePt t="71168" x="3379788" y="5335588"/>
          <p14:tracePt t="71175" x="3419475" y="5335588"/>
          <p14:tracePt t="71183" x="3467100" y="5335588"/>
          <p14:tracePt t="71192" x="3500438" y="5335588"/>
          <p14:tracePt t="71197" x="3540125" y="5335588"/>
          <p14:tracePt t="71206" x="3595688" y="5335588"/>
          <p14:tracePt t="71213" x="3635375" y="5335588"/>
          <p14:tracePt t="71220" x="3698875" y="5335588"/>
          <p14:tracePt t="71228" x="3746500" y="5335588"/>
          <p14:tracePt t="71235" x="3794125" y="5335588"/>
          <p14:tracePt t="71245" x="3843338" y="5335588"/>
          <p14:tracePt t="71250" x="3875088" y="5335588"/>
          <p14:tracePt t="71259" x="3930650" y="5335588"/>
          <p14:tracePt t="71265" x="3970338" y="5343525"/>
          <p14:tracePt t="71276" x="4017963" y="5343525"/>
          <p14:tracePt t="71280" x="4057650" y="5351463"/>
          <p14:tracePt t="71287" x="4113213" y="5351463"/>
          <p14:tracePt t="71295" x="4144963" y="5351463"/>
          <p14:tracePt t="71303" x="4192588" y="5351463"/>
          <p14:tracePt t="71311" x="4241800" y="5351463"/>
          <p14:tracePt t="71317" x="4289425" y="5351463"/>
          <p14:tracePt t="71326" x="4352925" y="5351463"/>
          <p14:tracePt t="71332" x="4408488" y="5351463"/>
          <p14:tracePt t="71341" x="4471988" y="5351463"/>
          <p14:tracePt t="71348" x="4519613" y="5351463"/>
          <p14:tracePt t="71357" x="4567238" y="5351463"/>
          <p14:tracePt t="71362" x="4632325" y="5351463"/>
          <p14:tracePt t="71372" x="4672013" y="5351463"/>
          <p14:tracePt t="71380" x="4735513" y="5351463"/>
          <p14:tracePt t="71386" x="4791075" y="5351463"/>
          <p14:tracePt t="71393" x="4846638" y="5351463"/>
          <p14:tracePt t="71401" x="4878388" y="5351463"/>
          <p14:tracePt t="71408" x="4910138" y="5343525"/>
          <p14:tracePt t="71416" x="4951413" y="5343525"/>
          <p14:tracePt t="71425" x="4983163" y="5335588"/>
          <p14:tracePt t="71431" x="5022850" y="5335588"/>
          <p14:tracePt t="71437" x="5054600" y="5335588"/>
          <p14:tracePt t="71445" x="5094288" y="5335588"/>
          <p14:tracePt t="71452" x="5126038" y="5335588"/>
          <p14:tracePt t="71461" x="5173663" y="5335588"/>
          <p14:tracePt t="71467" x="5221288" y="5335588"/>
          <p14:tracePt t="71475" x="5253038" y="5335588"/>
          <p14:tracePt t="71482" x="5284788" y="5335588"/>
          <p14:tracePt t="71494" x="5318125" y="5335588"/>
          <p14:tracePt t="71497" x="5341938" y="5335588"/>
          <p14:tracePt t="71506" x="5365750" y="5335588"/>
          <p14:tracePt t="71513" x="5381625" y="5335588"/>
          <p14:tracePt t="71520" x="5397500" y="5335588"/>
          <p14:tracePt t="71528" x="5405438" y="5335588"/>
          <p14:tracePt t="71655" x="5397500" y="5335588"/>
          <p14:tracePt t="71662" x="5373688" y="5335588"/>
          <p14:tracePt t="71671" x="5341938" y="5335588"/>
          <p14:tracePt t="71680" x="5300663" y="5343525"/>
          <p14:tracePt t="71685" x="5245100" y="5359400"/>
          <p14:tracePt t="71693" x="5189538" y="5367338"/>
          <p14:tracePt t="71700" x="5118100" y="5391150"/>
          <p14:tracePt t="71709" x="5070475" y="5391150"/>
          <p14:tracePt t="71715" x="4999038" y="5399088"/>
          <p14:tracePt t="71725" x="4910138" y="5399088"/>
          <p14:tracePt t="71730" x="4830763" y="5399088"/>
          <p14:tracePt t="71738" x="4743450" y="5399088"/>
          <p14:tracePt t="71750" x="4656138" y="5399088"/>
          <p14:tracePt t="71752" x="4592638" y="5399088"/>
          <p14:tracePt t="71761" x="4519613" y="5399088"/>
          <p14:tracePt t="71767" x="4448175" y="5399088"/>
          <p14:tracePt t="71776" x="4376738" y="5399088"/>
          <p14:tracePt t="71784" x="4337050" y="5391150"/>
          <p14:tracePt t="71792" x="4281488" y="5383213"/>
          <p14:tracePt t="71797" x="4241800" y="5383213"/>
          <p14:tracePt t="71807" x="4210050" y="5383213"/>
          <p14:tracePt t="71813" x="4176713" y="5383213"/>
          <p14:tracePt t="71825" x="4144963" y="5383213"/>
          <p14:tracePt t="71828" x="4113213" y="5383213"/>
          <p14:tracePt t="71836" x="4081463" y="5383213"/>
          <p14:tracePt t="71843" x="4065588" y="5383213"/>
          <p14:tracePt t="71852" x="4033838" y="5383213"/>
          <p14:tracePt t="71858" x="4010025" y="5383213"/>
          <p14:tracePt t="71869" x="3978275" y="5383213"/>
          <p14:tracePt t="71874" x="3954463" y="5383213"/>
          <p14:tracePt t="71880" x="3914775" y="5391150"/>
          <p14:tracePt t="71896" x="3859213" y="5399088"/>
          <p14:tracePt t="71903" x="3843338" y="5407025"/>
          <p14:tracePt t="71912" x="3825875" y="5407025"/>
          <p14:tracePt t="71917" x="3802063" y="5407025"/>
          <p14:tracePt t="71925" x="3778250" y="5407025"/>
          <p14:tracePt t="71934" x="3746500" y="5407025"/>
          <p14:tracePt t="71941" x="3722688" y="5414963"/>
          <p14:tracePt t="71947" x="3698875" y="5414963"/>
          <p14:tracePt t="71956" x="3683000" y="5414963"/>
          <p14:tracePt t="71962" x="3675063" y="5414963"/>
          <p14:tracePt t="71972" x="3651250" y="5414963"/>
          <p14:tracePt t="71977" x="3643313" y="5414963"/>
          <p14:tracePt t="71985" x="3635375" y="5414963"/>
          <p14:tracePt t="71996" x="3627438" y="5414963"/>
          <p14:tracePt t="72000" x="3619500" y="5414963"/>
          <p14:tracePt t="72091" x="3627438" y="5414963"/>
          <p14:tracePt t="72107" x="3635375" y="5414963"/>
          <p14:tracePt t="72125" x="3643313" y="5414963"/>
          <p14:tracePt t="72129" x="3643313" y="5407025"/>
          <p14:tracePt t="72135" x="3659188" y="5407025"/>
          <p14:tracePt t="72150" x="3675063" y="5407025"/>
          <p14:tracePt t="72160" x="3683000" y="5407025"/>
          <p14:tracePt t="72165" x="3698875" y="5407025"/>
          <p14:tracePt t="72175" x="3706813" y="5407025"/>
          <p14:tracePt t="72179" x="3722688" y="5407025"/>
          <p14:tracePt t="72188" x="3746500" y="5407025"/>
          <p14:tracePt t="72198" x="3762375" y="5407025"/>
          <p14:tracePt t="72202" x="3778250" y="5407025"/>
          <p14:tracePt t="72211" x="3802063" y="5407025"/>
          <p14:tracePt t="72217" x="3817938" y="5407025"/>
          <p14:tracePt t="72225" x="3833813" y="5407025"/>
          <p14:tracePt t="72233" x="3843338" y="5407025"/>
          <p14:tracePt t="72241" x="3859213" y="5407025"/>
          <p14:tracePt t="72247" x="3867150" y="5407025"/>
          <p14:tracePt t="72263" x="3875088" y="5407025"/>
          <p14:tracePt t="72270" x="3883025" y="5407025"/>
          <p14:tracePt t="72278" x="3890963" y="5407025"/>
          <p14:tracePt t="72294" x="3906838" y="5407025"/>
          <p14:tracePt t="72300" x="3922713" y="5407025"/>
          <p14:tracePt t="72309" x="3938588" y="5407025"/>
          <p14:tracePt t="72315" x="3970338" y="5407025"/>
          <p14:tracePt t="72325" x="4002088" y="5407025"/>
          <p14:tracePt t="72330" x="4057650" y="5407025"/>
          <p14:tracePt t="72339" x="4105275" y="5407025"/>
          <p14:tracePt t="72346" x="4160838" y="5407025"/>
          <p14:tracePt t="72353" x="4225925" y="5407025"/>
          <p14:tracePt t="72360" x="4289425" y="5391150"/>
          <p14:tracePt t="72367" x="4337050" y="5391150"/>
          <p14:tracePt t="72376" x="4392613" y="5391150"/>
          <p14:tracePt t="72382" x="4456113" y="5391150"/>
          <p14:tracePt t="72392" x="4511675" y="5391150"/>
          <p14:tracePt t="72397" x="4576763" y="5391150"/>
          <p14:tracePt t="72408" x="4624388" y="5391150"/>
          <p14:tracePt t="72412" x="4656138" y="5391150"/>
          <p14:tracePt t="72422" x="4711700" y="5391150"/>
          <p14:tracePt t="72429" x="4743450" y="5391150"/>
          <p14:tracePt t="72435" x="4775200" y="5391150"/>
          <p14:tracePt t="72443" x="4799013" y="5391150"/>
          <p14:tracePt t="72450" x="4814888" y="5391150"/>
          <p14:tracePt t="72460" x="4838700" y="5391150"/>
          <p14:tracePt t="72465" x="4846638" y="5391150"/>
          <p14:tracePt t="72474" x="4862513" y="5391150"/>
          <p14:tracePt t="72480" x="4870450" y="5391150"/>
          <p14:tracePt t="72488" x="4886325" y="5391150"/>
          <p14:tracePt t="72500" x="4910138" y="5391150"/>
          <p14:tracePt t="72502" x="4933950" y="5391150"/>
          <p14:tracePt t="72510" x="4967288" y="5391150"/>
          <p14:tracePt t="72517" x="4991100" y="5391150"/>
          <p14:tracePt t="72526" x="5014913" y="5391150"/>
          <p14:tracePt t="72533" x="5046663" y="5391150"/>
          <p14:tracePt t="72541" x="5086350" y="5391150"/>
          <p14:tracePt t="72547" x="5118100" y="5391150"/>
          <p14:tracePt t="72560" x="5141913" y="5391150"/>
          <p14:tracePt t="72562" x="5165725" y="5391150"/>
          <p14:tracePt t="72571" x="5197475" y="5391150"/>
          <p14:tracePt t="72577" x="5205413" y="5391150"/>
          <p14:tracePt t="72585" x="5237163" y="5391150"/>
          <p14:tracePt t="72593" x="5253038" y="5391150"/>
          <p14:tracePt t="72600" x="5276850" y="5391150"/>
          <p14:tracePt t="72609" x="5300663" y="5391150"/>
          <p14:tracePt t="72615" x="5326063" y="5383213"/>
          <p14:tracePt t="72625" x="5341938" y="5383213"/>
          <p14:tracePt t="72630" x="5357813" y="5375275"/>
          <p14:tracePt t="72638" x="5381625" y="5367338"/>
          <p14:tracePt t="72648" x="5421313" y="5359400"/>
          <p14:tracePt t="72652" x="5445125" y="5359400"/>
          <p14:tracePt t="72660" x="5461000" y="5359400"/>
          <p14:tracePt t="72669" x="5484813" y="5359400"/>
          <p14:tracePt t="72676" x="5516563" y="5351463"/>
          <p14:tracePt t="72683" x="5564188" y="5343525"/>
          <p14:tracePt t="72691" x="5603875" y="5343525"/>
          <p14:tracePt t="72698" x="5651500" y="5335588"/>
          <p14:tracePt t="72707" x="5684838" y="5335588"/>
          <p14:tracePt t="72713" x="5716588" y="5335588"/>
          <p14:tracePt t="72720" x="5756275" y="5335588"/>
          <p14:tracePt t="72727" x="5772150" y="5327650"/>
          <p14:tracePt t="72735" x="5780088" y="5327650"/>
          <p14:tracePt t="72983" x="5788025" y="5327650"/>
          <p14:tracePt t="73007" x="5795963" y="5335588"/>
          <p14:tracePt t="73012" x="5803900" y="5351463"/>
          <p14:tracePt t="73020" x="5811838" y="5359400"/>
          <p14:tracePt t="73028" x="5811838" y="5367338"/>
          <p14:tracePt t="73035" x="5819775" y="5375275"/>
          <p14:tracePt t="73044" x="5827713" y="5391150"/>
          <p14:tracePt t="73050" x="5835650" y="5391150"/>
          <p14:tracePt t="73058" x="5843588" y="5407025"/>
          <p14:tracePt t="73065" x="5843588" y="5422900"/>
          <p14:tracePt t="73073" x="5843588" y="5430838"/>
          <p14:tracePt t="73080" x="5851525" y="5446713"/>
          <p14:tracePt t="73089" x="5851525" y="5462588"/>
          <p14:tracePt t="73095" x="5859463" y="5478463"/>
          <p14:tracePt t="73102" x="5859463" y="5486400"/>
          <p14:tracePt t="73110" x="5859463" y="5502275"/>
          <p14:tracePt t="73120" x="5859463" y="5510213"/>
          <p14:tracePt t="73128" x="5859463" y="5518150"/>
          <p14:tracePt t="73132" x="5859463" y="5526088"/>
          <p14:tracePt t="73140" x="5859463" y="5534025"/>
          <p14:tracePt t="73157" x="5859463" y="5541963"/>
          <p14:tracePt t="73164" x="5859463" y="5549900"/>
          <p14:tracePt t="73170" x="5859463" y="5557838"/>
          <p14:tracePt t="73314" x="5859463" y="5541963"/>
          <p14:tracePt t="73322" x="5859463" y="5526088"/>
          <p14:tracePt t="73334" x="5859463" y="5510213"/>
          <p14:tracePt t="73341" x="5851525" y="5502275"/>
          <p14:tracePt t="73350" x="5843588" y="5486400"/>
          <p14:tracePt t="73358" x="5843588" y="5470525"/>
          <p14:tracePt t="73364" x="5827713" y="5462588"/>
          <p14:tracePt t="73372" x="5819775" y="5454650"/>
          <p14:tracePt t="73379" x="5819775" y="5446713"/>
          <p14:tracePt t="73387" x="5811838" y="5438775"/>
          <p14:tracePt t="73394" x="5811838" y="5430838"/>
          <p14:tracePt t="73402" x="5803900" y="5430838"/>
          <p14:tracePt t="73416" x="5803900" y="5422900"/>
          <p14:tracePt t="73430" x="5803900" y="5414963"/>
          <p14:tracePt t="73440" x="5795963" y="5414963"/>
          <p14:tracePt t="73447" x="5795963" y="5407025"/>
          <p14:tracePt t="73463" x="5788025" y="5399088"/>
          <p14:tracePt t="73476" x="5788025" y="5383213"/>
          <p14:tracePt t="73484" x="5788025" y="5367338"/>
          <p14:tracePt t="73491" x="5780088" y="5367338"/>
          <p14:tracePt t="73500" x="5780088" y="5359400"/>
          <p14:tracePt t="73508" x="5780088" y="5351463"/>
          <p14:tracePt t="73514" x="5780088" y="5343525"/>
          <p14:tracePt t="73524" x="5772150" y="5343525"/>
          <p14:tracePt t="73580" x="5772150" y="5335588"/>
          <p14:tracePt t="73626" x="5772150" y="5327650"/>
          <p14:tracePt t="73776" x="5788025" y="5327650"/>
          <p14:tracePt t="73783" x="5795963" y="5335588"/>
          <p14:tracePt t="73791" x="5811838" y="5343525"/>
          <p14:tracePt t="73800" x="5827713" y="5343525"/>
          <p14:tracePt t="73806" x="5843588" y="5359400"/>
          <p14:tracePt t="73813" x="5859463" y="5367338"/>
          <p14:tracePt t="73821" x="5875338" y="5375275"/>
          <p14:tracePt t="73829" x="5883275" y="5383213"/>
          <p14:tracePt t="73837" x="5891213" y="5383213"/>
          <p14:tracePt t="73844" x="5899150" y="5399088"/>
          <p14:tracePt t="73859" x="5907088" y="5414963"/>
          <p14:tracePt t="73867" x="5915025" y="5422900"/>
          <p14:tracePt t="73875" x="5922963" y="5430838"/>
          <p14:tracePt t="73882" x="5922963" y="5446713"/>
          <p14:tracePt t="73890" x="5930900" y="5454650"/>
          <p14:tracePt t="73911" x="5946775" y="5486400"/>
          <p14:tracePt t="73913" x="5954713" y="5510213"/>
          <p14:tracePt t="73919" x="5962650" y="5526088"/>
          <p14:tracePt t="73927" x="5970588" y="5534025"/>
          <p14:tracePt t="73935" x="5986463" y="5549900"/>
          <p14:tracePt t="73942" x="5986463" y="5565775"/>
          <p14:tracePt t="73949" x="5994400" y="5581650"/>
          <p14:tracePt t="73959" x="6002338" y="5589588"/>
          <p14:tracePt t="73964" x="6002338" y="5597525"/>
          <p14:tracePt t="73972" x="6010275" y="5597525"/>
          <p14:tracePt t="73979" x="6010275" y="5605463"/>
          <p14:tracePt t="74126" x="6010275" y="5597525"/>
          <p14:tracePt t="74132" x="6010275" y="5589588"/>
          <p14:tracePt t="74151" x="6010275" y="5573713"/>
          <p14:tracePt t="74155" x="5994400" y="5557838"/>
          <p14:tracePt t="74162" x="5986463" y="5549900"/>
          <p14:tracePt t="74167" x="5978525" y="5534025"/>
          <p14:tracePt t="74176" x="5970588" y="5518150"/>
          <p14:tracePt t="74181" x="5954713" y="5502275"/>
          <p14:tracePt t="74190" x="5946775" y="5486400"/>
          <p14:tracePt t="74196" x="5938838" y="5470525"/>
          <p14:tracePt t="74205" x="5930900" y="5462588"/>
          <p14:tracePt t="74211" x="5922963" y="5446713"/>
          <p14:tracePt t="74219" x="5915025" y="5438775"/>
          <p14:tracePt t="74226" x="5907088" y="5430838"/>
          <p14:tracePt t="74234" x="5899150" y="5430838"/>
          <p14:tracePt t="74244" x="5899150" y="5422900"/>
          <p14:tracePt t="74249" x="5891213" y="5422900"/>
          <p14:tracePt t="74257" x="5891213" y="5414963"/>
          <p14:tracePt t="74264" x="5883275" y="5414963"/>
          <p14:tracePt t="74271" x="5875338" y="5407025"/>
          <p14:tracePt t="74280" x="5875338" y="5399088"/>
          <p14:tracePt t="74288" x="5867400" y="5399088"/>
          <p14:tracePt t="74295" x="5859463" y="5391150"/>
          <p14:tracePt t="74302" x="5851525" y="5391150"/>
          <p14:tracePt t="74309" x="5835650" y="5375275"/>
          <p14:tracePt t="74316" x="5827713" y="5367338"/>
          <p14:tracePt t="74324" x="5819775" y="5359400"/>
          <p14:tracePt t="74332" x="5795963" y="5351463"/>
          <p14:tracePt t="74341" x="5772150" y="5335588"/>
          <p14:tracePt t="74346" x="5748338" y="5319713"/>
          <p14:tracePt t="74355" x="5740400" y="5319713"/>
          <p14:tracePt t="74361" x="5716588" y="5310188"/>
          <p14:tracePt t="74372" x="5692775" y="5302250"/>
          <p14:tracePt t="74377" x="5684838" y="5302250"/>
          <p14:tracePt t="74385" x="5676900" y="5302250"/>
          <p14:tracePt t="74634" x="5676900" y="5310188"/>
          <p14:tracePt t="74641" x="5676900" y="5319713"/>
          <p14:tracePt t="74650" x="5692775" y="5335588"/>
          <p14:tracePt t="74656" x="5692775" y="5351463"/>
          <p14:tracePt t="74664" x="5708650" y="5367338"/>
          <p14:tracePt t="74671" x="5716588" y="5383213"/>
          <p14:tracePt t="74678" x="5732463" y="5407025"/>
          <p14:tracePt t="74686" x="5740400" y="5422900"/>
          <p14:tracePt t="74698" x="5748338" y="5438775"/>
          <p14:tracePt t="74701" x="5756275" y="5454650"/>
          <p14:tracePt t="74709" x="5764213" y="5470525"/>
          <p14:tracePt t="74716" x="5764213" y="5478463"/>
          <p14:tracePt t="74723" x="5772150" y="5486400"/>
          <p14:tracePt t="74732" x="5772150" y="5502275"/>
          <p14:tracePt t="74738" x="5772150" y="5510213"/>
          <p14:tracePt t="74748" x="5772150" y="5518150"/>
          <p14:tracePt t="74753" x="5772150" y="5526088"/>
          <p14:tracePt t="74762" x="5772150" y="5549900"/>
          <p14:tracePt t="74769" x="5772150" y="5565775"/>
          <p14:tracePt t="74776" x="5764213" y="5581650"/>
          <p14:tracePt t="74783" x="5764213" y="5597525"/>
          <p14:tracePt t="74793" x="5748338" y="5613400"/>
          <p14:tracePt t="74798" x="5740400" y="5629275"/>
          <p14:tracePt t="74807" x="5740400" y="5637213"/>
          <p14:tracePt t="74814" x="5732463" y="5645150"/>
          <p14:tracePt t="74820" x="5732463" y="5653088"/>
          <p14:tracePt t="74828" x="5724525" y="5662613"/>
          <p14:tracePt t="74835" x="5724525" y="5670550"/>
          <p14:tracePt t="74846" x="5716588" y="5670550"/>
          <p14:tracePt t="74852" x="5716588" y="5686425"/>
          <p14:tracePt t="74858" x="5716588" y="5694363"/>
          <p14:tracePt t="74865" x="5708650" y="5694363"/>
          <p14:tracePt t="74885" x="5708650" y="5710238"/>
          <p14:tracePt t="75159" x="5708650" y="5718175"/>
          <p14:tracePt t="75168" x="5708650" y="5726113"/>
          <p14:tracePt t="75172" x="5708650" y="5734050"/>
          <p14:tracePt t="75183" x="5708650" y="5749925"/>
          <p14:tracePt t="75186" x="5700713" y="5757863"/>
          <p14:tracePt t="75195" x="5700713" y="5765800"/>
          <p14:tracePt t="75202" x="5692775" y="5781675"/>
          <p14:tracePt t="75219" x="5692775" y="5797550"/>
          <p14:tracePt t="75225" x="5692775" y="5805488"/>
          <p14:tracePt t="75232" x="5684838" y="5805488"/>
          <p14:tracePt t="75239" x="5676900" y="5813425"/>
          <p14:tracePt t="75359" x="5667375" y="5813425"/>
          <p14:tracePt t="75367" x="5667375" y="5821363"/>
          <p14:tracePt t="75389" x="5667375" y="5829300"/>
          <p14:tracePt t="75404" x="5659438" y="5829300"/>
          <p14:tracePt t="75435" x="5651500" y="5829300"/>
          <p14:tracePt t="75450" x="5651500" y="5837238"/>
          <p14:tracePt t="75457" x="5643563" y="5837238"/>
          <p14:tracePt t="75487" x="5635625" y="5845175"/>
          <p14:tracePt t="75510" x="5627688" y="5845175"/>
          <p14:tracePt t="76101" x="5635625" y="5845175"/>
          <p14:tracePt t="76296" x="5643563" y="5845175"/>
          <p14:tracePt t="76326" x="5651500" y="5845175"/>
          <p14:tracePt t="76993" x="5659438" y="5845175"/>
          <p14:tracePt t="77008" x="5667375" y="5845175"/>
          <p14:tracePt t="77024" x="5676900" y="5845175"/>
          <p14:tracePt t="77032" x="5684838" y="5845175"/>
          <p14:tracePt t="77555" x="5692775" y="5845175"/>
          <p14:tracePt t="77571" x="5700713" y="5853113"/>
          <p14:tracePt t="77579" x="5716588" y="5853113"/>
          <p14:tracePt t="77586" x="5732463" y="5861050"/>
          <p14:tracePt t="77594" x="5740400" y="5861050"/>
          <p14:tracePt t="77602" x="5756275" y="5861050"/>
          <p14:tracePt t="77609" x="5780088" y="5861050"/>
          <p14:tracePt t="77617" x="5795963" y="5861050"/>
          <p14:tracePt t="77624" x="5811838" y="5861050"/>
          <p14:tracePt t="77632" x="5827713" y="5861050"/>
          <p14:tracePt t="77639" x="5851525" y="5868988"/>
          <p14:tracePt t="77648" x="5883275" y="5876925"/>
          <p14:tracePt t="77654" x="5907088" y="5876925"/>
          <p14:tracePt t="77661" x="5930900" y="5876925"/>
          <p14:tracePt t="77669" x="5954713" y="5876925"/>
          <p14:tracePt t="77676" x="5978525" y="5876925"/>
          <p14:tracePt t="77684" x="5986463" y="5876925"/>
          <p14:tracePt t="77692" x="6002338" y="5876925"/>
          <p14:tracePt t="77700" x="6010275" y="5876925"/>
          <p14:tracePt t="77715" x="6018213" y="5876925"/>
          <p14:tracePt t="77870" x="6026150" y="5876925"/>
          <p14:tracePt t="77888" x="6034088" y="5876925"/>
          <p14:tracePt t="77896" x="6043613" y="5876925"/>
          <p14:tracePt t="77901" x="6051550" y="5876925"/>
          <p14:tracePt t="77909" x="6075363" y="5876925"/>
          <p14:tracePt t="77917" x="6091238" y="5876925"/>
          <p14:tracePt t="77924" x="6122988" y="5884863"/>
          <p14:tracePt t="77931" x="6146800" y="5892800"/>
          <p14:tracePt t="77939" x="6186488" y="5892800"/>
          <p14:tracePt t="77947" x="6218238" y="5908675"/>
          <p14:tracePt t="77954" x="6249988" y="5908675"/>
          <p14:tracePt t="77962" x="6281738" y="5908675"/>
          <p14:tracePt t="77969" x="6305550" y="5908675"/>
          <p14:tracePt t="77978" x="6313488" y="5908675"/>
          <p14:tracePt t="77984" x="6321425" y="5908675"/>
          <p14:tracePt t="78030" x="6321425" y="5900738"/>
          <p14:tracePt t="78044" x="6321425" y="5884863"/>
          <p14:tracePt t="78059" x="6321425" y="5876925"/>
          <p14:tracePt t="78067" x="6321425" y="5868988"/>
          <p14:tracePt t="78075" x="6321425" y="5861050"/>
          <p14:tracePt t="78090" x="6321425" y="5853113"/>
          <p14:tracePt t="78097" x="6313488" y="5845175"/>
          <p14:tracePt t="78104" x="6313488" y="5837238"/>
          <p14:tracePt t="78112" x="6297613" y="5837238"/>
          <p14:tracePt t="78128" x="6289675" y="5829300"/>
          <p14:tracePt t="78134" x="6281738" y="5829300"/>
          <p14:tracePt t="78142" x="6273800" y="5829300"/>
          <p14:tracePt t="78157" x="6265863" y="5829300"/>
          <p14:tracePt t="78262" x="6273800" y="5829300"/>
          <p14:tracePt t="78269" x="6281738" y="5829300"/>
          <p14:tracePt t="78382" x="6265863" y="5829300"/>
          <p14:tracePt t="78389" x="6249988" y="5821363"/>
          <p14:tracePt t="78398" x="6226175" y="5821363"/>
          <p14:tracePt t="78404" x="6210300" y="5821363"/>
          <p14:tracePt t="78413" x="6186488" y="5821363"/>
          <p14:tracePt t="78419" x="6162675" y="5821363"/>
          <p14:tracePt t="78430" x="6138863" y="5821363"/>
          <p14:tracePt t="78434" x="6122988" y="5821363"/>
          <p14:tracePt t="78442" x="6099175" y="5821363"/>
          <p14:tracePt t="78480" x="6099175" y="5829300"/>
          <p14:tracePt t="78487" x="6099175" y="5845175"/>
          <p14:tracePt t="78494" x="6115050" y="5861050"/>
          <p14:tracePt t="78501" x="6146800" y="5876925"/>
          <p14:tracePt t="78509" x="6170613" y="5884863"/>
          <p14:tracePt t="78517" x="6210300" y="5892800"/>
          <p14:tracePt t="78524" x="6226175" y="5900738"/>
          <p14:tracePt t="78533" x="6242050" y="5900738"/>
          <p14:tracePt t="78539" x="6249988" y="5900738"/>
          <p14:tracePt t="78547" x="6265863" y="5900738"/>
          <p14:tracePt t="78640" x="6273800" y="5900738"/>
          <p14:tracePt t="78670" x="6273800" y="5892800"/>
          <p14:tracePt t="78685" x="6273800" y="5884863"/>
          <p14:tracePt t="78692" x="6273800" y="5868988"/>
          <p14:tracePt t="78699" x="6265863" y="5853113"/>
          <p14:tracePt t="78710" x="6226175" y="5837238"/>
          <p14:tracePt t="78716" x="6170613" y="5805488"/>
          <p14:tracePt t="78722" x="6107113" y="5781675"/>
          <p14:tracePt t="78727" x="6043613" y="5765800"/>
          <p14:tracePt t="78735" x="5978525" y="5741988"/>
          <p14:tracePt t="78742" x="5915025" y="5710238"/>
          <p14:tracePt t="78750" x="5827713" y="5686425"/>
          <p14:tracePt t="78756" x="5732463" y="5662613"/>
          <p14:tracePt t="78765" x="5603875" y="5621338"/>
          <p14:tracePt t="78771" x="5429250" y="5573713"/>
          <p14:tracePt t="78780" x="5260975" y="5541963"/>
          <p14:tracePt t="78786" x="5165725" y="5518150"/>
          <p14:tracePt t="78795" x="5030788" y="5486400"/>
          <p14:tracePt t="78801" x="4886325" y="5462588"/>
          <p14:tracePt t="78809" x="4791075" y="5462588"/>
          <p14:tracePt t="78816" x="4703763" y="5454650"/>
          <p14:tracePt t="78824" x="4640263" y="5454650"/>
          <p14:tracePt t="78832" x="4567238" y="5454650"/>
          <p14:tracePt t="78839" x="4503738" y="5454650"/>
          <p14:tracePt t="78847" x="4456113" y="5454650"/>
          <p14:tracePt t="78854" x="4432300" y="5454650"/>
          <p14:tracePt t="78862" x="4408488" y="5454650"/>
          <p14:tracePt t="78869" x="4400550" y="5454650"/>
          <p14:tracePt t="78883" x="4392613" y="5454650"/>
          <p14:tracePt t="78884" x="4384675" y="5454650"/>
          <p14:tracePt t="78891" x="4368800" y="5454650"/>
          <p14:tracePt t="78899" x="4360863" y="5454650"/>
          <p14:tracePt t="78906" x="4352925" y="5454650"/>
          <p14:tracePt t="78915" x="4337050" y="5454650"/>
          <p14:tracePt t="78923" x="4313238" y="5462588"/>
          <p14:tracePt t="78931" x="4297363" y="5462588"/>
          <p14:tracePt t="78936" x="4273550" y="5470525"/>
          <p14:tracePt t="78945" x="4265613" y="5470525"/>
          <p14:tracePt t="78952" x="4241800" y="5470525"/>
          <p14:tracePt t="78959" x="4217988" y="5470525"/>
          <p14:tracePt t="78967" x="4184650" y="5470525"/>
          <p14:tracePt t="78975" x="4152900" y="5470525"/>
          <p14:tracePt t="78982" x="4121150" y="5470525"/>
          <p14:tracePt t="78989" x="4073525" y="5470525"/>
          <p14:tracePt t="78997" x="4041775" y="5470525"/>
          <p14:tracePt t="79004" x="4010025" y="5470525"/>
          <p14:tracePt t="79013" x="3962400" y="5478463"/>
          <p14:tracePt t="79020" x="3930650" y="5486400"/>
          <p14:tracePt t="79027" x="3883025" y="5510213"/>
          <p14:tracePt t="79034" x="3851275" y="5518150"/>
          <p14:tracePt t="79042" x="3794125" y="5526088"/>
          <p14:tracePt t="79051" x="3770313" y="5526088"/>
          <p14:tracePt t="79057" x="3738563" y="5534025"/>
          <p14:tracePt t="79065" x="3698875" y="5534025"/>
          <p14:tracePt t="79072" x="3683000" y="5534025"/>
          <p14:tracePt t="79080" x="3659188" y="5534025"/>
          <p14:tracePt t="79087" x="3635375" y="5534025"/>
          <p14:tracePt t="79096" x="3619500" y="5534025"/>
          <p14:tracePt t="79103" x="3611563" y="5534025"/>
          <p14:tracePt t="79110" x="3595688" y="5534025"/>
          <p14:tracePt t="79117" x="3579813" y="5534025"/>
          <p14:tracePt t="79125" x="3563938" y="5534025"/>
          <p14:tracePt t="79133" x="3548063" y="5534025"/>
          <p14:tracePt t="79140" x="3532188" y="5534025"/>
          <p14:tracePt t="79148" x="3524250" y="5534025"/>
          <p14:tracePt t="79155" x="3508375" y="5534025"/>
          <p14:tracePt t="79164" x="3492500" y="5534025"/>
          <p14:tracePt t="79169" x="3484563" y="5526088"/>
          <p14:tracePt t="79177" x="3476625" y="5526088"/>
          <p14:tracePt t="79184" x="3459163" y="5526088"/>
          <p14:tracePt t="79192" x="3451225" y="5526088"/>
          <p14:tracePt t="79199" x="3443288" y="5526088"/>
          <p14:tracePt t="79207" x="3427413" y="5526088"/>
          <p14:tracePt t="79215" x="3419475" y="5518150"/>
          <p14:tracePt t="79231" x="3403600" y="5510213"/>
          <p14:tracePt t="79237" x="3387725" y="5510213"/>
          <p14:tracePt t="79246" x="3363913" y="5502275"/>
          <p14:tracePt t="79252" x="3355975" y="5494338"/>
          <p14:tracePt t="79259" x="3340100" y="5494338"/>
          <p14:tracePt t="79267" x="3308350" y="5470525"/>
          <p14:tracePt t="79275" x="3292475" y="5462588"/>
          <p14:tracePt t="79284" x="3260725" y="5454650"/>
          <p14:tracePt t="79289" x="3228975" y="5446713"/>
          <p14:tracePt t="79298" x="3213100" y="5438775"/>
          <p14:tracePt t="79440" x="3236913" y="5430838"/>
          <p14:tracePt t="79448" x="3252788" y="5422900"/>
          <p14:tracePt t="79455" x="3268663" y="5422900"/>
          <p14:tracePt t="79464" x="3276600" y="5414963"/>
          <p14:tracePt t="79469" x="3300413" y="5414963"/>
          <p14:tracePt t="79477" x="3316288" y="5414963"/>
          <p14:tracePt t="79484" x="3340100" y="5414963"/>
          <p14:tracePt t="79492" x="3363913" y="5414963"/>
          <p14:tracePt t="79500" x="3395663" y="5414963"/>
          <p14:tracePt t="79507" x="3435350" y="5414963"/>
          <p14:tracePt t="79516" x="3476625" y="5414963"/>
          <p14:tracePt t="79522" x="3540125" y="5430838"/>
          <p14:tracePt t="79530" x="3619500" y="5438775"/>
          <p14:tracePt t="79537" x="3706813" y="5454650"/>
          <p14:tracePt t="79545" x="3802063" y="5470525"/>
          <p14:tracePt t="79552" x="3906838" y="5478463"/>
          <p14:tracePt t="79559" x="3994150" y="5486400"/>
          <p14:tracePt t="79567" x="4089400" y="5486400"/>
          <p14:tracePt t="79575" x="4192588" y="5486400"/>
          <p14:tracePt t="79584" x="4281488" y="5486400"/>
          <p14:tracePt t="79590" x="4360863" y="5486400"/>
          <p14:tracePt t="79597" x="4432300" y="5486400"/>
          <p14:tracePt t="79605" x="4487863" y="5486400"/>
          <p14:tracePt t="79613" x="4519613" y="5486400"/>
          <p14:tracePt t="79620" x="4551363" y="5486400"/>
          <p14:tracePt t="79627" x="4567238" y="5486400"/>
          <p14:tracePt t="79642" x="4576763" y="5486400"/>
          <p14:tracePt t="79650" x="4576763" y="5478463"/>
          <p14:tracePt t="79658" x="4584700" y="5478463"/>
          <p14:tracePt t="79681" x="4584700" y="5470525"/>
          <p14:tracePt t="79702" x="4592638" y="5470525"/>
          <p14:tracePt t="79725" x="4600575" y="5470525"/>
          <p14:tracePt t="79733" x="4600575" y="5462588"/>
          <p14:tracePt t="79739" x="4608513" y="5462588"/>
          <p14:tracePt t="79747" x="4616450" y="5454650"/>
          <p14:tracePt t="79763" x="4624388" y="5454650"/>
          <p14:tracePt t="79770" x="4664075" y="5454650"/>
          <p14:tracePt t="79777" x="4703763" y="5454650"/>
          <p14:tracePt t="79785" x="4735513" y="5454650"/>
          <p14:tracePt t="79792" x="4759325" y="5454650"/>
          <p14:tracePt t="79799" x="4775200" y="5454650"/>
          <p14:tracePt t="79808" x="4783138" y="5454650"/>
          <p14:tracePt t="79816" x="4791075" y="5454650"/>
          <p14:tracePt t="80174" x="0" y="0"/>
        </p14:tracePtLst>
        <p14:tracePtLst>
          <p14:tracePt t="81008" x="1187450" y="6348413"/>
          <p14:tracePt t="81275" x="1195388" y="6348413"/>
          <p14:tracePt t="81290" x="1203325" y="6356350"/>
          <p14:tracePt t="81301" x="1211263" y="6356350"/>
          <p14:tracePt t="81306" x="1219200" y="6364288"/>
          <p14:tracePt t="81314" x="1227138" y="6364288"/>
          <p14:tracePt t="81321" x="1243013" y="6364288"/>
          <p14:tracePt t="81329" x="1250950" y="6364288"/>
          <p14:tracePt t="81337" x="1266825" y="6364288"/>
          <p14:tracePt t="81352" x="1284288" y="6372225"/>
          <p14:tracePt t="81359" x="1292225" y="6372225"/>
          <p14:tracePt t="81368" x="1308100" y="6380163"/>
          <p14:tracePt t="81374" x="1331913" y="6380163"/>
          <p14:tracePt t="81381" x="1339850" y="6380163"/>
          <p14:tracePt t="81388" x="1371600" y="6380163"/>
          <p14:tracePt t="81396" x="1395413" y="6380163"/>
          <p14:tracePt t="81404" x="1419225" y="6388100"/>
          <p14:tracePt t="81412" x="1443038" y="6388100"/>
          <p14:tracePt t="81420" x="1458913" y="6388100"/>
          <p14:tracePt t="81426" x="1482725" y="6388100"/>
          <p14:tracePt t="81434" x="1506538" y="6396038"/>
          <p14:tracePt t="81442" x="1530350" y="6396038"/>
          <p14:tracePt t="81451" x="1546225" y="6396038"/>
          <p14:tracePt t="81456" x="1562100" y="6396038"/>
          <p14:tracePt t="81464" x="1570038" y="6396038"/>
          <p14:tracePt t="81472" x="1577975" y="6396038"/>
          <p14:tracePt t="81480" x="1593850" y="6396038"/>
          <p14:tracePt t="81487" x="1609725" y="6396038"/>
          <p14:tracePt t="81502" x="1625600" y="6396038"/>
          <p14:tracePt t="81509" x="1641475" y="6396038"/>
          <p14:tracePt t="81517" x="1666875" y="6396038"/>
          <p14:tracePt t="81528" x="1682750" y="6396038"/>
          <p14:tracePt t="81531" x="1690688" y="6396038"/>
          <p14:tracePt t="81539" x="1714500" y="6396038"/>
          <p14:tracePt t="81547" x="1746250" y="6396038"/>
          <p14:tracePt t="81554" x="1770063" y="6396038"/>
          <p14:tracePt t="81561" x="1785938" y="6396038"/>
          <p14:tracePt t="81570" x="1809750" y="6396038"/>
          <p14:tracePt t="81576" x="1833563" y="6396038"/>
          <p14:tracePt t="81584" x="1857375" y="6396038"/>
          <p14:tracePt t="81592" x="1889125" y="6396038"/>
          <p14:tracePt t="81600" x="1905000" y="6396038"/>
          <p14:tracePt t="81606" x="1928813" y="6396038"/>
          <p14:tracePt t="81614" x="1952625" y="6396038"/>
          <p14:tracePt t="81622" x="1976438" y="6396038"/>
          <p14:tracePt t="81629" x="2000250" y="6396038"/>
          <p14:tracePt t="81637" x="2025650" y="6396038"/>
          <p14:tracePt t="81644" x="2057400" y="6396038"/>
          <p14:tracePt t="81652" x="2089150" y="6396038"/>
          <p14:tracePt t="81659" x="2120900" y="6396038"/>
          <p14:tracePt t="81667" x="2160588" y="6396038"/>
          <p14:tracePt t="81674" x="2176463" y="6396038"/>
          <p14:tracePt t="81682" x="2208213" y="6396038"/>
          <p14:tracePt t="81689" x="2232025" y="6396038"/>
          <p14:tracePt t="81697" x="2255838" y="6388100"/>
          <p14:tracePt t="81704" x="2263775" y="6388100"/>
          <p14:tracePt t="81711" x="2287588" y="6388100"/>
          <p14:tracePt t="81719" x="2295525" y="6388100"/>
          <p14:tracePt t="81729" x="2311400" y="6388100"/>
          <p14:tracePt t="81734" x="2319338" y="6388100"/>
          <p14:tracePt t="81742" x="2327275" y="6388100"/>
          <p14:tracePt t="81757" x="2335213" y="6388100"/>
          <p14:tracePt t="81771" x="2343150" y="6388100"/>
          <p14:tracePt t="81794" x="2351088" y="6388100"/>
          <p14:tracePt t="81803" x="2359025" y="6388100"/>
          <p14:tracePt t="81818" x="2366963" y="6388100"/>
          <p14:tracePt t="81833" x="2374900" y="6388100"/>
          <p14:tracePt t="81839" x="2384425" y="6388100"/>
          <p14:tracePt t="81847" x="2392363" y="6388100"/>
          <p14:tracePt t="81854" x="2400300" y="6388100"/>
          <p14:tracePt t="81861" x="2408238" y="6388100"/>
          <p14:tracePt t="81871" x="2416175" y="6388100"/>
          <p14:tracePt t="81877" x="2432050" y="6388100"/>
          <p14:tracePt t="81890" x="2447925" y="6388100"/>
          <p14:tracePt t="81900" x="2463800" y="6388100"/>
          <p14:tracePt t="81907" x="2471738" y="6388100"/>
          <p14:tracePt t="81914" x="2487613" y="6388100"/>
          <p14:tracePt t="81922" x="2495550" y="6388100"/>
          <p14:tracePt t="81930" x="2503488" y="6388100"/>
          <p14:tracePt t="81937" x="2519363" y="6388100"/>
          <p14:tracePt t="81945" x="2527300" y="6388100"/>
          <p14:tracePt t="81952" x="2535238" y="6388100"/>
          <p14:tracePt t="81959" x="2543175" y="6388100"/>
          <p14:tracePt t="81967" x="2551113" y="6388100"/>
          <p14:tracePt t="81975" x="2566988" y="6388100"/>
          <p14:tracePt t="81982" x="2574925" y="6388100"/>
          <p14:tracePt t="81992" x="2582863" y="6388100"/>
          <p14:tracePt t="81997" x="2590800" y="6388100"/>
          <p14:tracePt t="82004" x="2614613" y="6388100"/>
          <p14:tracePt t="82012" x="2622550" y="6388100"/>
          <p14:tracePt t="82021" x="2638425" y="6388100"/>
          <p14:tracePt t="82027" x="2654300" y="6388100"/>
          <p14:tracePt t="82035" x="2670175" y="6388100"/>
          <p14:tracePt t="82042" x="2686050" y="6388100"/>
          <p14:tracePt t="82051" x="2709863" y="6388100"/>
          <p14:tracePt t="82057" x="2725738" y="6388100"/>
          <p14:tracePt t="82065" x="2733675" y="6388100"/>
          <p14:tracePt t="82071" x="2751138" y="6388100"/>
          <p14:tracePt t="82079" x="2759075" y="6388100"/>
          <p14:tracePt t="82088" x="2767013" y="6388100"/>
          <p14:tracePt t="82094" x="2782888" y="6388100"/>
          <p14:tracePt t="82109" x="2790825" y="6388100"/>
          <p14:tracePt t="82120" x="2798763" y="6388100"/>
          <p14:tracePt t="82132" x="2806700" y="6388100"/>
          <p14:tracePt t="82147" x="2814638" y="6388100"/>
          <p14:tracePt t="82162" x="2830513" y="6388100"/>
          <p14:tracePt t="82177" x="2838450" y="6396038"/>
          <p14:tracePt t="82192" x="2846388" y="6396038"/>
          <p14:tracePt t="82200" x="2854325" y="6396038"/>
          <p14:tracePt t="82207" x="2862263" y="6396038"/>
          <p14:tracePt t="82222" x="2870200" y="6396038"/>
          <p14:tracePt t="82230" x="2878138" y="6396038"/>
          <p14:tracePt t="82245" x="2886075" y="6396038"/>
          <p14:tracePt t="82259" x="2894013" y="6396038"/>
          <p14:tracePt t="82274" x="2901950" y="6396038"/>
          <p14:tracePt t="82305" x="2909888" y="6396038"/>
          <p14:tracePt t="82312" x="2917825" y="6396038"/>
          <p14:tracePt t="82327" x="2925763" y="6396038"/>
          <p14:tracePt t="82343" x="2933700" y="6396038"/>
          <p14:tracePt t="82365" x="2941638" y="6396038"/>
          <p14:tracePt t="82372" x="2949575" y="6396038"/>
          <p14:tracePt t="82389" x="2957513" y="6396038"/>
          <p14:tracePt t="82404" x="2965450" y="6396038"/>
          <p14:tracePt t="82427" x="2973388" y="6396038"/>
          <p14:tracePt t="82433" x="2981325" y="6396038"/>
          <p14:tracePt t="82457" x="2989263" y="6396038"/>
          <p14:tracePt t="82471" x="2997200" y="6396038"/>
          <p14:tracePt t="82487" x="3005138" y="6396038"/>
          <p14:tracePt t="82501" x="3013075" y="6396038"/>
          <p14:tracePt t="82516" x="3021013" y="6396038"/>
          <p14:tracePt t="82531" x="3044825" y="6403975"/>
          <p14:tracePt t="82540" x="3052763" y="6403975"/>
          <p14:tracePt t="82545" x="3060700" y="6403975"/>
          <p14:tracePt t="82556" x="3076575" y="6403975"/>
          <p14:tracePt t="82569" x="3092450" y="6403975"/>
          <p14:tracePt t="82575" x="3109913" y="6411913"/>
          <p14:tracePt t="82584" x="3125788" y="6411913"/>
          <p14:tracePt t="82590" x="3141663" y="6411913"/>
          <p14:tracePt t="82597" x="3165475" y="6411913"/>
          <p14:tracePt t="82605" x="3181350" y="6411913"/>
          <p14:tracePt t="82612" x="3189288" y="6411913"/>
          <p14:tracePt t="82622" x="3213100" y="6419850"/>
          <p14:tracePt t="82628" x="3236913" y="6419850"/>
          <p14:tracePt t="82635" x="3260725" y="6419850"/>
          <p14:tracePt t="82644" x="3284538" y="6427788"/>
          <p14:tracePt t="82651" x="3308350" y="6427788"/>
          <p14:tracePt t="82657" x="3340100" y="6435725"/>
          <p14:tracePt t="82666" x="3371850" y="6435725"/>
          <p14:tracePt t="82673" x="3403600" y="6443663"/>
          <p14:tracePt t="82687" x="3451225" y="6443663"/>
          <p14:tracePt t="82690" x="3492500" y="6443663"/>
          <p14:tracePt t="82695" x="3532188" y="6443663"/>
          <p14:tracePt t="82705" x="3579813" y="6443663"/>
          <p14:tracePt t="82710" x="3619500" y="6443663"/>
          <p14:tracePt t="82718" x="3667125" y="6443663"/>
          <p14:tracePt t="82725" x="3722688" y="6427788"/>
          <p14:tracePt t="82735" x="3754438" y="6427788"/>
          <p14:tracePt t="82740" x="3786188" y="6419850"/>
          <p14:tracePt t="82757" x="3851275" y="6411913"/>
          <p14:tracePt t="82762" x="3883025" y="6396038"/>
          <p14:tracePt t="82771" x="3898900" y="6396038"/>
          <p14:tracePt t="82777" x="3930650" y="6388100"/>
          <p14:tracePt t="82785" x="3954463" y="6380163"/>
          <p14:tracePt t="82794" x="3986213" y="6364288"/>
          <p14:tracePt t="82801" x="4017963" y="6348413"/>
          <p14:tracePt t="82807" x="4041775" y="6348413"/>
          <p14:tracePt t="82816" x="4089400" y="6330950"/>
          <p14:tracePt t="82822" x="4137025" y="6323013"/>
          <p14:tracePt t="82832" x="4176713" y="6307138"/>
          <p14:tracePt t="82838" x="4225925" y="6291263"/>
          <p14:tracePt t="82846" x="4273550" y="6283325"/>
          <p14:tracePt t="82853" x="4305300" y="6275388"/>
          <p14:tracePt t="82860" x="4352925" y="6267450"/>
          <p14:tracePt t="82872" x="4408488" y="6259513"/>
          <p14:tracePt t="82875" x="4440238" y="6259513"/>
          <p14:tracePt t="82884" x="4471988" y="6259513"/>
          <p14:tracePt t="82890" x="4503738" y="6259513"/>
          <p14:tracePt t="82907" x="4567238" y="6259513"/>
          <p14:tracePt t="82917" x="4592638" y="6259513"/>
          <p14:tracePt t="82920" x="4632325" y="6251575"/>
          <p14:tracePt t="82927" x="4664075" y="6251575"/>
          <p14:tracePt t="82936" x="4711700" y="6235700"/>
          <p14:tracePt t="82945" x="4759325" y="6235700"/>
          <p14:tracePt t="82951" x="4799013" y="6235700"/>
          <p14:tracePt t="82958" x="4830763" y="6235700"/>
          <p14:tracePt t="82966" x="4870450" y="6235700"/>
          <p14:tracePt t="82972" x="4910138" y="6227763"/>
          <p14:tracePt t="82981" x="4943475" y="6227763"/>
          <p14:tracePt t="82989" x="4975225" y="6227763"/>
          <p14:tracePt t="82995" x="5022850" y="6227763"/>
          <p14:tracePt t="83004" x="5046663" y="6227763"/>
          <p14:tracePt t="83010" x="5070475" y="6227763"/>
          <p14:tracePt t="83020" x="5102225" y="6227763"/>
          <p14:tracePt t="83025" x="5126038" y="6227763"/>
          <p14:tracePt t="83035" x="5141913" y="6227763"/>
          <p14:tracePt t="83040" x="5157788" y="6227763"/>
          <p14:tracePt t="83048" x="5173663" y="6227763"/>
          <p14:tracePt t="83059" x="5197475" y="6227763"/>
          <p14:tracePt t="83062" x="5213350" y="6235700"/>
          <p14:tracePt t="83070" x="5237163" y="6235700"/>
          <p14:tracePt t="83078" x="5253038" y="6243638"/>
          <p14:tracePt t="83085" x="5268913" y="6243638"/>
          <p14:tracePt t="83094" x="5284788" y="6243638"/>
          <p14:tracePt t="83102" x="5300663" y="6243638"/>
          <p14:tracePt t="83108" x="5326063" y="6251575"/>
          <p14:tracePt t="83118" x="5349875" y="6251575"/>
          <p14:tracePt t="83122" x="5365750" y="6259513"/>
          <p14:tracePt t="83131" x="5389563" y="6267450"/>
          <p14:tracePt t="83139" x="5413375" y="6267450"/>
          <p14:tracePt t="83145" x="5437188" y="6275388"/>
          <p14:tracePt t="83154" x="5484813" y="6283325"/>
          <p14:tracePt t="83160" x="5516563" y="6291263"/>
          <p14:tracePt t="83169" x="5540375" y="6299200"/>
          <p14:tracePt t="83175" x="5564188" y="6299200"/>
          <p14:tracePt t="83184" x="5611813" y="6307138"/>
          <p14:tracePt t="83190" x="5651500" y="6323013"/>
          <p14:tracePt t="83198" x="5700713" y="6330950"/>
          <p14:tracePt t="83206" x="5748338" y="6338888"/>
          <p14:tracePt t="83213" x="5780088" y="6338888"/>
          <p14:tracePt t="83221" x="5819775" y="6348413"/>
          <p14:tracePt t="83227" x="5891213" y="6364288"/>
          <p14:tracePt t="83236" x="5930900" y="6364288"/>
          <p14:tracePt t="83245" x="5994400" y="6372225"/>
          <p14:tracePt t="83251" x="6043613" y="6372225"/>
          <p14:tracePt t="83258" x="6107113" y="6388100"/>
          <p14:tracePt t="83266" x="6146800" y="6388100"/>
          <p14:tracePt t="83272" x="6186488" y="6396038"/>
          <p14:tracePt t="83280" x="6226175" y="6403975"/>
          <p14:tracePt t="83289" x="6273800" y="6403975"/>
          <p14:tracePt t="83296" x="6313488" y="6411913"/>
          <p14:tracePt t="83304" x="6369050" y="6411913"/>
          <p14:tracePt t="83310" x="6418263" y="6411913"/>
          <p14:tracePt t="83321" x="6450013" y="6419850"/>
          <p14:tracePt t="83326" x="6489700" y="6419850"/>
          <p14:tracePt t="83334" x="6537325" y="6427788"/>
          <p14:tracePt t="83340" x="6584950" y="6435725"/>
          <p14:tracePt t="83348" x="6616700" y="6443663"/>
          <p14:tracePt t="83355" x="6656388" y="6443663"/>
          <p14:tracePt t="83363" x="6711950" y="6451600"/>
          <p14:tracePt t="83371" x="6743700" y="6451600"/>
          <p14:tracePt t="83377" x="6792913" y="6451600"/>
          <p14:tracePt t="83386" x="6824663" y="6451600"/>
          <p14:tracePt t="83392" x="6864350" y="6451600"/>
          <p14:tracePt t="83403" x="6911975" y="6451600"/>
          <p14:tracePt t="83407" x="6951663" y="6451600"/>
          <p14:tracePt t="83416" x="6999288" y="6451600"/>
          <p14:tracePt t="83423" x="7023100" y="6451600"/>
          <p14:tracePt t="83431" x="7054850" y="6451600"/>
          <p14:tracePt t="83438" x="7078663" y="6451600"/>
          <p14:tracePt t="83445" x="7102475" y="6451600"/>
          <p14:tracePt t="83453" x="7126288" y="6451600"/>
          <p14:tracePt t="83460" x="7143750" y="6451600"/>
          <p14:tracePt t="83470" x="7159625" y="6451600"/>
          <p14:tracePt t="83475" x="7183438" y="6451600"/>
          <p14:tracePt t="83484" x="7207250" y="6451600"/>
          <p14:tracePt t="83490" x="7231063" y="6451600"/>
          <p14:tracePt t="83498" x="7246938" y="6451600"/>
          <p14:tracePt t="83505" x="7278688" y="6451600"/>
          <p14:tracePt t="83513" x="7310438" y="6451600"/>
          <p14:tracePt t="83520" x="7358063" y="6451600"/>
          <p14:tracePt t="83528" x="7381875" y="6451600"/>
          <p14:tracePt t="83536" x="7413625" y="6451600"/>
          <p14:tracePt t="83543" x="7445375" y="6451600"/>
          <p14:tracePt t="83551" x="7477125" y="6451600"/>
          <p14:tracePt t="83558" x="7493000" y="6451600"/>
          <p14:tracePt t="83566" x="7502525" y="6451600"/>
          <p14:tracePt t="83572" x="7518400" y="6451600"/>
          <p14:tracePt t="83580" x="7534275" y="6451600"/>
          <p14:tracePt t="83589" x="7558088" y="6451600"/>
          <p14:tracePt t="83595" x="7573963" y="6459538"/>
          <p14:tracePt t="83604" x="7589838" y="6459538"/>
          <p14:tracePt t="83610" x="7605713" y="6459538"/>
          <p14:tracePt t="83621" x="7613650" y="6459538"/>
          <p14:tracePt t="83625" x="7629525" y="6459538"/>
          <p14:tracePt t="83634" x="7645400" y="6459538"/>
          <p14:tracePt t="83650" x="7661275" y="6459538"/>
          <p14:tracePt t="83662" x="7669213" y="6459538"/>
          <p14:tracePt t="83670" x="7677150" y="6459538"/>
          <p14:tracePt t="83686" x="7693025" y="6459538"/>
          <p14:tracePt t="83692" x="7708900" y="6459538"/>
          <p14:tracePt t="83707" x="7716838" y="6459538"/>
          <p14:tracePt t="83718" x="7740650" y="6459538"/>
          <p14:tracePt t="83723" x="7748588" y="6459538"/>
          <p14:tracePt t="83738" x="7764463" y="6459538"/>
          <p14:tracePt t="83746" x="7772400" y="6459538"/>
          <p14:tracePt t="83753" x="7780338" y="6459538"/>
          <p14:tracePt t="83761" x="7796213" y="6459538"/>
          <p14:tracePt t="83769" x="7804150" y="6459538"/>
          <p14:tracePt t="83784" x="7812088" y="6451600"/>
          <p14:tracePt t="83791" x="7820025" y="6451600"/>
          <p14:tracePt t="83798" x="7827963" y="6451600"/>
          <p14:tracePt t="83806" x="7827963" y="6443663"/>
          <p14:tracePt t="83812" x="7835900" y="6443663"/>
          <p14:tracePt t="83820" x="7843838" y="6435725"/>
          <p14:tracePt t="83827" x="7851775" y="6427788"/>
          <p14:tracePt t="83842" x="7851775" y="6419850"/>
          <p14:tracePt t="83851" x="7859713" y="6411913"/>
          <p14:tracePt t="83857" x="7869238" y="6411913"/>
          <p14:tracePt t="83870" x="7869238" y="6403975"/>
          <p14:tracePt t="83873" x="7877175" y="6403975"/>
          <p14:tracePt t="83880" x="7877175" y="6396038"/>
          <p14:tracePt t="83904" x="7885113" y="6372225"/>
          <p14:tracePt t="83917" x="7885113" y="6364288"/>
          <p14:tracePt t="83925" x="7893050" y="6356350"/>
          <p14:tracePt t="84478" x="7885113" y="6356350"/>
          <p14:tracePt t="84493" x="7877175" y="6356350"/>
          <p14:tracePt t="84516" x="7869238" y="6356350"/>
          <p14:tracePt t="84524" x="7859713" y="6356350"/>
          <p14:tracePt t="84749" x="7851775" y="6356350"/>
          <p14:tracePt t="84771" x="7843838" y="6356350"/>
          <p14:tracePt t="84786" x="7835900" y="6364288"/>
          <p14:tracePt t="84793" x="7827963" y="6364288"/>
          <p14:tracePt t="84802" x="7820025" y="6364288"/>
          <p14:tracePt t="84808" x="7812088" y="6364288"/>
          <p14:tracePt t="84816" x="7804150" y="6364288"/>
          <p14:tracePt t="84824" x="7788275" y="6372225"/>
          <p14:tracePt t="84833" x="7772400" y="6372225"/>
          <p14:tracePt t="84840" x="7756525" y="6380163"/>
          <p14:tracePt t="84846" x="7740650" y="6380163"/>
          <p14:tracePt t="84855" x="7732713" y="6380163"/>
          <p14:tracePt t="84861" x="7708900" y="6388100"/>
          <p14:tracePt t="84869" x="7685088" y="6396038"/>
          <p14:tracePt t="84876" x="7653338" y="6403975"/>
          <p14:tracePt t="84893" x="7613650" y="6403975"/>
          <p14:tracePt t="84899" x="7597775" y="6403975"/>
          <p14:tracePt t="84909" x="7581900" y="6411913"/>
          <p14:tracePt t="84914" x="7566025" y="6411913"/>
          <p14:tracePt t="84921" x="7558088" y="6411913"/>
          <p14:tracePt t="84929" x="7550150" y="6419850"/>
          <p14:tracePt t="84936" x="7542213" y="6419850"/>
          <p14:tracePt t="84944" x="7526338" y="6419850"/>
          <p14:tracePt t="84952" x="7518400" y="6419850"/>
          <p14:tracePt t="84960" x="7510463" y="6419850"/>
          <p14:tracePt t="84976" x="7502525" y="6419850"/>
          <p14:tracePt t="84982" x="7493000" y="6419850"/>
          <p14:tracePt t="84991" x="7485063" y="6419850"/>
          <p14:tracePt t="84996" x="7477125" y="6419850"/>
          <p14:tracePt t="85005" x="7461250" y="6419850"/>
          <p14:tracePt t="85011" x="7453313" y="6419850"/>
          <p14:tracePt t="85019" x="7445375" y="6419850"/>
          <p14:tracePt t="85026" x="7429500" y="6419850"/>
          <p14:tracePt t="85034" x="7405688" y="6411913"/>
          <p14:tracePt t="85042" x="7397750" y="6411913"/>
          <p14:tracePt t="85049" x="7389813" y="6411913"/>
          <p14:tracePt t="85057" x="7381875" y="6411913"/>
          <p14:tracePt t="85064" x="7366000" y="6411913"/>
          <p14:tracePt t="85072" x="7358063" y="6411913"/>
          <p14:tracePt t="85079" x="7350125" y="6411913"/>
          <p14:tracePt t="85086" x="7334250" y="6411913"/>
          <p14:tracePt t="85094" x="7318375" y="6411913"/>
          <p14:tracePt t="85101" x="7310438" y="6411913"/>
          <p14:tracePt t="85110" x="7302500" y="6411913"/>
          <p14:tracePt t="85116" x="7286625" y="6411913"/>
          <p14:tracePt t="85124" x="7270750" y="6411913"/>
          <p14:tracePt t="85131" x="7246938" y="6411913"/>
          <p14:tracePt t="85140" x="7239000" y="6411913"/>
          <p14:tracePt t="85146" x="7223125" y="6411913"/>
          <p14:tracePt t="85154" x="7199313" y="6411913"/>
          <p14:tracePt t="85162" x="7175500" y="6411913"/>
          <p14:tracePt t="85169" x="7151688" y="6411913"/>
          <p14:tracePt t="85176" x="7118350" y="6411913"/>
          <p14:tracePt t="85184" x="7086600" y="6411913"/>
          <p14:tracePt t="85192" x="7054850" y="6411913"/>
          <p14:tracePt t="85199" x="7007225" y="6411913"/>
          <p14:tracePt t="85206" x="6967538" y="6411913"/>
          <p14:tracePt t="85214" x="6935788" y="6411913"/>
          <p14:tracePt t="85223" x="6880225" y="6411913"/>
          <p14:tracePt t="85228" x="6840538" y="6411913"/>
          <p14:tracePt t="85237" x="6792913" y="6419850"/>
          <p14:tracePt t="85244" x="6759575" y="6419850"/>
          <p14:tracePt t="85252" x="6704013" y="6419850"/>
          <p14:tracePt t="85259" x="6696075" y="6427788"/>
          <p14:tracePt t="85266" x="6688138" y="6427788"/>
          <p14:tracePt t="85281" x="6680200" y="6427788"/>
          <p14:tracePt t="85394" x="0" y="0"/>
        </p14:tracePtLst>
      </p14:laserTraceLst>
    </p:ext>
    <p:ext uri="{E180D4A7-C9FB-4DFB-919C-405C955672EB}">
      <p14:showEvtLst xmlns:p14="http://schemas.microsoft.com/office/powerpoint/2010/main">
        <p14:playEvt time="11" objId="5"/>
        <p14:stopEvt time="84905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D2FAD-1362-46EA-BD34-812BAC6D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FEB163-0673-4969-892A-AA56B2655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5">
            <a:hlinkClick r:id="" action="ppaction://media"/>
            <a:extLst>
              <a:ext uri="{FF2B5EF4-FFF2-40B4-BE49-F238E27FC236}">
                <a16:creationId xmlns:a16="http://schemas.microsoft.com/office/drawing/2014/main" id="{A935CB4D-9918-4382-8CAE-53EA0875AA5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480" y="558930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2ACD9159-043B-4281-9B9F-F706947E262C}"/>
                  </a:ext>
                </a:extLst>
              </p14:cNvPr>
              <p14:cNvContentPartPr/>
              <p14:nvPr/>
            </p14:nvContentPartPr>
            <p14:xfrm>
              <a:off x="5984012" y="5878529"/>
              <a:ext cx="1235160" cy="421920"/>
            </p14:xfrm>
          </p:contentPart>
        </mc:Choice>
        <mc:Fallback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2ACD9159-043B-4281-9B9F-F706947E26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75372" y="5869882"/>
                <a:ext cx="1252800" cy="4395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4548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24"/>
    </mc:Choice>
    <mc:Fallback>
      <p:transition spd="slow" advTm="69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99" x="2432050" y="4856163"/>
          <p14:tracePt t="4764" x="2439988" y="4856163"/>
          <p14:tracePt t="4794" x="2447925" y="4856163"/>
          <p14:tracePt t="4808" x="2455863" y="4856163"/>
          <p14:tracePt t="4833" x="2463800" y="4856163"/>
          <p14:tracePt t="4847" x="2471738" y="4856163"/>
          <p14:tracePt t="4862" x="2495550" y="4856163"/>
          <p14:tracePt t="4871" x="2511425" y="4856163"/>
          <p14:tracePt t="4877" x="2527300" y="4856163"/>
          <p14:tracePt t="4886" x="2566988" y="4856163"/>
          <p14:tracePt t="4891" x="2590800" y="4856163"/>
          <p14:tracePt t="4899" x="2630488" y="4864100"/>
          <p14:tracePt t="4906" x="2670175" y="4864100"/>
          <p14:tracePt t="4914" x="2733675" y="4864100"/>
          <p14:tracePt t="4922" x="2782888" y="4864100"/>
          <p14:tracePt t="4929" x="2822575" y="4864100"/>
          <p14:tracePt t="4937" x="2894013" y="4864100"/>
          <p14:tracePt t="4943" x="2957513" y="4864100"/>
          <p14:tracePt t="4952" x="3036888" y="4864100"/>
          <p14:tracePt t="4958" x="3109913" y="4864100"/>
          <p14:tracePt t="4968" x="3197225" y="4864100"/>
          <p14:tracePt t="4974" x="3276600" y="4864100"/>
          <p14:tracePt t="4983" x="3355975" y="4864100"/>
          <p14:tracePt t="4990" x="3435350" y="4864100"/>
          <p14:tracePt t="4996" x="3524250" y="4864100"/>
          <p14:tracePt t="5022" x="3746500" y="4864100"/>
          <p14:tracePt t="5030" x="3802063" y="4864100"/>
          <p14:tracePt t="5035" x="3843338" y="4864100"/>
          <p14:tracePt t="5041" x="3906838" y="4864100"/>
          <p14:tracePt t="5049" x="3962400" y="4864100"/>
          <p14:tracePt t="5057" x="4033838" y="4864100"/>
          <p14:tracePt t="5064" x="4097338" y="4864100"/>
          <p14:tracePt t="5072" x="4160838" y="4864100"/>
          <p14:tracePt t="5079" x="4233863" y="4864100"/>
          <p14:tracePt t="5087" x="4289425" y="4864100"/>
          <p14:tracePt t="5093" x="4352925" y="4864100"/>
          <p14:tracePt t="5101" x="4416425" y="4864100"/>
          <p14:tracePt t="5108" x="4479925" y="4864100"/>
          <p14:tracePt t="5117" x="4535488" y="4864100"/>
          <p14:tracePt t="5123" x="4600575" y="4864100"/>
          <p14:tracePt t="5131" x="4656138" y="4864100"/>
          <p14:tracePt t="5139" x="4687888" y="4864100"/>
          <p14:tracePt t="5146" x="4751388" y="4864100"/>
          <p14:tracePt t="5154" x="4791075" y="4864100"/>
          <p14:tracePt t="5161" x="4854575" y="4864100"/>
          <p14:tracePt t="5169" x="4918075" y="4864100"/>
          <p14:tracePt t="5176" x="4983163" y="4864100"/>
          <p14:tracePt t="5186" x="5038725" y="4864100"/>
          <p14:tracePt t="5191" x="5078413" y="4864100"/>
          <p14:tracePt t="5199" x="5133975" y="4864100"/>
          <p14:tracePt t="5207" x="5189538" y="4864100"/>
          <p14:tracePt t="5214" x="5253038" y="4864100"/>
          <p14:tracePt t="5222" x="5310188" y="4864100"/>
          <p14:tracePt t="5228" x="5373688" y="4864100"/>
          <p14:tracePt t="5239" x="5429250" y="4864100"/>
          <p14:tracePt t="5243" x="5461000" y="4864100"/>
          <p14:tracePt t="5251" x="5500688" y="4856163"/>
          <p14:tracePt t="5258" x="5532438" y="4856163"/>
          <p14:tracePt t="5268" x="5572125" y="4856163"/>
          <p14:tracePt t="5274" x="5580063" y="4856163"/>
          <p14:tracePt t="5281" x="5595938" y="4856163"/>
          <p14:tracePt t="5290" x="5603875" y="4856163"/>
          <p14:tracePt t="5296" x="5619750" y="4856163"/>
          <p14:tracePt t="5304" x="5635625" y="4856163"/>
          <p14:tracePt t="5319" x="5643563" y="4856163"/>
          <p14:tracePt t="5707" x="5643563" y="4864100"/>
          <p14:tracePt t="5717" x="5643563" y="4872038"/>
          <p14:tracePt t="5724" x="5635625" y="4879975"/>
          <p14:tracePt t="5730" x="5627688" y="4887913"/>
          <p14:tracePt t="5737" x="5627688" y="4895850"/>
          <p14:tracePt t="5745" x="5611813" y="4903788"/>
          <p14:tracePt t="5752" x="5611813" y="4911725"/>
          <p14:tracePt t="5768" x="5603875" y="4919663"/>
          <p14:tracePt t="5805" x="5603875" y="4927600"/>
          <p14:tracePt t="5813" x="5595938" y="4927600"/>
          <p14:tracePt t="6016" x="5588000" y="4927600"/>
          <p14:tracePt t="6022" x="5580063" y="4927600"/>
          <p14:tracePt t="6029" x="5556250" y="4935538"/>
          <p14:tracePt t="6037" x="5540375" y="4943475"/>
          <p14:tracePt t="6045" x="5484813" y="4959350"/>
          <p14:tracePt t="6052" x="5397500" y="4984750"/>
          <p14:tracePt t="6061" x="5292725" y="5008563"/>
          <p14:tracePt t="6068" x="5133975" y="5056188"/>
          <p14:tracePt t="6076" x="4967288" y="5095875"/>
          <p14:tracePt t="6083" x="4751388" y="5135563"/>
          <p14:tracePt t="6091" x="4632325" y="5151438"/>
          <p14:tracePt t="6098" x="4479925" y="5183188"/>
          <p14:tracePt t="6105" x="4305300" y="5199063"/>
          <p14:tracePt t="6113" x="4129088" y="5199063"/>
          <p14:tracePt t="6120" x="3954463" y="5199063"/>
          <p14:tracePt t="6128" x="3778250" y="5199063"/>
          <p14:tracePt t="6136" x="3651250" y="5199063"/>
          <p14:tracePt t="6142" x="3563938" y="5199063"/>
          <p14:tracePt t="6151" x="3476625" y="5191125"/>
          <p14:tracePt t="6157" x="3403600" y="5175250"/>
          <p14:tracePt t="6167" x="3371850" y="5175250"/>
          <p14:tracePt t="6172" x="3324225" y="5167313"/>
          <p14:tracePt t="6181" x="3300413" y="5167313"/>
          <p14:tracePt t="6187" x="3276600" y="5159375"/>
          <p14:tracePt t="6196" x="3268663" y="5151438"/>
          <p14:tracePt t="6203" x="3260725" y="5151438"/>
          <p14:tracePt t="6273" x="3260725" y="5143500"/>
          <p14:tracePt t="6282" x="3252788" y="5143500"/>
          <p14:tracePt t="6298" x="3236913" y="5127625"/>
          <p14:tracePt t="6305" x="3228975" y="5127625"/>
          <p14:tracePt t="6310" x="3205163" y="5119688"/>
          <p14:tracePt t="6319" x="3189288" y="5111750"/>
          <p14:tracePt t="6328" x="3165475" y="5103813"/>
          <p14:tracePt t="6333" x="3149600" y="5095875"/>
          <p14:tracePt t="6343" x="3133725" y="5095875"/>
          <p14:tracePt t="6348" x="3100388" y="5087938"/>
          <p14:tracePt t="6358" x="3060700" y="5072063"/>
          <p14:tracePt t="6366" x="3036888" y="5064125"/>
          <p14:tracePt t="6370" x="2989263" y="5056188"/>
          <p14:tracePt t="6375" x="2957513" y="5048250"/>
          <p14:tracePt t="6383" x="2909888" y="5040313"/>
          <p14:tracePt t="6391" x="2878138" y="5032375"/>
          <p14:tracePt t="6403" x="2854325" y="5024438"/>
          <p14:tracePt t="6407" x="2798763" y="5024438"/>
          <p14:tracePt t="6414" x="2774950" y="5016500"/>
          <p14:tracePt t="6424" x="2751138" y="5008563"/>
          <p14:tracePt t="6429" x="2725738" y="5008563"/>
          <p14:tracePt t="6440" x="2701925" y="5008563"/>
          <p14:tracePt t="6445" x="2670175" y="5000625"/>
          <p14:tracePt t="6452" x="2646363" y="5000625"/>
          <p14:tracePt t="6458" x="2614613" y="5000625"/>
          <p14:tracePt t="6467" x="2590800" y="4992688"/>
          <p14:tracePt t="6473" x="2566988" y="4992688"/>
          <p14:tracePt t="6480" x="2559050" y="4992688"/>
          <p14:tracePt t="6488" x="2543175" y="4992688"/>
          <p14:tracePt t="6498" x="2535238" y="4992688"/>
          <p14:tracePt t="6507" x="2519363" y="4992688"/>
          <p14:tracePt t="6590" x="2511425" y="4992688"/>
          <p14:tracePt t="6612" x="2503488" y="4992688"/>
          <p14:tracePt t="6625" x="2479675" y="4992688"/>
          <p14:tracePt t="6633" x="2463800" y="4992688"/>
          <p14:tracePt t="6641" x="2439988" y="4992688"/>
          <p14:tracePt t="6647" x="2416175" y="4992688"/>
          <p14:tracePt t="6657" x="2384425" y="4992688"/>
          <p14:tracePt t="6662" x="2351088" y="4992688"/>
          <p14:tracePt t="6670" x="2319338" y="4992688"/>
          <p14:tracePt t="6675" x="2295525" y="4992688"/>
          <p14:tracePt t="6682" x="2271713" y="4992688"/>
          <p14:tracePt t="6690" x="2239963" y="4992688"/>
          <p14:tracePt t="6699" x="2224088" y="4992688"/>
          <p14:tracePt t="6705" x="2200275" y="4992688"/>
          <p14:tracePt t="6713" x="2184400" y="4992688"/>
          <p14:tracePt t="6720" x="2176463" y="4992688"/>
          <p14:tracePt t="6730" x="2168525" y="4992688"/>
          <p14:tracePt t="6735" x="2160588" y="4992688"/>
          <p14:tracePt t="6750" x="2152650" y="4992688"/>
          <p14:tracePt t="6760" x="2144713" y="4992688"/>
          <p14:tracePt t="6774" x="2136775" y="4992688"/>
          <p14:tracePt t="6780" x="2128838" y="4992688"/>
          <p14:tracePt t="6795" x="2120900" y="4992688"/>
          <p14:tracePt t="6802" x="2112963" y="4992688"/>
          <p14:tracePt t="6818" x="2105025" y="4992688"/>
          <p14:tracePt t="6833" x="2089150" y="4992688"/>
          <p14:tracePt t="6849" x="2081213" y="4992688"/>
          <p14:tracePt t="6855" x="2073275" y="4992688"/>
          <p14:tracePt t="6871" x="2057400" y="4992688"/>
          <p14:tracePt t="6893" x="2049463" y="4992688"/>
          <p14:tracePt t="6896" x="2041525" y="4992688"/>
          <p14:tracePt t="6902" x="2033588" y="4992688"/>
          <p14:tracePt t="6924" x="2025650" y="4992688"/>
          <p14:tracePt t="7275" x="2025650" y="5000625"/>
          <p14:tracePt t="7293" x="2033588" y="5000625"/>
          <p14:tracePt t="7299" x="2041525" y="5008563"/>
          <p14:tracePt t="7306" x="2065338" y="5008563"/>
          <p14:tracePt t="7313" x="2081213" y="5008563"/>
          <p14:tracePt t="7321" x="2097088" y="5016500"/>
          <p14:tracePt t="7329" x="2120900" y="5016500"/>
          <p14:tracePt t="7336" x="2144713" y="5016500"/>
          <p14:tracePt t="7343" x="2160588" y="5024438"/>
          <p14:tracePt t="7352" x="2176463" y="5024438"/>
          <p14:tracePt t="7358" x="2192338" y="5024438"/>
          <p14:tracePt t="7366" x="2216150" y="5024438"/>
          <p14:tracePt t="7373" x="2232025" y="5024438"/>
          <p14:tracePt t="7382" x="2255838" y="5024438"/>
          <p14:tracePt t="7388" x="2279650" y="5024438"/>
          <p14:tracePt t="7396" x="2303463" y="5024438"/>
          <p14:tracePt t="7404" x="2327275" y="5032375"/>
          <p14:tracePt t="7412" x="2359025" y="5032375"/>
          <p14:tracePt t="7419" x="2447925" y="5032375"/>
          <p14:tracePt t="7426" x="2487613" y="5032375"/>
          <p14:tracePt t="7433" x="2527300" y="5032375"/>
          <p14:tracePt t="7442" x="2559050" y="5032375"/>
          <p14:tracePt t="7449" x="2574925" y="5032375"/>
          <p14:tracePt t="7455" x="2606675" y="5032375"/>
          <p14:tracePt t="7463" x="2630488" y="5032375"/>
          <p14:tracePt t="7470" x="2638425" y="5032375"/>
          <p14:tracePt t="7482" x="2654300" y="5032375"/>
          <p14:tracePt t="7486" x="2662238" y="5032375"/>
          <p14:tracePt t="7501" x="2670175" y="5032375"/>
          <p14:tracePt t="7508" x="2678113" y="5032375"/>
          <p14:tracePt t="7533" x="2686050" y="5032375"/>
          <p14:tracePt t="7546" x="2693988" y="5032375"/>
          <p14:tracePt t="7561" x="2701925" y="5032375"/>
          <p14:tracePt t="7568" x="2709863" y="5032375"/>
          <p14:tracePt t="7576" x="2717800" y="5032375"/>
          <p14:tracePt t="7584" x="2733675" y="5032375"/>
          <p14:tracePt t="7590" x="2751138" y="5032375"/>
          <p14:tracePt t="7599" x="2774950" y="5032375"/>
          <p14:tracePt t="7606" x="2798763" y="5032375"/>
          <p14:tracePt t="7613" x="2830513" y="5032375"/>
          <p14:tracePt t="7620" x="2870200" y="5032375"/>
          <p14:tracePt t="7629" x="2933700" y="5032375"/>
          <p14:tracePt t="7636" x="2989263" y="5032375"/>
          <p14:tracePt t="7643" x="3044825" y="5032375"/>
          <p14:tracePt t="7651" x="3109913" y="5032375"/>
          <p14:tracePt t="7659" x="3141663" y="5032375"/>
          <p14:tracePt t="7668" x="3205163" y="5032375"/>
          <p14:tracePt t="7673" x="3268663" y="5032375"/>
          <p14:tracePt t="7682" x="3332163" y="5032375"/>
          <p14:tracePt t="7689" x="3387725" y="5032375"/>
          <p14:tracePt t="7696" x="3435350" y="5032375"/>
          <p14:tracePt t="7703" x="3500438" y="5032375"/>
          <p14:tracePt t="7711" x="3548063" y="5032375"/>
          <p14:tracePt t="7718" x="3571875" y="5032375"/>
          <p14:tracePt t="7726" x="3595688" y="5032375"/>
          <p14:tracePt t="7734" x="3619500" y="5032375"/>
          <p14:tracePt t="7749" x="3635375" y="5032375"/>
          <p14:tracePt t="7770" x="3643313" y="5032375"/>
          <p14:tracePt t="7864" x="3651250" y="5032375"/>
          <p14:tracePt t="7878" x="3659188" y="5032375"/>
          <p14:tracePt t="7884" x="3667125" y="5032375"/>
          <p14:tracePt t="7902" x="3675063" y="5032375"/>
          <p14:tracePt t="7908" x="3683000" y="5032375"/>
          <p14:tracePt t="7918" x="3698875" y="5032375"/>
          <p14:tracePt t="7925" x="3706813" y="5032375"/>
          <p14:tracePt t="7928" x="3730625" y="5032375"/>
          <p14:tracePt t="7936" x="3762375" y="5032375"/>
          <p14:tracePt t="7943" x="3794125" y="5032375"/>
          <p14:tracePt t="7951" x="3843338" y="5032375"/>
          <p14:tracePt t="7958" x="3875088" y="5032375"/>
          <p14:tracePt t="7967" x="3914775" y="5032375"/>
          <p14:tracePt t="7973" x="3970338" y="5032375"/>
          <p14:tracePt t="7984" x="4010025" y="5032375"/>
          <p14:tracePt t="7988" x="4065588" y="5032375"/>
          <p14:tracePt t="7997" x="4121150" y="5032375"/>
          <p14:tracePt t="8004" x="4168775" y="5040313"/>
          <p14:tracePt t="8020" x="4273550" y="5056188"/>
          <p14:tracePt t="8026" x="4329113" y="5064125"/>
          <p14:tracePt t="8035" x="4392613" y="5080000"/>
          <p14:tracePt t="8043" x="4448175" y="5080000"/>
          <p14:tracePt t="8049" x="4511675" y="5080000"/>
          <p14:tracePt t="8056" x="4592638" y="5087938"/>
          <p14:tracePt t="8065" x="4640263" y="5087938"/>
          <p14:tracePt t="8071" x="4719638" y="5087938"/>
          <p14:tracePt t="8078" x="4767263" y="5087938"/>
          <p14:tracePt t="8089" x="4806950" y="5087938"/>
          <p14:tracePt t="8094" x="4846638" y="5087938"/>
          <p14:tracePt t="8102" x="4878388" y="5087938"/>
          <p14:tracePt t="8108" x="4926013" y="5087938"/>
          <p14:tracePt t="8117" x="4975225" y="5087938"/>
          <p14:tracePt t="8123" x="5030788" y="5087938"/>
          <p14:tracePt t="8132" x="5094288" y="5087938"/>
          <p14:tracePt t="8138" x="5133975" y="5087938"/>
          <p14:tracePt t="8146" x="5181600" y="5087938"/>
          <p14:tracePt t="8154" x="5237163" y="5087938"/>
          <p14:tracePt t="8161" x="5268913" y="5087938"/>
          <p14:tracePt t="8170" x="5300663" y="5087938"/>
          <p14:tracePt t="8175" x="5334000" y="5087938"/>
          <p14:tracePt t="8186" x="5373688" y="5080000"/>
          <p14:tracePt t="8190" x="5405438" y="5080000"/>
          <p14:tracePt t="8200" x="5429250" y="5072063"/>
          <p14:tracePt t="8206" x="5445125" y="5072063"/>
          <p14:tracePt t="8216" x="5484813" y="5072063"/>
          <p14:tracePt t="8221" x="5532438" y="5064125"/>
          <p14:tracePt t="8229" x="5564188" y="5064125"/>
          <p14:tracePt t="8238" x="5595938" y="5064125"/>
          <p14:tracePt t="8243" x="5627688" y="5064125"/>
          <p14:tracePt t="8252" x="5651500" y="5064125"/>
          <p14:tracePt t="8258" x="5684838" y="5056188"/>
          <p14:tracePt t="8266" x="5700713" y="5056188"/>
          <p14:tracePt t="8273" x="5724525" y="5056188"/>
          <p14:tracePt t="8281" x="5740400" y="5056188"/>
          <p14:tracePt t="8288" x="5764213" y="5048250"/>
          <p14:tracePt t="8297" x="5772150" y="5048250"/>
          <p14:tracePt t="8303" x="5795963" y="5048250"/>
          <p14:tracePt t="8311" x="5811838" y="5048250"/>
          <p14:tracePt t="8319" x="5827713" y="5040313"/>
          <p14:tracePt t="8326" x="5843588" y="5040313"/>
          <p14:tracePt t="8336" x="5867400" y="5040313"/>
          <p14:tracePt t="8340" x="5891213" y="5040313"/>
          <p14:tracePt t="8349" x="5915025" y="5040313"/>
          <p14:tracePt t="8356" x="5930900" y="5040313"/>
          <p14:tracePt t="8365" x="5954713" y="5040313"/>
          <p14:tracePt t="8371" x="5970588" y="5040313"/>
          <p14:tracePt t="8378" x="5986463" y="5040313"/>
          <p14:tracePt t="8385" x="6002338" y="5040313"/>
          <p14:tracePt t="8393" x="6018213" y="5040313"/>
          <p14:tracePt t="8401" x="6026150" y="5040313"/>
          <p14:tracePt t="8408" x="6051550" y="5040313"/>
          <p14:tracePt t="8418" x="6059488" y="5040313"/>
          <p14:tracePt t="8423" x="6067425" y="5040313"/>
          <p14:tracePt t="8433" x="6075363" y="5040313"/>
          <p14:tracePt t="8439" x="6091238" y="5040313"/>
          <p14:tracePt t="8448" x="6115050" y="5040313"/>
          <p14:tracePt t="8453" x="6138863" y="5040313"/>
          <p14:tracePt t="8461" x="6154738" y="5040313"/>
          <p14:tracePt t="8469" x="6178550" y="5048250"/>
          <p14:tracePt t="8476" x="6186488" y="5048250"/>
          <p14:tracePt t="8485" x="6210300" y="5048250"/>
          <p14:tracePt t="8491" x="6242050" y="5048250"/>
          <p14:tracePt t="8500" x="6265863" y="5056188"/>
          <p14:tracePt t="8506" x="6305550" y="5064125"/>
          <p14:tracePt t="8516" x="6337300" y="5064125"/>
          <p14:tracePt t="8521" x="6361113" y="5072063"/>
          <p14:tracePt t="8528" x="6384925" y="5072063"/>
          <p14:tracePt t="8536" x="6410325" y="5072063"/>
          <p14:tracePt t="8543" x="6434138" y="5080000"/>
          <p14:tracePt t="8552" x="6450013" y="5080000"/>
          <p14:tracePt t="8559" x="6473825" y="5087938"/>
          <p14:tracePt t="8567" x="6489700" y="5087938"/>
          <p14:tracePt t="8573" x="6521450" y="5095875"/>
          <p14:tracePt t="8582" x="6537325" y="5103813"/>
          <p14:tracePt t="8588" x="6569075" y="5103813"/>
          <p14:tracePt t="8597" x="6592888" y="5103813"/>
          <p14:tracePt t="8607" x="6616700" y="5103813"/>
          <p14:tracePt t="8611" x="6648450" y="5103813"/>
          <p14:tracePt t="8618" x="6680200" y="5103813"/>
          <p14:tracePt t="8625" x="6696075" y="5103813"/>
          <p14:tracePt t="8637" x="6719888" y="5103813"/>
          <p14:tracePt t="8641" x="6727825" y="5103813"/>
          <p14:tracePt t="8649" x="6751638" y="5103813"/>
          <p14:tracePt t="8656" x="6769100" y="5103813"/>
          <p14:tracePt t="8664" x="6784975" y="5103813"/>
          <p14:tracePt t="8672" x="6800850" y="5103813"/>
          <p14:tracePt t="8678" x="6824663" y="5103813"/>
          <p14:tracePt t="8686" x="6840538" y="5103813"/>
          <p14:tracePt t="8693" x="6864350" y="5103813"/>
          <p14:tracePt t="8702" x="6888163" y="5103813"/>
          <p14:tracePt t="8709" x="6911975" y="5103813"/>
          <p14:tracePt t="8717" x="6943725" y="5103813"/>
          <p14:tracePt t="8723" x="6975475" y="5103813"/>
          <p14:tracePt t="8734" x="6999288" y="5103813"/>
          <p14:tracePt t="8738" x="7007225" y="5103813"/>
          <p14:tracePt t="8750" x="7031038" y="5103813"/>
          <p14:tracePt t="8753" x="7046913" y="5103813"/>
          <p14:tracePt t="8761" x="7054850" y="5103813"/>
          <p14:tracePt t="8769" x="7070725" y="5095875"/>
          <p14:tracePt t="8776" x="7086600" y="5095875"/>
          <p14:tracePt t="8786" x="7126288" y="5095875"/>
          <p14:tracePt t="8791" x="7143750" y="5095875"/>
          <p14:tracePt t="8799" x="7167563" y="5095875"/>
          <p14:tracePt t="8806" x="7191375" y="5095875"/>
          <p14:tracePt t="8816" x="7223125" y="5095875"/>
          <p14:tracePt t="8823" x="7246938" y="5095875"/>
          <p14:tracePt t="8828" x="7270750" y="5095875"/>
          <p14:tracePt t="8836" x="7294563" y="5095875"/>
          <p14:tracePt t="8843" x="7318375" y="5095875"/>
          <p14:tracePt t="8851" x="7342188" y="5087938"/>
          <p14:tracePt t="8868" x="7366000" y="5087938"/>
          <p14:tracePt t="8873" x="7389813" y="5087938"/>
          <p14:tracePt t="8882" x="7413625" y="5087938"/>
          <p14:tracePt t="8889" x="7429500" y="5087938"/>
          <p14:tracePt t="8901" x="7461250" y="5087938"/>
          <p14:tracePt t="8903" x="7477125" y="5087938"/>
          <p14:tracePt t="8911" x="7510463" y="5087938"/>
          <p14:tracePt t="8919" x="7542213" y="5087938"/>
          <p14:tracePt t="8926" x="7566025" y="5087938"/>
          <p14:tracePt t="8936" x="7605713" y="5095875"/>
          <p14:tracePt t="8941" x="7629525" y="5095875"/>
          <p14:tracePt t="8950" x="7637463" y="5103813"/>
          <p14:tracePt t="8956" x="7653338" y="5103813"/>
          <p14:tracePt t="8966" x="7661275" y="5103813"/>
          <p14:tracePt t="8971" x="7669213" y="5103813"/>
          <p14:tracePt t="9839" x="7653338" y="5103813"/>
          <p14:tracePt t="9847" x="7645400" y="5095875"/>
          <p14:tracePt t="9855" x="7621588" y="5095875"/>
          <p14:tracePt t="9863" x="7589838" y="5095875"/>
          <p14:tracePt t="9870" x="7558088" y="5095875"/>
          <p14:tracePt t="9878" x="7518400" y="5095875"/>
          <p14:tracePt t="9885" x="7477125" y="5095875"/>
          <p14:tracePt t="9894" x="7437438" y="5095875"/>
          <p14:tracePt t="9900" x="7389813" y="5103813"/>
          <p14:tracePt t="9907" x="7350125" y="5103813"/>
          <p14:tracePt t="9915" x="7302500" y="5103813"/>
          <p14:tracePt t="9923" x="7239000" y="5103813"/>
          <p14:tracePt t="9931" x="7191375" y="5103813"/>
          <p14:tracePt t="9937" x="7135813" y="5103813"/>
          <p14:tracePt t="9946" x="7062788" y="5103813"/>
          <p14:tracePt t="9953" x="6999288" y="5103813"/>
          <p14:tracePt t="9960" x="6919913" y="5103813"/>
          <p14:tracePt t="9968" x="6840538" y="5103813"/>
          <p14:tracePt t="9976" x="6743700" y="5103813"/>
          <p14:tracePt t="9983" x="6632575" y="5103813"/>
          <p14:tracePt t="9998" x="6434138" y="5111750"/>
          <p14:tracePt t="10005" x="6329363" y="5127625"/>
          <p14:tracePt t="10014" x="6202363" y="5159375"/>
          <p14:tracePt t="10020" x="6099175" y="5167313"/>
          <p14:tracePt t="10029" x="5994400" y="5191125"/>
          <p14:tracePt t="10035" x="5907088" y="5207000"/>
          <p14:tracePt t="10043" x="5827713" y="5230813"/>
          <p14:tracePt t="10051" x="5772150" y="5246688"/>
          <p14:tracePt t="10058" x="5716588" y="5262563"/>
          <p14:tracePt t="10065" x="5667375" y="5286375"/>
          <p14:tracePt t="10073" x="5635625" y="5302250"/>
          <p14:tracePt t="10080" x="5595938" y="5319713"/>
          <p14:tracePt t="10087" x="5580063" y="5327650"/>
          <p14:tracePt t="10096" x="5564188" y="5335588"/>
          <p14:tracePt t="10103" x="5548313" y="5335588"/>
          <p14:tracePt t="10117" x="5532438" y="5335588"/>
          <p14:tracePt t="10125" x="5524500" y="5335588"/>
          <p14:tracePt t="10132" x="5508625" y="5335588"/>
          <p14:tracePt t="10140" x="5500688" y="5335588"/>
          <p14:tracePt t="10148" x="5484813" y="5335588"/>
          <p14:tracePt t="10155" x="5476875" y="5335588"/>
          <p14:tracePt t="10163" x="5461000" y="5335588"/>
          <p14:tracePt t="10170" x="5429250" y="5327650"/>
          <p14:tracePt t="10178" x="5389563" y="5327650"/>
          <p14:tracePt t="10185" x="5310188" y="5302250"/>
          <p14:tracePt t="10192" x="5237163" y="5278438"/>
          <p14:tracePt t="10201" x="5165725" y="5262563"/>
          <p14:tracePt t="10208" x="5110163" y="5246688"/>
          <p14:tracePt t="10216" x="5030788" y="5214938"/>
          <p14:tracePt t="10222" x="4967288" y="5199063"/>
          <p14:tracePt t="10230" x="4910138" y="5183188"/>
          <p14:tracePt t="10238" x="4854575" y="5167313"/>
          <p14:tracePt t="10246" x="4806950" y="5151438"/>
          <p14:tracePt t="10253" x="4783138" y="5143500"/>
          <p14:tracePt t="10261" x="4767263" y="5135563"/>
          <p14:tracePt t="10267" x="4751388" y="5127625"/>
          <p14:tracePt t="10276" x="4735513" y="5119688"/>
          <p14:tracePt t="10282" x="4719638" y="5111750"/>
          <p14:tracePt t="10297" x="4719638" y="5103813"/>
          <p14:tracePt t="10314" x="4711700" y="5095875"/>
          <p14:tracePt t="10335" x="4703763" y="5087938"/>
          <p14:tracePt t="10342" x="4703763" y="5080000"/>
          <p14:tracePt t="10351" x="4695825" y="5080000"/>
          <p14:tracePt t="10358" x="4695825" y="5072063"/>
          <p14:tracePt t="10393" x="4687888" y="5072063"/>
          <p14:tracePt t="10472" x="4695825" y="5072063"/>
          <p14:tracePt t="10482" x="4703763" y="5072063"/>
          <p14:tracePt t="10486" x="4735513" y="5072063"/>
          <p14:tracePt t="10494" x="4783138" y="5072063"/>
          <p14:tracePt t="10503" x="4830763" y="5072063"/>
          <p14:tracePt t="10509" x="4894263" y="5072063"/>
          <p14:tracePt t="10517" x="4975225" y="5072063"/>
          <p14:tracePt t="10524" x="5046663" y="5072063"/>
          <p14:tracePt t="10530" x="5118100" y="5072063"/>
          <p14:tracePt t="10539" x="5181600" y="5072063"/>
          <p14:tracePt t="10547" x="5260975" y="5072063"/>
          <p14:tracePt t="10553" x="5341938" y="5072063"/>
          <p14:tracePt t="10562" x="5421313" y="5072063"/>
          <p14:tracePt t="10569" x="5500688" y="5072063"/>
          <p14:tracePt t="10577" x="5564188" y="5072063"/>
          <p14:tracePt t="10584" x="5611813" y="5072063"/>
          <p14:tracePt t="10591" x="5659438" y="5072063"/>
          <p14:tracePt t="10600" x="5716588" y="5072063"/>
          <p14:tracePt t="10606" x="5780088" y="5072063"/>
          <p14:tracePt t="10616" x="5835650" y="5080000"/>
          <p14:tracePt t="10621" x="5899150" y="5080000"/>
          <p14:tracePt t="10630" x="5954713" y="5080000"/>
          <p14:tracePt t="10636" x="6010275" y="5080000"/>
          <p14:tracePt t="10646" x="6051550" y="5080000"/>
          <p14:tracePt t="10651" x="6099175" y="5080000"/>
          <p14:tracePt t="10659" x="6138863" y="5080000"/>
          <p14:tracePt t="10670" x="6186488" y="5080000"/>
          <p14:tracePt t="10674" x="6234113" y="5072063"/>
          <p14:tracePt t="10684" x="6289675" y="5064125"/>
          <p14:tracePt t="10689" x="6369050" y="5056188"/>
          <p14:tracePt t="10698" x="6410325" y="5056188"/>
          <p14:tracePt t="10703" x="6465888" y="5048250"/>
          <p14:tracePt t="10714" x="6497638" y="5048250"/>
          <p14:tracePt t="10719" x="6553200" y="5040313"/>
          <p14:tracePt t="10728" x="6608763" y="5040313"/>
          <p14:tracePt t="10735" x="6664325" y="5040313"/>
          <p14:tracePt t="10741" x="6727825" y="5040313"/>
          <p14:tracePt t="10750" x="6769100" y="5040313"/>
          <p14:tracePt t="10756" x="6832600" y="5040313"/>
          <p14:tracePt t="10765" x="6888163" y="5040313"/>
          <p14:tracePt t="10771" x="6927850" y="5040313"/>
          <p14:tracePt t="10781" x="6983413" y="5040313"/>
          <p14:tracePt t="10786" x="7023100" y="5040313"/>
          <p14:tracePt t="10796" x="7094538" y="5048250"/>
          <p14:tracePt t="10803" x="7151688" y="5056188"/>
          <p14:tracePt t="10808" x="7191375" y="5064125"/>
          <p14:tracePt t="10818" x="7254875" y="5080000"/>
          <p14:tracePt t="10823" x="7302500" y="5087938"/>
          <p14:tracePt t="10833" x="7350125" y="5095875"/>
          <p14:tracePt t="10840" x="7389813" y="5111750"/>
          <p14:tracePt t="10847" x="7429500" y="5111750"/>
          <p14:tracePt t="10853" x="7453313" y="5119688"/>
          <p14:tracePt t="10861" x="7485063" y="5127625"/>
          <p14:tracePt t="10870" x="7510463" y="5127625"/>
          <p14:tracePt t="10876" x="7526338" y="5135563"/>
          <p14:tracePt t="10884" x="7542213" y="5135563"/>
          <p14:tracePt t="10891" x="7558088" y="5135563"/>
          <p14:tracePt t="10899" x="7566025" y="5135563"/>
          <p14:tracePt t="10906" x="7573963" y="5135563"/>
          <p14:tracePt t="12569" x="7566025" y="5135563"/>
          <p14:tracePt t="12585" x="7558088" y="5135563"/>
          <p14:tracePt t="12600" x="7542213" y="5135563"/>
          <p14:tracePt t="12607" x="7542213" y="5143500"/>
          <p14:tracePt t="12615" x="7534275" y="5143500"/>
          <p14:tracePt t="12623" x="7526338" y="5143500"/>
          <p14:tracePt t="12630" x="7518400" y="5143500"/>
          <p14:tracePt t="12637" x="7510463" y="5151438"/>
          <p14:tracePt t="12645" x="7502525" y="5159375"/>
          <p14:tracePt t="12652" x="7493000" y="5159375"/>
          <p14:tracePt t="12661" x="7485063" y="5167313"/>
          <p14:tracePt t="12667" x="7469188" y="5175250"/>
          <p14:tracePt t="12676" x="7461250" y="5183188"/>
          <p14:tracePt t="12683" x="7453313" y="5191125"/>
          <p14:tracePt t="12691" x="7437438" y="5199063"/>
          <p14:tracePt t="12697" x="7421563" y="5207000"/>
          <p14:tracePt t="12705" x="7405688" y="5214938"/>
          <p14:tracePt t="12713" x="7389813" y="5230813"/>
          <p14:tracePt t="12720" x="7373938" y="5238750"/>
          <p14:tracePt t="12728" x="7350125" y="5262563"/>
          <p14:tracePt t="12735" x="7326313" y="5270500"/>
          <p14:tracePt t="12743" x="7310438" y="5286375"/>
          <p14:tracePt t="12750" x="7286625" y="5294313"/>
          <p14:tracePt t="12759" x="7254875" y="5319713"/>
          <p14:tracePt t="12765" x="7231063" y="5335588"/>
          <p14:tracePt t="12772" x="7191375" y="5351463"/>
          <p14:tracePt t="12780" x="7167563" y="5367338"/>
          <p14:tracePt t="12788" x="7143750" y="5383213"/>
          <p14:tracePt t="12796" x="7110413" y="5391150"/>
          <p14:tracePt t="12802" x="7094538" y="5407025"/>
          <p14:tracePt t="12811" x="7078663" y="5414963"/>
          <p14:tracePt t="12817" x="7062788" y="5430838"/>
          <p14:tracePt t="12826" x="7031038" y="5438775"/>
          <p14:tracePt t="12833" x="7007225" y="5454650"/>
          <p14:tracePt t="12840" x="6991350" y="5470525"/>
          <p14:tracePt t="12847" x="6975475" y="5470525"/>
          <p14:tracePt t="12855" x="6951663" y="5486400"/>
          <p14:tracePt t="12864" x="6927850" y="5494338"/>
          <p14:tracePt t="12870" x="6911975" y="5502275"/>
          <p14:tracePt t="12878" x="6888163" y="5518150"/>
          <p14:tracePt t="12884" x="6872288" y="5518150"/>
          <p14:tracePt t="12893" x="6856413" y="5526088"/>
          <p14:tracePt t="12900" x="6832600" y="5534025"/>
          <p14:tracePt t="12907" x="6824663" y="5541963"/>
          <p14:tracePt t="12914" x="6808788" y="5541963"/>
          <p14:tracePt t="12922" x="6784975" y="5549900"/>
          <p14:tracePt t="12930" x="6769100" y="5549900"/>
          <p14:tracePt t="12938" x="6751638" y="5557838"/>
          <p14:tracePt t="12946" x="6743700" y="5557838"/>
          <p14:tracePt t="12952" x="6727825" y="5557838"/>
          <p14:tracePt t="12960" x="6704013" y="5557838"/>
          <p14:tracePt t="12968" x="6696075" y="5557838"/>
          <p14:tracePt t="12976" x="6680200" y="5557838"/>
          <p14:tracePt t="12983" x="6672263" y="5565775"/>
          <p14:tracePt t="12997" x="6648450" y="5573713"/>
          <p14:tracePt t="13005" x="6640513" y="5573713"/>
          <p14:tracePt t="13013" x="6632575" y="5573713"/>
          <p14:tracePt t="13020" x="6624638" y="5573713"/>
          <p14:tracePt t="13027" x="6608763" y="5573713"/>
          <p14:tracePt t="13035" x="6608763" y="5581650"/>
          <p14:tracePt t="13044" x="6592888" y="5589588"/>
          <p14:tracePt t="13050" x="6584950" y="5589588"/>
          <p14:tracePt t="13058" x="6577013" y="5589588"/>
          <p14:tracePt t="13066" x="6561138" y="5589588"/>
          <p14:tracePt t="13073" x="6553200" y="5597525"/>
          <p14:tracePt t="13082" x="6537325" y="5605463"/>
          <p14:tracePt t="13088" x="6529388" y="5605463"/>
          <p14:tracePt t="13097" x="6513513" y="5613400"/>
          <p14:tracePt t="13115" x="6505575" y="5613400"/>
          <p14:tracePt t="13118" x="6489700" y="5621338"/>
          <p14:tracePt t="13126" x="6481763" y="5629275"/>
          <p14:tracePt t="13133" x="6465888" y="5637213"/>
          <p14:tracePt t="13140" x="6457950" y="5637213"/>
          <p14:tracePt t="13155" x="6442075" y="5645150"/>
          <p14:tracePt t="13164" x="6434138" y="5645150"/>
          <p14:tracePt t="13171" x="6426200" y="5653088"/>
          <p14:tracePt t="13177" x="6410325" y="5662613"/>
          <p14:tracePt t="13186" x="6402388" y="5662613"/>
          <p14:tracePt t="13194" x="6384925" y="5670550"/>
          <p14:tracePt t="13200" x="6369050" y="5678488"/>
          <p14:tracePt t="13215" x="6353175" y="5686425"/>
          <p14:tracePt t="13224" x="6337300" y="5702300"/>
          <p14:tracePt t="13231" x="6329363" y="5710238"/>
          <p14:tracePt t="13238" x="6313488" y="5718175"/>
          <p14:tracePt t="13246" x="6297613" y="5726113"/>
          <p14:tracePt t="13253" x="6265863" y="5757863"/>
          <p14:tracePt t="13262" x="6257925" y="5757863"/>
          <p14:tracePt t="13397" x="6257925" y="5741988"/>
          <p14:tracePt t="13404" x="6273800" y="5718175"/>
          <p14:tracePt t="13413" x="6289675" y="5678488"/>
          <p14:tracePt t="13421" x="6305550" y="5645150"/>
          <p14:tracePt t="13428" x="6313488" y="5605463"/>
          <p14:tracePt t="13434" x="6321425" y="5573713"/>
          <p14:tracePt t="13441" x="6337300" y="5549900"/>
          <p14:tracePt t="13450" x="6345238" y="5526088"/>
          <p14:tracePt t="13456" x="6361113" y="5486400"/>
          <p14:tracePt t="13465" x="6361113" y="5462588"/>
          <p14:tracePt t="13471" x="6369050" y="5430838"/>
          <p14:tracePt t="13485" x="6369050" y="5407025"/>
          <p14:tracePt t="13488" x="6369050" y="5391150"/>
          <p14:tracePt t="13493" x="6369050" y="5375275"/>
          <p14:tracePt t="13500" x="6369050" y="5359400"/>
          <p14:tracePt t="13508" x="6369050" y="5327650"/>
          <p14:tracePt t="13515" x="6369050" y="5302250"/>
          <p14:tracePt t="13525" x="6353175" y="5286375"/>
          <p14:tracePt t="13530" x="6337300" y="5262563"/>
          <p14:tracePt t="13538" x="6329363" y="5254625"/>
          <p14:tracePt t="13546" x="6321425" y="5246688"/>
          <p14:tracePt t="13553" x="6297613" y="5222875"/>
          <p14:tracePt t="13562" x="6289675" y="5214938"/>
          <p14:tracePt t="13568" x="6273800" y="5199063"/>
          <p14:tracePt t="13576" x="6249988" y="5191125"/>
          <p14:tracePt t="13583" x="6242050" y="5175250"/>
          <p14:tracePt t="13590" x="6234113" y="5175250"/>
          <p14:tracePt t="13599" x="6210300" y="5159375"/>
          <p14:tracePt t="13605" x="6202363" y="5159375"/>
          <p14:tracePt t="13614" x="6194425" y="5151438"/>
          <p14:tracePt t="13620" x="6178550" y="5143500"/>
          <p14:tracePt t="13637" x="6170613" y="5135563"/>
          <p14:tracePt t="13643" x="6162675" y="5135563"/>
          <p14:tracePt t="13650" x="6162675" y="5127625"/>
          <p14:tracePt t="13658" x="6154738" y="5127625"/>
          <p14:tracePt t="13675" x="6154738" y="5119688"/>
          <p14:tracePt t="13688" x="6146800" y="5119688"/>
          <p14:tracePt t="13704" x="6146800" y="5111750"/>
          <p14:tracePt t="13713" x="6146800" y="5103813"/>
          <p14:tracePt t="13718" x="6146800" y="5095875"/>
          <p14:tracePt t="13727" x="6146800" y="5080000"/>
          <p14:tracePt t="13733" x="6146800" y="5064125"/>
          <p14:tracePt t="13741" x="6146800" y="5056188"/>
          <p14:tracePt t="13747" x="6146800" y="5048250"/>
          <p14:tracePt t="13755" x="6146800" y="5032375"/>
          <p14:tracePt t="13771" x="6146800" y="5024438"/>
          <p14:tracePt t="13778" x="6146800" y="5016500"/>
          <p14:tracePt t="13786" x="6146800" y="5008563"/>
          <p14:tracePt t="13885" x="6138863" y="5008563"/>
          <p14:tracePt t="13904" x="6130925" y="5008563"/>
          <p14:tracePt t="13925" x="6130925" y="5016500"/>
          <p14:tracePt t="13932" x="6122988" y="5016500"/>
          <p14:tracePt t="13946" x="6122988" y="5024438"/>
          <p14:tracePt t="13953" x="6115050" y="5024438"/>
          <p14:tracePt t="13962" x="6115050" y="5032375"/>
          <p14:tracePt t="13968" x="6107113" y="5040313"/>
          <p14:tracePt t="13975" x="6099175" y="5048250"/>
          <p14:tracePt t="13988" x="6091238" y="5056188"/>
          <p14:tracePt t="13992" x="6083300" y="5064125"/>
          <p14:tracePt t="13997" x="6075363" y="5072063"/>
          <p14:tracePt t="14015" x="6067425" y="5080000"/>
          <p14:tracePt t="14213" x="6067425" y="5087938"/>
          <p14:tracePt t="14220" x="6059488" y="5087938"/>
          <p14:tracePt t="14233" x="6059488" y="5095875"/>
          <p14:tracePt t="14244" x="6051550" y="5103813"/>
          <p14:tracePt t="14251" x="6051550" y="5111750"/>
          <p14:tracePt t="14260" x="6034088" y="5119688"/>
          <p14:tracePt t="14265" x="6034088" y="5127625"/>
          <p14:tracePt t="14273" x="6018213" y="5143500"/>
          <p14:tracePt t="14280" x="6002338" y="5151438"/>
          <p14:tracePt t="14288" x="5986463" y="5175250"/>
          <p14:tracePt t="14297" x="5970588" y="5175250"/>
          <p14:tracePt t="14303" x="5962650" y="5191125"/>
          <p14:tracePt t="14311" x="5938838" y="5207000"/>
          <p14:tracePt t="14318" x="5922963" y="5222875"/>
          <p14:tracePt t="14327" x="5899150" y="5238750"/>
          <p14:tracePt t="14333" x="5883275" y="5246688"/>
          <p14:tracePt t="14341" x="5867400" y="5254625"/>
          <p14:tracePt t="14348" x="5859463" y="5270500"/>
          <p14:tracePt t="14355" x="5851525" y="5270500"/>
          <p14:tracePt t="14364" x="5843588" y="5278438"/>
          <p14:tracePt t="14371" x="5835650" y="5286375"/>
          <p14:tracePt t="14379" x="5827713" y="5302250"/>
          <p14:tracePt t="14385" x="5819775" y="5302250"/>
          <p14:tracePt t="14394" x="5803900" y="5319713"/>
          <p14:tracePt t="14400" x="5795963" y="5327650"/>
          <p14:tracePt t="14409" x="5788025" y="5335588"/>
          <p14:tracePt t="14417" x="5780088" y="5335588"/>
          <p14:tracePt t="14423" x="5780088" y="5343525"/>
          <p14:tracePt t="14431" x="5772150" y="5343525"/>
          <p14:tracePt t="14522" x="5772150" y="5335588"/>
          <p14:tracePt t="14531" x="5780088" y="5319713"/>
          <p14:tracePt t="14536" x="5811838" y="5294313"/>
          <p14:tracePt t="14545" x="5859463" y="5262563"/>
          <p14:tracePt t="14551" x="5883275" y="5238750"/>
          <p14:tracePt t="14561" x="5946775" y="5207000"/>
          <p14:tracePt t="14567" x="6002338" y="5175250"/>
          <p14:tracePt t="14574" x="6043613" y="5159375"/>
          <p14:tracePt t="14582" x="6083300" y="5143500"/>
          <p14:tracePt t="14589" x="6130925" y="5135563"/>
          <p14:tracePt t="14597" x="6162675" y="5135563"/>
          <p14:tracePt t="14607" x="6194425" y="5127625"/>
          <p14:tracePt t="14613" x="6226175" y="5127625"/>
          <p14:tracePt t="14619" x="6249988" y="5127625"/>
          <p14:tracePt t="14627" x="6281738" y="5127625"/>
          <p14:tracePt t="14635" x="6305550" y="5127625"/>
          <p14:tracePt t="14643" x="6337300" y="5127625"/>
          <p14:tracePt t="14649" x="6369050" y="5127625"/>
          <p14:tracePt t="14657" x="6410325" y="5127625"/>
          <p14:tracePt t="14666" x="6442075" y="5127625"/>
          <p14:tracePt t="14671" x="6481763" y="5135563"/>
          <p14:tracePt t="14685" x="6505575" y="5135563"/>
          <p14:tracePt t="14687" x="6537325" y="5135563"/>
          <p14:tracePt t="14695" x="6569075" y="5135563"/>
          <p14:tracePt t="14701" x="6600825" y="5135563"/>
          <p14:tracePt t="14712" x="6624638" y="5135563"/>
          <p14:tracePt t="14719" x="6648450" y="5135563"/>
          <p14:tracePt t="14724" x="6672263" y="5135563"/>
          <p14:tracePt t="14733" x="6696075" y="5135563"/>
          <p14:tracePt t="14739" x="6719888" y="5135563"/>
          <p14:tracePt t="14747" x="6743700" y="5135563"/>
          <p14:tracePt t="14757" x="6769100" y="5135563"/>
          <p14:tracePt t="14763" x="6800850" y="5135563"/>
          <p14:tracePt t="14769" x="6832600" y="5135563"/>
          <p14:tracePt t="14777" x="6856413" y="5127625"/>
          <p14:tracePt t="14784" x="6896100" y="5119688"/>
          <p14:tracePt t="14798" x="6919913" y="5119688"/>
          <p14:tracePt t="14801" x="6959600" y="5111750"/>
          <p14:tracePt t="14807" x="6991350" y="5111750"/>
          <p14:tracePt t="14815" x="7038975" y="5103813"/>
          <p14:tracePt t="14822" x="7102475" y="5095875"/>
          <p14:tracePt t="14830" x="7151688" y="5095875"/>
          <p14:tracePt t="14835" x="7215188" y="5095875"/>
          <p14:tracePt t="14843" x="7254875" y="5095875"/>
          <p14:tracePt t="14851" x="7310438" y="5095875"/>
          <p14:tracePt t="14859" x="7350125" y="5095875"/>
          <p14:tracePt t="14867" x="7381875" y="5095875"/>
          <p14:tracePt t="14873" x="7413625" y="5095875"/>
          <p14:tracePt t="14880" x="7437438" y="5095875"/>
          <p14:tracePt t="14888" x="7461250" y="5095875"/>
          <p14:tracePt t="15017" x="7453313" y="5095875"/>
          <p14:tracePt t="15023" x="7397750" y="5095875"/>
          <p14:tracePt t="15030" x="7350125" y="5095875"/>
          <p14:tracePt t="15038" x="7286625" y="5103813"/>
          <p14:tracePt t="15046" x="7191375" y="5119688"/>
          <p14:tracePt t="15053" x="7046913" y="5159375"/>
          <p14:tracePt t="15061" x="6856413" y="5207000"/>
          <p14:tracePt t="15068" x="6704013" y="5254625"/>
          <p14:tracePt t="15076" x="6450013" y="5319713"/>
          <p14:tracePt t="15083" x="6202363" y="5399088"/>
          <p14:tracePt t="15094" x="5946775" y="5486400"/>
          <p14:tracePt t="15098" x="5684838" y="5549900"/>
          <p14:tracePt t="15106" x="5421313" y="5645150"/>
          <p14:tracePt t="15113" x="5276850" y="5718175"/>
          <p14:tracePt t="15121" x="5070475" y="5821363"/>
          <p14:tracePt t="15131" x="4878388" y="5932488"/>
          <p14:tracePt t="15135" x="4767263" y="6013450"/>
          <p14:tracePt t="15143" x="4656138" y="6092825"/>
          <p14:tracePt t="15151" x="4576763" y="6164263"/>
          <p14:tracePt t="15160" x="4503738" y="6227763"/>
          <p14:tracePt t="15167" x="4456113" y="6291263"/>
          <p14:tracePt t="15173" x="4424363" y="6315075"/>
          <p14:tracePt t="15180" x="4392613" y="6364288"/>
          <p14:tracePt t="15188" x="4376738" y="6396038"/>
          <p14:tracePt t="15196" x="4360863" y="6419850"/>
          <p14:tracePt t="15203" x="4352925" y="6443663"/>
          <p14:tracePt t="15212" x="4352925" y="6459538"/>
          <p14:tracePt t="15218" x="4344988" y="6475413"/>
          <p14:tracePt t="15225" x="4344988" y="6483350"/>
          <p14:tracePt t="15233" x="4344988" y="6491288"/>
          <p14:tracePt t="15241" x="4344988" y="6499225"/>
          <p14:tracePt t="15255" x="4337050" y="6507163"/>
          <p14:tracePt t="15291" x="4337050" y="6515100"/>
          <p14:tracePt t="15372" x="4352925" y="6515100"/>
          <p14:tracePt t="15379" x="4368800" y="6499225"/>
          <p14:tracePt t="15386" x="4400550" y="6483350"/>
          <p14:tracePt t="15397" x="4424363" y="6459538"/>
          <p14:tracePt t="15404" x="4456113" y="6435725"/>
          <p14:tracePt t="15408" x="4511675" y="6403975"/>
          <p14:tracePt t="15416" x="4567238" y="6372225"/>
          <p14:tracePt t="15420" x="4624388" y="6330950"/>
          <p14:tracePt t="15429" x="4679950" y="6299200"/>
          <p14:tracePt t="15435" x="4735513" y="6275388"/>
          <p14:tracePt t="15443" x="4791075" y="6251575"/>
          <p14:tracePt t="15450" x="4846638" y="6235700"/>
          <p14:tracePt t="15458" x="4886325" y="6219825"/>
          <p14:tracePt t="15465" x="4918075" y="6211888"/>
          <p14:tracePt t="15472" x="4943475" y="6203950"/>
          <p14:tracePt t="15480" x="4959350" y="6196013"/>
          <p14:tracePt t="15488" x="4967288" y="6188075"/>
          <p14:tracePt t="15495" x="4975225" y="6188075"/>
          <p14:tracePt t="15503" x="4983163" y="6188075"/>
          <p14:tracePt t="15511" x="4983163" y="6180138"/>
          <p14:tracePt t="15525" x="4991100" y="6180138"/>
          <p14:tracePt t="15621" x="4999038" y="6180138"/>
          <p14:tracePt t="15627" x="5006975" y="6180138"/>
          <p14:tracePt t="15636" x="5014913" y="6180138"/>
          <p14:tracePt t="15644" x="5022850" y="6180138"/>
          <p14:tracePt t="15652" x="5054600" y="6180138"/>
          <p14:tracePt t="15658" x="5086350" y="6188075"/>
          <p14:tracePt t="15662" x="5126038" y="6196013"/>
          <p14:tracePt t="15667" x="5165725" y="6196013"/>
          <p14:tracePt t="15675" x="5221288" y="6203950"/>
          <p14:tracePt t="15682" x="5300663" y="6227763"/>
          <p14:tracePt t="15691" x="5365750" y="6227763"/>
          <p14:tracePt t="15698" x="5445125" y="6227763"/>
          <p14:tracePt t="15705" x="5508625" y="6227763"/>
          <p14:tracePt t="15712" x="5564188" y="6227763"/>
          <p14:tracePt t="15720" x="5651500" y="6227763"/>
          <p14:tracePt t="15729" x="5716588" y="6227763"/>
          <p14:tracePt t="15735" x="5780088" y="6211888"/>
          <p14:tracePt t="15743" x="5835650" y="6211888"/>
          <p14:tracePt t="15750" x="5891213" y="6188075"/>
          <p14:tracePt t="15758" x="5922963" y="6188075"/>
          <p14:tracePt t="15765" x="5938838" y="6180138"/>
          <p14:tracePt t="15773" x="5970588" y="6164263"/>
          <p14:tracePt t="15780" x="5978525" y="6164263"/>
          <p14:tracePt t="15787" x="5978525" y="6156325"/>
          <p14:tracePt t="15795" x="5986463" y="6148388"/>
          <p14:tracePt t="15810" x="5994400" y="6148388"/>
          <p14:tracePt t="15818" x="5994400" y="6140450"/>
          <p14:tracePt t="15842" x="5994400" y="6132513"/>
          <p14:tracePt t="15882" x="5994400" y="6124575"/>
          <p14:tracePt t="15888" x="5994400" y="6116638"/>
          <p14:tracePt t="15896" x="5994400" y="6108700"/>
          <p14:tracePt t="15903" x="5986463" y="6100763"/>
          <p14:tracePt t="15912" x="5978525" y="6084888"/>
          <p14:tracePt t="15925" x="5962650" y="6076950"/>
          <p14:tracePt t="15934" x="5907088" y="6029325"/>
          <p14:tracePt t="15942" x="5867400" y="5980113"/>
          <p14:tracePt t="15950" x="5803900" y="5924550"/>
          <p14:tracePt t="15955" x="5740400" y="5868988"/>
          <p14:tracePt t="15966" x="5667375" y="5805488"/>
          <p14:tracePt t="15970" x="5611813" y="5749925"/>
          <p14:tracePt t="15976" x="5564188" y="5710238"/>
          <p14:tracePt t="15982" x="5500688" y="5645150"/>
          <p14:tracePt t="15993" x="5461000" y="5605463"/>
          <p14:tracePt t="16026" x="5341938" y="5399088"/>
          <p14:tracePt t="16036" x="5334000" y="5351463"/>
          <p14:tracePt t="16040" x="5334000" y="5319713"/>
          <p14:tracePt t="16046" x="5334000" y="5294313"/>
          <p14:tracePt t="16050" x="5334000" y="5270500"/>
          <p14:tracePt t="16059" x="5334000" y="5254625"/>
          <p14:tracePt t="16065" x="5334000" y="5238750"/>
          <p14:tracePt t="16072" x="5341938" y="5222875"/>
          <p14:tracePt t="16080" x="5341938" y="5207000"/>
          <p14:tracePt t="16092" x="5349875" y="5199063"/>
          <p14:tracePt t="16100" x="5349875" y="5191125"/>
          <p14:tracePt t="16110" x="5349875" y="5175250"/>
          <p14:tracePt t="16118" x="5349875" y="5167313"/>
          <p14:tracePt t="16124" x="5357813" y="5159375"/>
          <p14:tracePt t="16141" x="5357813" y="5151438"/>
          <p14:tracePt t="16149" x="5357813" y="5143500"/>
          <p14:tracePt t="16219" x="5357813" y="5135563"/>
          <p14:tracePt t="16226" x="5357813" y="5127625"/>
          <p14:tracePt t="16240" x="5357813" y="5119688"/>
          <p14:tracePt t="16249" x="5357813" y="5111750"/>
          <p14:tracePt t="16253" x="5357813" y="5103813"/>
          <p14:tracePt t="16268" x="5357813" y="5095875"/>
          <p14:tracePt t="16366" x="5349875" y="5095875"/>
          <p14:tracePt t="16381" x="5341938" y="5095875"/>
          <p14:tracePt t="16388" x="5334000" y="5095875"/>
          <p14:tracePt t="16397" x="5276850" y="5127625"/>
          <p14:tracePt t="16405" x="5229225" y="5143500"/>
          <p14:tracePt t="16411" x="5189538" y="5167313"/>
          <p14:tracePt t="16418" x="5133975" y="5191125"/>
          <p14:tracePt t="16426" x="5086350" y="5214938"/>
          <p14:tracePt t="16436" x="5030788" y="5238750"/>
          <p14:tracePt t="16442" x="4975225" y="5262563"/>
          <p14:tracePt t="16448" x="4910138" y="5302250"/>
          <p14:tracePt t="16457" x="4854575" y="5343525"/>
          <p14:tracePt t="16463" x="4783138" y="5391150"/>
          <p14:tracePt t="16472" x="4735513" y="5430838"/>
          <p14:tracePt t="16484" x="4687888" y="5470525"/>
          <p14:tracePt t="16485" x="4608513" y="5534025"/>
          <p14:tracePt t="16495" x="4567238" y="5565775"/>
          <p14:tracePt t="16501" x="4519613" y="5597525"/>
          <p14:tracePt t="16511" x="4495800" y="5621338"/>
          <p14:tracePt t="16515" x="4471988" y="5637213"/>
          <p14:tracePt t="16524" x="4448175" y="5653088"/>
          <p14:tracePt t="16531" x="4424363" y="5670550"/>
          <p14:tracePt t="16539" x="4408488" y="5678488"/>
          <p14:tracePt t="16548" x="4392613" y="5702300"/>
          <p14:tracePt t="16553" x="4384675" y="5702300"/>
          <p14:tracePt t="16562" x="4368800" y="5710238"/>
          <p14:tracePt t="16569" x="4352925" y="5726113"/>
          <p14:tracePt t="16578" x="4344988" y="5734050"/>
          <p14:tracePt t="16585" x="4329113" y="5741988"/>
          <p14:tracePt t="16592" x="4321175" y="5757863"/>
          <p14:tracePt t="16598" x="4305300" y="5765800"/>
          <p14:tracePt t="16609" x="4281488" y="5789613"/>
          <p14:tracePt t="16614" x="4273550" y="5797550"/>
          <p14:tracePt t="16622" x="4265613" y="5805488"/>
          <p14:tracePt t="16630" x="4249738" y="5821363"/>
          <p14:tracePt t="16636" x="4241800" y="5829300"/>
          <p14:tracePt t="16645" x="4225925" y="5837238"/>
          <p14:tracePt t="16651" x="4225925" y="5845175"/>
          <p14:tracePt t="16660" x="4210050" y="5845175"/>
          <p14:tracePt t="16666" x="4200525" y="5853113"/>
          <p14:tracePt t="16681" x="4184650" y="5861050"/>
          <p14:tracePt t="16689" x="4176713" y="5868988"/>
          <p14:tracePt t="16697" x="4168775" y="5876925"/>
          <p14:tracePt t="16703" x="4152900" y="5892800"/>
          <p14:tracePt t="16712" x="4137025" y="5908675"/>
          <p14:tracePt t="16718" x="4113213" y="5924550"/>
          <p14:tracePt t="16726" x="4105275" y="5940425"/>
          <p14:tracePt t="16735" x="4097338" y="5956300"/>
          <p14:tracePt t="16742" x="4089400" y="5956300"/>
          <p14:tracePt t="16748" x="4081463" y="5972175"/>
          <p14:tracePt t="17249" x="4073525" y="5972175"/>
          <p14:tracePt t="17264" x="4049713" y="5972175"/>
          <p14:tracePt t="17273" x="4025900" y="5972175"/>
          <p14:tracePt t="17281" x="4002088" y="5972175"/>
          <p14:tracePt t="17288" x="3962400" y="5980113"/>
          <p14:tracePt t="17296" x="3883025" y="5995988"/>
          <p14:tracePt t="17302" x="3786188" y="6021388"/>
          <p14:tracePt t="17310" x="3667125" y="6037263"/>
          <p14:tracePt t="17318" x="3524250" y="6069013"/>
          <p14:tracePt t="17327" x="3348038" y="6116638"/>
          <p14:tracePt t="17333" x="3221038" y="6140450"/>
          <p14:tracePt t="17340" x="3141663" y="6156325"/>
          <p14:tracePt t="17347" x="3052763" y="6196013"/>
          <p14:tracePt t="17355" x="2973388" y="6203950"/>
          <p14:tracePt t="17362" x="2901950" y="6211888"/>
          <p14:tracePt t="17370" x="2862263" y="6211888"/>
          <p14:tracePt t="17377" x="2838450" y="6211888"/>
          <p14:tracePt t="17385" x="2830513" y="6211888"/>
          <p14:tracePt t="17453" x="2838450" y="6211888"/>
          <p14:tracePt t="17513" x="2838450" y="6203950"/>
          <p14:tracePt t="17558" x="2838450" y="6196013"/>
          <p14:tracePt t="17573" x="2838450" y="6188075"/>
          <p14:tracePt t="17580" x="2830513" y="6180138"/>
          <p14:tracePt t="17595" x="2822575" y="6180138"/>
          <p14:tracePt t="17603" x="2822575" y="6172200"/>
          <p14:tracePt t="17610" x="2806700" y="6164263"/>
          <p14:tracePt t="17617" x="2806700" y="6156325"/>
          <p14:tracePt t="17625" x="2798763" y="6156325"/>
          <p14:tracePt t="17633" x="2790825" y="6148388"/>
          <p14:tracePt t="17640" x="2782888" y="6148388"/>
          <p14:tracePt t="17647" x="2774950" y="6140450"/>
          <p14:tracePt t="17663" x="2767013" y="6132513"/>
          <p14:tracePt t="17670" x="2759075" y="6124575"/>
          <p14:tracePt t="17677" x="2741613" y="6116638"/>
          <p14:tracePt t="17685" x="2733675" y="6108700"/>
          <p14:tracePt t="17693" x="2725738" y="6108700"/>
          <p14:tracePt t="17701" x="2717800" y="6100763"/>
          <p14:tracePt t="17709" x="2709863" y="6092825"/>
          <p14:tracePt t="17716" x="2693988" y="6084888"/>
          <p14:tracePt t="17723" x="2686050" y="6084888"/>
          <p14:tracePt t="17733" x="2686050" y="6076950"/>
          <p14:tracePt t="17738" x="2678113" y="6076950"/>
          <p14:tracePt t="17745" x="2670175" y="6076950"/>
          <p14:tracePt t="17752" x="2654300" y="6076950"/>
          <p14:tracePt t="17767" x="2646363" y="6069013"/>
          <p14:tracePt t="17783" x="2638425" y="6069013"/>
          <p14:tracePt t="17790" x="2622550" y="6069013"/>
          <p14:tracePt t="17797" x="2614613" y="6069013"/>
          <p14:tracePt t="17807" x="2606675" y="6069013"/>
          <p14:tracePt t="17813" x="2590800" y="6061075"/>
          <p14:tracePt t="17821" x="2574925" y="6061075"/>
          <p14:tracePt t="17828" x="2566988" y="6061075"/>
          <p14:tracePt t="17836" x="2559050" y="6061075"/>
          <p14:tracePt t="17843" x="2535238" y="6061075"/>
          <p14:tracePt t="18204" x="2543175" y="6061075"/>
          <p14:tracePt t="18220" x="2551113" y="6061075"/>
          <p14:tracePt t="18249" x="2559050" y="6061075"/>
          <p14:tracePt t="18267" x="2559050" y="6053138"/>
          <p14:tracePt t="18279" x="2566988" y="6053138"/>
          <p14:tracePt t="18310" x="2574925" y="6053138"/>
          <p14:tracePt t="18317" x="2582863" y="6053138"/>
          <p14:tracePt t="18332" x="2590800" y="6053138"/>
          <p14:tracePt t="18347" x="2614613" y="6053138"/>
          <p14:tracePt t="18356" x="2630488" y="6053138"/>
          <p14:tracePt t="18365" x="2638425" y="6053138"/>
          <p14:tracePt t="18377" x="2646363" y="6053138"/>
          <p14:tracePt t="18388" x="2662238" y="6053138"/>
          <p14:tracePt t="18393" x="2670175" y="6053138"/>
          <p14:tracePt t="18409" x="2686050" y="6053138"/>
          <p14:tracePt t="18423" x="2693988" y="6053138"/>
          <p14:tracePt t="18476" x="2701925" y="6053138"/>
          <p14:tracePt t="18498" x="2709863" y="6053138"/>
          <p14:tracePt t="18575" x="2717800" y="6053138"/>
          <p14:tracePt t="18723" x="2725738" y="6053138"/>
          <p14:tracePt t="18746" x="2733675" y="6053138"/>
          <p14:tracePt t="18764" x="2741613" y="6061075"/>
          <p14:tracePt t="18767" x="2751138" y="6061075"/>
          <p14:tracePt t="18782" x="2759075" y="6061075"/>
          <p14:tracePt t="20197" x="2767013" y="6061075"/>
          <p14:tracePt t="20324" x="2774950" y="6061075"/>
          <p14:tracePt t="20356" x="2782888" y="6061075"/>
          <p14:tracePt t="20392" x="2782888" y="6053138"/>
          <p14:tracePt t="20430" x="2790825" y="6053138"/>
          <p14:tracePt t="21397" x="2798763" y="6053138"/>
          <p14:tracePt t="21427" x="2806700" y="6053138"/>
          <p14:tracePt t="21434" x="2814638" y="6053138"/>
          <p14:tracePt t="21458" x="2822575" y="6053138"/>
          <p14:tracePt t="21473" x="2830513" y="6053138"/>
          <p14:tracePt t="21480" x="2846388" y="6053138"/>
          <p14:tracePt t="21495" x="2862263" y="6053138"/>
          <p14:tracePt t="21503" x="2878138" y="6053138"/>
          <p14:tracePt t="21510" x="2901950" y="6053138"/>
          <p14:tracePt t="21518" x="2909888" y="6061075"/>
          <p14:tracePt t="21525" x="2949575" y="6061075"/>
          <p14:tracePt t="21532" x="2981325" y="6069013"/>
          <p14:tracePt t="21540" x="3028950" y="6069013"/>
          <p14:tracePt t="21547" x="3068638" y="6076950"/>
          <p14:tracePt t="21555" x="3133725" y="6076950"/>
          <p14:tracePt t="21562" x="3205163" y="6084888"/>
          <p14:tracePt t="21570" x="3252788" y="6084888"/>
          <p14:tracePt t="21577" x="3324225" y="6092825"/>
          <p14:tracePt t="21586" x="3371850" y="6092825"/>
          <p14:tracePt t="21592" x="3427413" y="6092825"/>
          <p14:tracePt t="21601" x="3492500" y="6092825"/>
          <p14:tracePt t="21608" x="3548063" y="6092825"/>
          <p14:tracePt t="21615" x="3587750" y="6092825"/>
          <p14:tracePt t="21623" x="3635375" y="6092825"/>
          <p14:tracePt t="21630" x="3659188" y="6092825"/>
          <p14:tracePt t="21639" x="3683000" y="6092825"/>
          <p14:tracePt t="21645" x="3698875" y="6092825"/>
          <p14:tracePt t="21653" x="3706813" y="6092825"/>
          <p14:tracePt t="21660" x="3714750" y="6092825"/>
          <p14:tracePt t="21668" x="3722688" y="6092825"/>
          <p14:tracePt t="21847" x="3730625" y="6092825"/>
          <p14:tracePt t="23107" x="3738563" y="6092825"/>
          <p14:tracePt t="23122" x="3746500" y="6092825"/>
          <p14:tracePt t="23130" x="3754438" y="6092825"/>
          <p14:tracePt t="23138" x="3762375" y="6092825"/>
          <p14:tracePt t="23146" x="3786188" y="6100763"/>
          <p14:tracePt t="23154" x="3802063" y="6108700"/>
          <p14:tracePt t="23163" x="3825875" y="6108700"/>
          <p14:tracePt t="23169" x="3843338" y="6108700"/>
          <p14:tracePt t="23175" x="3867150" y="6116638"/>
          <p14:tracePt t="23184" x="3883025" y="6116638"/>
          <p14:tracePt t="23190" x="3898900" y="6116638"/>
          <p14:tracePt t="23197" x="3914775" y="6124575"/>
          <p14:tracePt t="23205" x="3930650" y="6124575"/>
          <p14:tracePt t="23213" x="3946525" y="6124575"/>
          <p14:tracePt t="23228" x="3954463" y="6124575"/>
          <p14:tracePt t="23235" x="3962400" y="6124575"/>
          <p14:tracePt t="23242" x="3970338" y="6124575"/>
          <p14:tracePt t="23258" x="3978275" y="6124575"/>
          <p14:tracePt t="23273" x="3986213" y="6124575"/>
          <p14:tracePt t="23295" x="3994150" y="6124575"/>
          <p14:tracePt t="23302" x="4002088" y="6124575"/>
          <p14:tracePt t="23325" x="4010025" y="6124575"/>
          <p14:tracePt t="23340" x="4017963" y="6124575"/>
          <p14:tracePt t="23363" x="4025900" y="6124575"/>
          <p14:tracePt t="23370" x="4033838" y="6124575"/>
          <p14:tracePt t="23386" x="4041775" y="6124575"/>
          <p14:tracePt t="23400" x="4049713" y="6124575"/>
          <p14:tracePt t="23415" x="4057650" y="6124575"/>
          <p14:tracePt t="23422" x="4065588" y="6124575"/>
          <p14:tracePt t="23430" x="4073525" y="6124575"/>
          <p14:tracePt t="23445" x="4081463" y="6124575"/>
          <p14:tracePt t="23453" x="4089400" y="6124575"/>
          <p14:tracePt t="23460" x="4097338" y="6124575"/>
          <p14:tracePt t="23468" x="4105275" y="6124575"/>
          <p14:tracePt t="23475" x="4113213" y="6124575"/>
          <p14:tracePt t="23490" x="4121150" y="6124575"/>
          <p14:tracePt t="23512" x="4129088" y="6124575"/>
          <p14:tracePt t="23527" x="4137025" y="6124575"/>
          <p14:tracePt t="23543" x="4144963" y="6124575"/>
          <p14:tracePt t="23558" x="4152900" y="6116638"/>
          <p14:tracePt t="23566" x="4160838" y="6116638"/>
          <p14:tracePt t="23572" x="4160838" y="6108700"/>
          <p14:tracePt t="23581" x="4176713" y="6100763"/>
          <p14:tracePt t="23588" x="4192588" y="6100763"/>
          <p14:tracePt t="23596" x="4210050" y="6076950"/>
          <p14:tracePt t="23606" x="4217988" y="6076950"/>
          <p14:tracePt t="23610" x="4241800" y="6069013"/>
          <p14:tracePt t="23618" x="4257675" y="6053138"/>
          <p14:tracePt t="23625" x="4273550" y="6037263"/>
          <p14:tracePt t="23633" x="4297363" y="6021388"/>
          <p14:tracePt t="23640" x="4321175" y="6005513"/>
          <p14:tracePt t="23648" x="4344988" y="5988050"/>
          <p14:tracePt t="23655" x="4360863" y="5972175"/>
          <p14:tracePt t="23663" x="4368800" y="5956300"/>
          <p14:tracePt t="23672" x="4384675" y="5940425"/>
          <p14:tracePt t="23678" x="4400550" y="5924550"/>
          <p14:tracePt t="23685" x="4408488" y="5916613"/>
          <p14:tracePt t="23693" x="4416425" y="5908675"/>
          <p14:tracePt t="23701" x="4432300" y="5892800"/>
          <p14:tracePt t="23708" x="4432300" y="5884863"/>
          <p14:tracePt t="23716" x="4440238" y="5876925"/>
          <p14:tracePt t="23723" x="4440238" y="5861050"/>
          <p14:tracePt t="23730" x="4448175" y="5861050"/>
          <p14:tracePt t="23738" x="4448175" y="5845175"/>
          <p14:tracePt t="23745" x="4456113" y="5837238"/>
          <p14:tracePt t="23760" x="4456113" y="5821363"/>
          <p14:tracePt t="23775" x="4456113" y="5805488"/>
          <p14:tracePt t="23783" x="4456113" y="5797550"/>
          <p14:tracePt t="23790" x="4456113" y="5789613"/>
          <p14:tracePt t="23797" x="4456113" y="5781675"/>
          <p14:tracePt t="23805" x="4456113" y="5765800"/>
          <p14:tracePt t="23812" x="4456113" y="5749925"/>
          <p14:tracePt t="23820" x="4456113" y="5702300"/>
          <p14:tracePt t="23827" x="4456113" y="5678488"/>
          <p14:tracePt t="23835" x="4456113" y="5653088"/>
          <p14:tracePt t="23843" x="4456113" y="5629275"/>
          <p14:tracePt t="23851" x="4448175" y="5605463"/>
          <p14:tracePt t="23859" x="4432300" y="5581650"/>
          <p14:tracePt t="23865" x="4424363" y="5557838"/>
          <p14:tracePt t="23873" x="4416425" y="5541963"/>
          <p14:tracePt t="23880" x="4408488" y="5534025"/>
          <p14:tracePt t="23889" x="4392613" y="5518150"/>
          <p14:tracePt t="23896" x="4384675" y="5518150"/>
          <p14:tracePt t="23903" x="4376738" y="5510213"/>
          <p14:tracePt t="23910" x="4376738" y="5502275"/>
          <p14:tracePt t="23919" x="4368800" y="5502275"/>
          <p14:tracePt t="23925" x="4352925" y="5502275"/>
          <p14:tracePt t="23935" x="4344988" y="5502275"/>
          <p14:tracePt t="23948" x="4329113" y="5502275"/>
          <p14:tracePt t="23955" x="4297363" y="5502275"/>
          <p14:tracePt t="23963" x="4273550" y="5502275"/>
          <p14:tracePt t="23972" x="4249738" y="5502275"/>
          <p14:tracePt t="23978" x="4217988" y="5502275"/>
          <p14:tracePt t="23985" x="4200525" y="5510213"/>
          <p14:tracePt t="23993" x="4176713" y="5518150"/>
          <p14:tracePt t="24004" x="4152900" y="5526088"/>
          <p14:tracePt t="24010" x="4129088" y="5534025"/>
          <p14:tracePt t="24015" x="4113213" y="5549900"/>
          <p14:tracePt t="24023" x="4097338" y="5549900"/>
          <p14:tracePt t="24030" x="4073525" y="5557838"/>
          <p14:tracePt t="24039" x="4065588" y="5565775"/>
          <p14:tracePt t="24047" x="4057650" y="5573713"/>
          <p14:tracePt t="24054" x="4049713" y="5573713"/>
          <p14:tracePt t="24060" x="4041775" y="5581650"/>
          <p14:tracePt t="24069" x="4033838" y="5581650"/>
          <p14:tracePt t="24076" x="4033838" y="5597525"/>
          <p14:tracePt t="24085" x="4017963" y="5597525"/>
          <p14:tracePt t="24090" x="4017963" y="5605463"/>
          <p14:tracePt t="24098" x="4010025" y="5613400"/>
          <p14:tracePt t="24106" x="4002088" y="5621338"/>
          <p14:tracePt t="24113" x="4002088" y="5629275"/>
          <p14:tracePt t="24123" x="3986213" y="5637213"/>
          <p14:tracePt t="24128" x="3986213" y="5645150"/>
          <p14:tracePt t="24136" x="3978275" y="5653088"/>
          <p14:tracePt t="24143" x="3978275" y="5662613"/>
          <p14:tracePt t="24151" x="3970338" y="5662613"/>
          <p14:tracePt t="24159" x="3970338" y="5670550"/>
          <p14:tracePt t="24166" x="3962400" y="5678488"/>
          <p14:tracePt t="24173" x="3954463" y="5686425"/>
          <p14:tracePt t="24180" x="3954463" y="5694363"/>
          <p14:tracePt t="24188" x="3954463" y="5702300"/>
          <p14:tracePt t="24197" x="3946525" y="5718175"/>
          <p14:tracePt t="24203" x="3938588" y="5718175"/>
          <p14:tracePt t="24213" x="3938588" y="5726113"/>
          <p14:tracePt t="24219" x="3938588" y="5741988"/>
          <p14:tracePt t="24226" x="3938588" y="5749925"/>
          <p14:tracePt t="24236" x="3938588" y="5757863"/>
          <p14:tracePt t="24240" x="3938588" y="5765800"/>
          <p14:tracePt t="24248" x="3938588" y="5781675"/>
          <p14:tracePt t="24255" x="3938588" y="5789613"/>
          <p14:tracePt t="24264" x="3938588" y="5805488"/>
          <p14:tracePt t="24272" x="3938588" y="5821363"/>
          <p14:tracePt t="24278" x="3938588" y="5829300"/>
          <p14:tracePt t="24287" x="3938588" y="5845175"/>
          <p14:tracePt t="24295" x="3938588" y="5861050"/>
          <p14:tracePt t="24301" x="3946525" y="5876925"/>
          <p14:tracePt t="24309" x="3954463" y="5884863"/>
          <p14:tracePt t="24316" x="3962400" y="5892800"/>
          <p14:tracePt t="24324" x="3962400" y="5900738"/>
          <p14:tracePt t="24330" x="3970338" y="5908675"/>
          <p14:tracePt t="24422" x="3978275" y="5908675"/>
          <p14:tracePt t="24460" x="3986213" y="5908675"/>
          <p14:tracePt t="24729" x="3994150" y="5908675"/>
          <p14:tracePt t="24736" x="4002088" y="5908675"/>
          <p14:tracePt t="24743" x="4025900" y="5916613"/>
          <p14:tracePt t="24751" x="4033838" y="5916613"/>
          <p14:tracePt t="24758" x="4049713" y="5916613"/>
          <p14:tracePt t="24766" x="4081463" y="5916613"/>
          <p14:tracePt t="24773" x="4105275" y="5916613"/>
          <p14:tracePt t="24780" x="4129088" y="5916613"/>
          <p14:tracePt t="24789" x="4144963" y="5916613"/>
          <p14:tracePt t="24795" x="4176713" y="5916613"/>
          <p14:tracePt t="24803" x="4217988" y="5916613"/>
          <p14:tracePt t="24810" x="4241800" y="5916613"/>
          <p14:tracePt t="24818" x="4273550" y="5916613"/>
          <p14:tracePt t="24825" x="4297363" y="5916613"/>
          <p14:tracePt t="24834" x="4329113" y="5916613"/>
          <p14:tracePt t="24840" x="4352925" y="5916613"/>
          <p14:tracePt t="24848" x="4376738" y="5916613"/>
          <p14:tracePt t="24855" x="4400550" y="5916613"/>
          <p14:tracePt t="24863" x="4408488" y="5916613"/>
          <p14:tracePt t="24871" x="4424363" y="5916613"/>
          <p14:tracePt t="24878" x="4432300" y="5916613"/>
          <p14:tracePt t="24885" x="4448175" y="5916613"/>
          <p14:tracePt t="24893" x="4464050" y="5916613"/>
          <p14:tracePt t="24901" x="4471988" y="5916613"/>
          <p14:tracePt t="24908" x="4479925" y="5916613"/>
          <p14:tracePt t="24923" x="4487863" y="5916613"/>
          <p14:tracePt t="24930" x="4495800" y="5916613"/>
          <p14:tracePt t="24945" x="4503738" y="5916613"/>
          <p14:tracePt t="24953" x="4511675" y="5916613"/>
          <p14:tracePt t="24975" x="4519613" y="5916613"/>
          <p14:tracePt t="25005" x="4543425" y="5916613"/>
          <p14:tracePt t="25021" x="4551363" y="5916613"/>
          <p14:tracePt t="25028" x="4559300" y="5916613"/>
          <p14:tracePt t="25036" x="4567238" y="5916613"/>
          <p14:tracePt t="25042" x="4584700" y="5916613"/>
          <p14:tracePt t="25058" x="4592638" y="5916613"/>
          <p14:tracePt t="25067" x="4616450" y="5916613"/>
          <p14:tracePt t="25073" x="4624388" y="5924550"/>
          <p14:tracePt t="25088" x="4640263" y="5924550"/>
          <p14:tracePt t="25096" x="4656138" y="5924550"/>
          <p14:tracePt t="25103" x="4664075" y="5932488"/>
          <p14:tracePt t="25111" x="4672013" y="5932488"/>
          <p14:tracePt t="25118" x="4687888" y="5932488"/>
          <p14:tracePt t="25126" x="4695825" y="5932488"/>
          <p14:tracePt t="25134" x="4703763" y="5940425"/>
          <p14:tracePt t="25140" x="4711700" y="5940425"/>
          <p14:tracePt t="25148" x="4719638" y="5940425"/>
          <p14:tracePt t="25163" x="4727575" y="5940425"/>
          <p14:tracePt t="25178" x="4735513" y="5940425"/>
          <p14:tracePt t="25202" x="4743450" y="5940425"/>
          <p14:tracePt t="25233" x="4751388" y="5940425"/>
          <p14:tracePt t="25980" x="4759325" y="5940425"/>
          <p14:tracePt t="25995" x="4767263" y="5948363"/>
          <p14:tracePt t="26010" x="4775200" y="5948363"/>
          <p14:tracePt t="26019" x="4783138" y="5948363"/>
          <p14:tracePt t="26040" x="4791075" y="5948363"/>
          <p14:tracePt t="26055" x="4799013" y="5948363"/>
          <p14:tracePt t="26062" x="4799013" y="5956300"/>
          <p14:tracePt t="26070" x="4806950" y="5956300"/>
          <p14:tracePt t="26078" x="4814888" y="5964238"/>
          <p14:tracePt t="26085" x="4822825" y="5964238"/>
          <p14:tracePt t="26092" x="4830763" y="5964238"/>
          <p14:tracePt t="26100" x="4838700" y="5964238"/>
          <p14:tracePt t="26107" x="4854575" y="5964238"/>
          <p14:tracePt t="26122" x="4862513" y="5972175"/>
          <p14:tracePt t="26131" x="4870450" y="5972175"/>
          <p14:tracePt t="26137" x="4878388" y="5972175"/>
          <p14:tracePt t="26145" x="4886325" y="5972175"/>
          <p14:tracePt t="26160" x="4902200" y="5972175"/>
          <p14:tracePt t="26175" x="4910138" y="5980113"/>
          <p14:tracePt t="26183" x="4926013" y="5980113"/>
          <p14:tracePt t="26190" x="4926013" y="5988050"/>
          <p14:tracePt t="26198" x="4943475" y="5988050"/>
          <p14:tracePt t="26205" x="4959350" y="5988050"/>
          <p14:tracePt t="26220" x="4967288" y="5995988"/>
          <p14:tracePt t="26231" x="4983163" y="5995988"/>
          <p14:tracePt t="26236" x="5006975" y="6005513"/>
          <p14:tracePt t="26243" x="5022850" y="6005513"/>
          <p14:tracePt t="26250" x="5038725" y="6005513"/>
          <p14:tracePt t="26258" x="5046663" y="6005513"/>
          <p14:tracePt t="26266" x="5062538" y="6005513"/>
          <p14:tracePt t="26273" x="5070475" y="6013450"/>
          <p14:tracePt t="26281" x="5078413" y="6013450"/>
          <p14:tracePt t="26288" x="5086350" y="6013450"/>
          <p14:tracePt t="26295" x="5094288" y="6013450"/>
          <p14:tracePt t="26302" x="5102225" y="6013450"/>
          <p14:tracePt t="26310" x="5110163" y="6021388"/>
          <p14:tracePt t="26325" x="5126038" y="6021388"/>
          <p14:tracePt t="26333" x="5133975" y="6021388"/>
          <p14:tracePt t="26348" x="5149850" y="6021388"/>
          <p14:tracePt t="26356" x="5157788" y="6021388"/>
          <p14:tracePt t="26363" x="5165725" y="6021388"/>
          <p14:tracePt t="26370" x="5173663" y="6021388"/>
          <p14:tracePt t="26377" x="5181600" y="6021388"/>
          <p14:tracePt t="26385" x="5189538" y="6021388"/>
          <p14:tracePt t="26393" x="5197475" y="6029325"/>
          <p14:tracePt t="26408" x="5213350" y="6029325"/>
          <p14:tracePt t="26423" x="5221288" y="6029325"/>
          <p14:tracePt t="26446" x="5229225" y="6029325"/>
          <p14:tracePt t="26461" x="5237163" y="6029325"/>
          <p14:tracePt t="26470" x="5245100" y="6029325"/>
          <p14:tracePt t="26484" x="5253038" y="6029325"/>
          <p14:tracePt t="26491" x="5268913" y="6029325"/>
          <p14:tracePt t="26499" x="5276850" y="6029325"/>
          <p14:tracePt t="26506" x="5284788" y="6029325"/>
          <p14:tracePt t="26515" x="5292725" y="6029325"/>
          <p14:tracePt t="26521" x="5310188" y="6029325"/>
          <p14:tracePt t="26528" x="5318125" y="6029325"/>
          <p14:tracePt t="26537" x="5326063" y="6029325"/>
          <p14:tracePt t="26543" x="5341938" y="6029325"/>
          <p14:tracePt t="26551" x="5349875" y="6029325"/>
          <p14:tracePt t="26558" x="5357813" y="6029325"/>
          <p14:tracePt t="26567" x="5365750" y="6029325"/>
          <p14:tracePt t="26573" x="5381625" y="6029325"/>
          <p14:tracePt t="26589" x="5389563" y="6029325"/>
          <p14:tracePt t="26596" x="5397500" y="6029325"/>
          <p14:tracePt t="26604" x="5405438" y="6029325"/>
          <p14:tracePt t="26618" x="5413375" y="6029325"/>
          <p14:tracePt t="26626" x="5429250" y="6029325"/>
          <p14:tracePt t="26635" x="5437188" y="6029325"/>
          <p14:tracePt t="26641" x="5445125" y="6029325"/>
          <p14:tracePt t="26649" x="5453063" y="6029325"/>
          <p14:tracePt t="26656" x="5468938" y="6029325"/>
          <p14:tracePt t="26671" x="5476875" y="6029325"/>
          <p14:tracePt t="26679" x="5492750" y="6029325"/>
          <p14:tracePt t="26695" x="5500688" y="6029325"/>
          <p14:tracePt t="26701" x="5508625" y="6029325"/>
          <p14:tracePt t="26709" x="5508625" y="6021388"/>
          <p14:tracePt t="26718" x="5508625" y="6013450"/>
          <p14:tracePt t="26724" x="5516563" y="6013450"/>
          <p14:tracePt t="26739" x="5524500" y="6013450"/>
          <p14:tracePt t="26747" x="5524500" y="6005513"/>
          <p14:tracePt t="26754" x="5532438" y="6005513"/>
          <p14:tracePt t="26769" x="5540375" y="6005513"/>
          <p14:tracePt t="26776" x="5540375" y="5995988"/>
          <p14:tracePt t="26786" x="5548313" y="5995988"/>
          <p14:tracePt t="26803" x="5548313" y="5988050"/>
          <p14:tracePt t="26806" x="5556250" y="5980113"/>
          <p14:tracePt t="26822" x="5556250" y="5972175"/>
          <p14:tracePt t="26828" x="5564188" y="5972175"/>
          <p14:tracePt t="26836" x="5572125" y="5964238"/>
          <p14:tracePt t="26852" x="5572125" y="5956300"/>
          <p14:tracePt t="26858" x="5572125" y="5948363"/>
          <p14:tracePt t="26873" x="5580063" y="5948363"/>
          <p14:tracePt t="26884" x="5580063" y="5940425"/>
          <p14:tracePt t="26911" x="5580063" y="5932488"/>
          <p14:tracePt t="26964" x="5588000" y="5924550"/>
          <p14:tracePt t="26979" x="5588000" y="5916613"/>
          <p14:tracePt t="27018" x="5588000" y="5908675"/>
          <p14:tracePt t="27037" x="5588000" y="5900738"/>
          <p14:tracePt t="27046" x="5588000" y="5884863"/>
          <p14:tracePt t="27055" x="5588000" y="5876925"/>
          <p14:tracePt t="27061" x="5588000" y="5868988"/>
          <p14:tracePt t="27076" x="5588000" y="5861050"/>
          <p14:tracePt t="27083" x="5588000" y="5853113"/>
          <p14:tracePt t="27091" x="5588000" y="5845175"/>
          <p14:tracePt t="27099" x="5588000" y="5837238"/>
          <p14:tracePt t="27114" x="5588000" y="5829300"/>
          <p14:tracePt t="27128" x="5588000" y="5821363"/>
          <p14:tracePt t="27145" x="5588000" y="5813425"/>
          <p14:tracePt t="27154" x="5588000" y="5805488"/>
          <p14:tracePt t="27159" x="5588000" y="5797550"/>
          <p14:tracePt t="27170" x="5588000" y="5789613"/>
          <p14:tracePt t="27174" x="5588000" y="5781675"/>
          <p14:tracePt t="27187" x="5588000" y="5765800"/>
          <p14:tracePt t="27189" x="5588000" y="5757863"/>
          <p14:tracePt t="27197" x="5588000" y="5749925"/>
          <p14:tracePt t="27205" x="5580063" y="5741988"/>
          <p14:tracePt t="27211" x="5580063" y="5734050"/>
          <p14:tracePt t="27220" x="5572125" y="5726113"/>
          <p14:tracePt t="27235" x="5572125" y="5718175"/>
          <p14:tracePt t="27241" x="5564188" y="5710238"/>
          <p14:tracePt t="27251" x="5556250" y="5702300"/>
          <p14:tracePt t="27266" x="5548313" y="5694363"/>
          <p14:tracePt t="27278" x="5540375" y="5686425"/>
          <p14:tracePt t="27287" x="5532438" y="5686425"/>
          <p14:tracePt t="27302" x="5524500" y="5686425"/>
          <p14:tracePt t="27317" x="5516563" y="5678488"/>
          <p14:tracePt t="27323" x="5508625" y="5678488"/>
          <p14:tracePt t="27332" x="5500688" y="5678488"/>
          <p14:tracePt t="27340" x="5484813" y="5678488"/>
          <p14:tracePt t="27346" x="5476875" y="5678488"/>
          <p14:tracePt t="27354" x="5468938" y="5678488"/>
          <p14:tracePt t="27361" x="5437188" y="5670550"/>
          <p14:tracePt t="27371" x="5413375" y="5670550"/>
          <p14:tracePt t="27376" x="5389563" y="5662613"/>
          <p14:tracePt t="27383" x="5373688" y="5662613"/>
          <p14:tracePt t="27391" x="5357813" y="5662613"/>
          <p14:tracePt t="27401" x="5349875" y="5662613"/>
          <p14:tracePt t="27408" x="5334000" y="5653088"/>
          <p14:tracePt t="27416" x="5318125" y="5653088"/>
          <p14:tracePt t="27422" x="5300663" y="5653088"/>
          <p14:tracePt t="27429" x="5292725" y="5653088"/>
          <p14:tracePt t="27439" x="5284788" y="5653088"/>
          <p14:tracePt t="27444" x="5268913" y="5653088"/>
          <p14:tracePt t="27458" x="5260975" y="5653088"/>
          <p14:tracePt t="27468" x="5253038" y="5653088"/>
          <p14:tracePt t="27473" x="5245100" y="5653088"/>
          <p14:tracePt t="27485" x="5237163" y="5653088"/>
          <p14:tracePt t="27497" x="5229225" y="5653088"/>
          <p14:tracePt t="27511" x="5213350" y="5653088"/>
          <p14:tracePt t="27526" x="5205413" y="5653088"/>
          <p14:tracePt t="27534" x="5197475" y="5653088"/>
          <p14:tracePt t="27551" x="5189538" y="5653088"/>
          <p14:tracePt t="27557" x="5181600" y="5653088"/>
          <p14:tracePt t="27587" x="5173663" y="5653088"/>
          <p14:tracePt t="27789" x="5157788" y="5653088"/>
          <p14:tracePt t="27806" x="5141913" y="5653088"/>
          <p14:tracePt t="27811" x="5133975" y="5662613"/>
          <p14:tracePt t="27820" x="5110163" y="5662613"/>
          <p14:tracePt t="27826" x="5086350" y="5662613"/>
          <p14:tracePt t="27834" x="5078413" y="5670550"/>
          <p14:tracePt t="27841" x="5054600" y="5686425"/>
          <p14:tracePt t="27850" x="5030788" y="5686425"/>
          <p14:tracePt t="27860" x="4999038" y="5702300"/>
          <p14:tracePt t="27864" x="4983163" y="5710238"/>
          <p14:tracePt t="27871" x="4967288" y="5718175"/>
          <p14:tracePt t="27877" x="4959350" y="5734050"/>
          <p14:tracePt t="27885" x="4951413" y="5734050"/>
          <p14:tracePt t="27892" x="4943475" y="5749925"/>
          <p14:tracePt t="27901" x="4926013" y="5765800"/>
          <p14:tracePt t="27916" x="4918075" y="5781675"/>
          <p14:tracePt t="27923" x="4910138" y="5797550"/>
          <p14:tracePt t="27937" x="4910138" y="5805488"/>
          <p14:tracePt t="27952" x="4910138" y="5813425"/>
          <p14:tracePt t="27968" x="4910138" y="5821363"/>
          <p14:tracePt t="27983" x="4910138" y="5829300"/>
          <p14:tracePt t="28007" x="4910138" y="5837238"/>
          <p14:tracePt t="28013" x="4918075" y="5853113"/>
          <p14:tracePt t="28020" x="4918075" y="5861050"/>
          <p14:tracePt t="28028" x="4926013" y="5861050"/>
          <p14:tracePt t="28036" x="4926013" y="5876925"/>
          <p14:tracePt t="28043" x="4933950" y="5876925"/>
          <p14:tracePt t="28066" x="4933950" y="5884863"/>
          <p14:tracePt t="28082" x="4943475" y="5884863"/>
          <p14:tracePt t="28096" x="4951413" y="5884863"/>
          <p14:tracePt t="28314" x="4959350" y="5884863"/>
          <p14:tracePt t="28329" x="4991100" y="5884863"/>
          <p14:tracePt t="28338" x="5006975" y="5884863"/>
          <p14:tracePt t="28343" x="5022850" y="5884863"/>
          <p14:tracePt t="28352" x="5054600" y="5884863"/>
          <p14:tracePt t="28359" x="5070475" y="5892800"/>
          <p14:tracePt t="28366" x="5094288" y="5892800"/>
          <p14:tracePt t="28374" x="5110163" y="5892800"/>
          <p14:tracePt t="28383" x="5133975" y="5892800"/>
          <p14:tracePt t="28388" x="5157788" y="5900738"/>
          <p14:tracePt t="28397" x="5165725" y="5900738"/>
          <p14:tracePt t="28404" x="5189538" y="5900738"/>
          <p14:tracePt t="28412" x="5197475" y="5900738"/>
          <p14:tracePt t="28421" x="5213350" y="5900738"/>
          <p14:tracePt t="28426" x="5229225" y="5900738"/>
          <p14:tracePt t="28434" x="5245100" y="5900738"/>
          <p14:tracePt t="28441" x="5260975" y="5900738"/>
          <p14:tracePt t="28456" x="5268913" y="5900738"/>
          <p14:tracePt t="28464" x="5276850" y="5900738"/>
          <p14:tracePt t="28487" x="5284788" y="5900738"/>
          <p14:tracePt t="28502" x="5292725" y="5900738"/>
          <p14:tracePt t="28510" x="5310188" y="5908675"/>
          <p14:tracePt t="28517" x="5334000" y="5908675"/>
          <p14:tracePt t="28527" x="5365750" y="5916613"/>
          <p14:tracePt t="28533" x="5389563" y="5924550"/>
          <p14:tracePt t="28539" x="5413375" y="5924550"/>
          <p14:tracePt t="28547" x="5453063" y="5932488"/>
          <p14:tracePt t="28553" x="5492750" y="5940425"/>
          <p14:tracePt t="28563" x="5524500" y="5948363"/>
          <p14:tracePt t="28571" x="5556250" y="5948363"/>
          <p14:tracePt t="28576" x="5580063" y="5948363"/>
          <p14:tracePt t="28585" x="5595938" y="5948363"/>
          <p14:tracePt t="28591" x="5603875" y="5948363"/>
          <p14:tracePt t="28600" x="5611813" y="5948363"/>
          <p14:tracePt t="32359" x="5619750" y="5948363"/>
          <p14:tracePt t="32360" x="5659438" y="5948363"/>
          <p14:tracePt t="32360" x="5676900" y="5940425"/>
          <p14:tracePt t="32361" x="5692775" y="5932488"/>
          <p14:tracePt t="32362" x="5716588" y="5932488"/>
          <p14:tracePt t="32363" x="5732463" y="5924550"/>
          <p14:tracePt t="32364" x="5740400" y="5924550"/>
          <p14:tracePt t="32377" x="5795963" y="5908675"/>
          <p14:tracePt t="32385" x="5803900" y="5900738"/>
          <p14:tracePt t="32400" x="5811838" y="5900738"/>
          <p14:tracePt t="32408" x="5811838" y="5892800"/>
          <p14:tracePt t="32424" x="5819775" y="5892800"/>
          <p14:tracePt t="32446" x="5827713" y="5892800"/>
          <p14:tracePt t="32453" x="5835650" y="5892800"/>
          <p14:tracePt t="32461" x="5835650" y="5884863"/>
          <p14:tracePt t="32477" x="5843588" y="5884863"/>
          <p14:tracePt t="32535" x="5851525" y="5884863"/>
          <p14:tracePt t="32545" x="5867400" y="5884863"/>
          <p14:tracePt t="32550" x="5875338" y="5876925"/>
          <p14:tracePt t="32558" x="5883275" y="5868988"/>
          <p14:tracePt t="32565" x="5899150" y="5868988"/>
          <p14:tracePt t="32573" x="5907088" y="5861050"/>
          <p14:tracePt t="32580" x="5922963" y="5853113"/>
          <p14:tracePt t="32596" x="5930900" y="5853113"/>
          <p14:tracePt t="32611" x="5930900" y="5845175"/>
          <p14:tracePt t="32730" x="5938838" y="5845175"/>
          <p14:tracePt t="32746" x="5954713" y="5853113"/>
          <p14:tracePt t="32752" x="5954713" y="5861050"/>
          <p14:tracePt t="32761" x="5962650" y="5868988"/>
          <p14:tracePt t="32768" x="5970588" y="5876925"/>
          <p14:tracePt t="32776" x="5970588" y="5892800"/>
          <p14:tracePt t="32783" x="5986463" y="5916613"/>
          <p14:tracePt t="32798" x="5994400" y="5932488"/>
          <p14:tracePt t="32806" x="5994400" y="5940425"/>
          <p14:tracePt t="32814" x="6002338" y="5964238"/>
          <p14:tracePt t="32828" x="6010275" y="5980113"/>
          <p14:tracePt t="32844" x="6010275" y="5988050"/>
          <p14:tracePt t="32858" x="6010275" y="5995988"/>
          <p14:tracePt t="33217" x="6018213" y="6005513"/>
          <p14:tracePt t="33240" x="6026150" y="6005513"/>
          <p14:tracePt t="33248" x="6034088" y="6013450"/>
          <p14:tracePt t="33255" x="6051550" y="6029325"/>
          <p14:tracePt t="33270" x="6059488" y="6029325"/>
          <p14:tracePt t="33279" x="6075363" y="6029325"/>
          <p14:tracePt t="33285" x="6083300" y="6037263"/>
          <p14:tracePt t="33294" x="6091238" y="6037263"/>
          <p14:tracePt t="33301" x="6107113" y="6037263"/>
          <p14:tracePt t="33308" x="6115050" y="6037263"/>
          <p14:tracePt t="33315" x="6122988" y="6045200"/>
          <p14:tracePt t="33323" x="6130925" y="6045200"/>
          <p14:tracePt t="33330" x="6138863" y="6045200"/>
          <p14:tracePt t="33346" x="6146800" y="6045200"/>
          <p14:tracePt t="33360" x="6154738" y="6045200"/>
          <p14:tracePt t="39724" x="0" y="0"/>
        </p14:tracePtLst>
        <p14:tracePtLst>
          <p14:tracePt t="52592" x="6083300" y="5995988"/>
          <p14:tracePt t="52681" x="6091238" y="5995988"/>
          <p14:tracePt t="52689" x="6099175" y="5988050"/>
          <p14:tracePt t="52705" x="6107113" y="5988050"/>
          <p14:tracePt t="52713" x="6115050" y="5988050"/>
          <p14:tracePt t="52720" x="6122988" y="5988050"/>
          <p14:tracePt t="52730" x="6130925" y="5988050"/>
          <p14:tracePt t="52734" x="6146800" y="5988050"/>
          <p14:tracePt t="52743" x="6154738" y="5988050"/>
          <p14:tracePt t="52749" x="6162675" y="5988050"/>
          <p14:tracePt t="52757" x="6178550" y="5988050"/>
          <p14:tracePt t="52764" x="6186488" y="5980113"/>
          <p14:tracePt t="52772" x="6194425" y="5980113"/>
          <p14:tracePt t="52780" x="6218238" y="5980113"/>
          <p14:tracePt t="52787" x="6249988" y="5980113"/>
          <p14:tracePt t="52794" x="6281738" y="5980113"/>
          <p14:tracePt t="52802" x="6329363" y="5972175"/>
          <p14:tracePt t="52810" x="6337300" y="5972175"/>
          <p14:tracePt t="52817" x="6369050" y="5972175"/>
          <p14:tracePt t="52824" x="6392863" y="5972175"/>
          <p14:tracePt t="52832" x="6418263" y="5972175"/>
          <p14:tracePt t="52839" x="6434138" y="5972175"/>
          <p14:tracePt t="52847" x="6450013" y="5972175"/>
          <p14:tracePt t="52854" x="6465888" y="5972175"/>
          <p14:tracePt t="52862" x="6473825" y="5972175"/>
          <p14:tracePt t="52869" x="6481763" y="5972175"/>
          <p14:tracePt t="52877" x="6489700" y="5972175"/>
          <p14:tracePt t="52945" x="6489700" y="5964238"/>
          <p14:tracePt t="52969" x="6489700" y="5956300"/>
          <p14:tracePt t="53000" x="6465888" y="5948363"/>
          <p14:tracePt t="53004" x="6450013" y="5948363"/>
          <p14:tracePt t="53012" x="6418263" y="5948363"/>
          <p14:tracePt t="53019" x="6392863" y="5948363"/>
          <p14:tracePt t="53028" x="6361113" y="5948363"/>
          <p14:tracePt t="53034" x="6329363" y="5948363"/>
          <p14:tracePt t="53044" x="6297613" y="5948363"/>
          <p14:tracePt t="53049" x="6273800" y="5948363"/>
          <p14:tracePt t="53057" x="6242050" y="5956300"/>
          <p14:tracePt t="53065" x="6210300" y="5964238"/>
          <p14:tracePt t="53072" x="6178550" y="5972175"/>
          <p14:tracePt t="53081" x="6154738" y="5972175"/>
          <p14:tracePt t="53087" x="6130925" y="5972175"/>
          <p14:tracePt t="53095" x="6115050" y="5980113"/>
          <p14:tracePt t="53102" x="6107113" y="5980113"/>
          <p14:tracePt t="53215" x="6107113" y="5988050"/>
          <p14:tracePt t="53229" x="6122988" y="5988050"/>
          <p14:tracePt t="53237" x="6146800" y="5995988"/>
          <p14:tracePt t="53244" x="6170613" y="6005513"/>
          <p14:tracePt t="53252" x="6194425" y="6013450"/>
          <p14:tracePt t="53263" x="6226175" y="6013450"/>
          <p14:tracePt t="53267" x="6257925" y="6013450"/>
          <p14:tracePt t="53275" x="6289675" y="6013450"/>
          <p14:tracePt t="53282" x="6321425" y="6013450"/>
          <p14:tracePt t="53290" x="6337300" y="6013450"/>
          <p14:tracePt t="53297" x="6353175" y="6013450"/>
          <p14:tracePt t="53305" x="6361113" y="6013450"/>
          <p14:tracePt t="53365" x="6361113" y="6005513"/>
          <p14:tracePt t="53387" x="6353175" y="6005513"/>
          <p14:tracePt t="53394" x="6345238" y="6005513"/>
          <p14:tracePt t="53402" x="6337300" y="6005513"/>
          <p14:tracePt t="53412" x="6329363" y="6005513"/>
          <p14:tracePt t="53417" x="6297613" y="5995988"/>
          <p14:tracePt t="53425" x="6265863" y="5995988"/>
          <p14:tracePt t="53432" x="6234113" y="5995988"/>
          <p14:tracePt t="53439" x="6210300" y="5995988"/>
          <p14:tracePt t="53449" x="6178550" y="5995988"/>
          <p14:tracePt t="53454" x="6138863" y="6005513"/>
          <p14:tracePt t="53464" x="6122988" y="6005513"/>
          <p14:tracePt t="53469" x="6107113" y="6005513"/>
          <p14:tracePt t="53479" x="6091238" y="6013450"/>
          <p14:tracePt t="53486" x="6083300" y="6013450"/>
          <p14:tracePt t="53494" x="6083300" y="6021388"/>
          <p14:tracePt t="53553" x="6083300" y="6029325"/>
          <p14:tracePt t="53565" x="6091238" y="6029325"/>
          <p14:tracePt t="53568" x="6107113" y="6037263"/>
          <p14:tracePt t="53577" x="6138863" y="6053138"/>
          <p14:tracePt t="53583" x="6170613" y="6061075"/>
          <p14:tracePt t="53593" x="6202363" y="6069013"/>
          <p14:tracePt t="53600" x="6242050" y="6069013"/>
          <p14:tracePt t="53607" x="6273800" y="6076950"/>
          <p14:tracePt t="53613" x="6321425" y="6084888"/>
          <p14:tracePt t="53620" x="6353175" y="6084888"/>
          <p14:tracePt t="53629" x="6384925" y="6084888"/>
          <p14:tracePt t="53639" x="6410325" y="6084888"/>
          <p14:tracePt t="53645" x="6418263" y="6084888"/>
          <p14:tracePt t="53650" x="6426200" y="6084888"/>
          <p14:tracePt t="53715" x="6426200" y="6076950"/>
          <p14:tracePt t="53725" x="6410325" y="6076950"/>
          <p14:tracePt t="53735" x="6402388" y="6076950"/>
          <p14:tracePt t="53740" x="6369050" y="6061075"/>
          <p14:tracePt t="53749" x="6353175" y="6061075"/>
          <p14:tracePt t="53755" x="6321425" y="6061075"/>
          <p14:tracePt t="53764" x="6297613" y="6053138"/>
          <p14:tracePt t="53770" x="6265863" y="6053138"/>
          <p14:tracePt t="53779" x="6242050" y="6053138"/>
          <p14:tracePt t="53785" x="6218238" y="6053138"/>
          <p14:tracePt t="53795" x="6202363" y="6053138"/>
          <p14:tracePt t="53800" x="6194425" y="6053138"/>
          <p14:tracePt t="53809" x="6186488" y="6053138"/>
          <p14:tracePt t="53883" x="6186488" y="6061075"/>
          <p14:tracePt t="53891" x="6194425" y="6061075"/>
          <p14:tracePt t="53899" x="6202363" y="6061075"/>
          <p14:tracePt t="53905" x="6218238" y="6061075"/>
          <p14:tracePt t="53914" x="6242050" y="6069013"/>
          <p14:tracePt t="53920" x="6249988" y="6069013"/>
          <p14:tracePt t="53929" x="6265863" y="6069013"/>
          <p14:tracePt t="53936" x="6281738" y="6069013"/>
          <p14:tracePt t="53944" x="6297613" y="6069013"/>
          <p14:tracePt t="53950" x="6313488" y="6069013"/>
          <p14:tracePt t="54026" x="6305550" y="6053138"/>
          <p14:tracePt t="54034" x="6289675" y="6045200"/>
          <p14:tracePt t="54040" x="6265863" y="6037263"/>
          <p14:tracePt t="54050" x="6242050" y="6029325"/>
          <p14:tracePt t="54055" x="6210300" y="6029325"/>
          <p14:tracePt t="54063" x="6194425" y="6029325"/>
          <p14:tracePt t="54070" x="6170613" y="6029325"/>
          <p14:tracePt t="54079" x="6154738" y="6029325"/>
          <p14:tracePt t="54085" x="6146800" y="6029325"/>
          <p14:tracePt t="54094" x="6138863" y="6029325"/>
          <p14:tracePt t="54161" x="6138863" y="6037263"/>
          <p14:tracePt t="54199" x="6146800" y="6045200"/>
          <p14:tracePt t="54216" x="6154738" y="6045200"/>
          <p14:tracePt t="54220" x="6170613" y="6053138"/>
          <p14:tracePt t="54235" x="6178550" y="6053138"/>
          <p14:tracePt t="54250" x="6186488" y="6053138"/>
          <p14:tracePt t="54446" x="6194425" y="6053138"/>
          <p14:tracePt t="54461" x="6202363" y="6053138"/>
          <p14:tracePt t="54467" x="6210300" y="6061075"/>
          <p14:tracePt t="54476" x="6218238" y="6061075"/>
          <p14:tracePt t="54483" x="6234113" y="6061075"/>
          <p14:tracePt t="54491" x="6242050" y="6061075"/>
          <p14:tracePt t="54499" x="6249988" y="6061075"/>
          <p14:tracePt t="54506" x="6265863" y="6061075"/>
          <p14:tracePt t="54514" x="6273800" y="6061075"/>
          <p14:tracePt t="54531" x="6281738" y="6061075"/>
          <p14:tracePt t="59292" x="6297613" y="6061075"/>
          <p14:tracePt t="59293" x="6305550" y="6061075"/>
          <p14:tracePt t="60106" x="6313488" y="6061075"/>
          <p14:tracePt t="67732" x="0" y="0"/>
        </p14:tracePtLst>
      </p14:laserTraceLst>
    </p:ext>
    <p:ext uri="{E180D4A7-C9FB-4DFB-919C-405C955672EB}">
      <p14:showEvtLst xmlns:p14="http://schemas.microsoft.com/office/powerpoint/2010/main">
        <p14:playEvt time="261" objId="5"/>
        <p14:stopEvt time="67082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85C53-5747-4851-9E7D-BEDC3579D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A75FB91-E958-4201-8090-DB9953A97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6">
            <a:hlinkClick r:id="" action="ppaction://media"/>
            <a:extLst>
              <a:ext uri="{FF2B5EF4-FFF2-40B4-BE49-F238E27FC236}">
                <a16:creationId xmlns:a16="http://schemas.microsoft.com/office/drawing/2014/main" id="{B4B6DB47-C8EE-4CBC-9633-0A5C596646A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5893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416714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54"/>
    </mc:Choice>
    <mc:Fallback>
      <p:transition spd="slow" advTm="106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128" x="1243013" y="3724275"/>
          <p14:tracePt t="13185" x="1250950" y="3724275"/>
          <p14:tracePt t="13213" x="1258888" y="3724275"/>
          <p14:tracePt t="13267" x="1266825" y="3724275"/>
          <p14:tracePt t="13277" x="1274763" y="3724275"/>
          <p14:tracePt t="13288" x="1308100" y="3732213"/>
          <p14:tracePt t="13295" x="1331913" y="3740150"/>
          <p14:tracePt t="13305" x="1355725" y="3740150"/>
          <p14:tracePt t="13310" x="1387475" y="3740150"/>
          <p14:tracePt t="13320" x="1435100" y="3740150"/>
          <p14:tracePt t="13326" x="1474788" y="3740150"/>
          <p14:tracePt t="13333" x="1522413" y="3740150"/>
          <p14:tracePt t="13341" x="1570038" y="3740150"/>
          <p14:tracePt t="13348" x="1617663" y="3740150"/>
          <p14:tracePt t="13356" x="1658938" y="3748088"/>
          <p14:tracePt t="13363" x="1706563" y="3748088"/>
          <p14:tracePt t="13370" x="1746250" y="3756025"/>
          <p14:tracePt t="13377" x="1785938" y="3763963"/>
          <p14:tracePt t="13387" x="1817688" y="3771900"/>
          <p14:tracePt t="13393" x="1833563" y="3771900"/>
          <p14:tracePt t="13404" x="1849438" y="3779838"/>
          <p14:tracePt t="13409" x="1881188" y="3779838"/>
          <p14:tracePt t="13416" x="1905000" y="3779838"/>
          <p14:tracePt t="13424" x="1928813" y="3779838"/>
          <p14:tracePt t="13433" x="1944688" y="3779838"/>
          <p14:tracePt t="13439" x="1992313" y="3779838"/>
          <p14:tracePt t="13445" x="2000250" y="3779838"/>
          <p14:tracePt t="13453" x="2017713" y="3779838"/>
          <p14:tracePt t="13460" x="2033588" y="3779838"/>
          <p14:tracePt t="13470" x="2049463" y="3771900"/>
          <p14:tracePt t="13476" x="2073275" y="3771900"/>
          <p14:tracePt t="13483" x="2089150" y="3756025"/>
          <p14:tracePt t="13491" x="2112963" y="3740150"/>
          <p14:tracePt t="13498" x="2128838" y="3740150"/>
          <p14:tracePt t="13506" x="2144713" y="3724275"/>
          <p14:tracePt t="13513" x="2160588" y="3716338"/>
          <p14:tracePt t="13521" x="2184400" y="3692525"/>
          <p14:tracePt t="13528" x="2192338" y="3692525"/>
          <p14:tracePt t="13536" x="2216150" y="3668713"/>
          <p14:tracePt t="13543" x="2216150" y="3660775"/>
          <p14:tracePt t="13553" x="2224088" y="3644900"/>
          <p14:tracePt t="13558" x="2224088" y="3629025"/>
          <p14:tracePt t="13565" x="2232025" y="3605213"/>
          <p14:tracePt t="13574" x="2232025" y="3579813"/>
          <p14:tracePt t="13581" x="2232025" y="3548063"/>
          <p14:tracePt t="13589" x="2232025" y="3524250"/>
          <p14:tracePt t="13595" x="2208213" y="3476625"/>
          <p14:tracePt t="13605" x="2184400" y="3436938"/>
          <p14:tracePt t="13610" x="2160588" y="3397250"/>
          <p14:tracePt t="13621" x="2120900" y="3325813"/>
          <p14:tracePt t="13627" x="2081213" y="3270250"/>
          <p14:tracePt t="13633" x="2033588" y="3197225"/>
          <p14:tracePt t="13642" x="1992313" y="3141663"/>
          <p14:tracePt t="13650" x="1960563" y="3062288"/>
          <p14:tracePt t="13659" x="1936750" y="2998788"/>
          <p14:tracePt t="13663" x="1920875" y="2951163"/>
          <p14:tracePt t="13671" x="1905000" y="2878138"/>
          <p14:tracePt t="13678" x="1889125" y="2822575"/>
          <p14:tracePt t="13686" x="1881188" y="2751138"/>
          <p14:tracePt t="13693" x="1873250" y="2695575"/>
          <p14:tracePt t="13701" x="1873250" y="2632075"/>
          <p14:tracePt t="13709" x="1873250" y="2584450"/>
          <p14:tracePt t="13715" x="1873250" y="2527300"/>
          <p14:tracePt t="13723" x="1865313" y="2495550"/>
          <p14:tracePt t="13730" x="1865313" y="2439988"/>
          <p14:tracePt t="13739" x="1857375" y="2384425"/>
          <p14:tracePt t="13745" x="1857375" y="2344738"/>
          <p14:tracePt t="13753" x="1841500" y="2273300"/>
          <p14:tracePt t="13760" x="1833563" y="2216150"/>
          <p14:tracePt t="13770" x="1817688" y="2184400"/>
          <p14:tracePt t="13780" x="1801813" y="2128838"/>
          <p14:tracePt t="13783" x="1778000" y="2089150"/>
          <p14:tracePt t="13791" x="1762125" y="2057400"/>
          <p14:tracePt t="13797" x="1730375" y="2009775"/>
          <p14:tracePt t="13808" x="1714500" y="1978025"/>
          <p14:tracePt t="13813" x="1682750" y="1954213"/>
          <p14:tracePt t="13820" x="1658938" y="1922463"/>
          <p14:tracePt t="13828" x="1641475" y="1898650"/>
          <p14:tracePt t="13837" x="1601788" y="1865313"/>
          <p14:tracePt t="13843" x="1585913" y="1849438"/>
          <p14:tracePt t="13852" x="1562100" y="1841500"/>
          <p14:tracePt t="13858" x="1538288" y="1825625"/>
          <p14:tracePt t="13868" x="1522413" y="1825625"/>
          <p14:tracePt t="13874" x="1514475" y="1825625"/>
          <p14:tracePt t="13882" x="1506538" y="1825625"/>
          <p14:tracePt t="13890" x="1490663" y="1825625"/>
          <p14:tracePt t="13899" x="1474788" y="1825625"/>
          <p14:tracePt t="13903" x="1450975" y="1825625"/>
          <p14:tracePt t="13911" x="1435100" y="1825625"/>
          <p14:tracePt t="13919" x="1419225" y="1833563"/>
          <p14:tracePt t="13926" x="1387475" y="1857375"/>
          <p14:tracePt t="13934" x="1371600" y="1873250"/>
          <p14:tracePt t="13941" x="1355725" y="1898650"/>
          <p14:tracePt t="13948" x="1331913" y="1930400"/>
          <p14:tracePt t="13959" x="1308100" y="1978025"/>
          <p14:tracePt t="13966" x="1284288" y="2017713"/>
          <p14:tracePt t="13970" x="1266825" y="2065338"/>
          <p14:tracePt t="13989" x="1250950" y="2144713"/>
          <p14:tracePt t="13996" x="1243013" y="2184400"/>
          <p14:tracePt t="14002" x="1243013" y="2224088"/>
          <p14:tracePt t="14009" x="1243013" y="2249488"/>
          <p14:tracePt t="14015" x="1243013" y="2289175"/>
          <p14:tracePt t="14024" x="1266825" y="2328863"/>
          <p14:tracePt t="14030" x="1274763" y="2344738"/>
          <p14:tracePt t="14040" x="1292225" y="2352675"/>
          <p14:tracePt t="14045" x="1316038" y="2360613"/>
          <p14:tracePt t="14052" x="1339850" y="2376488"/>
          <p14:tracePt t="14060" x="1371600" y="2384425"/>
          <p14:tracePt t="14069" x="1411288" y="2392363"/>
          <p14:tracePt t="14076" x="1435100" y="2400300"/>
          <p14:tracePt t="14083" x="1482725" y="2400300"/>
          <p14:tracePt t="14091" x="1514475" y="2400300"/>
          <p14:tracePt t="14098" x="1554163" y="2400300"/>
          <p14:tracePt t="14106" x="1577975" y="2400300"/>
          <p14:tracePt t="14113" x="1625600" y="2400300"/>
          <p14:tracePt t="14121" x="1666875" y="2384425"/>
          <p14:tracePt t="14128" x="1714500" y="2360613"/>
          <p14:tracePt t="14136" x="1762125" y="2336800"/>
          <p14:tracePt t="14143" x="1809750" y="2305050"/>
          <p14:tracePt t="14152" x="1849438" y="2265363"/>
          <p14:tracePt t="14160" x="1889125" y="2241550"/>
          <p14:tracePt t="14165" x="1936750" y="2176463"/>
          <p14:tracePt t="14173" x="1992313" y="2128838"/>
          <p14:tracePt t="14180" x="2041525" y="2065338"/>
          <p14:tracePt t="14190" x="2073275" y="2033588"/>
          <p14:tracePt t="14196" x="2097088" y="1985963"/>
          <p14:tracePt t="14203" x="2112963" y="1946275"/>
          <p14:tracePt t="14211" x="2120900" y="1930400"/>
          <p14:tracePt t="14220" x="2128838" y="1906588"/>
          <p14:tracePt t="14228" x="2136775" y="1865313"/>
          <p14:tracePt t="14234" x="2144713" y="1833563"/>
          <p14:tracePt t="14241" x="2144713" y="1801813"/>
          <p14:tracePt t="14248" x="2144713" y="1778000"/>
          <p14:tracePt t="14258" x="2144713" y="1762125"/>
          <p14:tracePt t="14263" x="2136775" y="1746250"/>
          <p14:tracePt t="14272" x="2128838" y="1722438"/>
          <p14:tracePt t="14278" x="2120900" y="1714500"/>
          <p14:tracePt t="14286" x="2112963" y="1706563"/>
          <p14:tracePt t="14293" x="2097088" y="1706563"/>
          <p14:tracePt t="14303" x="2081213" y="1698625"/>
          <p14:tracePt t="14307" x="2057400" y="1698625"/>
          <p14:tracePt t="14316" x="2041525" y="1698625"/>
          <p14:tracePt t="14323" x="2008188" y="1714500"/>
          <p14:tracePt t="14330" x="1968500" y="1746250"/>
          <p14:tracePt t="14338" x="1928813" y="1778000"/>
          <p14:tracePt t="14345" x="1881188" y="1809750"/>
          <p14:tracePt t="14353" x="1841500" y="1849438"/>
          <p14:tracePt t="14360" x="1809750" y="1873250"/>
          <p14:tracePt t="14371" x="1785938" y="1906588"/>
          <p14:tracePt t="14376" x="1770063" y="1914525"/>
          <p14:tracePt t="14384" x="1770063" y="1930400"/>
          <p14:tracePt t="14391" x="1762125" y="1930400"/>
          <p14:tracePt t="14398" x="1762125" y="1938338"/>
          <p14:tracePt t="14413" x="1762125" y="1946275"/>
          <p14:tracePt t="14428" x="1754188" y="1946275"/>
          <p14:tracePt t="14466" x="1754188" y="1954213"/>
          <p14:tracePt t="14540" x="1754188" y="1962150"/>
          <p14:tracePt t="14670" x="1754188" y="1970088"/>
          <p14:tracePt t="14677" x="1754188" y="1978025"/>
          <p14:tracePt t="14684" x="1754188" y="1985963"/>
          <p14:tracePt t="14690" x="1754188" y="1993900"/>
          <p14:tracePt t="14701" x="1754188" y="2001838"/>
          <p14:tracePt t="14712" x="1762125" y="2041525"/>
          <p14:tracePt t="14722" x="1770063" y="2049463"/>
          <p14:tracePt t="14729" x="1778000" y="2065338"/>
          <p14:tracePt t="14736" x="1778000" y="2089150"/>
          <p14:tracePt t="14748" x="1778000" y="2105025"/>
          <p14:tracePt t="14752" x="1778000" y="2120900"/>
          <p14:tracePt t="14758" x="1785938" y="2128838"/>
          <p14:tracePt t="14765" x="1785938" y="2144713"/>
          <p14:tracePt t="14773" x="1785938" y="2152650"/>
          <p14:tracePt t="14782" x="1785938" y="2176463"/>
          <p14:tracePt t="14789" x="1785938" y="2184400"/>
          <p14:tracePt t="14795" x="1785938" y="2200275"/>
          <p14:tracePt t="14805" x="1785938" y="2216150"/>
          <p14:tracePt t="14810" x="1785938" y="2224088"/>
          <p14:tracePt t="14820" x="1785938" y="2249488"/>
          <p14:tracePt t="14825" x="1785938" y="2273300"/>
          <p14:tracePt t="14836" x="1793875" y="2297113"/>
          <p14:tracePt t="14840" x="1801813" y="2320925"/>
          <p14:tracePt t="14849" x="1809750" y="2344738"/>
          <p14:tracePt t="14857" x="1817688" y="2368550"/>
          <p14:tracePt t="14863" x="1825625" y="2384425"/>
          <p14:tracePt t="14872" x="1849438" y="2408238"/>
          <p14:tracePt t="14878" x="1857375" y="2432050"/>
          <p14:tracePt t="14885" x="1905000" y="2455863"/>
          <p14:tracePt t="14894" x="1936750" y="2471738"/>
          <p14:tracePt t="14902" x="1984375" y="2487613"/>
          <p14:tracePt t="14908" x="2041525" y="2511425"/>
          <p14:tracePt t="14915" x="2120900" y="2535238"/>
          <p14:tracePt t="14923" x="2192338" y="2551113"/>
          <p14:tracePt t="14934" x="2303463" y="2576513"/>
          <p14:tracePt t="14938" x="2408238" y="2600325"/>
          <p14:tracePt t="14947" x="2543175" y="2632075"/>
          <p14:tracePt t="14953" x="2709863" y="2647950"/>
          <p14:tracePt t="14976" x="3117850" y="2679700"/>
          <p14:tracePt t="14983" x="3316288" y="2679700"/>
          <p14:tracePt t="14992" x="3508375" y="2679700"/>
          <p14:tracePt t="14998" x="3690938" y="2679700"/>
          <p14:tracePt t="15009" x="3851275" y="2655888"/>
          <p14:tracePt t="15013" x="4017963" y="2632075"/>
          <p14:tracePt t="15022" x="4176713" y="2624138"/>
          <p14:tracePt t="15028" x="4273550" y="2600325"/>
          <p14:tracePt t="15035" x="4384675" y="2566988"/>
          <p14:tracePt t="15043" x="4471988" y="2535238"/>
          <p14:tracePt t="15052" x="4543425" y="2503488"/>
          <p14:tracePt t="15058" x="4624388" y="2463800"/>
          <p14:tracePt t="15065" x="4679950" y="2439988"/>
          <p14:tracePt t="15073" x="4711700" y="2424113"/>
          <p14:tracePt t="15081" x="4735513" y="2400300"/>
          <p14:tracePt t="15090" x="4775200" y="2368550"/>
          <p14:tracePt t="15095" x="4791075" y="2360613"/>
          <p14:tracePt t="15103" x="4806950" y="2328863"/>
          <p14:tracePt t="15110" x="4814888" y="2320925"/>
          <p14:tracePt t="15121" x="4830763" y="2297113"/>
          <p14:tracePt t="15126" x="4830763" y="2289175"/>
          <p14:tracePt t="15133" x="4838700" y="2281238"/>
          <p14:tracePt t="15140" x="4854575" y="2265363"/>
          <p14:tracePt t="15152" x="4862513" y="2249488"/>
          <p14:tracePt t="15156" x="4870450" y="2241550"/>
          <p14:tracePt t="15163" x="4878388" y="2224088"/>
          <p14:tracePt t="15171" x="4894263" y="2216150"/>
          <p14:tracePt t="15179" x="4902200" y="2208213"/>
          <p14:tracePt t="15187" x="4910138" y="2192338"/>
          <p14:tracePt t="15196" x="4910138" y="2184400"/>
          <p14:tracePt t="15201" x="4910138" y="2176463"/>
          <p14:tracePt t="15208" x="4918075" y="2152650"/>
          <p14:tracePt t="15216" x="4918075" y="2144713"/>
          <p14:tracePt t="15223" x="4918075" y="2136775"/>
          <p14:tracePt t="15230" x="4918075" y="2128838"/>
          <p14:tracePt t="15238" x="4918075" y="2112963"/>
          <p14:tracePt t="15245" x="4918075" y="2097088"/>
          <p14:tracePt t="15254" x="4918075" y="2081213"/>
          <p14:tracePt t="15260" x="4918075" y="2065338"/>
          <p14:tracePt t="15270" x="4918075" y="2049463"/>
          <p14:tracePt t="15275" x="4918075" y="1985963"/>
          <p14:tracePt t="15283" x="4918075" y="1962150"/>
          <p14:tracePt t="15290" x="4918075" y="1922463"/>
          <p14:tracePt t="15299" x="4918075" y="1898650"/>
          <p14:tracePt t="15308" x="4918075" y="1865313"/>
          <p14:tracePt t="15313" x="4918075" y="1833563"/>
          <p14:tracePt t="15322" x="4918075" y="1809750"/>
          <p14:tracePt t="15328" x="4918075" y="1778000"/>
          <p14:tracePt t="15337" x="4910138" y="1746250"/>
          <p14:tracePt t="15343" x="4894263" y="1722438"/>
          <p14:tracePt t="15354" x="4886325" y="1682750"/>
          <p14:tracePt t="15358" x="4870450" y="1666875"/>
          <p14:tracePt t="15367" x="4854575" y="1651000"/>
          <p14:tracePt t="15373" x="4846638" y="1635125"/>
          <p14:tracePt t="15381" x="4822825" y="1611313"/>
          <p14:tracePt t="15388" x="4806950" y="1603375"/>
          <p14:tracePt t="15397" x="4791075" y="1595438"/>
          <p14:tracePt t="15404" x="4775200" y="1587500"/>
          <p14:tracePt t="15410" x="4751388" y="1579563"/>
          <p14:tracePt t="15419" x="4719638" y="1579563"/>
          <p14:tracePt t="15425" x="4695825" y="1579563"/>
          <p14:tracePt t="15434" x="4672013" y="1579563"/>
          <p14:tracePt t="15440" x="4656138" y="1595438"/>
          <p14:tracePt t="15448" x="4632325" y="1603375"/>
          <p14:tracePt t="15456" x="4600575" y="1635125"/>
          <p14:tracePt t="15463" x="4576763" y="1651000"/>
          <p14:tracePt t="15471" x="4543425" y="1690688"/>
          <p14:tracePt t="15478" x="4511675" y="1738313"/>
          <p14:tracePt t="15486" x="4479925" y="1785938"/>
          <p14:tracePt t="15495" x="4464050" y="1857375"/>
          <p14:tracePt t="15502" x="4448175" y="1914525"/>
          <p14:tracePt t="15508" x="4440238" y="1970088"/>
          <p14:tracePt t="15516" x="4424363" y="2025650"/>
          <p14:tracePt t="15527" x="4416425" y="2065338"/>
          <p14:tracePt t="15532" x="4416425" y="2128838"/>
          <p14:tracePt t="15539" x="4416425" y="2184400"/>
          <p14:tracePt t="15545" x="4424363" y="2241550"/>
          <p14:tracePt t="15556" x="4448175" y="2289175"/>
          <p14:tracePt t="15560" x="4471988" y="2328863"/>
          <p14:tracePt t="15568" x="4495800" y="2352675"/>
          <p14:tracePt t="15575" x="4535488" y="2384425"/>
          <p14:tracePt t="15586" x="4551363" y="2400300"/>
          <p14:tracePt t="15591" x="4600575" y="2432050"/>
          <p14:tracePt t="15599" x="4640263" y="2455863"/>
          <p14:tracePt t="15606" x="4719638" y="2479675"/>
          <p14:tracePt t="15613" x="4767263" y="2487613"/>
          <p14:tracePt t="15621" x="4838700" y="2495550"/>
          <p14:tracePt t="15628" x="4878388" y="2503488"/>
          <p14:tracePt t="15635" x="4933950" y="2503488"/>
          <p14:tracePt t="15643" x="5022850" y="2503488"/>
          <p14:tracePt t="15653" x="5102225" y="2495550"/>
          <p14:tracePt t="15658" x="5205413" y="2463800"/>
          <p14:tracePt t="15667" x="5292725" y="2424113"/>
          <p14:tracePt t="15673" x="5381625" y="2392363"/>
          <p14:tracePt t="15683" x="5461000" y="2344738"/>
          <p14:tracePt t="15688" x="5516563" y="2312988"/>
          <p14:tracePt t="15695" x="5564188" y="2265363"/>
          <p14:tracePt t="15704" x="5603875" y="2233613"/>
          <p14:tracePt t="15710" x="5635625" y="2184400"/>
          <p14:tracePt t="15718" x="5651500" y="2160588"/>
          <p14:tracePt t="15725" x="5651500" y="2136775"/>
          <p14:tracePt t="15734" x="5659438" y="2112963"/>
          <p14:tracePt t="15740" x="5667375" y="2089150"/>
          <p14:tracePt t="15749" x="5667375" y="2049463"/>
          <p14:tracePt t="15757" x="5667375" y="2017713"/>
          <p14:tracePt t="15763" x="5667375" y="1993900"/>
          <p14:tracePt t="15771" x="5667375" y="1962150"/>
          <p14:tracePt t="15778" x="5651500" y="1930400"/>
          <p14:tracePt t="15785" x="5635625" y="1890713"/>
          <p14:tracePt t="15793" x="5635625" y="1881188"/>
          <p14:tracePt t="15802" x="5611813" y="1841500"/>
          <p14:tracePt t="15808" x="5572125" y="1785938"/>
          <p14:tracePt t="15817" x="5532438" y="1762125"/>
          <p14:tracePt t="15823" x="5492750" y="1730375"/>
          <p14:tracePt t="15831" x="5453063" y="1722438"/>
          <p14:tracePt t="15839" x="5405438" y="1698625"/>
          <p14:tracePt t="15845" x="5365750" y="1682750"/>
          <p14:tracePt t="15854" x="5326063" y="1674813"/>
          <p14:tracePt t="15860" x="5276850" y="1666875"/>
          <p14:tracePt t="15868" x="5245100" y="1658938"/>
          <p14:tracePt t="15875" x="5197475" y="1658938"/>
          <p14:tracePt t="15885" x="5165725" y="1658938"/>
          <p14:tracePt t="15890" x="5110163" y="1658938"/>
          <p14:tracePt t="15899" x="5086350" y="1658938"/>
          <p14:tracePt t="15907" x="5046663" y="1658938"/>
          <p14:tracePt t="15913" x="4999038" y="1674813"/>
          <p14:tracePt t="15921" x="4975225" y="1682750"/>
          <p14:tracePt t="15927" x="4943475" y="1706563"/>
          <p14:tracePt t="15937" x="4894263" y="1730375"/>
          <p14:tracePt t="15943" x="4854575" y="1770063"/>
          <p14:tracePt t="15952" x="4814888" y="1809750"/>
          <p14:tracePt t="15971" x="4751388" y="1881188"/>
          <p14:tracePt t="15974" x="4735513" y="1914525"/>
          <p14:tracePt t="15982" x="4695825" y="2001838"/>
          <p14:tracePt t="15988" x="4687888" y="2041525"/>
          <p14:tracePt t="15995" x="4679950" y="2081213"/>
          <p14:tracePt t="16004" x="4679950" y="2128838"/>
          <p14:tracePt t="16011" x="4672013" y="2168525"/>
          <p14:tracePt t="16018" x="4672013" y="2216150"/>
          <p14:tracePt t="16027" x="4679950" y="2265363"/>
          <p14:tracePt t="16033" x="4695825" y="2297113"/>
          <p14:tracePt t="16041" x="4727575" y="2344738"/>
          <p14:tracePt t="16049" x="4767263" y="2384425"/>
          <p14:tracePt t="16057" x="4830763" y="2432050"/>
          <p14:tracePt t="16063" x="4886325" y="2479675"/>
          <p14:tracePt t="16071" x="4967288" y="2511425"/>
          <p14:tracePt t="16077" x="5054600" y="2559050"/>
          <p14:tracePt t="16088" x="5157788" y="2584450"/>
          <p14:tracePt t="16092" x="5268913" y="2624138"/>
          <p14:tracePt t="16100" x="5381625" y="2640013"/>
          <p14:tracePt t="16108" x="5500688" y="2655888"/>
          <p14:tracePt t="16116" x="5611813" y="2655888"/>
          <p14:tracePt t="16122" x="5708650" y="2655888"/>
          <p14:tracePt t="16130" x="5851525" y="2655888"/>
          <p14:tracePt t="16137" x="5970588" y="2655888"/>
          <p14:tracePt t="16144" x="6099175" y="2655888"/>
          <p14:tracePt t="16152" x="6210300" y="2655888"/>
          <p14:tracePt t="16160" x="6329363" y="2647950"/>
          <p14:tracePt t="16168" x="6442075" y="2632075"/>
          <p14:tracePt t="16175" x="6497638" y="2616200"/>
          <p14:tracePt t="16183" x="6553200" y="2592388"/>
          <p14:tracePt t="16190" x="6608763" y="2566988"/>
          <p14:tracePt t="16200" x="6664325" y="2535238"/>
          <p14:tracePt t="16206" x="6735763" y="2495550"/>
          <p14:tracePt t="16214" x="6792913" y="2463800"/>
          <p14:tracePt t="16219" x="6840538" y="2439988"/>
          <p14:tracePt t="16227" x="6872288" y="2424113"/>
          <p14:tracePt t="16237" x="6904038" y="2408238"/>
          <p14:tracePt t="16242" x="6935788" y="2392363"/>
          <p14:tracePt t="16249" x="6967538" y="2376488"/>
          <p14:tracePt t="16257" x="6983413" y="2360613"/>
          <p14:tracePt t="16266" x="6999288" y="2352675"/>
          <p14:tracePt t="16272" x="7015163" y="2336800"/>
          <p14:tracePt t="16279" x="7038975" y="2328863"/>
          <p14:tracePt t="16287" x="7046913" y="2320925"/>
          <p14:tracePt t="16294" x="7062788" y="2305050"/>
          <p14:tracePt t="16303" x="7078663" y="2289175"/>
          <p14:tracePt t="16311" x="7094538" y="2265363"/>
          <p14:tracePt t="16318" x="7110413" y="2249488"/>
          <p14:tracePt t="16325" x="7126288" y="2233613"/>
          <p14:tracePt t="16333" x="7135813" y="2224088"/>
          <p14:tracePt t="16340" x="7143750" y="2200275"/>
          <p14:tracePt t="16350" x="7159625" y="2192338"/>
          <p14:tracePt t="16354" x="7167563" y="2176463"/>
          <p14:tracePt t="16362" x="7183438" y="2152650"/>
          <p14:tracePt t="16369" x="7191375" y="2136775"/>
          <p14:tracePt t="16377" x="7207250" y="2112963"/>
          <p14:tracePt t="16387" x="7207250" y="2097088"/>
          <p14:tracePt t="16392" x="7215188" y="2081213"/>
          <p14:tracePt t="16400" x="7223125" y="2057400"/>
          <p14:tracePt t="16407" x="7231063" y="2041525"/>
          <p14:tracePt t="16416" x="7239000" y="2025650"/>
          <p14:tracePt t="16423" x="7254875" y="2001838"/>
          <p14:tracePt t="16430" x="7254875" y="1978025"/>
          <p14:tracePt t="16437" x="7270750" y="1946275"/>
          <p14:tracePt t="16444" x="7278688" y="1914525"/>
          <p14:tracePt t="16453" x="7278688" y="1898650"/>
          <p14:tracePt t="16463" x="7278688" y="1873250"/>
          <p14:tracePt t="16468" x="7278688" y="1857375"/>
          <p14:tracePt t="16475" x="7278688" y="1833563"/>
          <p14:tracePt t="16483" x="7278688" y="1801813"/>
          <p14:tracePt t="16490" x="7278688" y="1778000"/>
          <p14:tracePt t="16499" x="7278688" y="1754188"/>
          <p14:tracePt t="16505" x="7278688" y="1730375"/>
          <p14:tracePt t="16513" x="7278688" y="1714500"/>
          <p14:tracePt t="16531" x="7278688" y="1706563"/>
          <p14:tracePt t="16598" x="7270750" y="1706563"/>
          <p14:tracePt t="16611" x="7262813" y="1706563"/>
          <p14:tracePt t="16626" x="7254875" y="1714500"/>
          <p14:tracePt t="16636" x="7223125" y="1746250"/>
          <p14:tracePt t="16642" x="7207250" y="1785938"/>
          <p14:tracePt t="16656" x="7183438" y="1817688"/>
          <p14:tracePt t="16658" x="7159625" y="1865313"/>
          <p14:tracePt t="16664" x="7135813" y="1906588"/>
          <p14:tracePt t="16672" x="7118350" y="1954213"/>
          <p14:tracePt t="16679" x="7102475" y="1993900"/>
          <p14:tracePt t="16686" x="7094538" y="2049463"/>
          <p14:tracePt t="16692" x="7086600" y="2097088"/>
          <p14:tracePt t="16699" x="7086600" y="2128838"/>
          <p14:tracePt t="16707" x="7086600" y="2168525"/>
          <p14:tracePt t="16716" x="7086600" y="2216150"/>
          <p14:tracePt t="16722" x="7086600" y="2249488"/>
          <p14:tracePt t="16730" x="7086600" y="2281238"/>
          <p14:tracePt t="16737" x="7086600" y="2328863"/>
          <p14:tracePt t="16745" x="7094538" y="2360613"/>
          <p14:tracePt t="16753" x="7110413" y="2400300"/>
          <p14:tracePt t="16760" x="7135813" y="2463800"/>
          <p14:tracePt t="16768" x="7167563" y="2511425"/>
          <p14:tracePt t="16774" x="7191375" y="2551113"/>
          <p14:tracePt t="16783" x="7223125" y="2600325"/>
          <p14:tracePt t="16790" x="7254875" y="2647950"/>
          <p14:tracePt t="16798" x="7286625" y="2687638"/>
          <p14:tracePt t="16806" x="7326313" y="2719388"/>
          <p14:tracePt t="16813" x="7358063" y="2751138"/>
          <p14:tracePt t="16820" x="7397750" y="2774950"/>
          <p14:tracePt t="16828" x="7421563" y="2790825"/>
          <p14:tracePt t="16837" x="7461250" y="2806700"/>
          <p14:tracePt t="16842" x="7510463" y="2814638"/>
          <p14:tracePt t="16849" x="7542213" y="2822575"/>
          <p14:tracePt t="16857" x="7589838" y="2830513"/>
          <p14:tracePt t="16867" x="7637463" y="2830513"/>
          <p14:tracePt t="16872" x="7685088" y="2830513"/>
          <p14:tracePt t="16881" x="7740650" y="2830513"/>
          <p14:tracePt t="16887" x="7780338" y="2830513"/>
          <p14:tracePt t="16895" x="7835900" y="2830513"/>
          <p14:tracePt t="16903" x="7900988" y="2806700"/>
          <p14:tracePt t="16910" x="7948613" y="2798763"/>
          <p14:tracePt t="16918" x="8012113" y="2774950"/>
          <p14:tracePt t="16925" x="8067675" y="2751138"/>
          <p14:tracePt t="16933" x="8139113" y="2719388"/>
          <p14:tracePt t="16940" x="8186738" y="2695575"/>
          <p14:tracePt t="16948" x="8243888" y="2663825"/>
          <p14:tracePt t="16955" x="8299450" y="2616200"/>
          <p14:tracePt t="16971" x="8442325" y="2495550"/>
          <p14:tracePt t="16977" x="8458200" y="2471738"/>
          <p14:tracePt t="16986" x="8482013" y="2432050"/>
          <p14:tracePt t="16992" x="8489950" y="2416175"/>
          <p14:tracePt t="17000" x="8513763" y="2376488"/>
          <p14:tracePt t="17007" x="8513763" y="2344738"/>
          <p14:tracePt t="17016" x="8513763" y="2312988"/>
          <p14:tracePt t="17025" x="8513763" y="2289175"/>
          <p14:tracePt t="17031" x="8513763" y="2257425"/>
          <p14:tracePt t="17039" x="8513763" y="2233613"/>
          <p14:tracePt t="17044" x="8505825" y="2216150"/>
          <p14:tracePt t="17053" x="8497888" y="2184400"/>
          <p14:tracePt t="17060" x="8482013" y="2144713"/>
          <p14:tracePt t="17068" x="8426450" y="2065338"/>
          <p14:tracePt t="17075" x="8378825" y="2001838"/>
          <p14:tracePt t="17084" x="8323263" y="1954213"/>
          <p14:tracePt t="17090" x="8275638" y="1914525"/>
          <p14:tracePt t="17099" x="8243888" y="1873250"/>
          <p14:tracePt t="17104" x="8194675" y="1833563"/>
          <p14:tracePt t="17113" x="8162925" y="1801813"/>
          <p14:tracePt t="17121" x="8115300" y="1770063"/>
          <p14:tracePt t="17128" x="8075613" y="1738313"/>
          <p14:tracePt t="17135" x="8035925" y="1714500"/>
          <p14:tracePt t="17143" x="7996238" y="1698625"/>
          <p14:tracePt t="17150" x="7972425" y="1674813"/>
          <p14:tracePt t="17158" x="7956550" y="1666875"/>
          <p14:tracePt t="17166" x="7940675" y="1658938"/>
          <p14:tracePt t="17172" x="7916863" y="1643063"/>
          <p14:tracePt t="17181" x="7893050" y="1635125"/>
          <p14:tracePt t="17188" x="7877175" y="1619250"/>
          <p14:tracePt t="17195" x="7843838" y="1611313"/>
          <p14:tracePt t="17206" x="7812088" y="1603375"/>
          <p14:tracePt t="17211" x="7780338" y="1587500"/>
          <p14:tracePt t="17218" x="7740650" y="1579563"/>
          <p14:tracePt t="17224" x="7685088" y="1563688"/>
          <p14:tracePt t="17233" x="7629525" y="1555750"/>
          <p14:tracePt t="17242" x="7573963" y="1538288"/>
          <p14:tracePt t="17248" x="7534275" y="1530350"/>
          <p14:tracePt t="17255" x="7502525" y="1530350"/>
          <p14:tracePt t="17262" x="7461250" y="1530350"/>
          <p14:tracePt t="17270" x="7429500" y="1530350"/>
          <p14:tracePt t="17277" x="7405688" y="1530350"/>
          <p14:tracePt t="17285" x="7389813" y="1530350"/>
          <p14:tracePt t="17292" x="7366000" y="1538288"/>
          <p14:tracePt t="17301" x="7358063" y="1547813"/>
          <p14:tracePt t="17307" x="7342188" y="1563688"/>
          <p14:tracePt t="17316" x="7334250" y="1579563"/>
          <p14:tracePt t="17322" x="7318375" y="1595438"/>
          <p14:tracePt t="17330" x="7302500" y="1627188"/>
          <p14:tracePt t="17337" x="7286625" y="1666875"/>
          <p14:tracePt t="17345" x="7262813" y="1714500"/>
          <p14:tracePt t="17353" x="7246938" y="1746250"/>
          <p14:tracePt t="17360" x="7231063" y="1801813"/>
          <p14:tracePt t="17368" x="7215188" y="1849438"/>
          <p14:tracePt t="17375" x="7207250" y="1898650"/>
          <p14:tracePt t="17383" x="7199313" y="1938338"/>
          <p14:tracePt t="17390" x="7191375" y="1993900"/>
          <p14:tracePt t="17401" x="7183438" y="2049463"/>
          <p14:tracePt t="17405" x="7183438" y="2105025"/>
          <p14:tracePt t="17413" x="7183438" y="2160588"/>
          <p14:tracePt t="17420" x="7183438" y="2200275"/>
          <p14:tracePt t="17428" x="7183438" y="2233613"/>
          <p14:tracePt t="17437" x="7183438" y="2281238"/>
          <p14:tracePt t="17442" x="7183438" y="2312988"/>
          <p14:tracePt t="17451" x="7183438" y="2336800"/>
          <p14:tracePt t="17457" x="7183438" y="2360613"/>
          <p14:tracePt t="17467" x="7191375" y="2384425"/>
          <p14:tracePt t="17472" x="7191375" y="2400300"/>
          <p14:tracePt t="17481" x="7207250" y="2424113"/>
          <p14:tracePt t="17487" x="7215188" y="2439988"/>
          <p14:tracePt t="17495" x="7215188" y="2455863"/>
          <p14:tracePt t="17504" x="7231063" y="2471738"/>
          <p14:tracePt t="17510" x="7239000" y="2479675"/>
          <p14:tracePt t="17519" x="7254875" y="2503488"/>
          <p14:tracePt t="17524" x="7262813" y="2511425"/>
          <p14:tracePt t="17533" x="7278688" y="2527300"/>
          <p14:tracePt t="17540" x="7286625" y="2527300"/>
          <p14:tracePt t="17548" x="7294563" y="2543175"/>
          <p14:tracePt t="17562" x="7302500" y="2543175"/>
          <p14:tracePt t="17570" x="7310438" y="2551113"/>
          <p14:tracePt t="17577" x="7318375" y="2559050"/>
          <p14:tracePt t="17586" x="7326313" y="2566988"/>
          <p14:tracePt t="17592" x="7334250" y="2566988"/>
          <p14:tracePt t="17601" x="7342188" y="2576513"/>
          <p14:tracePt t="17607" x="7350125" y="2584450"/>
          <p14:tracePt t="17616" x="7366000" y="2600325"/>
          <p14:tracePt t="17623" x="7381875" y="2600325"/>
          <p14:tracePt t="17630" x="7389813" y="2608263"/>
          <p14:tracePt t="17637" x="7413625" y="2624138"/>
          <p14:tracePt t="17645" x="7429500" y="2632075"/>
          <p14:tracePt t="17655" x="7437438" y="2640013"/>
          <p14:tracePt t="17660" x="7477125" y="2647950"/>
          <p14:tracePt t="17668" x="7485063" y="2647950"/>
          <p14:tracePt t="17675" x="7493000" y="2647950"/>
          <p14:tracePt t="18161" x="7493000" y="2655888"/>
          <p14:tracePt t="18828" x="7493000" y="2632075"/>
          <p14:tracePt t="18837" x="7477125" y="2608263"/>
          <p14:tracePt t="18844" x="7445375" y="2559050"/>
          <p14:tracePt t="18852" x="7397750" y="2487613"/>
          <p14:tracePt t="18859" x="7350125" y="2400300"/>
          <p14:tracePt t="18867" x="7286625" y="2320925"/>
          <p14:tracePt t="18874" x="7223125" y="2233613"/>
          <p14:tracePt t="18887" x="7167563" y="2152650"/>
          <p14:tracePt t="18897" x="7102475" y="2017713"/>
          <p14:tracePt t="18897" x="7038975" y="1930400"/>
          <p14:tracePt t="18903" x="6991350" y="1865313"/>
          <p14:tracePt t="18911" x="6927850" y="1785938"/>
          <p14:tracePt t="18919" x="6880225" y="1730375"/>
          <p14:tracePt t="18928" x="6808788" y="1651000"/>
          <p14:tracePt t="18934" x="6743700" y="1579563"/>
          <p14:tracePt t="18942" x="6696075" y="1530350"/>
          <p14:tracePt t="18949" x="6656388" y="1490663"/>
          <p14:tracePt t="18960" x="6608763" y="1443038"/>
          <p14:tracePt t="18967" x="6537325" y="1387475"/>
          <p14:tracePt t="18971" x="6465888" y="1339850"/>
          <p14:tracePt t="18980" x="6392863" y="1292225"/>
          <p14:tracePt t="18987" x="6329363" y="1268413"/>
          <p14:tracePt t="18994" x="6257925" y="1244600"/>
          <p14:tracePt t="19002" x="6202363" y="1228725"/>
          <p14:tracePt t="19010" x="6130925" y="1212850"/>
          <p14:tracePt t="19018" x="6083300" y="1204913"/>
          <p14:tracePt t="19024" x="6002338" y="1204913"/>
          <p14:tracePt t="19034" x="5930900" y="1204913"/>
          <p14:tracePt t="19039" x="5843588" y="1204913"/>
          <p14:tracePt t="19047" x="5732463" y="1204913"/>
          <p14:tracePt t="19054" x="5611813" y="1204913"/>
          <p14:tracePt t="19062" x="5492750" y="1212850"/>
          <p14:tracePt t="19069" x="5405438" y="1220788"/>
          <p14:tracePt t="19076" x="5326063" y="1236663"/>
          <p14:tracePt t="19084" x="5237163" y="1236663"/>
          <p14:tracePt t="19092" x="5173663" y="1236663"/>
          <p14:tracePt t="19100" x="5133975" y="1236663"/>
          <p14:tracePt t="19108" x="5102225" y="1236663"/>
          <p14:tracePt t="19117" x="5078413" y="1236663"/>
          <p14:tracePt t="19122" x="5070475" y="1236663"/>
          <p14:tracePt t="19197" x="5070475" y="1228725"/>
          <p14:tracePt t="19214" x="5070475" y="1220788"/>
          <p14:tracePt t="19227" x="5070475" y="1204913"/>
          <p14:tracePt t="19242" x="5070475" y="1187450"/>
          <p14:tracePt t="19250" x="5070475" y="1179513"/>
          <p14:tracePt t="19258" x="5070475" y="1155700"/>
          <p14:tracePt t="19266" x="5070475" y="1147763"/>
          <p14:tracePt t="19272" x="5070475" y="1131888"/>
          <p14:tracePt t="19280" x="5070475" y="1123950"/>
          <p14:tracePt t="19287" x="5070475" y="1108075"/>
          <p14:tracePt t="19297" x="5070475" y="1092200"/>
          <p14:tracePt t="19303" x="5070475" y="1084263"/>
          <p14:tracePt t="19310" x="5070475" y="1076325"/>
          <p14:tracePt t="19317" x="5070475" y="1060450"/>
          <p14:tracePt t="19325" x="5062538" y="1028700"/>
          <p14:tracePt t="19337" x="5054600" y="996950"/>
          <p14:tracePt t="19339" x="5054600" y="981075"/>
          <p14:tracePt t="19349" x="5046663" y="973138"/>
          <p14:tracePt t="19354" x="5046663" y="965200"/>
          <p14:tracePt t="19364" x="5046663" y="957263"/>
          <p14:tracePt t="19371" x="5038725" y="949325"/>
          <p14:tracePt t="19384" x="5038725" y="941388"/>
          <p14:tracePt t="19422" x="5038725" y="933450"/>
          <p14:tracePt t="19438" x="5046663" y="933450"/>
          <p14:tracePt t="19453" x="5054600" y="933450"/>
          <p14:tracePt t="19461" x="5062538" y="933450"/>
          <p14:tracePt t="19468" x="5078413" y="925513"/>
          <p14:tracePt t="19475" x="5094288" y="925513"/>
          <p14:tracePt t="19483" x="5118100" y="925513"/>
          <p14:tracePt t="19490" x="5133975" y="925513"/>
          <p14:tracePt t="19498" x="5157788" y="925513"/>
          <p14:tracePt t="19506" x="5237163" y="925513"/>
          <p14:tracePt t="19516" x="5300663" y="925513"/>
          <p14:tracePt t="19524" x="5365750" y="925513"/>
          <p14:tracePt t="19528" x="5421313" y="925513"/>
          <p14:tracePt t="19536" x="5484813" y="941388"/>
          <p14:tracePt t="19543" x="5548313" y="949325"/>
          <p14:tracePt t="19552" x="5627688" y="957263"/>
          <p14:tracePt t="19558" x="5659438" y="957263"/>
          <p14:tracePt t="19567" x="5700713" y="957263"/>
          <p14:tracePt t="19573" x="5732463" y="957263"/>
          <p14:tracePt t="19582" x="5756275" y="957263"/>
          <p14:tracePt t="19588" x="5788025" y="957263"/>
          <p14:tracePt t="19596" x="5795963" y="957263"/>
          <p14:tracePt t="19603" x="5811838" y="957263"/>
          <p14:tracePt t="19619" x="5819775" y="957263"/>
          <p14:tracePt t="19633" x="5827713" y="957263"/>
          <p14:tracePt t="19716" x="5811838" y="957263"/>
          <p14:tracePt t="19724" x="5788025" y="949325"/>
          <p14:tracePt t="19731" x="5756275" y="949325"/>
          <p14:tracePt t="19739" x="5716588" y="949325"/>
          <p14:tracePt t="19746" x="5667375" y="949325"/>
          <p14:tracePt t="19753" x="5595938" y="949325"/>
          <p14:tracePt t="19761" x="5532438" y="949325"/>
          <p14:tracePt t="19768" x="5461000" y="949325"/>
          <p14:tracePt t="19775" x="5397500" y="949325"/>
          <p14:tracePt t="19786" x="5349875" y="949325"/>
          <p14:tracePt t="19790" x="5300663" y="949325"/>
          <p14:tracePt t="19798" x="5253038" y="949325"/>
          <p14:tracePt t="19805" x="5221288" y="949325"/>
          <p14:tracePt t="19815" x="5205413" y="949325"/>
          <p14:tracePt t="19821" x="5189538" y="949325"/>
          <p14:tracePt t="19926" x="5197475" y="957263"/>
          <p14:tracePt t="19935" x="5205413" y="957263"/>
          <p14:tracePt t="19940" x="5213350" y="965200"/>
          <p14:tracePt t="19949" x="5237163" y="965200"/>
          <p14:tracePt t="19956" x="5276850" y="965200"/>
          <p14:tracePt t="19972" x="5381625" y="981075"/>
          <p14:tracePt t="19979" x="5421313" y="989013"/>
          <p14:tracePt t="19988" x="5468938" y="989013"/>
          <p14:tracePt t="19993" x="5500688" y="996950"/>
          <p14:tracePt t="20003" x="5516563" y="996950"/>
          <p14:tracePt t="20007" x="5540375" y="996950"/>
          <p14:tracePt t="20016" x="5556250" y="996950"/>
          <p14:tracePt t="20022" x="5564188" y="996950"/>
          <p14:tracePt t="20038" x="5572125" y="996950"/>
          <p14:tracePt t="21476" x="5580063" y="996950"/>
          <p14:tracePt t="21507" x="5580063" y="1004888"/>
          <p14:tracePt t="21515" x="5588000" y="1004888"/>
          <p14:tracePt t="21522" x="5595938" y="1020763"/>
          <p14:tracePt t="21530" x="5603875" y="1036638"/>
          <p14:tracePt t="21537" x="5635625" y="1060450"/>
          <p14:tracePt t="21545" x="5684838" y="1100138"/>
          <p14:tracePt t="21552" x="5732463" y="1147763"/>
          <p14:tracePt t="21560" x="5803900" y="1195388"/>
          <p14:tracePt t="21566" x="5915025" y="1292225"/>
          <p14:tracePt t="21574" x="6002338" y="1355725"/>
          <p14:tracePt t="21583" x="6138863" y="1450975"/>
          <p14:tracePt t="21589" x="6289675" y="1563688"/>
          <p14:tracePt t="21598" x="6481763" y="1658938"/>
          <p14:tracePt t="21604" x="6648450" y="1754188"/>
          <p14:tracePt t="21612" x="6816725" y="1849438"/>
          <p14:tracePt t="21619" x="6999288" y="1922463"/>
          <p14:tracePt t="21628" x="7159625" y="1993900"/>
          <p14:tracePt t="21634" x="7302500" y="2057400"/>
          <p14:tracePt t="21642" x="7413625" y="2097088"/>
          <p14:tracePt t="21649" x="7510463" y="2136775"/>
          <p14:tracePt t="21656" x="7597775" y="2160588"/>
          <p14:tracePt t="21664" x="7645400" y="2176463"/>
          <p14:tracePt t="21672" x="7693025" y="2192338"/>
          <p14:tracePt t="21680" x="7708900" y="2200275"/>
          <p14:tracePt t="21687" x="7716838" y="2200275"/>
          <p14:tracePt t="21695" x="7724775" y="2200275"/>
          <p14:tracePt t="21821" x="7724775" y="2208213"/>
          <p14:tracePt t="21836" x="7724775" y="2216150"/>
          <p14:tracePt t="21844" x="7724775" y="2224088"/>
          <p14:tracePt t="21852" x="7724775" y="2233613"/>
          <p14:tracePt t="21860" x="7716838" y="2249488"/>
          <p14:tracePt t="21867" x="7716838" y="2257425"/>
          <p14:tracePt t="21874" x="7700963" y="2273300"/>
          <p14:tracePt t="21882" x="7693025" y="2289175"/>
          <p14:tracePt t="21889" x="7685088" y="2305050"/>
          <p14:tracePt t="21897" x="7669213" y="2312988"/>
          <p14:tracePt t="21904" x="7653338" y="2336800"/>
          <p14:tracePt t="21913" x="7637463" y="2352675"/>
          <p14:tracePt t="21920" x="7613650" y="2368550"/>
          <p14:tracePt t="21929" x="7597775" y="2384425"/>
          <p14:tracePt t="21934" x="7573963" y="2400300"/>
          <p14:tracePt t="21942" x="7550150" y="2416175"/>
          <p14:tracePt t="21949" x="7542213" y="2424113"/>
          <p14:tracePt t="21957" x="7526338" y="2439988"/>
          <p14:tracePt t="21964" x="7502525" y="2447925"/>
          <p14:tracePt t="21982" x="7477125" y="2463800"/>
          <p14:tracePt t="21987" x="7469188" y="2463800"/>
          <p14:tracePt t="22002" x="7461250" y="2463800"/>
          <p14:tracePt t="22010" x="7461250" y="2471738"/>
          <p14:tracePt t="22879" x="7469188" y="2471738"/>
          <p14:tracePt t="22886" x="7477125" y="2471738"/>
          <p14:tracePt t="22894" x="7485063" y="2471738"/>
          <p14:tracePt t="22902" x="7502525" y="2471738"/>
          <p14:tracePt t="22910" x="7502525" y="2463800"/>
          <p14:tracePt t="22916" x="7534275" y="2455863"/>
          <p14:tracePt t="22924" x="7550150" y="2455863"/>
          <p14:tracePt t="22932" x="7573963" y="2439988"/>
          <p14:tracePt t="22939" x="7613650" y="2424113"/>
          <p14:tracePt t="22947" x="7645400" y="2408238"/>
          <p14:tracePt t="22965" x="7716838" y="2392363"/>
          <p14:tracePt t="22969" x="7740650" y="2376488"/>
          <p14:tracePt t="22977" x="7756525" y="2368550"/>
          <p14:tracePt t="22985" x="7772400" y="2368550"/>
          <p14:tracePt t="22992" x="7780338" y="2352675"/>
          <p14:tracePt t="23000" x="7788275" y="2352675"/>
          <p14:tracePt t="23007" x="7796213" y="2344738"/>
          <p14:tracePt t="23014" x="7796213" y="2336800"/>
          <p14:tracePt t="23022" x="7804150" y="2328863"/>
          <p14:tracePt t="23037" x="7812088" y="2328863"/>
          <p14:tracePt t="23045" x="7812088" y="2320925"/>
          <p14:tracePt t="23061" x="7812088" y="2312988"/>
          <p14:tracePt t="23067" x="7820025" y="2305050"/>
          <p14:tracePt t="23075" x="7820025" y="2289175"/>
          <p14:tracePt t="23082" x="7827963" y="2289175"/>
          <p14:tracePt t="23090" x="7827963" y="2281238"/>
          <p14:tracePt t="23104" x="7827963" y="2273300"/>
          <p14:tracePt t="23112" x="7827963" y="2257425"/>
          <p14:tracePt t="23120" x="7827963" y="2249488"/>
          <p14:tracePt t="23126" x="7827963" y="2241550"/>
          <p14:tracePt t="23134" x="7827963" y="2224088"/>
          <p14:tracePt t="23142" x="7827963" y="2208213"/>
          <p14:tracePt t="23150" x="7827963" y="2192338"/>
          <p14:tracePt t="23157" x="7827963" y="2176463"/>
          <p14:tracePt t="23164" x="7827963" y="2160588"/>
          <p14:tracePt t="23172" x="7827963" y="2136775"/>
          <p14:tracePt t="23180" x="7835900" y="2120900"/>
          <p14:tracePt t="23187" x="7835900" y="2105025"/>
          <p14:tracePt t="23194" x="7835900" y="2089150"/>
          <p14:tracePt t="23202" x="7843838" y="2081213"/>
          <p14:tracePt t="23211" x="7843838" y="2057400"/>
          <p14:tracePt t="23217" x="7843838" y="2041525"/>
          <p14:tracePt t="23224" x="7843838" y="2025650"/>
          <p14:tracePt t="23232" x="7843838" y="2017713"/>
          <p14:tracePt t="23239" x="7859713" y="1993900"/>
          <p14:tracePt t="23246" x="7859713" y="1978025"/>
          <p14:tracePt t="23254" x="7859713" y="1962150"/>
          <p14:tracePt t="23263" x="7859713" y="1954213"/>
          <p14:tracePt t="23269" x="7859713" y="1946275"/>
          <p14:tracePt t="23277" x="7869238" y="1930400"/>
          <p14:tracePt t="23284" x="7869238" y="1922463"/>
          <p14:tracePt t="23299" x="7869238" y="1914525"/>
          <p14:tracePt t="23307" x="7869238" y="1906588"/>
          <p14:tracePt t="23314" x="7869238" y="1898650"/>
          <p14:tracePt t="23322" x="7869238" y="1890713"/>
          <p14:tracePt t="23330" x="7869238" y="1881188"/>
          <p14:tracePt t="23337" x="7869238" y="1873250"/>
          <p14:tracePt t="23352" x="7869238" y="1865313"/>
          <p14:tracePt t="23360" x="7869238" y="1857375"/>
          <p14:tracePt t="23366" x="7869238" y="1849438"/>
          <p14:tracePt t="23374" x="7859713" y="1825625"/>
          <p14:tracePt t="23382" x="7859713" y="1817688"/>
          <p14:tracePt t="23389" x="7851775" y="1785938"/>
          <p14:tracePt t="23396" x="7843838" y="1770063"/>
          <p14:tracePt t="23404" x="7835900" y="1754188"/>
          <p14:tracePt t="23413" x="7827963" y="1730375"/>
          <p14:tracePt t="23419" x="7812088" y="1714500"/>
          <p14:tracePt t="23427" x="7796213" y="1690688"/>
          <p14:tracePt t="23434" x="7780338" y="1666875"/>
          <p14:tracePt t="23443" x="7772400" y="1651000"/>
          <p14:tracePt t="23450" x="7764463" y="1643063"/>
          <p14:tracePt t="23457" x="7748588" y="1627188"/>
          <p14:tracePt t="23465" x="7740650" y="1619250"/>
          <p14:tracePt t="23472" x="7732713" y="1611313"/>
          <p14:tracePt t="23481" x="7716838" y="1603375"/>
          <p14:tracePt t="23487" x="7700963" y="1595438"/>
          <p14:tracePt t="23495" x="7700963" y="1587500"/>
          <p14:tracePt t="23502" x="7693025" y="1587500"/>
          <p14:tracePt t="23510" x="7685088" y="1587500"/>
          <p14:tracePt t="23524" x="7669213" y="1587500"/>
          <p14:tracePt t="23540" x="7661275" y="1587500"/>
          <p14:tracePt t="23547" x="7653338" y="1587500"/>
          <p14:tracePt t="23554" x="7645400" y="1587500"/>
          <p14:tracePt t="23562" x="7629525" y="1587500"/>
          <p14:tracePt t="23570" x="7629525" y="1595438"/>
          <p14:tracePt t="23576" x="7621588" y="1603375"/>
          <p14:tracePt t="23584" x="7613650" y="1611313"/>
          <p14:tracePt t="23592" x="7613650" y="1627188"/>
          <p14:tracePt t="23600" x="7597775" y="1635125"/>
          <p14:tracePt t="23607" x="7597775" y="1658938"/>
          <p14:tracePt t="23614" x="7581900" y="1682750"/>
          <p14:tracePt t="23623" x="7573963" y="1698625"/>
          <p14:tracePt t="23629" x="7573963" y="1730375"/>
          <p14:tracePt t="23638" x="7566025" y="1762125"/>
          <p14:tracePt t="23645" x="7558088" y="1801813"/>
          <p14:tracePt t="23652" x="7558088" y="1825625"/>
          <p14:tracePt t="23660" x="7558088" y="1857375"/>
          <p14:tracePt t="23667" x="7558088" y="1890713"/>
          <p14:tracePt t="23675" x="7558088" y="1914525"/>
          <p14:tracePt t="23682" x="7558088" y="1938338"/>
          <p14:tracePt t="23689" x="7558088" y="1962150"/>
          <p14:tracePt t="23697" x="7558088" y="1993900"/>
          <p14:tracePt t="23704" x="7558088" y="2001838"/>
          <p14:tracePt t="23713" x="7558088" y="2033588"/>
          <p14:tracePt t="23720" x="7558088" y="2057400"/>
          <p14:tracePt t="23727" x="7566025" y="2089150"/>
          <p14:tracePt t="23734" x="7573963" y="2105025"/>
          <p14:tracePt t="23743" x="7581900" y="2128838"/>
          <p14:tracePt t="23749" x="7589838" y="2160588"/>
          <p14:tracePt t="23757" x="7589838" y="2176463"/>
          <p14:tracePt t="23764" x="7589838" y="2200275"/>
          <p14:tracePt t="23772" x="7589838" y="2208213"/>
          <p14:tracePt t="23780" x="7597775" y="2241550"/>
          <p14:tracePt t="23787" x="7605713" y="2257425"/>
          <p14:tracePt t="23795" x="7613650" y="2273300"/>
          <p14:tracePt t="23802" x="7613650" y="2281238"/>
          <p14:tracePt t="23810" x="7613650" y="2289175"/>
          <p14:tracePt t="23817" x="7621588" y="2297113"/>
          <p14:tracePt t="23832" x="7621588" y="2305050"/>
          <p14:tracePt t="23839" x="7621588" y="2312988"/>
          <p14:tracePt t="23847" x="7621588" y="2320925"/>
          <p14:tracePt t="23854" x="7629525" y="2320925"/>
          <p14:tracePt t="23878" x="7629525" y="2328863"/>
          <p14:tracePt t="24648" x="7613650" y="2328863"/>
          <p14:tracePt t="24657" x="7605713" y="2328863"/>
          <p14:tracePt t="24672" x="7605713" y="2336800"/>
          <p14:tracePt t="24717" x="7605713" y="2344738"/>
          <p14:tracePt t="25001" x="7597775" y="2344738"/>
          <p14:tracePt t="25010" x="7589838" y="2344738"/>
          <p14:tracePt t="25017" x="7581900" y="2344738"/>
          <p14:tracePt t="25026" x="7542213" y="2344738"/>
          <p14:tracePt t="25032" x="7510463" y="2328863"/>
          <p14:tracePt t="25039" x="7461250" y="2328863"/>
          <p14:tracePt t="25048" x="7381875" y="2320925"/>
          <p14:tracePt t="25054" x="7286625" y="2297113"/>
          <p14:tracePt t="25062" x="7151688" y="2273300"/>
          <p14:tracePt t="25070" x="6896100" y="2216150"/>
          <p14:tracePt t="25079" x="6664325" y="2192338"/>
          <p14:tracePt t="25084" x="6402388" y="2168525"/>
          <p14:tracePt t="25092" x="6218238" y="2160588"/>
          <p14:tracePt t="25100" x="5930900" y="2128838"/>
          <p14:tracePt t="25108" x="5619750" y="2105025"/>
          <p14:tracePt t="25114" x="5310188" y="2089150"/>
          <p14:tracePt t="25122" x="4983163" y="2057400"/>
          <p14:tracePt t="25129" x="4695825" y="2033588"/>
          <p14:tracePt t="25137" x="4400550" y="2001838"/>
          <p14:tracePt t="25145" x="4217988" y="1978025"/>
          <p14:tracePt t="25152" x="3970338" y="1954213"/>
          <p14:tracePt t="25160" x="3794125" y="1946275"/>
          <p14:tracePt t="25167" x="3659188" y="1938338"/>
          <p14:tracePt t="25175" x="3563938" y="1922463"/>
          <p14:tracePt t="25182" x="3484563" y="1914525"/>
          <p14:tracePt t="25189" x="3451225" y="1914525"/>
          <p14:tracePt t="25197" x="3395663" y="1914525"/>
          <p14:tracePt t="25204" x="3371850" y="1914525"/>
          <p14:tracePt t="25212" x="3340100" y="1914525"/>
          <p14:tracePt t="25219" x="3308350" y="1914525"/>
          <p14:tracePt t="25228" x="3284538" y="1914525"/>
          <p14:tracePt t="25234" x="3252788" y="1914525"/>
          <p14:tracePt t="25243" x="3244850" y="1914525"/>
          <p14:tracePt t="25250" x="3221038" y="1914525"/>
          <p14:tracePt t="25258" x="3189288" y="1914525"/>
          <p14:tracePt t="25265" x="3149600" y="1914525"/>
          <p14:tracePt t="25272" x="3109913" y="1914525"/>
          <p14:tracePt t="25279" x="3060700" y="1922463"/>
          <p14:tracePt t="25287" x="3021013" y="1922463"/>
          <p14:tracePt t="25295" x="2965450" y="1930400"/>
          <p14:tracePt t="25302" x="2917825" y="1930400"/>
          <p14:tracePt t="25311" x="2886075" y="1930400"/>
          <p14:tracePt t="25317" x="2846388" y="1930400"/>
          <p14:tracePt t="25325" x="2798763" y="1930400"/>
          <p14:tracePt t="25332" x="2767013" y="1930400"/>
          <p14:tracePt t="25340" x="2733675" y="1930400"/>
          <p14:tracePt t="25347" x="2701925" y="1930400"/>
          <p14:tracePt t="25354" x="2693988" y="1930400"/>
          <p14:tracePt t="25362" x="2686050" y="1938338"/>
          <p14:tracePt t="25379" x="2678113" y="1938338"/>
          <p14:tracePt t="25384" x="2678113" y="1946275"/>
          <p14:tracePt t="25416" x="2670175" y="1946275"/>
          <p14:tracePt t="25422" x="2670175" y="1954213"/>
          <p14:tracePt t="25437" x="2670175" y="1962150"/>
          <p14:tracePt t="25444" x="2662238" y="1962150"/>
          <p14:tracePt t="25494" x="2654300" y="1962150"/>
          <p14:tracePt t="25497" x="2646363" y="1962150"/>
          <p14:tracePt t="25505" x="2638425" y="1962150"/>
          <p14:tracePt t="25512" x="2622550" y="1954213"/>
          <p14:tracePt t="25520" x="2582863" y="1946275"/>
          <p14:tracePt t="25529" x="2566988" y="1946275"/>
          <p14:tracePt t="25535" x="2535238" y="1938338"/>
          <p14:tracePt t="25543" x="2479675" y="1930400"/>
          <p14:tracePt t="25550" x="2455863" y="1914525"/>
          <p14:tracePt t="25559" x="2400300" y="1906588"/>
          <p14:tracePt t="25565" x="2351088" y="1890713"/>
          <p14:tracePt t="25572" x="2319338" y="1881188"/>
          <p14:tracePt t="25579" x="2303463" y="1881188"/>
          <p14:tracePt t="25589" x="2279650" y="1873250"/>
          <p14:tracePt t="25596" x="2255838" y="1865313"/>
          <p14:tracePt t="25605" x="2239963" y="1857375"/>
          <p14:tracePt t="25610" x="2232025" y="1857375"/>
          <p14:tracePt t="25617" x="2216150" y="1841500"/>
          <p14:tracePt t="25625" x="2200275" y="1841500"/>
          <p14:tracePt t="25632" x="2192338" y="1833563"/>
          <p14:tracePt t="25640" x="2184400" y="1825625"/>
          <p14:tracePt t="25647" x="2160588" y="1809750"/>
          <p14:tracePt t="25655" x="2136775" y="1793875"/>
          <p14:tracePt t="25662" x="2120900" y="1778000"/>
          <p14:tracePt t="25670" x="2089150" y="1762125"/>
          <p14:tracePt t="25681" x="2065338" y="1746250"/>
          <p14:tracePt t="25684" x="2033588" y="1722438"/>
          <p14:tracePt t="25692" x="2025650" y="1714500"/>
          <p14:tracePt t="25699" x="2008188" y="1698625"/>
          <p14:tracePt t="25708" x="1992313" y="1690688"/>
          <p14:tracePt t="25715" x="1984375" y="1682750"/>
          <p14:tracePt t="25722" x="1976438" y="1674813"/>
          <p14:tracePt t="25737" x="1968500" y="1666875"/>
          <p14:tracePt t="25745" x="1960563" y="1666875"/>
          <p14:tracePt t="25759" x="1960563" y="1658938"/>
          <p14:tracePt t="25767" x="1952625" y="1651000"/>
          <p14:tracePt t="25782" x="1944688" y="1651000"/>
          <p14:tracePt t="25791" x="1944688" y="1643063"/>
          <p14:tracePt t="25797" x="1936750" y="1643063"/>
          <p14:tracePt t="25805" x="1928813" y="1643063"/>
          <p14:tracePt t="25812" x="1912938" y="1643063"/>
          <p14:tracePt t="25828" x="1905000" y="1643063"/>
          <p14:tracePt t="25838" x="1889125" y="1643063"/>
          <p14:tracePt t="25842" x="1881188" y="1643063"/>
          <p14:tracePt t="25858" x="1865313" y="1643063"/>
          <p14:tracePt t="25866" x="1857375" y="1643063"/>
          <p14:tracePt t="25872" x="1849438" y="1643063"/>
          <p14:tracePt t="25880" x="1833563" y="1643063"/>
          <p14:tracePt t="25887" x="1817688" y="1651000"/>
          <p14:tracePt t="25895" x="1801813" y="1658938"/>
          <p14:tracePt t="25902" x="1793875" y="1674813"/>
          <p14:tracePt t="25910" x="1793875" y="1682750"/>
          <p14:tracePt t="25917" x="1793875" y="1698625"/>
          <p14:tracePt t="25925" x="1793875" y="1714500"/>
          <p14:tracePt t="25932" x="1778000" y="1730375"/>
          <p14:tracePt t="25940" x="1778000" y="1754188"/>
          <p14:tracePt t="25947" x="1778000" y="1770063"/>
          <p14:tracePt t="25954" x="1778000" y="1793875"/>
          <p14:tracePt t="25962" x="1778000" y="1809750"/>
          <p14:tracePt t="25970" x="1778000" y="1833563"/>
          <p14:tracePt t="25978" x="1778000" y="1857375"/>
          <p14:tracePt t="25985" x="1778000" y="1881188"/>
          <p14:tracePt t="25993" x="1778000" y="1898650"/>
          <p14:tracePt t="26012" x="1778000" y="1938338"/>
          <p14:tracePt t="26018" x="1778000" y="1946275"/>
          <p14:tracePt t="26025" x="1785938" y="1970088"/>
          <p14:tracePt t="26030" x="1785938" y="1985963"/>
          <p14:tracePt t="26038" x="1801813" y="1993900"/>
          <p14:tracePt t="26045" x="1801813" y="2001838"/>
          <p14:tracePt t="26052" x="1809750" y="2001838"/>
          <p14:tracePt t="26068" x="1809750" y="2009775"/>
          <p14:tracePt t="26090" x="1817688" y="2009775"/>
          <p14:tracePt t="26120" x="1825625" y="2009775"/>
          <p14:tracePt t="26161" x="1833563" y="2009775"/>
          <p14:tracePt t="26726" x="1833563" y="2017713"/>
          <p14:tracePt t="26779" x="1841500" y="2025650"/>
          <p14:tracePt t="27296" x="1849438" y="2025650"/>
          <p14:tracePt t="27305" x="1865313" y="2025650"/>
          <p14:tracePt t="27319" x="1873250" y="2033588"/>
          <p14:tracePt t="27327" x="1889125" y="2041525"/>
          <p14:tracePt t="27343" x="1897063" y="2041525"/>
          <p14:tracePt t="27499" x="1905000" y="2041525"/>
          <p14:tracePt t="27514" x="1912938" y="2041525"/>
          <p14:tracePt t="27537" x="1920875" y="2041525"/>
          <p14:tracePt t="27544" x="1936750" y="2049463"/>
          <p14:tracePt t="27552" x="1968500" y="2065338"/>
          <p14:tracePt t="27559" x="2033588" y="2089150"/>
          <p14:tracePt t="27567" x="2105025" y="2112963"/>
          <p14:tracePt t="27575" x="2176463" y="2136775"/>
          <p14:tracePt t="27582" x="2303463" y="2176463"/>
          <p14:tracePt t="27590" x="2439988" y="2233613"/>
          <p14:tracePt t="27597" x="2614613" y="2289175"/>
          <p14:tracePt t="27605" x="2774950" y="2344738"/>
          <p14:tracePt t="27612" x="2933700" y="2400300"/>
          <p14:tracePt t="27621" x="3068638" y="2439988"/>
          <p14:tracePt t="27627" x="3157538" y="2479675"/>
          <p14:tracePt t="27634" x="3260725" y="2511425"/>
          <p14:tracePt t="27642" x="3363913" y="2551113"/>
          <p14:tracePt t="27650" x="3451225" y="2584450"/>
          <p14:tracePt t="27656" x="3548063" y="2624138"/>
          <p14:tracePt t="27664" x="3635375" y="2655888"/>
          <p14:tracePt t="27673" x="3722688" y="2687638"/>
          <p14:tracePt t="27682" x="3778250" y="2711450"/>
          <p14:tracePt t="27687" x="3859213" y="2751138"/>
          <p14:tracePt t="27694" x="3922713" y="2774950"/>
          <p14:tracePt t="27702" x="3978275" y="2790825"/>
          <p14:tracePt t="27709" x="4025900" y="2806700"/>
          <p14:tracePt t="27717" x="4057650" y="2822575"/>
          <p14:tracePt t="27725" x="4113213" y="2838450"/>
          <p14:tracePt t="27732" x="4176713" y="2870200"/>
          <p14:tracePt t="27740" x="4225925" y="2886075"/>
          <p14:tracePt t="27747" x="4297363" y="2909888"/>
          <p14:tracePt t="27755" x="4384675" y="2943225"/>
          <p14:tracePt t="27762" x="4487863" y="2959100"/>
          <p14:tracePt t="27769" x="4608513" y="2998788"/>
          <p14:tracePt t="27777" x="4719638" y="3030538"/>
          <p14:tracePt t="27784" x="4814888" y="3054350"/>
          <p14:tracePt t="27792" x="4975225" y="3109913"/>
          <p14:tracePt t="27799" x="5062538" y="3125788"/>
          <p14:tracePt t="27807" x="5165725" y="3149600"/>
          <p14:tracePt t="27814" x="5260975" y="3165475"/>
          <p14:tracePt t="27823" x="5349875" y="3181350"/>
          <p14:tracePt t="27829" x="5413375" y="3205163"/>
          <p14:tracePt t="27839" x="5492750" y="3228975"/>
          <p14:tracePt t="27844" x="5540375" y="3244850"/>
          <p14:tracePt t="27855" x="5595938" y="3252788"/>
          <p14:tracePt t="27859" x="5667375" y="3270250"/>
          <p14:tracePt t="27868" x="5740400" y="3286125"/>
          <p14:tracePt t="27876" x="5788025" y="3294063"/>
          <p14:tracePt t="27882" x="5843588" y="3302000"/>
          <p14:tracePt t="27890" x="5883275" y="3309938"/>
          <p14:tracePt t="27897" x="5907088" y="3309938"/>
          <p14:tracePt t="27904" x="5930900" y="3309938"/>
          <p14:tracePt t="27912" x="5946775" y="3317875"/>
          <p14:tracePt t="27919" x="5970588" y="3317875"/>
          <p14:tracePt t="27927" x="5978525" y="3325813"/>
          <p14:tracePt t="27934" x="5994400" y="3325813"/>
          <p14:tracePt t="28010" x="5994400" y="3333750"/>
          <p14:tracePt t="28017" x="5994400" y="3341688"/>
          <p14:tracePt t="28032" x="5994400" y="3349625"/>
          <p14:tracePt t="28047" x="5994400" y="3357563"/>
          <p14:tracePt t="28055" x="5994400" y="3365500"/>
          <p14:tracePt t="28062" x="5994400" y="3373438"/>
          <p14:tracePt t="28070" x="5994400" y="3389313"/>
          <p14:tracePt t="28077" x="5986463" y="3413125"/>
          <p14:tracePt t="28084" x="5978525" y="3436938"/>
          <p14:tracePt t="28092" x="5978525" y="3452813"/>
          <p14:tracePt t="28101" x="5970588" y="3460750"/>
          <p14:tracePt t="28108" x="5962650" y="3476625"/>
          <p14:tracePt t="28123" x="5962650" y="3484563"/>
          <p14:tracePt t="28163" x="5954713" y="3484563"/>
          <p14:tracePt t="28245" x="5946775" y="3492500"/>
          <p14:tracePt t="28268" x="5946775" y="3500438"/>
          <p14:tracePt t="28307" x="5938838" y="3508375"/>
          <p14:tracePt t="28329" x="5930900" y="3516313"/>
          <p14:tracePt t="28339" x="5922963" y="3524250"/>
          <p14:tracePt t="28343" x="5915025" y="3532188"/>
          <p14:tracePt t="28350" x="5891213" y="3532188"/>
          <p14:tracePt t="28359" x="5883275" y="3540125"/>
          <p14:tracePt t="28363" x="5859463" y="3540125"/>
          <p14:tracePt t="28369" x="5843588" y="3548063"/>
          <p14:tracePt t="28377" x="5827713" y="3556000"/>
          <p14:tracePt t="28384" x="5811838" y="3556000"/>
          <p14:tracePt t="28392" x="5795963" y="3556000"/>
          <p14:tracePt t="28400" x="5780088" y="3563938"/>
          <p14:tracePt t="28407" x="5772150" y="3563938"/>
          <p14:tracePt t="28414" x="5756275" y="3571875"/>
          <p14:tracePt t="28422" x="5748338" y="3571875"/>
          <p14:tracePt t="28429" x="5740400" y="3579813"/>
          <p14:tracePt t="28439" x="5724525" y="3579813"/>
          <p14:tracePt t="28444" x="5716588" y="3579813"/>
          <p14:tracePt t="28452" x="5708650" y="3579813"/>
          <p14:tracePt t="28459" x="5700713" y="3587750"/>
          <p14:tracePt t="28477" x="5692775" y="3587750"/>
          <p14:tracePt t="28482" x="5684838" y="3587750"/>
          <p14:tracePt t="28521" x="5676900" y="3587750"/>
          <p14:tracePt t="28774" x="5667375" y="3587750"/>
          <p14:tracePt t="28789" x="5667375" y="3595688"/>
          <p14:tracePt t="28908" x="5684838" y="3595688"/>
          <p14:tracePt t="28917" x="5708650" y="3595688"/>
          <p14:tracePt t="28924" x="5756275" y="3579813"/>
          <p14:tracePt t="28932" x="5827713" y="3540125"/>
          <p14:tracePt t="28939" x="5883275" y="3508375"/>
          <p14:tracePt t="28947" x="5938838" y="3476625"/>
          <p14:tracePt t="28959" x="6026150" y="3421063"/>
          <p14:tracePt t="28963" x="6130925" y="3357563"/>
          <p14:tracePt t="28969" x="6218238" y="3302000"/>
          <p14:tracePt t="28977" x="6321425" y="3236913"/>
          <p14:tracePt t="28984" x="6418263" y="3197225"/>
          <p14:tracePt t="28992" x="6505575" y="3149600"/>
          <p14:tracePt t="28999" x="6537325" y="3133725"/>
          <p14:tracePt t="29007" x="6584950" y="3117850"/>
          <p14:tracePt t="29014" x="6632575" y="3101975"/>
          <p14:tracePt t="29023" x="6672263" y="3086100"/>
          <p14:tracePt t="29030" x="6711950" y="3078163"/>
          <p14:tracePt t="29037" x="6743700" y="3062288"/>
          <p14:tracePt t="29045" x="6784975" y="3046413"/>
          <p14:tracePt t="29052" x="6800850" y="3038475"/>
          <p14:tracePt t="29059" x="6816725" y="3030538"/>
          <p14:tracePt t="29067" x="6840538" y="3014663"/>
          <p14:tracePt t="29076" x="6848475" y="3014663"/>
          <p14:tracePt t="29082" x="6856413" y="3014663"/>
          <p14:tracePt t="29089" x="6856413" y="3006725"/>
          <p14:tracePt t="29227" x="6856413" y="3014663"/>
          <p14:tracePt t="29242" x="6848475" y="3022600"/>
          <p14:tracePt t="29248" x="6848475" y="3030538"/>
          <p14:tracePt t="29256" x="6840538" y="3038475"/>
          <p14:tracePt t="29263" x="6840538" y="3046413"/>
          <p14:tracePt t="29272" x="6832600" y="3054350"/>
          <p14:tracePt t="29279" x="6824663" y="3062288"/>
          <p14:tracePt t="29285" x="6824663" y="3070225"/>
          <p14:tracePt t="29294" x="6816725" y="3086100"/>
          <p14:tracePt t="29300" x="6808788" y="3086100"/>
          <p14:tracePt t="29309" x="6808788" y="3094038"/>
          <p14:tracePt t="29315" x="6792913" y="3094038"/>
          <p14:tracePt t="29326" x="6792913" y="3101975"/>
          <p14:tracePt t="29330" x="6792913" y="3109913"/>
          <p14:tracePt t="29345" x="6784975" y="3117850"/>
          <p14:tracePt t="29361" x="6784975" y="3125788"/>
          <p14:tracePt t="29406" x="6784975" y="3133725"/>
          <p14:tracePt t="29445" x="6784975" y="3125788"/>
          <p14:tracePt t="29450" x="6800850" y="3109913"/>
          <p14:tracePt t="29459" x="6816725" y="3094038"/>
          <p14:tracePt t="29465" x="6848475" y="3062288"/>
          <p14:tracePt t="29474" x="6880225" y="3038475"/>
          <p14:tracePt t="29481" x="6927850" y="3006725"/>
          <p14:tracePt t="29488" x="6983413" y="2967038"/>
          <p14:tracePt t="29495" x="7023100" y="2943225"/>
          <p14:tracePt t="29503" x="7070725" y="2919413"/>
          <p14:tracePt t="29511" x="7135813" y="2878138"/>
          <p14:tracePt t="29518" x="7183438" y="2854325"/>
          <p14:tracePt t="29527" x="7239000" y="2830513"/>
          <p14:tracePt t="29533" x="7278688" y="2814638"/>
          <p14:tracePt t="29540" x="7318375" y="2790825"/>
          <p14:tracePt t="29548" x="7350125" y="2774950"/>
          <p14:tracePt t="29558" x="7366000" y="2759075"/>
          <p14:tracePt t="29563" x="7397750" y="2735263"/>
          <p14:tracePt t="29572" x="7413625" y="2719388"/>
          <p14:tracePt t="29578" x="7421563" y="2711450"/>
          <p14:tracePt t="29587" x="7429500" y="2711450"/>
          <p14:tracePt t="29595" x="7437438" y="2711450"/>
          <p14:tracePt t="29684" x="7437438" y="2719388"/>
          <p14:tracePt t="29691" x="7429500" y="2727325"/>
          <p14:tracePt t="29698" x="7429500" y="2743200"/>
          <p14:tracePt t="29707" x="7413625" y="2759075"/>
          <p14:tracePt t="29714" x="7413625" y="2774950"/>
          <p14:tracePt t="29721" x="7397750" y="2782888"/>
          <p14:tracePt t="29729" x="7389813" y="2790825"/>
          <p14:tracePt t="29735" x="7373938" y="2806700"/>
          <p14:tracePt t="29744" x="7358063" y="2822575"/>
          <p14:tracePt t="29750" x="7350125" y="2830513"/>
          <p14:tracePt t="29759" x="7334250" y="2854325"/>
          <p14:tracePt t="29765" x="7326313" y="2862263"/>
          <p14:tracePt t="29774" x="7302500" y="2886075"/>
          <p14:tracePt t="29782" x="7286625" y="2901950"/>
          <p14:tracePt t="29789" x="7254875" y="2927350"/>
          <p14:tracePt t="29795" x="7223125" y="2967038"/>
          <p14:tracePt t="29805" x="7135813" y="3038475"/>
          <p14:tracePt t="29811" x="7086600" y="3094038"/>
          <p14:tracePt t="29819" x="7038975" y="3133725"/>
          <p14:tracePt t="29827" x="6991350" y="3173413"/>
          <p14:tracePt t="29834" x="6943725" y="3205163"/>
          <p14:tracePt t="29841" x="6896100" y="3228975"/>
          <p14:tracePt t="29847" x="6856413" y="3262313"/>
          <p14:tracePt t="29854" x="6824663" y="3278188"/>
          <p14:tracePt t="29862" x="6792913" y="3309938"/>
          <p14:tracePt t="29870" x="6769100" y="3325813"/>
          <p14:tracePt t="29877" x="6743700" y="3341688"/>
          <p14:tracePt t="29884" x="6719888" y="3357563"/>
          <p14:tracePt t="29892" x="6696075" y="3365500"/>
          <p14:tracePt t="29899" x="6664325" y="3381375"/>
          <p14:tracePt t="29907" x="6656388" y="3389313"/>
          <p14:tracePt t="29914" x="6632575" y="3389313"/>
          <p14:tracePt t="29923" x="6624638" y="3397250"/>
          <p14:tracePt t="29929" x="6600825" y="3405188"/>
          <p14:tracePt t="29938" x="6584950" y="3405188"/>
          <p14:tracePt t="29944" x="6569075" y="3413125"/>
          <p14:tracePt t="29952" x="6537325" y="3421063"/>
          <p14:tracePt t="29974" x="6434138" y="3460750"/>
          <p14:tracePt t="29982" x="6392863" y="3460750"/>
          <p14:tracePt t="29992" x="6337300" y="3476625"/>
          <p14:tracePt t="29997" x="6281738" y="3492500"/>
          <p14:tracePt t="30005" x="6234113" y="3508375"/>
          <p14:tracePt t="30012" x="6170613" y="3532188"/>
          <p14:tracePt t="30020" x="6122988" y="3540125"/>
          <p14:tracePt t="30027" x="6083300" y="3556000"/>
          <p14:tracePt t="30036" x="6043613" y="3563938"/>
          <p14:tracePt t="30042" x="6018213" y="3579813"/>
          <p14:tracePt t="30050" x="6002338" y="3587750"/>
          <p14:tracePt t="30058" x="5970588" y="3595688"/>
          <p14:tracePt t="30064" x="5946775" y="3605213"/>
          <p14:tracePt t="30072" x="5922963" y="3613150"/>
          <p14:tracePt t="30085" x="5907088" y="3613150"/>
          <p14:tracePt t="30087" x="5899150" y="3621088"/>
          <p14:tracePt t="30094" x="5891213" y="3621088"/>
          <p14:tracePt t="30102" x="5867400" y="3629025"/>
          <p14:tracePt t="30109" x="5851525" y="3636963"/>
          <p14:tracePt t="30120" x="5835650" y="3636963"/>
          <p14:tracePt t="30125" x="5827713" y="3636963"/>
          <p14:tracePt t="30132" x="5811838" y="3636963"/>
          <p14:tracePt t="30140" x="5803900" y="3644900"/>
          <p14:tracePt t="30147" x="5795963" y="3644900"/>
          <p14:tracePt t="30156" x="5788025" y="3644900"/>
          <p14:tracePt t="30172" x="5772150" y="3644900"/>
          <p14:tracePt t="30186" x="5756275" y="3644900"/>
          <p14:tracePt t="30195" x="5748338" y="3644900"/>
          <p14:tracePt t="30200" x="5724525" y="3652838"/>
          <p14:tracePt t="30209" x="5716588" y="3652838"/>
          <p14:tracePt t="30215" x="5684838" y="3660775"/>
          <p14:tracePt t="30222" x="5659438" y="3660775"/>
          <p14:tracePt t="30231" x="5643563" y="3660775"/>
          <p14:tracePt t="30239" x="5627688" y="3660775"/>
          <p14:tracePt t="30246" x="5611813" y="3660775"/>
          <p14:tracePt t="30253" x="5611813" y="3668713"/>
          <p14:tracePt t="30351" x="5619750" y="3668713"/>
          <p14:tracePt t="30365" x="5627688" y="3668713"/>
          <p14:tracePt t="30381" x="5643563" y="3668713"/>
          <p14:tracePt t="30390" x="5651500" y="3668713"/>
          <p14:tracePt t="30395" x="5676900" y="3668713"/>
          <p14:tracePt t="30403" x="5692775" y="3668713"/>
          <p14:tracePt t="30411" x="5724525" y="3668713"/>
          <p14:tracePt t="30418" x="5756275" y="3668713"/>
          <p14:tracePt t="30427" x="5780088" y="3668713"/>
          <p14:tracePt t="30432" x="5811838" y="3668713"/>
          <p14:tracePt t="30441" x="5899150" y="3668713"/>
          <p14:tracePt t="30448" x="5946775" y="3668713"/>
          <p14:tracePt t="30457" x="6002338" y="3668713"/>
          <p14:tracePt t="30463" x="6051550" y="3668713"/>
          <p14:tracePt t="30472" x="6115050" y="3668713"/>
          <p14:tracePt t="30478" x="6162675" y="3668713"/>
          <p14:tracePt t="30485" x="6226175" y="3668713"/>
          <p14:tracePt t="30495" x="6289675" y="3668713"/>
          <p14:tracePt t="30500" x="6353175" y="3668713"/>
          <p14:tracePt t="30508" x="6402388" y="3668713"/>
          <p14:tracePt t="30515" x="6457950" y="3668713"/>
          <p14:tracePt t="30526" x="6505575" y="3668713"/>
          <p14:tracePt t="30530" x="6553200" y="3668713"/>
          <p14:tracePt t="30539" x="6616700" y="3668713"/>
          <p14:tracePt t="30546" x="6664325" y="3668713"/>
          <p14:tracePt t="30556" x="6719888" y="3660775"/>
          <p14:tracePt t="30562" x="6777038" y="3660775"/>
          <p14:tracePt t="30568" x="6816725" y="3660775"/>
          <p14:tracePt t="30577" x="6864350" y="3660775"/>
          <p14:tracePt t="30583" x="6904038" y="3660775"/>
          <p14:tracePt t="30591" x="6927850" y="3660775"/>
          <p14:tracePt t="30598" x="6967538" y="3660775"/>
          <p14:tracePt t="30607" x="7015163" y="3660775"/>
          <p14:tracePt t="30613" x="7054850" y="3660775"/>
          <p14:tracePt t="30624" x="7110413" y="3660775"/>
          <p14:tracePt t="30628" x="7151688" y="3660775"/>
          <p14:tracePt t="30635" x="7183438" y="3660775"/>
          <p14:tracePt t="30644" x="7239000" y="3660775"/>
          <p14:tracePt t="30650" x="7318375" y="3660775"/>
          <p14:tracePt t="30658" x="7366000" y="3660775"/>
          <p14:tracePt t="30665" x="7421563" y="3660775"/>
          <p14:tracePt t="30674" x="7461250" y="3660775"/>
          <p14:tracePt t="30681" x="7510463" y="3660775"/>
          <p14:tracePt t="30689" x="7550150" y="3660775"/>
          <p14:tracePt t="30695" x="7581900" y="3660775"/>
          <p14:tracePt t="30704" x="7621588" y="3660775"/>
          <p14:tracePt t="30710" x="7653338" y="3660775"/>
          <p14:tracePt t="30718" x="7685088" y="3660775"/>
          <p14:tracePt t="30725" x="7716838" y="3660775"/>
          <p14:tracePt t="30733" x="7748588" y="3660775"/>
          <p14:tracePt t="30743" x="7772400" y="3660775"/>
          <p14:tracePt t="30748" x="7780338" y="3660775"/>
          <p14:tracePt t="30757" x="7796213" y="3660775"/>
          <p14:tracePt t="30763" x="7812088" y="3660775"/>
          <p14:tracePt t="30772" x="7827963" y="3660775"/>
          <p14:tracePt t="30785" x="7843838" y="3660775"/>
          <p14:tracePt t="30800" x="7851775" y="3660775"/>
          <p14:tracePt t="30809" x="7859713" y="3660775"/>
          <p14:tracePt t="30815" x="7869238" y="3660775"/>
          <p14:tracePt t="30840" x="7877175" y="3660775"/>
          <p14:tracePt t="30855" x="7885113" y="3660775"/>
          <p14:tracePt t="30868" x="7893050" y="3660775"/>
          <p14:tracePt t="30875" x="7900988" y="3660775"/>
          <p14:tracePt t="30883" x="7916863" y="3660775"/>
          <p14:tracePt t="30892" x="7932738" y="3660775"/>
          <p14:tracePt t="30898" x="7956550" y="3660775"/>
          <p14:tracePt t="30907" x="7964488" y="3660775"/>
          <p14:tracePt t="30913" x="7972425" y="3660775"/>
          <p14:tracePt t="30922" x="7996238" y="3652838"/>
          <p14:tracePt t="30928" x="8012113" y="3652838"/>
          <p14:tracePt t="30936" x="8035925" y="3652838"/>
          <p14:tracePt t="30946" x="8067675" y="3652838"/>
          <p14:tracePt t="30951" x="8099425" y="3652838"/>
          <p14:tracePt t="30958" x="8131175" y="3652838"/>
          <p14:tracePt t="30967" x="8139113" y="3652838"/>
          <p14:tracePt t="30980" x="8210550" y="3652838"/>
          <p14:tracePt t="30989" x="8259763" y="3652838"/>
          <p14:tracePt t="30996" x="8299450" y="3652838"/>
          <p14:tracePt t="31004" x="8362950" y="3660775"/>
          <p14:tracePt t="31012" x="8410575" y="3660775"/>
          <p14:tracePt t="31017" x="8474075" y="3668713"/>
          <p14:tracePt t="31027" x="8513763" y="3668713"/>
          <p14:tracePt t="31033" x="8561388" y="3668713"/>
          <p14:tracePt t="31041" x="8634413" y="3668713"/>
          <p14:tracePt t="31048" x="8658225" y="3668713"/>
          <p14:tracePt t="31056" x="8674100" y="3668713"/>
          <p14:tracePt t="31063" x="8697913" y="3668713"/>
          <p14:tracePt t="31072" x="8713788" y="3668713"/>
          <p14:tracePt t="31086" x="8721725" y="3668713"/>
          <p14:tracePt t="31100" x="8729663" y="3668713"/>
          <p14:tracePt t="31325" x="8713788" y="3668713"/>
          <p14:tracePt t="31341" x="8697913" y="3676650"/>
          <p14:tracePt t="31348" x="8674100" y="3676650"/>
          <p14:tracePt t="31356" x="8650288" y="3684588"/>
          <p14:tracePt t="31363" x="8602663" y="3684588"/>
          <p14:tracePt t="31372" x="8561388" y="3684588"/>
          <p14:tracePt t="31378" x="8497888" y="3692525"/>
          <p14:tracePt t="31386" x="8450263" y="3692525"/>
          <p14:tracePt t="31393" x="8386763" y="3692525"/>
          <p14:tracePt t="31402" x="8323263" y="3692525"/>
          <p14:tracePt t="31409" x="8275638" y="3692525"/>
          <p14:tracePt t="31416" x="8194675" y="3692525"/>
          <p14:tracePt t="31425" x="8115300" y="3692525"/>
          <p14:tracePt t="31431" x="8027988" y="3692525"/>
          <p14:tracePt t="31438" x="7940675" y="3692525"/>
          <p14:tracePt t="31445" x="7859713" y="3692525"/>
          <p14:tracePt t="31455" x="7796213" y="3692525"/>
          <p14:tracePt t="31464" x="7716838" y="3692525"/>
          <p14:tracePt t="31468" x="7637463" y="3692525"/>
          <p14:tracePt t="31476" x="7573963" y="3692525"/>
          <p14:tracePt t="31483" x="7493000" y="3692525"/>
          <p14:tracePt t="31492" x="7445375" y="3692525"/>
          <p14:tracePt t="31498" x="7381875" y="3692525"/>
          <p14:tracePt t="31505" x="7318375" y="3692525"/>
          <p14:tracePt t="31513" x="7270750" y="3692525"/>
          <p14:tracePt t="31523" x="7215188" y="3692525"/>
          <p14:tracePt t="31527" x="7183438" y="3692525"/>
          <p14:tracePt t="31539" x="7118350" y="3692525"/>
          <p14:tracePt t="31544" x="7086600" y="3700463"/>
          <p14:tracePt t="31551" x="7038975" y="3708400"/>
          <p14:tracePt t="31559" x="7007225" y="3716338"/>
          <p14:tracePt t="31565" x="6975475" y="3716338"/>
          <p14:tracePt t="31576" x="6927850" y="3724275"/>
          <p14:tracePt t="31580" x="6880225" y="3732213"/>
          <p14:tracePt t="31589" x="6824663" y="3748088"/>
          <p14:tracePt t="31595" x="6777038" y="3756025"/>
          <p14:tracePt t="31606" x="6719888" y="3763963"/>
          <p14:tracePt t="31610" x="6680200" y="3771900"/>
          <p14:tracePt t="31619" x="6640513" y="3779838"/>
          <p14:tracePt t="31627" x="6577013" y="3779838"/>
          <p14:tracePt t="31633" x="6529388" y="3779838"/>
          <p14:tracePt t="31642" x="6457950" y="3779838"/>
          <p14:tracePt t="31654" x="6402388" y="3779838"/>
          <p14:tracePt t="31658" x="6329363" y="3779838"/>
          <p14:tracePt t="31663" x="6265863" y="3779838"/>
          <p14:tracePt t="31672" x="6194425" y="3779838"/>
          <p14:tracePt t="31678" x="6138863" y="3779838"/>
          <p14:tracePt t="31689" x="6067425" y="3779838"/>
          <p14:tracePt t="31693" x="5978525" y="3779838"/>
          <p14:tracePt t="31700" x="5915025" y="3771900"/>
          <p14:tracePt t="31708" x="5835650" y="3756025"/>
          <p14:tracePt t="31715" x="5772150" y="3756025"/>
          <p14:tracePt t="31728" x="5740400" y="3748088"/>
          <p14:tracePt t="31730" x="5676900" y="3740150"/>
          <p14:tracePt t="31738" x="5635625" y="3732213"/>
          <p14:tracePt t="31745" x="5603875" y="3724275"/>
          <p14:tracePt t="31753" x="5572125" y="3716338"/>
          <p14:tracePt t="31761" x="5548313" y="3716338"/>
          <p14:tracePt t="31768" x="5524500" y="3716338"/>
          <p14:tracePt t="31778" x="5500688" y="3716338"/>
          <p14:tracePt t="31783" x="5492750" y="3716338"/>
          <p14:tracePt t="31791" x="5476875" y="3716338"/>
          <p14:tracePt t="31799" x="5453063" y="3716338"/>
          <p14:tracePt t="31806" x="5437188" y="3716338"/>
          <p14:tracePt t="31813" x="5413375" y="3716338"/>
          <p14:tracePt t="31822" x="5389563" y="3716338"/>
          <p14:tracePt t="31828" x="5373688" y="3716338"/>
          <p14:tracePt t="31839" x="5357813" y="3716338"/>
          <p14:tracePt t="31843" x="5341938" y="3716338"/>
          <p14:tracePt t="31858" x="5334000" y="3716338"/>
          <p14:tracePt t="31867" x="5326063" y="3716338"/>
          <p14:tracePt t="31873" x="5318125" y="3716338"/>
          <p14:tracePt t="31882" x="5310188" y="3716338"/>
          <p14:tracePt t="31896" x="5292725" y="3708400"/>
          <p14:tracePt t="31910" x="5284788" y="3708400"/>
          <p14:tracePt t="31973" x="5284788" y="3700463"/>
          <p14:tracePt t="31986" x="5284788" y="3692525"/>
          <p14:tracePt t="32001" x="5284788" y="3676650"/>
          <p14:tracePt t="32009" x="5292725" y="3660775"/>
          <p14:tracePt t="32015" x="5292725" y="3644900"/>
          <p14:tracePt t="32023" x="5310188" y="3629025"/>
          <p14:tracePt t="32031" x="5318125" y="3613150"/>
          <p14:tracePt t="32038" x="5326063" y="3587750"/>
          <p14:tracePt t="32045" x="5341938" y="3571875"/>
          <p14:tracePt t="32056" x="5341938" y="3563938"/>
          <p14:tracePt t="32063" x="5357813" y="3540125"/>
          <p14:tracePt t="32070" x="5365750" y="3524250"/>
          <p14:tracePt t="32076" x="5365750" y="3500438"/>
          <p14:tracePt t="32086" x="5381625" y="3484563"/>
          <p14:tracePt t="32091" x="5405438" y="3436938"/>
          <p14:tracePt t="32098" x="5413375" y="3421063"/>
          <p14:tracePt t="32106" x="5421313" y="3413125"/>
          <p14:tracePt t="32113" x="5421313" y="3405188"/>
          <p14:tracePt t="32121" x="5429250" y="3389313"/>
          <p14:tracePt t="32137" x="5429250" y="3381375"/>
          <p14:tracePt t="32143" x="5437188" y="3381375"/>
          <p14:tracePt t="32150" x="5437188" y="3373438"/>
          <p14:tracePt t="32203" x="5437188" y="3365500"/>
          <p14:tracePt t="32244" x="5445125" y="3365500"/>
          <p14:tracePt t="32249" x="5445125" y="3357563"/>
          <p14:tracePt t="32263" x="5453063" y="3357563"/>
          <p14:tracePt t="32271" x="5453063" y="3349625"/>
          <p14:tracePt t="32278" x="5461000" y="3341688"/>
          <p14:tracePt t="32286" x="5476875" y="3341688"/>
          <p14:tracePt t="32293" x="5492750" y="3333750"/>
          <p14:tracePt t="32301" x="5508625" y="3325813"/>
          <p14:tracePt t="32309" x="5532438" y="3325813"/>
          <p14:tracePt t="32315" x="5548313" y="3325813"/>
          <p14:tracePt t="32324" x="5572125" y="3317875"/>
          <p14:tracePt t="32330" x="5588000" y="3317875"/>
          <p14:tracePt t="32337" x="5619750" y="3309938"/>
          <p14:tracePt t="32344" x="5643563" y="3309938"/>
          <p14:tracePt t="32352" x="5676900" y="3309938"/>
          <p14:tracePt t="32359" x="5708650" y="3309938"/>
          <p14:tracePt t="32367" x="5748338" y="3309938"/>
          <p14:tracePt t="32374" x="5764213" y="3309938"/>
          <p14:tracePt t="32382" x="5811838" y="3309938"/>
          <p14:tracePt t="32389" x="5859463" y="3309938"/>
          <p14:tracePt t="32399" x="5899150" y="3309938"/>
          <p14:tracePt t="32405" x="5954713" y="3309938"/>
          <p14:tracePt t="32412" x="6010275" y="3317875"/>
          <p14:tracePt t="32419" x="6051550" y="3317875"/>
          <p14:tracePt t="32427" x="6099175" y="3325813"/>
          <p14:tracePt t="32435" x="6122988" y="3325813"/>
          <p14:tracePt t="32444" x="6154738" y="3325813"/>
          <p14:tracePt t="32449" x="6210300" y="3333750"/>
          <p14:tracePt t="32459" x="6249988" y="3341688"/>
          <p14:tracePt t="32464" x="6305550" y="3341688"/>
          <p14:tracePt t="32473" x="6361113" y="3349625"/>
          <p14:tracePt t="32479" x="6426200" y="3349625"/>
          <p14:tracePt t="32489" x="6481763" y="3357563"/>
          <p14:tracePt t="32494" x="6521450" y="3357563"/>
          <p14:tracePt t="32502" x="6577013" y="3357563"/>
          <p14:tracePt t="32510" x="6632575" y="3357563"/>
          <p14:tracePt t="32517" x="6696075" y="3357563"/>
          <p14:tracePt t="32524" x="6751638" y="3357563"/>
          <p14:tracePt t="32532" x="6800850" y="3357563"/>
          <p14:tracePt t="32539" x="6832600" y="3357563"/>
          <p14:tracePt t="32547" x="6880225" y="3357563"/>
          <p14:tracePt t="32555" x="6935788" y="3357563"/>
          <p14:tracePt t="32562" x="6975475" y="3357563"/>
          <p14:tracePt t="32570" x="7031038" y="3357563"/>
          <p14:tracePt t="32577" x="7086600" y="3357563"/>
          <p14:tracePt t="32587" x="7135813" y="3357563"/>
          <p14:tracePt t="32592" x="7183438" y="3357563"/>
          <p14:tracePt t="32600" x="7215188" y="3357563"/>
          <p14:tracePt t="32607" x="7254875" y="3357563"/>
          <p14:tracePt t="32615" x="7310438" y="3357563"/>
          <p14:tracePt t="32623" x="7366000" y="3357563"/>
          <p14:tracePt t="32630" x="7405688" y="3349625"/>
          <p14:tracePt t="32639" x="7477125" y="3341688"/>
          <p14:tracePt t="32645" x="7518400" y="3341688"/>
          <p14:tracePt t="32653" x="7573963" y="3333750"/>
          <p14:tracePt t="32660" x="7637463" y="3325813"/>
          <p14:tracePt t="32668" x="7716838" y="3317875"/>
          <p14:tracePt t="32675" x="7827963" y="3309938"/>
          <p14:tracePt t="32682" x="7893050" y="3302000"/>
          <p14:tracePt t="32691" x="7948613" y="3286125"/>
          <p14:tracePt t="32697" x="7996238" y="3270250"/>
          <p14:tracePt t="32708" x="8027988" y="3262313"/>
          <p14:tracePt t="32712" x="8067675" y="3252788"/>
          <p14:tracePt t="32719" x="8099425" y="3244850"/>
          <p14:tracePt t="32727" x="8123238" y="3236913"/>
          <p14:tracePt t="32736" x="8154988" y="3236913"/>
          <p14:tracePt t="32742" x="8178800" y="3236913"/>
          <p14:tracePt t="32750" x="8194675" y="3236913"/>
          <p14:tracePt t="32757" x="8218488" y="3236913"/>
          <p14:tracePt t="32764" x="8235950" y="3236913"/>
          <p14:tracePt t="32774" x="8259763" y="3236913"/>
          <p14:tracePt t="32780" x="8283575" y="3236913"/>
          <p14:tracePt t="32788" x="8299450" y="3236913"/>
          <p14:tracePt t="32794" x="8323263" y="3236913"/>
          <p14:tracePt t="32805" x="8331200" y="3236913"/>
          <p14:tracePt t="32810" x="8339138" y="3236913"/>
          <p14:tracePt t="32819" x="8362950" y="3236913"/>
          <p14:tracePt t="32824" x="8378825" y="3236913"/>
          <p14:tracePt t="32832" x="8394700" y="3236913"/>
          <p14:tracePt t="32839" x="8410575" y="3244850"/>
          <p14:tracePt t="32847" x="8434388" y="3244850"/>
          <p14:tracePt t="32855" x="8450263" y="3252788"/>
          <p14:tracePt t="32862" x="8474075" y="3252788"/>
          <p14:tracePt t="32871" x="8497888" y="3270250"/>
          <p14:tracePt t="32877" x="8521700" y="3278188"/>
          <p14:tracePt t="32886" x="8545513" y="3294063"/>
          <p14:tracePt t="32892" x="8569325" y="3309938"/>
          <p14:tracePt t="32900" x="8602663" y="3317875"/>
          <p14:tracePt t="32907" x="8626475" y="3333750"/>
          <p14:tracePt t="32915" x="8642350" y="3349625"/>
          <p14:tracePt t="32923" x="8682038" y="3373438"/>
          <p14:tracePt t="32930" x="8713788" y="3389313"/>
          <p14:tracePt t="32938" x="8745538" y="3413125"/>
          <p14:tracePt t="32945" x="8769350" y="3421063"/>
          <p14:tracePt t="32954" x="8809038" y="3452813"/>
          <p14:tracePt t="32974" x="8848725" y="3484563"/>
          <p14:tracePt t="32976" x="8856663" y="3492500"/>
          <p14:tracePt t="33022" x="8856663" y="3500438"/>
          <p14:tracePt t="33028" x="8856663" y="3508375"/>
          <p14:tracePt t="33042" x="8856663" y="3524250"/>
          <p14:tracePt t="33050" x="8856663" y="3532188"/>
          <p14:tracePt t="33057" x="8856663" y="3540125"/>
          <p14:tracePt t="33065" x="8856663" y="3556000"/>
          <p14:tracePt t="33073" x="8856663" y="3571875"/>
          <p14:tracePt t="33080" x="8856663" y="3579813"/>
          <p14:tracePt t="33090" x="8856663" y="3595688"/>
          <p14:tracePt t="33095" x="8856663" y="3613150"/>
          <p14:tracePt t="33104" x="8856663" y="3636963"/>
          <p14:tracePt t="33110" x="8856663" y="3652838"/>
          <p14:tracePt t="33119" x="8856663" y="3668713"/>
          <p14:tracePt t="33125" x="8856663" y="3692525"/>
          <p14:tracePt t="33140" x="8856663" y="3700463"/>
          <p14:tracePt t="33148" x="8856663" y="3708400"/>
          <p14:tracePt t="33155" x="8856663" y="3716338"/>
          <p14:tracePt t="33162" x="8848725" y="3716338"/>
          <p14:tracePt t="33169" x="8848725" y="3724275"/>
          <p14:tracePt t="33185" x="8840788" y="3724275"/>
          <p14:tracePt t="33192" x="8832850" y="3732213"/>
          <p14:tracePt t="33207" x="8824913" y="3732213"/>
          <p14:tracePt t="33216" x="8809038" y="3732213"/>
          <p14:tracePt t="33223" x="8793163" y="3732213"/>
          <p14:tracePt t="33230" x="8769350" y="3732213"/>
          <p14:tracePt t="33238" x="8745538" y="3732213"/>
          <p14:tracePt t="33245" x="8721725" y="3732213"/>
          <p14:tracePt t="33254" x="8674100" y="3724275"/>
          <p14:tracePt t="33260" x="8618538" y="3724275"/>
          <p14:tracePt t="33269" x="8561388" y="3724275"/>
          <p14:tracePt t="33274" x="8513763" y="3724275"/>
          <p14:tracePt t="33282" x="8466138" y="3724275"/>
          <p14:tracePt t="33290" x="8426450" y="3724275"/>
          <p14:tracePt t="33297" x="8370888" y="3724275"/>
          <p14:tracePt t="33305" x="8339138" y="3724275"/>
          <p14:tracePt t="33312" x="8283575" y="3724275"/>
          <p14:tracePt t="33319" x="8226425" y="3724275"/>
          <p14:tracePt t="33327" x="8178800" y="3724275"/>
          <p14:tracePt t="33337" x="8123238" y="3724275"/>
          <p14:tracePt t="33342" x="8067675" y="3724275"/>
          <p14:tracePt t="33351" x="8051800" y="3732213"/>
          <p14:tracePt t="33357" x="8012113" y="3732213"/>
          <p14:tracePt t="33367" x="7980363" y="3732213"/>
          <p14:tracePt t="33373" x="7940675" y="3740150"/>
          <p14:tracePt t="33380" x="7900988" y="3748088"/>
          <p14:tracePt t="33388" x="7859713" y="3756025"/>
          <p14:tracePt t="33398" x="7820025" y="3756025"/>
          <p14:tracePt t="33404" x="7764463" y="3763963"/>
          <p14:tracePt t="33409" x="7724775" y="3763963"/>
          <p14:tracePt t="33417" x="7677150" y="3763963"/>
          <p14:tracePt t="33424" x="7613650" y="3763963"/>
          <p14:tracePt t="33432" x="7566025" y="3763963"/>
          <p14:tracePt t="33440" x="7493000" y="3763963"/>
          <p14:tracePt t="33447" x="7429500" y="3763963"/>
          <p14:tracePt t="33455" x="7358063" y="3756025"/>
          <p14:tracePt t="33463" x="7278688" y="3748088"/>
          <p14:tracePt t="33470" x="7231063" y="3748088"/>
          <p14:tracePt t="33478" x="7151688" y="3748088"/>
          <p14:tracePt t="33485" x="7086600" y="3748088"/>
          <p14:tracePt t="33492" x="7038975" y="3748088"/>
          <p14:tracePt t="33499" x="6983413" y="3748088"/>
          <p14:tracePt t="33507" x="6927850" y="3748088"/>
          <p14:tracePt t="33514" x="6896100" y="3748088"/>
          <p14:tracePt t="33524" x="6864350" y="3756025"/>
          <p14:tracePt t="33530" x="6824663" y="3763963"/>
          <p14:tracePt t="33539" x="6792913" y="3763963"/>
          <p14:tracePt t="33545" x="6751638" y="3771900"/>
          <p14:tracePt t="33555" x="6711950" y="3779838"/>
          <p14:tracePt t="33559" x="6688138" y="3779838"/>
          <p14:tracePt t="33569" x="6656388" y="3787775"/>
          <p14:tracePt t="33575" x="6632575" y="3795713"/>
          <p14:tracePt t="33582" x="6577013" y="3803650"/>
          <p14:tracePt t="33591" x="6545263" y="3803650"/>
          <p14:tracePt t="33598" x="6513513" y="3803650"/>
          <p14:tracePt t="33605" x="6473825" y="3803650"/>
          <p14:tracePt t="33612" x="6434138" y="3803650"/>
          <p14:tracePt t="33621" x="6402388" y="3803650"/>
          <p14:tracePt t="33627" x="6369050" y="3803650"/>
          <p14:tracePt t="33635" x="6337300" y="3803650"/>
          <p14:tracePt t="33642" x="6289675" y="3803650"/>
          <p14:tracePt t="33650" x="6257925" y="3803650"/>
          <p14:tracePt t="33657" x="6226175" y="3803650"/>
          <p14:tracePt t="33664" x="6194425" y="3803650"/>
          <p14:tracePt t="33672" x="6162675" y="3803650"/>
          <p14:tracePt t="33679" x="6138863" y="3803650"/>
          <p14:tracePt t="33688" x="6107113" y="3803650"/>
          <p14:tracePt t="33694" x="6075363" y="3803650"/>
          <p14:tracePt t="33703" x="6034088" y="3803650"/>
          <p14:tracePt t="33711" x="6010275" y="3803650"/>
          <p14:tracePt t="33719" x="5978525" y="3803650"/>
          <p14:tracePt t="33725" x="5946775" y="3803650"/>
          <p14:tracePt t="33733" x="5915025" y="3803650"/>
          <p14:tracePt t="33739" x="5899150" y="3795713"/>
          <p14:tracePt t="33747" x="5875338" y="3787775"/>
          <p14:tracePt t="33755" x="5859463" y="3787775"/>
          <p14:tracePt t="33762" x="5835650" y="3787775"/>
          <p14:tracePt t="33772" x="5803900" y="3787775"/>
          <p14:tracePt t="33777" x="5788025" y="3779838"/>
          <p14:tracePt t="33786" x="5780088" y="3779838"/>
          <p14:tracePt t="33792" x="5756275" y="3771900"/>
          <p14:tracePt t="33800" x="5740400" y="3763963"/>
          <p14:tracePt t="33807" x="5708650" y="3763963"/>
          <p14:tracePt t="33814" x="5684838" y="3756025"/>
          <p14:tracePt t="33822" x="5659438" y="3748088"/>
          <p14:tracePt t="33830" x="5635625" y="3740150"/>
          <p14:tracePt t="33838" x="5611813" y="3740150"/>
          <p14:tracePt t="33845" x="5603875" y="3740150"/>
          <p14:tracePt t="33852" x="5595938" y="3732213"/>
          <p14:tracePt t="33860" x="5588000" y="3732213"/>
          <p14:tracePt t="33869" x="5580063" y="3732213"/>
          <p14:tracePt t="34736" x="5580063" y="3724275"/>
          <p14:tracePt t="34747" x="5588000" y="3724275"/>
          <p14:tracePt t="34752" x="5595938" y="3724275"/>
          <p14:tracePt t="34759" x="5611813" y="3724275"/>
          <p14:tracePt t="34767" x="5627688" y="3724275"/>
          <p14:tracePt t="34774" x="5627688" y="3716338"/>
          <p14:tracePt t="34784" x="5635625" y="3716338"/>
          <p14:tracePt t="34790" x="5651500" y="3708400"/>
          <p14:tracePt t="34797" x="5667375" y="3700463"/>
          <p14:tracePt t="34804" x="5692775" y="3692525"/>
          <p14:tracePt t="34812" x="5708650" y="3692525"/>
          <p14:tracePt t="34821" x="5732463" y="3692525"/>
          <p14:tracePt t="34827" x="5748338" y="3684588"/>
          <p14:tracePt t="34835" x="5772150" y="3676650"/>
          <p14:tracePt t="34842" x="5795963" y="3668713"/>
          <p14:tracePt t="34851" x="5827713" y="3668713"/>
          <p14:tracePt t="34857" x="5851525" y="3668713"/>
          <p14:tracePt t="34865" x="5875338" y="3660775"/>
          <p14:tracePt t="34872" x="5930900" y="3660775"/>
          <p14:tracePt t="34879" x="5962650" y="3652838"/>
          <p14:tracePt t="34887" x="6010275" y="3652838"/>
          <p14:tracePt t="34894" x="6075363" y="3652838"/>
          <p14:tracePt t="34903" x="6130925" y="3644900"/>
          <p14:tracePt t="34909" x="6202363" y="3629025"/>
          <p14:tracePt t="34918" x="6257925" y="3613150"/>
          <p14:tracePt t="34924" x="6329363" y="3595688"/>
          <p14:tracePt t="34934" x="6376988" y="3587750"/>
          <p14:tracePt t="34939" x="6426200" y="3579813"/>
          <p14:tracePt t="34947" x="6513513" y="3563938"/>
          <p14:tracePt t="34954" x="6545263" y="3563938"/>
          <p14:tracePt t="34964" x="6569075" y="3563938"/>
          <p14:tracePt t="34971" x="6584950" y="3563938"/>
          <p14:tracePt t="34976" x="6592888" y="3563938"/>
          <p14:tracePt t="34985" x="6600825" y="3563938"/>
          <p14:tracePt t="34992" x="6608763" y="3563938"/>
          <p14:tracePt t="35000" x="6624638" y="3563938"/>
          <p14:tracePt t="35007" x="6640513" y="3563938"/>
          <p14:tracePt t="35014" x="6648450" y="3563938"/>
          <p14:tracePt t="35022" x="6656388" y="3563938"/>
          <p14:tracePt t="35029" x="6672263" y="3571875"/>
          <p14:tracePt t="35038" x="6680200" y="3571875"/>
          <p14:tracePt t="35044" x="6688138" y="3571875"/>
          <p14:tracePt t="35052" x="6704013" y="3571875"/>
          <p14:tracePt t="35059" x="6711950" y="3571875"/>
          <p14:tracePt t="35067" x="6719888" y="3571875"/>
          <p14:tracePt t="35075" x="6735763" y="3579813"/>
          <p14:tracePt t="35082" x="6751638" y="3587750"/>
          <p14:tracePt t="35089" x="6777038" y="3595688"/>
          <p14:tracePt t="35097" x="6784975" y="3595688"/>
          <p14:tracePt t="35105" x="6800850" y="3595688"/>
          <p14:tracePt t="35112" x="6816725" y="3595688"/>
          <p14:tracePt t="35121" x="6832600" y="3595688"/>
          <p14:tracePt t="35127" x="6848475" y="3595688"/>
          <p14:tracePt t="35135" x="6856413" y="3595688"/>
          <p14:tracePt t="35142" x="6872288" y="3595688"/>
          <p14:tracePt t="35151" x="6888163" y="3605213"/>
          <p14:tracePt t="35157" x="6896100" y="3605213"/>
          <p14:tracePt t="35165" x="6911975" y="3605213"/>
          <p14:tracePt t="35172" x="6919913" y="3613150"/>
          <p14:tracePt t="35180" x="6935788" y="3613150"/>
          <p14:tracePt t="35187" x="6959600" y="3613150"/>
          <p14:tracePt t="35194" x="6975475" y="3613150"/>
          <p14:tracePt t="35202" x="6991350" y="3613150"/>
          <p14:tracePt t="35210" x="6999288" y="3613150"/>
          <p14:tracePt t="35217" x="7015163" y="3621088"/>
          <p14:tracePt t="35224" x="7038975" y="3621088"/>
          <p14:tracePt t="35232" x="7062788" y="3621088"/>
          <p14:tracePt t="35240" x="7078663" y="3621088"/>
          <p14:tracePt t="35247" x="7094538" y="3629025"/>
          <p14:tracePt t="35254" x="7102475" y="3629025"/>
          <p14:tracePt t="35262" x="7110413" y="3629025"/>
          <p14:tracePt t="35270" x="7135813" y="3629025"/>
          <p14:tracePt t="35277" x="7151688" y="3636963"/>
          <p14:tracePt t="35285" x="7159625" y="3636963"/>
          <p14:tracePt t="35292" x="7175500" y="3636963"/>
          <p14:tracePt t="35300" x="7183438" y="3636963"/>
          <p14:tracePt t="35307" x="7199313" y="3636963"/>
          <p14:tracePt t="35315" x="7207250" y="3636963"/>
          <p14:tracePt t="35322" x="7223125" y="3636963"/>
          <p14:tracePt t="35330" x="7239000" y="3636963"/>
          <p14:tracePt t="35337" x="7246938" y="3636963"/>
          <p14:tracePt t="35344" x="7246938" y="3644900"/>
          <p14:tracePt t="35353" x="7262813" y="3644900"/>
          <p14:tracePt t="35359" x="7270750" y="3644900"/>
          <p14:tracePt t="35374" x="7278688" y="3644900"/>
          <p14:tracePt t="35382" x="7286625" y="3644900"/>
          <p14:tracePt t="35398" x="7294563" y="3644900"/>
          <p14:tracePt t="35718" x="7286625" y="3644900"/>
          <p14:tracePt t="35724" x="7254875" y="3652838"/>
          <p14:tracePt t="35732" x="7231063" y="3652838"/>
          <p14:tracePt t="35737" x="7191375" y="3652838"/>
          <p14:tracePt t="35743" x="7167563" y="3660775"/>
          <p14:tracePt t="35751" x="7126288" y="3668713"/>
          <p14:tracePt t="35758" x="7078663" y="3668713"/>
          <p14:tracePt t="35765" x="7038975" y="3668713"/>
          <p14:tracePt t="35775" x="6975475" y="3668713"/>
          <p14:tracePt t="35780" x="6919913" y="3668713"/>
          <p14:tracePt t="35789" x="6856413" y="3668713"/>
          <p14:tracePt t="35795" x="6808788" y="3668713"/>
          <p14:tracePt t="35806" x="6743700" y="3660775"/>
          <p14:tracePt t="35810" x="6719888" y="3652838"/>
          <p14:tracePt t="35818" x="6680200" y="3652838"/>
          <p14:tracePt t="35825" x="6640513" y="3652838"/>
          <p14:tracePt t="35837" x="6616700" y="3652838"/>
          <p14:tracePt t="35840" x="6584950" y="3652838"/>
          <p14:tracePt t="35848" x="6553200" y="3652838"/>
          <p14:tracePt t="35855" x="6537325" y="3652838"/>
          <p14:tracePt t="35863" x="6513513" y="3652838"/>
          <p14:tracePt t="35872" x="6497638" y="3652838"/>
          <p14:tracePt t="35878" x="6473825" y="3652838"/>
          <p14:tracePt t="35886" x="6457950" y="3652838"/>
          <p14:tracePt t="35892" x="6434138" y="3652838"/>
          <p14:tracePt t="35902" x="6410325" y="3652838"/>
          <p14:tracePt t="35908" x="6384925" y="3652838"/>
          <p14:tracePt t="35916" x="6361113" y="3652838"/>
          <p14:tracePt t="35923" x="6337300" y="3652838"/>
          <p14:tracePt t="35930" x="6313488" y="3652838"/>
          <p14:tracePt t="35938" x="6281738" y="3652838"/>
          <p14:tracePt t="35945" x="6242050" y="3652838"/>
          <p14:tracePt t="35953" x="6210300" y="3660775"/>
          <p14:tracePt t="35970" x="6122988" y="3676650"/>
          <p14:tracePt t="35976" x="6059488" y="3692525"/>
          <p14:tracePt t="35984" x="6002338" y="3700463"/>
          <p14:tracePt t="35992" x="5962650" y="3708400"/>
          <p14:tracePt t="35998" x="5930900" y="3724275"/>
          <p14:tracePt t="36007" x="5899150" y="3724275"/>
          <p14:tracePt t="36013" x="5859463" y="3732213"/>
          <p14:tracePt t="36024" x="5835650" y="3732213"/>
          <p14:tracePt t="36027" x="5811838" y="3740150"/>
          <p14:tracePt t="36036" x="5803900" y="3740150"/>
          <p14:tracePt t="36042" x="5788025" y="3740150"/>
          <p14:tracePt t="36051" x="5772150" y="3740150"/>
          <p14:tracePt t="36058" x="5748338" y="3740150"/>
          <p14:tracePt t="36066" x="5732463" y="3740150"/>
          <p14:tracePt t="36072" x="5708650" y="3740150"/>
          <p14:tracePt t="36081" x="5692775" y="3740150"/>
          <p14:tracePt t="36090" x="5667375" y="3740150"/>
          <p14:tracePt t="36095" x="5651500" y="3740150"/>
          <p14:tracePt t="36104" x="5627688" y="3740150"/>
          <p14:tracePt t="36110" x="5611813" y="3740150"/>
          <p14:tracePt t="36119" x="5603875" y="3740150"/>
          <p14:tracePt t="36126" x="5595938" y="3740150"/>
          <p14:tracePt t="36134" x="5588000" y="3740150"/>
          <p14:tracePt t="36148" x="5588000" y="3732213"/>
          <p14:tracePt t="36343" x="5595938" y="3732213"/>
          <p14:tracePt t="36351" x="5603875" y="3732213"/>
          <p14:tracePt t="36357" x="5611813" y="3732213"/>
          <p14:tracePt t="36368" x="5619750" y="3724275"/>
          <p14:tracePt t="36372" x="5643563" y="3716338"/>
          <p14:tracePt t="36380" x="5659438" y="3716338"/>
          <p14:tracePt t="36389" x="5676900" y="3716338"/>
          <p14:tracePt t="36395" x="5700713" y="3708400"/>
          <p14:tracePt t="36404" x="5724525" y="3708400"/>
          <p14:tracePt t="36410" x="5732463" y="3708400"/>
          <p14:tracePt t="36419" x="5764213" y="3708400"/>
          <p14:tracePt t="36426" x="5795963" y="3708400"/>
          <p14:tracePt t="36433" x="5835650" y="3708400"/>
          <p14:tracePt t="36440" x="5859463" y="3708400"/>
          <p14:tracePt t="36448" x="5883275" y="3708400"/>
          <p14:tracePt t="36457" x="5907088" y="3708400"/>
          <p14:tracePt t="36463" x="5930900" y="3708400"/>
          <p14:tracePt t="36471" x="5962650" y="3708400"/>
          <p14:tracePt t="36478" x="5994400" y="3708400"/>
          <p14:tracePt t="36487" x="6026150" y="3708400"/>
          <p14:tracePt t="36493" x="6059488" y="3708400"/>
          <p14:tracePt t="36502" x="6099175" y="3708400"/>
          <p14:tracePt t="36507" x="6146800" y="3700463"/>
          <p14:tracePt t="36517" x="6186488" y="3700463"/>
          <p14:tracePt t="36523" x="6226175" y="3700463"/>
          <p14:tracePt t="36529" x="6257925" y="3700463"/>
          <p14:tracePt t="36536" x="6297613" y="3700463"/>
          <p14:tracePt t="36544" x="6345238" y="3700463"/>
          <p14:tracePt t="36551" x="6376988" y="3700463"/>
          <p14:tracePt t="36559" x="6410325" y="3692525"/>
          <p14:tracePt t="36567" x="6442075" y="3692525"/>
          <p14:tracePt t="36574" x="6465888" y="3684588"/>
          <p14:tracePt t="36582" x="6489700" y="3684588"/>
          <p14:tracePt t="36590" x="6513513" y="3676650"/>
          <p14:tracePt t="36597" x="6529388" y="3676650"/>
          <p14:tracePt t="36604" x="6545263" y="3676650"/>
          <p14:tracePt t="36612" x="6561138" y="3676650"/>
          <p14:tracePt t="36619" x="6569075" y="3676650"/>
          <p14:tracePt t="36627" x="6584950" y="3676650"/>
          <p14:tracePt t="36635" x="6608763" y="3676650"/>
          <p14:tracePt t="36642" x="6616700" y="3676650"/>
          <p14:tracePt t="36651" x="6632575" y="3676650"/>
          <p14:tracePt t="36657" x="6640513" y="3676650"/>
          <p14:tracePt t="36665" x="6664325" y="3676650"/>
          <p14:tracePt t="36680" x="6672263" y="3676650"/>
          <p14:tracePt t="36687" x="6680200" y="3676650"/>
          <p14:tracePt t="36695" x="6680200" y="3668713"/>
          <p14:tracePt t="36737" x="6688138" y="3668713"/>
          <p14:tracePt t="37098" x="6696075" y="3668713"/>
          <p14:tracePt t="37107" x="6704013" y="3668713"/>
          <p14:tracePt t="37116" x="6704013" y="3660775"/>
          <p14:tracePt t="37121" x="6719888" y="3660775"/>
          <p14:tracePt t="37130" x="6735763" y="3660775"/>
          <p14:tracePt t="37137" x="6751638" y="3660775"/>
          <p14:tracePt t="37144" x="6769100" y="3660775"/>
          <p14:tracePt t="37152" x="6792913" y="3652838"/>
          <p14:tracePt t="37160" x="6824663" y="3644900"/>
          <p14:tracePt t="37168" x="6864350" y="3636963"/>
          <p14:tracePt t="37174" x="6896100" y="3636963"/>
          <p14:tracePt t="37183" x="6919913" y="3636963"/>
          <p14:tracePt t="37190" x="6951663" y="3636963"/>
          <p14:tracePt t="37198" x="6991350" y="3636963"/>
          <p14:tracePt t="37204" x="7015163" y="3636963"/>
          <p14:tracePt t="37212" x="7038975" y="3636963"/>
          <p14:tracePt t="37219" x="7062788" y="3636963"/>
          <p14:tracePt t="37229" x="7086600" y="3636963"/>
          <p14:tracePt t="37234" x="7102475" y="3636963"/>
          <p14:tracePt t="37246" x="7126288" y="3636963"/>
          <p14:tracePt t="37250" x="7143750" y="3644900"/>
          <p14:tracePt t="37257" x="7151688" y="3644900"/>
          <p14:tracePt t="37265" x="7159625" y="3644900"/>
          <p14:tracePt t="37272" x="7167563" y="3644900"/>
          <p14:tracePt t="37280" x="7175500" y="3644900"/>
          <p14:tracePt t="37287" x="7183438" y="3644900"/>
          <p14:tracePt t="37302" x="7191375" y="3644900"/>
          <p14:tracePt t="37534" x="7199313" y="3644900"/>
          <p14:tracePt t="37542" x="7207250" y="3644900"/>
          <p14:tracePt t="38471" x="7199313" y="3644900"/>
          <p14:tracePt t="38481" x="7183438" y="3644900"/>
          <p14:tracePt t="38487" x="7159625" y="3660775"/>
          <p14:tracePt t="38494" x="7135813" y="3668713"/>
          <p14:tracePt t="38502" x="7086600" y="3676650"/>
          <p14:tracePt t="38510" x="7054850" y="3692525"/>
          <p14:tracePt t="38518" x="7007225" y="3708400"/>
          <p14:tracePt t="38524" x="6967538" y="3716338"/>
          <p14:tracePt t="38533" x="6911975" y="3732213"/>
          <p14:tracePt t="38539" x="6864350" y="3732213"/>
          <p14:tracePt t="38547" x="6816725" y="3740150"/>
          <p14:tracePt t="38554" x="6784975" y="3740150"/>
          <p14:tracePt t="38562" x="6751638" y="3740150"/>
          <p14:tracePt t="38570" x="6719888" y="3740150"/>
          <p14:tracePt t="38577" x="6672263" y="3732213"/>
          <p14:tracePt t="38584" x="6640513" y="3724275"/>
          <p14:tracePt t="38592" x="6616700" y="3724275"/>
          <p14:tracePt t="38600" x="6592888" y="3724275"/>
          <p14:tracePt t="38607" x="6569075" y="3724275"/>
          <p14:tracePt t="38616" x="6545263" y="3716338"/>
          <p14:tracePt t="38623" x="6529388" y="3716338"/>
          <p14:tracePt t="38630" x="6505575" y="3716338"/>
          <p14:tracePt t="38637" x="6473825" y="3716338"/>
          <p14:tracePt t="38644" x="6426200" y="3716338"/>
          <p14:tracePt t="38652" x="6376988" y="3716338"/>
          <p14:tracePt t="38660" x="6321425" y="3716338"/>
          <p14:tracePt t="38667" x="6242050" y="3724275"/>
          <p14:tracePt t="38674" x="6186488" y="3732213"/>
          <p14:tracePt t="38683" x="6115050" y="3732213"/>
          <p14:tracePt t="38689" x="6051550" y="3740150"/>
          <p14:tracePt t="38698" x="5986463" y="3740150"/>
          <p14:tracePt t="38704" x="5930900" y="3748088"/>
          <p14:tracePt t="38712" x="5867400" y="3748088"/>
          <p14:tracePt t="38719" x="5811838" y="3748088"/>
          <p14:tracePt t="38727" x="5772150" y="3748088"/>
          <p14:tracePt t="38734" x="5748338" y="3748088"/>
          <p14:tracePt t="38742" x="5724525" y="3748088"/>
          <p14:tracePt t="38750" x="5700713" y="3748088"/>
          <p14:tracePt t="38757" x="5676900" y="3748088"/>
          <p14:tracePt t="38765" x="5651500" y="3748088"/>
          <p14:tracePt t="38772" x="5635625" y="3748088"/>
          <p14:tracePt t="38780" x="5619750" y="3748088"/>
          <p14:tracePt t="38787" x="5603875" y="3748088"/>
          <p14:tracePt t="38794" x="5588000" y="3748088"/>
          <p14:tracePt t="38802" x="5580063" y="3748088"/>
          <p14:tracePt t="38809" x="5564188" y="3756025"/>
          <p14:tracePt t="38817" x="5548313" y="3756025"/>
          <p14:tracePt t="38966" x="5564188" y="3748088"/>
          <p14:tracePt t="38984" x="5580063" y="3748088"/>
          <p14:tracePt t="38989" x="5595938" y="3740150"/>
          <p14:tracePt t="38997" x="5603875" y="3732213"/>
          <p14:tracePt t="39004" x="5627688" y="3732213"/>
          <p14:tracePt t="39012" x="5643563" y="3724275"/>
          <p14:tracePt t="39019" x="5667375" y="3716338"/>
          <p14:tracePt t="39027" x="5692775" y="3716338"/>
          <p14:tracePt t="39035" x="5724525" y="3716338"/>
          <p14:tracePt t="39042" x="5756275" y="3708400"/>
          <p14:tracePt t="39050" x="5803900" y="3700463"/>
          <p14:tracePt t="39057" x="5835650" y="3700463"/>
          <p14:tracePt t="39064" x="5875338" y="3692525"/>
          <p14:tracePt t="39073" x="5922963" y="3684588"/>
          <p14:tracePt t="39081" x="5938838" y="3684588"/>
          <p14:tracePt t="39089" x="5970588" y="3684588"/>
          <p14:tracePt t="39094" x="6002338" y="3684588"/>
          <p14:tracePt t="39104" x="6026150" y="3684588"/>
          <p14:tracePt t="39110" x="6051550" y="3684588"/>
          <p14:tracePt t="39124" x="6075363" y="3684588"/>
          <p14:tracePt t="39125" x="6099175" y="3676650"/>
          <p14:tracePt t="39132" x="6130925" y="3676650"/>
          <p14:tracePt t="39139" x="6154738" y="3676650"/>
          <p14:tracePt t="39150" x="6162675" y="3676650"/>
          <p14:tracePt t="39154" x="6186488" y="3676650"/>
          <p14:tracePt t="39162" x="6210300" y="3676650"/>
          <p14:tracePt t="39169" x="6218238" y="3676650"/>
          <p14:tracePt t="39177" x="6242050" y="3676650"/>
          <p14:tracePt t="39186" x="6257925" y="3676650"/>
          <p14:tracePt t="39192" x="6273800" y="3668713"/>
          <p14:tracePt t="39199" x="6297613" y="3668713"/>
          <p14:tracePt t="39207" x="6321425" y="3668713"/>
          <p14:tracePt t="39215" x="6337300" y="3668713"/>
          <p14:tracePt t="39225" x="6345238" y="3668713"/>
          <p14:tracePt t="39230" x="6369050" y="3668713"/>
          <p14:tracePt t="39237" x="6376988" y="3668713"/>
          <p14:tracePt t="39244" x="6392863" y="3668713"/>
          <p14:tracePt t="39252" x="6410325" y="3668713"/>
          <p14:tracePt t="39260" x="6426200" y="3668713"/>
          <p14:tracePt t="39274" x="6442075" y="3668713"/>
          <p14:tracePt t="39290" x="6450013" y="3668713"/>
          <p14:tracePt t="39300" x="6465888" y="3668713"/>
          <p14:tracePt t="39306" x="6473825" y="3668713"/>
          <p14:tracePt t="39321" x="6489700" y="3668713"/>
          <p14:tracePt t="39329" x="6513513" y="3668713"/>
          <p14:tracePt t="39339" x="6529388" y="3668713"/>
          <p14:tracePt t="39343" x="6545263" y="3668713"/>
          <p14:tracePt t="39352" x="6561138" y="3668713"/>
          <p14:tracePt t="39357" x="6569075" y="3668713"/>
          <p14:tracePt t="39367" x="6584950" y="3668713"/>
          <p14:tracePt t="39374" x="6600825" y="3668713"/>
          <p14:tracePt t="39382" x="6624638" y="3668713"/>
          <p14:tracePt t="39388" x="6640513" y="3668713"/>
          <p14:tracePt t="39396" x="6664325" y="3668713"/>
          <p14:tracePt t="39406" x="6680200" y="3668713"/>
          <p14:tracePt t="39412" x="6704013" y="3660775"/>
          <p14:tracePt t="39419" x="6727825" y="3660775"/>
          <p14:tracePt t="39425" x="6751638" y="3660775"/>
          <p14:tracePt t="39434" x="6759575" y="3660775"/>
          <p14:tracePt t="39440" x="6777038" y="3652838"/>
          <p14:tracePt t="39449" x="6808788" y="3652838"/>
          <p14:tracePt t="39455" x="6824663" y="3644900"/>
          <p14:tracePt t="39464" x="6832600" y="3644900"/>
          <p14:tracePt t="39470" x="6840538" y="3644900"/>
          <p14:tracePt t="39479" x="6848475" y="3644900"/>
          <p14:tracePt t="39487" x="6856413" y="3636963"/>
          <p14:tracePt t="39493" x="6872288" y="3636963"/>
          <p14:tracePt t="39501" x="6872288" y="3629025"/>
          <p14:tracePt t="39508" x="6880225" y="3629025"/>
          <p14:tracePt t="39527" x="6888163" y="3629025"/>
          <p14:tracePt t="39538" x="6896100" y="3629025"/>
          <p14:tracePt t="39546" x="6904038" y="3629025"/>
          <p14:tracePt t="43216" x="6927850" y="3629025"/>
          <p14:tracePt t="43217" x="6943725" y="3629025"/>
          <p14:tracePt t="43219" x="6959600" y="3629025"/>
          <p14:tracePt t="43219" x="6967538" y="3629025"/>
          <p14:tracePt t="43280" x="6975475" y="3629025"/>
          <p14:tracePt t="43295" x="6983413" y="3629025"/>
          <p14:tracePt t="43302" x="6991350" y="3629025"/>
          <p14:tracePt t="43310" x="6999288" y="3629025"/>
          <p14:tracePt t="43317" x="7015163" y="3629025"/>
          <p14:tracePt t="43326" x="7031038" y="3629025"/>
          <p14:tracePt t="43332" x="7054850" y="3629025"/>
          <p14:tracePt t="43340" x="7078663" y="3629025"/>
          <p14:tracePt t="43347" x="7118350" y="3629025"/>
          <p14:tracePt t="43355" x="7159625" y="3629025"/>
          <p14:tracePt t="43363" x="7207250" y="3629025"/>
          <p14:tracePt t="43369" x="7254875" y="3629025"/>
          <p14:tracePt t="43377" x="7310438" y="3629025"/>
          <p14:tracePt t="43384" x="7358063" y="3621088"/>
          <p14:tracePt t="43394" x="7397750" y="3621088"/>
          <p14:tracePt t="43400" x="7477125" y="3613150"/>
          <p14:tracePt t="43407" x="7542213" y="3613150"/>
          <p14:tracePt t="43414" x="7613650" y="3613150"/>
          <p14:tracePt t="43422" x="7669213" y="3613150"/>
          <p14:tracePt t="43429" x="7732713" y="3613150"/>
          <p14:tracePt t="43437" x="7764463" y="3613150"/>
          <p14:tracePt t="43445" x="7796213" y="3605213"/>
          <p14:tracePt t="43452" x="7827963" y="3605213"/>
          <p14:tracePt t="43461" x="7851775" y="3605213"/>
          <p14:tracePt t="43467" x="7877175" y="3595688"/>
          <p14:tracePt t="43476" x="7900988" y="3595688"/>
          <p14:tracePt t="43482" x="7916863" y="3595688"/>
          <p14:tracePt t="43490" x="7924800" y="3587750"/>
          <p14:tracePt t="43497" x="7932738" y="3587750"/>
          <p14:tracePt t="43505" x="7948613" y="3587750"/>
          <p14:tracePt t="43513" x="7972425" y="3587750"/>
          <p14:tracePt t="43520" x="7988300" y="3587750"/>
          <p14:tracePt t="43527" x="7996238" y="3587750"/>
          <p14:tracePt t="43534" x="8012113" y="3587750"/>
          <p14:tracePt t="43543" x="8020050" y="3587750"/>
          <p14:tracePt t="43558" x="8035925" y="3587750"/>
          <p14:tracePt t="43565" x="8043863" y="3587750"/>
          <p14:tracePt t="43572" x="8051800" y="3587750"/>
          <p14:tracePt t="43580" x="8059738" y="3587750"/>
          <p14:tracePt t="43588" x="8075613" y="3587750"/>
          <p14:tracePt t="43595" x="8083550" y="3587750"/>
          <p14:tracePt t="43602" x="8091488" y="3587750"/>
          <p14:tracePt t="43610" x="8107363" y="3587750"/>
          <p14:tracePt t="43617" x="8123238" y="3587750"/>
          <p14:tracePt t="43625" x="8139113" y="3587750"/>
          <p14:tracePt t="43632" x="8162925" y="3587750"/>
          <p14:tracePt t="43640" x="8178800" y="3587750"/>
          <p14:tracePt t="43647" x="8194675" y="3587750"/>
          <p14:tracePt t="43655" x="8210550" y="3587750"/>
          <p14:tracePt t="43664" x="8235950" y="3595688"/>
          <p14:tracePt t="43669" x="8243888" y="3595688"/>
          <p14:tracePt t="43677" x="8259763" y="3595688"/>
          <p14:tracePt t="43684" x="8275638" y="3605213"/>
          <p14:tracePt t="43693" x="8283575" y="3605213"/>
          <p14:tracePt t="43701" x="8299450" y="3605213"/>
          <p14:tracePt t="43707" x="8323263" y="3605213"/>
          <p14:tracePt t="43715" x="8331200" y="3605213"/>
          <p14:tracePt t="43722" x="8347075" y="3605213"/>
          <p14:tracePt t="43730" x="8362950" y="3613150"/>
          <p14:tracePt t="43738" x="8378825" y="3613150"/>
          <p14:tracePt t="43745" x="8394700" y="3613150"/>
          <p14:tracePt t="43752" x="8402638" y="3613150"/>
          <p14:tracePt t="43760" x="8410575" y="3613150"/>
          <p14:tracePt t="43767" x="8418513" y="3621088"/>
          <p14:tracePt t="43778" x="8434388" y="3621088"/>
          <p14:tracePt t="43790" x="8450263" y="3621088"/>
          <p14:tracePt t="43876" x="8458200" y="3621088"/>
          <p14:tracePt t="43891" x="8466138" y="3621088"/>
          <p14:tracePt t="43906" x="8474075" y="3621088"/>
          <p14:tracePt t="43914" x="8482013" y="3621088"/>
          <p14:tracePt t="43936" x="8489950" y="3621088"/>
          <p14:tracePt t="43952" x="8497888" y="3621088"/>
          <p14:tracePt t="43983" x="8513763" y="3621088"/>
          <p14:tracePt t="43985" x="8513763" y="3629025"/>
          <p14:tracePt t="43995" x="8521700" y="3629025"/>
          <p14:tracePt t="44008" x="8521700" y="3636963"/>
          <p14:tracePt t="44016" x="8529638" y="3636963"/>
          <p14:tracePt t="44346" x="8521700" y="3636963"/>
          <p14:tracePt t="44360" x="8513763" y="3636963"/>
          <p14:tracePt t="44368" x="8505825" y="3636963"/>
          <p14:tracePt t="44383" x="8505825" y="3644900"/>
          <p14:tracePt t="44391" x="8497888" y="3644900"/>
          <p14:tracePt t="44405" x="8482013" y="3644900"/>
          <p14:tracePt t="44420" x="8474075" y="3644900"/>
          <p14:tracePt t="44533" x="8466138" y="3644900"/>
          <p14:tracePt t="44549" x="8458200" y="3644900"/>
          <p14:tracePt t="44555" x="8450263" y="3644900"/>
          <p14:tracePt t="44676" x="8450263" y="3652838"/>
          <p14:tracePt t="44698" x="8458200" y="3652838"/>
          <p14:tracePt t="44715" x="8466138" y="3660775"/>
          <p14:tracePt t="44729" x="8482013" y="3660775"/>
          <p14:tracePt t="44735" x="8497888" y="3660775"/>
          <p14:tracePt t="44746" x="8505825" y="3660775"/>
          <p14:tracePt t="44752" x="8513763" y="3660775"/>
          <p14:tracePt t="44759" x="8521700" y="3660775"/>
          <p14:tracePt t="44773" x="8529638" y="3660775"/>
          <p14:tracePt t="44781" x="8545513" y="3660775"/>
          <p14:tracePt t="45034" x="8537575" y="3660775"/>
          <p14:tracePt t="45043" x="8529638" y="3660775"/>
          <p14:tracePt t="45050" x="8505825" y="3668713"/>
          <p14:tracePt t="45058" x="8497888" y="3668713"/>
          <p14:tracePt t="45064" x="8489950" y="3668713"/>
          <p14:tracePt t="45072" x="8474075" y="3676650"/>
          <p14:tracePt t="45087" x="8458200" y="3684588"/>
          <p14:tracePt t="45111" x="8450263" y="3684588"/>
          <p14:tracePt t="48743" x="8442325" y="3684588"/>
          <p14:tracePt t="48744" x="8418513" y="3668713"/>
          <p14:tracePt t="48745" x="8386763" y="3660775"/>
          <p14:tracePt t="48746" x="8370888" y="3644900"/>
          <p14:tracePt t="48747" x="8331200" y="3636963"/>
          <p14:tracePt t="48748" x="8315325" y="3629025"/>
          <p14:tracePt t="48762" x="8178800" y="3595688"/>
          <p14:tracePt t="48770" x="8170863" y="3587750"/>
          <p14:tracePt t="48777" x="8162925" y="3587750"/>
          <p14:tracePt t="48792" x="8154988" y="3587750"/>
          <p14:tracePt t="48800" x="8147050" y="3587750"/>
          <p14:tracePt t="48824" x="8139113" y="3587750"/>
          <p14:tracePt t="48829" x="8123238" y="3587750"/>
          <p14:tracePt t="48839" x="8115300" y="3579813"/>
          <p14:tracePt t="48845" x="8107363" y="3579813"/>
          <p14:tracePt t="48852" x="8083550" y="3571875"/>
          <p14:tracePt t="48859" x="8067675" y="3571875"/>
          <p14:tracePt t="48867" x="8027988" y="3556000"/>
          <p14:tracePt t="48875" x="8012113" y="3548063"/>
          <p14:tracePt t="48882" x="7996238" y="3532188"/>
          <p14:tracePt t="48890" x="7956550" y="3524250"/>
          <p14:tracePt t="48897" x="7940675" y="3524250"/>
          <p14:tracePt t="48905" x="7916863" y="3508375"/>
          <p14:tracePt t="48912" x="7900988" y="3508375"/>
          <p14:tracePt t="48921" x="7893050" y="3500438"/>
          <p14:tracePt t="48928" x="7877175" y="3500438"/>
          <p14:tracePt t="49204" x="7877175" y="3508375"/>
          <p14:tracePt t="49212" x="7877175" y="3516313"/>
          <p14:tracePt t="49220" x="7877175" y="3524250"/>
          <p14:tracePt t="49227" x="7877175" y="3532188"/>
          <p14:tracePt t="49234" x="7885113" y="3540125"/>
          <p14:tracePt t="49242" x="7885113" y="3548063"/>
          <p14:tracePt t="49250" x="7885113" y="3556000"/>
          <p14:tracePt t="49265" x="7885113" y="3563938"/>
          <p14:tracePt t="49377" x="7885113" y="3571875"/>
          <p14:tracePt t="49392" x="7885113" y="3579813"/>
          <p14:tracePt t="49744" x="7877175" y="3579813"/>
          <p14:tracePt t="49752" x="7859713" y="3579813"/>
          <p14:tracePt t="49760" x="7843838" y="3579813"/>
          <p14:tracePt t="49767" x="7827963" y="3579813"/>
          <p14:tracePt t="49775" x="7804150" y="3579813"/>
          <p14:tracePt t="49783" x="7788275" y="3579813"/>
          <p14:tracePt t="49790" x="7740650" y="3579813"/>
          <p14:tracePt t="49797" x="7685088" y="3579813"/>
          <p14:tracePt t="49806" x="7613650" y="3579813"/>
          <p14:tracePt t="49812" x="7526338" y="3579813"/>
          <p14:tracePt t="49824" x="7453313" y="3579813"/>
          <p14:tracePt t="49827" x="7397750" y="3579813"/>
          <p14:tracePt t="49834" x="7326313" y="3579813"/>
          <p14:tracePt t="49842" x="7254875" y="3579813"/>
          <p14:tracePt t="49850" x="7191375" y="3579813"/>
          <p14:tracePt t="49858" x="7110413" y="3579813"/>
          <p14:tracePt t="49865" x="7046913" y="3579813"/>
          <p14:tracePt t="49872" x="6999288" y="3579813"/>
          <p14:tracePt t="49880" x="6951663" y="3579813"/>
          <p14:tracePt t="49888" x="6927850" y="3579813"/>
          <p14:tracePt t="49899" x="6896100" y="3579813"/>
          <p14:tracePt t="49902" x="6864350" y="3579813"/>
          <p14:tracePt t="49910" x="6832600" y="3579813"/>
          <p14:tracePt t="49917" x="6808788" y="3579813"/>
          <p14:tracePt t="49924" x="6792913" y="3579813"/>
          <p14:tracePt t="49933" x="6769100" y="3579813"/>
          <p14:tracePt t="49940" x="6743700" y="3587750"/>
          <p14:tracePt t="49948" x="6719888" y="3587750"/>
          <p14:tracePt t="49954" x="6711950" y="3587750"/>
          <p14:tracePt t="49975" x="6680200" y="3587750"/>
          <p14:tracePt t="49977" x="6664325" y="3595688"/>
          <p14:tracePt t="49993" x="6656388" y="3605213"/>
          <p14:tracePt t="49999" x="6640513" y="3605213"/>
          <p14:tracePt t="50014" x="6624638" y="3605213"/>
          <p14:tracePt t="50022" x="6616700" y="3605213"/>
          <p14:tracePt t="50029" x="6600825" y="3605213"/>
          <p14:tracePt t="50038" x="6584950" y="3605213"/>
          <p14:tracePt t="50044" x="6561138" y="3613150"/>
          <p14:tracePt t="50052" x="6545263" y="3613150"/>
          <p14:tracePt t="50060" x="6521450" y="3613150"/>
          <p14:tracePt t="50068" x="6489700" y="3613150"/>
          <p14:tracePt t="50075" x="6457950" y="3613150"/>
          <p14:tracePt t="50084" x="6418263" y="3613150"/>
          <p14:tracePt t="50090" x="6384925" y="3613150"/>
          <p14:tracePt t="50097" x="6369050" y="3613150"/>
          <p14:tracePt t="50104" x="6345238" y="3621088"/>
          <p14:tracePt t="50112" x="6337300" y="3621088"/>
          <p14:tracePt t="50120" x="6321425" y="3621088"/>
          <p14:tracePt t="50584" x="6329363" y="3621088"/>
          <p14:tracePt t="50607" x="6337300" y="3621088"/>
          <p14:tracePt t="50637" x="6345238" y="3621088"/>
          <p14:tracePt t="50691" x="6353175" y="3621088"/>
          <p14:tracePt t="50719" x="6361113" y="3621088"/>
          <p14:tracePt t="50742" x="6369050" y="3621088"/>
          <p14:tracePt t="50817" x="6376988" y="3621088"/>
          <p14:tracePt t="51214" x="6384925" y="3621088"/>
          <p14:tracePt t="51275" x="6392863" y="3621088"/>
          <p14:tracePt t="51296" x="6402388" y="3621088"/>
          <p14:tracePt t="51431" x="6410325" y="3621088"/>
          <p14:tracePt t="51484" x="6418263" y="3621088"/>
          <p14:tracePt t="51530" x="6426200" y="3621088"/>
          <p14:tracePt t="51545" x="6434138" y="3621088"/>
          <p14:tracePt t="51597" x="6442075" y="3621088"/>
          <p14:tracePt t="51694" x="6450013" y="3621088"/>
          <p14:tracePt t="52550" x="6457950" y="3621088"/>
          <p14:tracePt t="52557" x="6465888" y="3621088"/>
          <p14:tracePt t="52572" x="6473825" y="3621088"/>
          <p14:tracePt t="52587" x="6481763" y="3621088"/>
          <p14:tracePt t="52595" x="6505575" y="3621088"/>
          <p14:tracePt t="52603" x="6521450" y="3621088"/>
          <p14:tracePt t="52611" x="6545263" y="3621088"/>
          <p14:tracePt t="52619" x="6584950" y="3621088"/>
          <p14:tracePt t="52624" x="6632575" y="3629025"/>
          <p14:tracePt t="52632" x="6696075" y="3636963"/>
          <p14:tracePt t="52639" x="6751638" y="3644900"/>
          <p14:tracePt t="52647" x="6824663" y="3652838"/>
          <p14:tracePt t="52655" x="6904038" y="3660775"/>
          <p14:tracePt t="52662" x="6991350" y="3660775"/>
          <p14:tracePt t="52670" x="7070725" y="3676650"/>
          <p14:tracePt t="52679" x="7151688" y="3676650"/>
          <p14:tracePt t="52685" x="7215188" y="3676650"/>
          <p14:tracePt t="52692" x="7310438" y="3676650"/>
          <p14:tracePt t="52701" x="7373938" y="3676650"/>
          <p14:tracePt t="52707" x="7453313" y="3676650"/>
          <p14:tracePt t="52715" x="7534275" y="3676650"/>
          <p14:tracePt t="52722" x="7581900" y="3676650"/>
          <p14:tracePt t="52731" x="7629525" y="3676650"/>
          <p14:tracePt t="52738" x="7637463" y="3668713"/>
          <p14:tracePt t="52744" x="7645400" y="3668713"/>
          <p14:tracePt t="52894" x="7645400" y="3660775"/>
          <p14:tracePt t="52931" x="7645400" y="3652838"/>
          <p14:tracePt t="52954" x="7645400" y="3644900"/>
          <p14:tracePt t="52977" x="7645400" y="3636963"/>
          <p14:tracePt t="52985" x="7645400" y="3629025"/>
          <p14:tracePt t="53007" x="7645400" y="3621088"/>
          <p14:tracePt t="53336" x="7653338" y="3621088"/>
          <p14:tracePt t="53344" x="7661275" y="3621088"/>
          <p14:tracePt t="53353" x="7669213" y="3621088"/>
          <p14:tracePt t="53360" x="7677150" y="3621088"/>
          <p14:tracePt t="53375" x="7693025" y="3629025"/>
          <p14:tracePt t="53382" x="7708900" y="3629025"/>
          <p14:tracePt t="53389" x="7732713" y="3636963"/>
          <p14:tracePt t="53398" x="7748588" y="3636963"/>
          <p14:tracePt t="53405" x="7764463" y="3636963"/>
          <p14:tracePt t="53412" x="7772400" y="3636963"/>
          <p14:tracePt t="53421" x="7788275" y="3636963"/>
          <p14:tracePt t="53427" x="7804150" y="3636963"/>
          <p14:tracePt t="53442" x="7820025" y="3636963"/>
          <p14:tracePt t="53457" x="7827963" y="3636963"/>
          <p14:tracePt t="53503" x="7835900" y="3636963"/>
          <p14:tracePt t="53518" x="7843838" y="3636963"/>
          <p14:tracePt t="53525" x="7851775" y="3636963"/>
          <p14:tracePt t="53540" x="7859713" y="3636963"/>
          <p14:tracePt t="53547" x="7859713" y="3629025"/>
          <p14:tracePt t="53556" x="7869238" y="3629025"/>
          <p14:tracePt t="53562" x="7877175" y="3629025"/>
          <p14:tracePt t="53570" x="7885113" y="3629025"/>
          <p14:tracePt t="53601" x="7893050" y="3629025"/>
          <p14:tracePt t="53607" x="7893050" y="3621088"/>
          <p14:tracePt t="55914" x="7843838" y="3621088"/>
          <p14:tracePt t="55915" x="7756525" y="3621088"/>
          <p14:tracePt t="55917" x="7716838" y="3621088"/>
          <p14:tracePt t="55917" x="7700963" y="3621088"/>
          <p14:tracePt t="55918" x="7685088" y="3621088"/>
          <p14:tracePt t="55934" x="7366000" y="3587750"/>
          <p14:tracePt t="55941" x="7358063" y="3587750"/>
          <p14:tracePt t="55953" x="7350125" y="3587750"/>
          <p14:tracePt t="55954" x="7334250" y="3587750"/>
          <p14:tracePt t="55962" x="7318375" y="3587750"/>
          <p14:tracePt t="55970" x="7294563" y="3587750"/>
          <p14:tracePt t="55979" x="7270750" y="3587750"/>
          <p14:tracePt t="55985" x="7246938" y="3587750"/>
          <p14:tracePt t="55992" x="7231063" y="3587750"/>
          <p14:tracePt t="56000" x="7199313" y="3587750"/>
          <p14:tracePt t="56007" x="7175500" y="3587750"/>
          <p14:tracePt t="56016" x="7143750" y="3587750"/>
          <p14:tracePt t="56024" x="7110413" y="3587750"/>
          <p14:tracePt t="56030" x="7078663" y="3587750"/>
          <p14:tracePt t="56037" x="7046913" y="3579813"/>
          <p14:tracePt t="56045" x="7015163" y="3579813"/>
          <p14:tracePt t="56055" x="6991350" y="3579813"/>
          <p14:tracePt t="56060" x="6975475" y="3579813"/>
          <p14:tracePt t="56069" x="6967538" y="3579813"/>
          <p14:tracePt t="56075" x="6959600" y="3579813"/>
          <p14:tracePt t="56166" x="6959600" y="3587750"/>
          <p14:tracePt t="56246" x="6967538" y="3587750"/>
          <p14:tracePt t="56254" x="6967538" y="3595688"/>
          <p14:tracePt t="56262" x="6975475" y="3595688"/>
          <p14:tracePt t="56270" x="7007225" y="3605213"/>
          <p14:tracePt t="56277" x="7046913" y="3613150"/>
          <p14:tracePt t="56286" x="7078663" y="3613150"/>
          <p14:tracePt t="56292" x="7118350" y="3621088"/>
          <p14:tracePt t="56299" x="7159625" y="3621088"/>
          <p14:tracePt t="56307" x="7183438" y="3621088"/>
          <p14:tracePt t="56315" x="7215188" y="3621088"/>
          <p14:tracePt t="56322" x="7246938" y="3621088"/>
          <p14:tracePt t="56330" x="7270750" y="3621088"/>
          <p14:tracePt t="56337" x="7294563" y="3621088"/>
          <p14:tracePt t="56346" x="7318375" y="3621088"/>
          <p14:tracePt t="56353" x="7326313" y="3621088"/>
          <p14:tracePt t="56360" x="7334250" y="3621088"/>
          <p14:tracePt t="56367" x="7350125" y="3621088"/>
          <p14:tracePt t="56375" x="7358063" y="3621088"/>
          <p14:tracePt t="56383" x="7366000" y="3621088"/>
          <p14:tracePt t="56390" x="7373938" y="3621088"/>
          <p14:tracePt t="56399" x="7373938" y="3613150"/>
          <p14:tracePt t="56404" x="7389813" y="3613150"/>
          <p14:tracePt t="56419" x="7397750" y="3605213"/>
          <p14:tracePt t="56427" x="7413625" y="3595688"/>
          <p14:tracePt t="56442" x="7429500" y="3587750"/>
          <p14:tracePt t="56449" x="7445375" y="3579813"/>
          <p14:tracePt t="56465" x="7453313" y="3579813"/>
          <p14:tracePt t="56472" x="7477125" y="3571875"/>
          <p14:tracePt t="56480" x="7493000" y="3571875"/>
          <p14:tracePt t="56487" x="7502525" y="3563938"/>
          <p14:tracePt t="56495" x="7510463" y="3563938"/>
          <p14:tracePt t="56503" x="7526338" y="3563938"/>
          <p14:tracePt t="56510" x="7550150" y="3563938"/>
          <p14:tracePt t="56518" x="7558088" y="3563938"/>
          <p14:tracePt t="56525" x="7566025" y="3563938"/>
          <p14:tracePt t="56533" x="7573963" y="3563938"/>
          <p14:tracePt t="56540" x="7581900" y="3563938"/>
          <p14:tracePt t="56555" x="7589838" y="3563938"/>
          <p14:tracePt t="56562" x="7605713" y="3563938"/>
          <p14:tracePt t="56570" x="7613650" y="3563938"/>
          <p14:tracePt t="56577" x="7629525" y="3563938"/>
          <p14:tracePt t="56585" x="7637463" y="3563938"/>
          <p14:tracePt t="56593" x="7653338" y="3563938"/>
          <p14:tracePt t="56600" x="7669213" y="3563938"/>
          <p14:tracePt t="56607" x="7685088" y="3563938"/>
          <p14:tracePt t="56616" x="7700963" y="3563938"/>
          <p14:tracePt t="56622" x="7724775" y="3563938"/>
          <p14:tracePt t="56630" x="7740650" y="3563938"/>
          <p14:tracePt t="56637" x="7748588" y="3563938"/>
          <p14:tracePt t="56645" x="7772400" y="3563938"/>
          <p14:tracePt t="56653" x="7780338" y="3563938"/>
          <p14:tracePt t="56668" x="7788275" y="3563938"/>
          <p14:tracePt t="56675" x="7796213" y="3563938"/>
          <p14:tracePt t="56788" x="7788275" y="3563938"/>
          <p14:tracePt t="56804" x="7780338" y="3563938"/>
          <p14:tracePt t="56811" x="7764463" y="3563938"/>
          <p14:tracePt t="56818" x="7756525" y="3563938"/>
          <p14:tracePt t="56825" x="7740650" y="3579813"/>
          <p14:tracePt t="56834" x="7732713" y="3579813"/>
          <p14:tracePt t="56841" x="7724775" y="3579813"/>
          <p14:tracePt t="56850" x="7708900" y="3587750"/>
          <p14:tracePt t="56855" x="7685088" y="3595688"/>
          <p14:tracePt t="56863" x="7613650" y="3621088"/>
          <p14:tracePt t="56871" x="7589838" y="3629025"/>
          <p14:tracePt t="56878" x="7558088" y="3644900"/>
          <p14:tracePt t="56887" x="7518400" y="3652838"/>
          <p14:tracePt t="56893" x="7493000" y="3668713"/>
          <p14:tracePt t="56901" x="7461250" y="3676650"/>
          <p14:tracePt t="56908" x="7421563" y="3692525"/>
          <p14:tracePt t="56916" x="7413625" y="3692525"/>
          <p14:tracePt t="56923" x="7389813" y="3700463"/>
          <p14:tracePt t="56931" x="7366000" y="3700463"/>
          <p14:tracePt t="56937" x="7358063" y="3700463"/>
          <p14:tracePt t="56945" x="7350125" y="3708400"/>
          <p14:tracePt t="57111" x="7366000" y="3700463"/>
          <p14:tracePt t="57119" x="7373938" y="3692525"/>
          <p14:tracePt t="57126" x="7381875" y="3692525"/>
          <p14:tracePt t="57135" x="7405688" y="3684588"/>
          <p14:tracePt t="57140" x="7421563" y="3676650"/>
          <p14:tracePt t="57150" x="7429500" y="3676650"/>
          <p14:tracePt t="57157" x="7445375" y="3676650"/>
          <p14:tracePt t="57164" x="7461250" y="3676650"/>
          <p14:tracePt t="57172" x="7477125" y="3668713"/>
          <p14:tracePt t="57181" x="7493000" y="3668713"/>
          <p14:tracePt t="57187" x="7510463" y="3668713"/>
          <p14:tracePt t="57194" x="7526338" y="3668713"/>
          <p14:tracePt t="57201" x="7534275" y="3668713"/>
          <p14:tracePt t="57209" x="7550150" y="3668713"/>
          <p14:tracePt t="57217" x="7566025" y="3668713"/>
          <p14:tracePt t="57223" x="7573963" y="3668713"/>
          <p14:tracePt t="57232" x="7581900" y="3668713"/>
          <p14:tracePt t="57238" x="7605713" y="3668713"/>
          <p14:tracePt t="57247" x="7621588" y="3668713"/>
          <p14:tracePt t="57255" x="7637463" y="3668713"/>
          <p14:tracePt t="57261" x="7645400" y="3668713"/>
          <p14:tracePt t="57269" x="7669213" y="3668713"/>
          <p14:tracePt t="57275" x="7685088" y="3668713"/>
          <p14:tracePt t="57285" x="7693025" y="3668713"/>
          <p14:tracePt t="57291" x="7716838" y="3668713"/>
          <p14:tracePt t="57300" x="7724775" y="3676650"/>
          <p14:tracePt t="57305" x="7740650" y="3676650"/>
          <p14:tracePt t="57314" x="7756525" y="3676650"/>
          <p14:tracePt t="57323" x="7764463" y="3684588"/>
          <p14:tracePt t="57328" x="7780338" y="3684588"/>
          <p14:tracePt t="57338" x="7788275" y="3684588"/>
          <p14:tracePt t="57343" x="7812088" y="3684588"/>
          <p14:tracePt t="57359" x="7820025" y="3684588"/>
          <p14:tracePt t="57373" x="7827963" y="3684588"/>
          <p14:tracePt t="57388" x="7835900" y="3684588"/>
          <p14:tracePt t="57403" x="7843838" y="3684588"/>
          <p14:tracePt t="57451" x="7851775" y="3684588"/>
          <p14:tracePt t="57472" x="7859713" y="3684588"/>
          <p14:tracePt t="57493" x="7877175" y="3684588"/>
          <p14:tracePt t="57509" x="7885113" y="3676650"/>
          <p14:tracePt t="57517" x="7893050" y="3676650"/>
          <p14:tracePt t="57531" x="7900988" y="3676650"/>
          <p14:tracePt t="57538" x="7908925" y="3668713"/>
          <p14:tracePt t="57555" x="7916863" y="3668713"/>
          <p14:tracePt t="57588" x="7924800" y="3668713"/>
          <p14:tracePt t="57600" x="7924800" y="3660775"/>
          <p14:tracePt t="57605" x="7932738" y="3660775"/>
          <p14:tracePt t="57615" x="7940675" y="3660775"/>
          <p14:tracePt t="57636" x="7948613" y="3652838"/>
          <p14:tracePt t="57651" x="7956550" y="3652838"/>
          <p14:tracePt t="57667" x="7964488" y="3644900"/>
          <p14:tracePt t="57674" x="7972425" y="3644900"/>
          <p14:tracePt t="57681" x="7980363" y="3636963"/>
          <p14:tracePt t="57696" x="7988300" y="3636963"/>
          <p14:tracePt t="57712" x="7996238" y="3636963"/>
          <p14:tracePt t="57742" x="7996238" y="3629025"/>
          <p14:tracePt t="63300" x="7964488" y="3629025"/>
          <p14:tracePt t="63302" x="7677150" y="3629025"/>
          <p14:tracePt t="63302" x="7566025" y="3629025"/>
          <p14:tracePt t="63304" x="7445375" y="3629025"/>
          <p14:tracePt t="63305" x="7302500" y="3613150"/>
          <p14:tracePt t="63305" x="7183438" y="3605213"/>
          <p14:tracePt t="63306" x="7031038" y="3595688"/>
          <p14:tracePt t="63320" x="5627688" y="3421063"/>
          <p14:tracePt t="63329" x="5532438" y="3405188"/>
          <p14:tracePt t="63335" x="5437188" y="3389313"/>
          <p14:tracePt t="63344" x="5349875" y="3381375"/>
          <p14:tracePt t="63351" x="5276850" y="3357563"/>
          <p14:tracePt t="63358" x="5197475" y="3341688"/>
          <p14:tracePt t="63365" x="5118100" y="3309938"/>
          <p14:tracePt t="63372" x="5046663" y="3294063"/>
          <p14:tracePt t="63380" x="4951413" y="3278188"/>
          <p14:tracePt t="63388" x="4862513" y="3262313"/>
          <p14:tracePt t="63396" x="4767263" y="3244850"/>
          <p14:tracePt t="63404" x="4664075" y="3205163"/>
          <p14:tracePt t="63411" x="4567238" y="3189288"/>
          <p14:tracePt t="63418" x="4464050" y="3165475"/>
          <p14:tracePt t="63426" x="4368800" y="3133725"/>
          <p14:tracePt t="63433" x="4265613" y="3109913"/>
          <p14:tracePt t="63442" x="4192588" y="3094038"/>
          <p14:tracePt t="63448" x="4081463" y="3062288"/>
          <p14:tracePt t="63455" x="4017963" y="3046413"/>
          <p14:tracePt t="63464" x="3930650" y="3014663"/>
          <p14:tracePt t="63470" x="3875088" y="2990850"/>
          <p14:tracePt t="63478" x="3786188" y="2951163"/>
          <p14:tracePt t="63485" x="3706813" y="2919413"/>
          <p14:tracePt t="63495" x="3627438" y="2886075"/>
          <p14:tracePt t="63500" x="3563938" y="2854325"/>
          <p14:tracePt t="63508" x="3516313" y="2838450"/>
          <p14:tracePt t="63517" x="3459163" y="2806700"/>
          <p14:tracePt t="63522" x="3411538" y="2790825"/>
          <p14:tracePt t="63530" x="3363913" y="2774950"/>
          <p14:tracePt t="63538" x="3316288" y="2751138"/>
          <p14:tracePt t="63546" x="3300413" y="2735263"/>
          <p14:tracePt t="63555" x="3284538" y="2727325"/>
          <p14:tracePt t="63560" x="3268663" y="2727325"/>
          <p14:tracePt t="63568" x="3252788" y="2719388"/>
          <p14:tracePt t="63575" x="3213100" y="2703513"/>
          <p14:tracePt t="63583" x="3181350" y="2687638"/>
          <p14:tracePt t="63591" x="3141663" y="2663825"/>
          <p14:tracePt t="63598" x="3100388" y="2640013"/>
          <p14:tracePt t="63605" x="3052763" y="2616200"/>
          <p14:tracePt t="63613" x="3013075" y="2600325"/>
          <p14:tracePt t="63620" x="2965450" y="2584450"/>
          <p14:tracePt t="63628" x="2909888" y="2559050"/>
          <p14:tracePt t="63635" x="2838450" y="2535238"/>
          <p14:tracePt t="63643" x="2782888" y="2519363"/>
          <p14:tracePt t="63650" x="2717800" y="2495550"/>
          <p14:tracePt t="63658" x="2662238" y="2463800"/>
          <p14:tracePt t="63665" x="2614613" y="2447925"/>
          <p14:tracePt t="63672" x="2559050" y="2432050"/>
          <p14:tracePt t="63680" x="2503488" y="2400300"/>
          <p14:tracePt t="63688" x="2447925" y="2384425"/>
          <p14:tracePt t="63698" x="2400300" y="2352675"/>
          <p14:tracePt t="63703" x="2335213" y="2320925"/>
          <p14:tracePt t="63711" x="2295525" y="2305050"/>
          <p14:tracePt t="63718" x="2247900" y="2281238"/>
          <p14:tracePt t="63727" x="2216150" y="2257425"/>
          <p14:tracePt t="63733" x="2168525" y="2233613"/>
          <p14:tracePt t="63743" x="2152650" y="2224088"/>
          <p14:tracePt t="63747" x="2120900" y="2208213"/>
          <p14:tracePt t="63755" x="2097088" y="2192338"/>
          <p14:tracePt t="63763" x="2065338" y="2176463"/>
          <p14:tracePt t="63770" x="2057400" y="2176463"/>
          <p14:tracePt t="63779" x="2041525" y="2168525"/>
          <p14:tracePt t="63854" x="2041525" y="2160588"/>
          <p14:tracePt t="63868" x="2033588" y="2160588"/>
          <p14:tracePt t="63877" x="2033588" y="2152650"/>
          <p14:tracePt t="64774" x="2033588" y="2144713"/>
          <p14:tracePt t="64782" x="2017713" y="2128838"/>
          <p14:tracePt t="64791" x="2000250" y="2120900"/>
          <p14:tracePt t="64798" x="2000250" y="2112963"/>
          <p14:tracePt t="64805" x="1976438" y="2105025"/>
          <p14:tracePt t="64813" x="1960563" y="2097088"/>
          <p14:tracePt t="64821" x="1936750" y="2081213"/>
          <p14:tracePt t="64835" x="1920875" y="2073275"/>
          <p14:tracePt t="64843" x="1905000" y="2073275"/>
          <p14:tracePt t="64851" x="1905000" y="2065338"/>
          <p14:tracePt t="64859" x="1905000" y="2057400"/>
          <p14:tracePt t="64865" x="1897063" y="2057400"/>
          <p14:tracePt t="65532" x="1897063" y="2049463"/>
          <p14:tracePt t="65548" x="1897063" y="2041525"/>
          <p14:tracePt t="65562" x="1889125" y="2025650"/>
          <p14:tracePt t="65570" x="1881188" y="2025650"/>
          <p14:tracePt t="65578" x="1881188" y="2009775"/>
          <p14:tracePt t="65585" x="1881188" y="1993900"/>
          <p14:tracePt t="65594" x="1881188" y="1985963"/>
          <p14:tracePt t="65600" x="1873250" y="1978025"/>
          <p14:tracePt t="65608" x="1865313" y="1962150"/>
          <p14:tracePt t="65615" x="1857375" y="1962150"/>
          <p14:tracePt t="65623" x="1857375" y="1954213"/>
          <p14:tracePt t="65638" x="1849438" y="1938338"/>
          <p14:tracePt t="65661" x="1849438" y="1930400"/>
          <p14:tracePt t="65692" x="1849438" y="1922463"/>
          <p14:tracePt t="65720" x="1849438" y="1914525"/>
          <p14:tracePt t="65728" x="1849438" y="1906588"/>
          <p14:tracePt t="65735" x="1857375" y="1906588"/>
          <p14:tracePt t="65750" x="1857375" y="1898650"/>
          <p14:tracePt t="65765" x="1857375" y="1890713"/>
          <p14:tracePt t="65781" x="1857375" y="1881188"/>
          <p14:tracePt t="65788" x="1857375" y="1873250"/>
          <p14:tracePt t="65810" x="1857375" y="1865313"/>
          <p14:tracePt t="67317" x="1849438" y="1873250"/>
          <p14:tracePt t="67325" x="1849438" y="1881188"/>
          <p14:tracePt t="67332" x="1849438" y="1898650"/>
          <p14:tracePt t="67341" x="1833563" y="1906588"/>
          <p14:tracePt t="67348" x="1825625" y="1930400"/>
          <p14:tracePt t="67355" x="1809750" y="1954213"/>
          <p14:tracePt t="67362" x="1801813" y="1978025"/>
          <p14:tracePt t="67371" x="1785938" y="2001838"/>
          <p14:tracePt t="67377" x="1754188" y="2033588"/>
          <p14:tracePt t="67385" x="1746250" y="2057400"/>
          <p14:tracePt t="67394" x="1730375" y="2097088"/>
          <p14:tracePt t="67400" x="1698625" y="2144713"/>
          <p14:tracePt t="67407" x="1682750" y="2176463"/>
          <p14:tracePt t="67415" x="1666875" y="2216150"/>
          <p14:tracePt t="67423" x="1651000" y="2241550"/>
          <p14:tracePt t="67431" x="1633538" y="2281238"/>
          <p14:tracePt t="67438" x="1625600" y="2289175"/>
          <p14:tracePt t="67445" x="1617663" y="2297113"/>
          <p14:tracePt t="67453" x="1617663" y="2305050"/>
          <p14:tracePt t="67460" x="1617663" y="2312988"/>
          <p14:tracePt t="67468" x="1609725" y="2312988"/>
          <p14:tracePt t="67476" x="1609725" y="2320925"/>
          <p14:tracePt t="67505" x="1609725" y="2328863"/>
          <p14:tracePt t="67573" x="1609725" y="2336800"/>
          <p14:tracePt t="67595" x="1609725" y="2344738"/>
          <p14:tracePt t="67610" x="1609725" y="2352675"/>
          <p14:tracePt t="67633" x="1609725" y="2360613"/>
          <p14:tracePt t="67647" x="1609725" y="2368550"/>
          <p14:tracePt t="67663" x="1601788" y="2376488"/>
          <p14:tracePt t="67671" x="1601788" y="2392363"/>
          <p14:tracePt t="67677" x="1593850" y="2400300"/>
          <p14:tracePt t="67686" x="1577975" y="2424113"/>
          <p14:tracePt t="67694" x="1570038" y="2439988"/>
          <p14:tracePt t="67702" x="1554163" y="2455863"/>
          <p14:tracePt t="67708" x="1546225" y="2463800"/>
          <p14:tracePt t="67715" x="1538288" y="2479675"/>
          <p14:tracePt t="67724" x="1522413" y="2495550"/>
          <p14:tracePt t="67730" x="1514475" y="2511425"/>
          <p14:tracePt t="67740" x="1498600" y="2519363"/>
          <p14:tracePt t="67745" x="1490663" y="2527300"/>
          <p14:tracePt t="67752" x="1482725" y="2535238"/>
          <p14:tracePt t="67760" x="1482725" y="2543175"/>
          <p14:tracePt t="67768" x="1474788" y="2543175"/>
          <p14:tracePt t="67777" x="1466850" y="2559050"/>
          <p14:tracePt t="67783" x="1450975" y="2566988"/>
          <p14:tracePt t="67790" x="1435100" y="2576513"/>
          <p14:tracePt t="67798" x="1427163" y="2608263"/>
          <p14:tracePt t="67807" x="1403350" y="2624138"/>
          <p14:tracePt t="67812" x="1395413" y="2632075"/>
          <p14:tracePt t="67821" x="1379538" y="2655888"/>
          <p14:tracePt t="67828" x="1363663" y="2655888"/>
          <p14:tracePt t="67836" x="1355725" y="2671763"/>
          <p14:tracePt t="67925" x="1355725" y="2679700"/>
          <p14:tracePt t="67933" x="1355725" y="2687638"/>
          <p14:tracePt t="67941" x="1363663" y="2687638"/>
          <p14:tracePt t="67960" x="1371600" y="2687638"/>
          <p14:tracePt t="67963" x="1379538" y="2687638"/>
          <p14:tracePt t="67978" x="1395413" y="2687638"/>
          <p14:tracePt t="67986" x="1419225" y="2687638"/>
          <p14:tracePt t="67995" x="1435100" y="2687638"/>
          <p14:tracePt t="68000" x="1458913" y="2687638"/>
          <p14:tracePt t="68008" x="1466850" y="2687638"/>
          <p14:tracePt t="68016" x="1482725" y="2687638"/>
          <p14:tracePt t="68024" x="1498600" y="2687638"/>
          <p14:tracePt t="68031" x="1506538" y="2687638"/>
          <p14:tracePt t="68045" x="1522413" y="2687638"/>
          <p14:tracePt t="68083" x="1530350" y="2687638"/>
          <p14:tracePt t="68229" x="1530350" y="2679700"/>
          <p14:tracePt t="68286" x="1530350" y="2671763"/>
          <p14:tracePt t="68353" x="1514475" y="2671763"/>
          <p14:tracePt t="68361" x="1498600" y="2671763"/>
          <p14:tracePt t="68372" x="1490663" y="2671763"/>
          <p14:tracePt t="68377" x="1482725" y="2671763"/>
          <p14:tracePt t="68383" x="1466850" y="2671763"/>
          <p14:tracePt t="68391" x="1443038" y="2663825"/>
          <p14:tracePt t="68402" x="1419225" y="2663825"/>
          <p14:tracePt t="68408" x="1403350" y="2663825"/>
          <p14:tracePt t="68413" x="1379538" y="2663825"/>
          <p14:tracePt t="68421" x="1363663" y="2663825"/>
          <p14:tracePt t="68428" x="1355725" y="2663825"/>
          <p14:tracePt t="68436" x="1323975" y="2663825"/>
          <p14:tracePt t="68446" x="1308100" y="2663825"/>
          <p14:tracePt t="68451" x="1284288" y="2663825"/>
          <p14:tracePt t="68462" x="1258888" y="2671763"/>
          <p14:tracePt t="68466" x="1235075" y="2687638"/>
          <p14:tracePt t="68474" x="1227138" y="2695575"/>
          <p14:tracePt t="68481" x="1219200" y="2695575"/>
          <p14:tracePt t="68491" x="1203325" y="2703513"/>
          <p14:tracePt t="68518" x="1203325" y="2711450"/>
          <p14:tracePt t="68533" x="1203325" y="2719388"/>
          <p14:tracePt t="68563" x="1203325" y="2727325"/>
          <p14:tracePt t="68579" x="1211263" y="2727325"/>
          <p14:tracePt t="68586" x="1227138" y="2735263"/>
          <p14:tracePt t="68595" x="1250950" y="2743200"/>
          <p14:tracePt t="68601" x="1284288" y="2751138"/>
          <p14:tracePt t="68610" x="1316038" y="2751138"/>
          <p14:tracePt t="68616" x="1355725" y="2751138"/>
          <p14:tracePt t="68624" x="1371600" y="2751138"/>
          <p14:tracePt t="68631" x="1403350" y="2759075"/>
          <p14:tracePt t="68639" x="1427163" y="2759075"/>
          <p14:tracePt t="68646" x="1458913" y="2759075"/>
          <p14:tracePt t="68653" x="1490663" y="2759075"/>
          <p14:tracePt t="68661" x="1514475" y="2759075"/>
          <p14:tracePt t="68668" x="1530350" y="2759075"/>
          <p14:tracePt t="68676" x="1538288" y="2759075"/>
          <p14:tracePt t="68683" x="1546225" y="2759075"/>
          <p14:tracePt t="68699" x="1554163" y="2759075"/>
          <p14:tracePt t="68805" x="1546225" y="2759075"/>
          <p14:tracePt t="68811" x="1522413" y="2759075"/>
          <p14:tracePt t="68818" x="1498600" y="2751138"/>
          <p14:tracePt t="68826" x="1474788" y="2751138"/>
          <p14:tracePt t="68833" x="1443038" y="2743200"/>
          <p14:tracePt t="68841" x="1403350" y="2743200"/>
          <p14:tracePt t="68848" x="1379538" y="2735263"/>
          <p14:tracePt t="68857" x="1339850" y="2727325"/>
          <p14:tracePt t="68863" x="1316038" y="2727325"/>
          <p14:tracePt t="68871" x="1292225" y="2719388"/>
          <p14:tracePt t="68878" x="1284288" y="2719388"/>
          <p14:tracePt t="68887" x="1274763" y="2719388"/>
          <p14:tracePt t="68975" x="1308100" y="2743200"/>
          <p14:tracePt t="68984" x="1347788" y="2743200"/>
          <p14:tracePt t="68993" x="1403350" y="2743200"/>
          <p14:tracePt t="68999" x="1450975" y="2759075"/>
          <p14:tracePt t="69007" x="1522413" y="2767013"/>
          <p14:tracePt t="69013" x="1609725" y="2782888"/>
          <p14:tracePt t="69022" x="1674813" y="2790825"/>
          <p14:tracePt t="69028" x="1754188" y="2798763"/>
          <p14:tracePt t="69037" x="1801813" y="2806700"/>
          <p14:tracePt t="69044" x="1849438" y="2814638"/>
          <p14:tracePt t="69051" x="1873250" y="2814638"/>
          <p14:tracePt t="69059" x="1889125" y="2814638"/>
          <p14:tracePt t="69096" x="1897063" y="2814638"/>
          <p14:tracePt t="69119" x="1889125" y="2814638"/>
          <p14:tracePt t="69126" x="1881188" y="2806700"/>
          <p14:tracePt t="69142" x="1873250" y="2806700"/>
          <p14:tracePt t="69148" x="1841500" y="2790825"/>
          <p14:tracePt t="69157" x="1809750" y="2782888"/>
          <p14:tracePt t="69164" x="1778000" y="2782888"/>
          <p14:tracePt t="69172" x="1730375" y="2774950"/>
          <p14:tracePt t="69178" x="1682750" y="2767013"/>
          <p14:tracePt t="69187" x="1651000" y="2767013"/>
          <p14:tracePt t="69194" x="1609725" y="2759075"/>
          <p14:tracePt t="69201" x="1577975" y="2759075"/>
          <p14:tracePt t="69209" x="1538288" y="2751138"/>
          <p14:tracePt t="69216" x="1530350" y="2751138"/>
          <p14:tracePt t="69225" x="1522413" y="2751138"/>
          <p14:tracePt t="69277" x="1538288" y="2759075"/>
          <p14:tracePt t="69283" x="1546225" y="2759075"/>
          <p14:tracePt t="69293" x="1562100" y="2767013"/>
          <p14:tracePt t="69299" x="1570038" y="2767013"/>
          <p14:tracePt t="69307" x="1577975" y="2767013"/>
          <p14:tracePt t="69313" x="1593850" y="2774950"/>
          <p14:tracePt t="69400" x="1585913" y="2774950"/>
          <p14:tracePt t="69404" x="1577975" y="2774950"/>
          <p14:tracePt t="69413" x="1562100" y="2774950"/>
          <p14:tracePt t="69418" x="1546225" y="2774950"/>
          <p14:tracePt t="69426" x="1530350" y="2774950"/>
          <p14:tracePt t="69433" x="1522413" y="2774950"/>
          <p14:tracePt t="69442" x="1514475" y="2774950"/>
          <p14:tracePt t="69478" x="1506538" y="2774950"/>
          <p14:tracePt t="69534" x="1538288" y="2774950"/>
          <p14:tracePt t="69541" x="1570038" y="2782888"/>
          <p14:tracePt t="69549" x="1617663" y="2782888"/>
          <p14:tracePt t="69557" x="1658938" y="2790825"/>
          <p14:tracePt t="69563" x="1730375" y="2798763"/>
          <p14:tracePt t="69572" x="1785938" y="2806700"/>
          <p14:tracePt t="69577" x="1865313" y="2814638"/>
          <p14:tracePt t="69587" x="1928813" y="2814638"/>
          <p14:tracePt t="69592" x="2017713" y="2822575"/>
          <p14:tracePt t="69607" x="2128838" y="2838450"/>
          <p14:tracePt t="69620" x="2160588" y="2838450"/>
          <p14:tracePt t="69623" x="2192338" y="2838450"/>
          <p14:tracePt t="69628" x="2200275" y="2838450"/>
          <p14:tracePt t="69637" x="2208213" y="2838450"/>
          <p14:tracePt t="69681" x="2216150" y="2838450"/>
          <p14:tracePt t="69689" x="2216150" y="2830513"/>
          <p14:tracePt t="69696" x="2216150" y="2822575"/>
          <p14:tracePt t="69703" x="2224088" y="2806700"/>
          <p14:tracePt t="69713" x="2232025" y="2782888"/>
          <p14:tracePt t="69718" x="2239963" y="2735263"/>
          <p14:tracePt t="69726" x="2255838" y="2671763"/>
          <p14:tracePt t="69733" x="2263775" y="2624138"/>
          <p14:tracePt t="69744" x="2279650" y="2535238"/>
          <p14:tracePt t="69749" x="2311400" y="2439988"/>
          <p14:tracePt t="69757" x="2327275" y="2352675"/>
          <p14:tracePt t="69763" x="2335213" y="2273300"/>
          <p14:tracePt t="69773" x="2351088" y="2216150"/>
          <p14:tracePt t="69778" x="2351088" y="2168525"/>
          <p14:tracePt t="69786" x="2351088" y="2128838"/>
          <p14:tracePt t="69793" x="2351088" y="2081213"/>
          <p14:tracePt t="69801" x="2359025" y="2025650"/>
          <p14:tracePt t="69809" x="2366963" y="1985963"/>
          <p14:tracePt t="69817" x="2374900" y="1930400"/>
          <p14:tracePt t="69824" x="2374900" y="1890713"/>
          <p14:tracePt t="69833" x="2384425" y="1841500"/>
          <p14:tracePt t="69839" x="2384425" y="1817688"/>
          <p14:tracePt t="69846" x="2384425" y="1778000"/>
          <p14:tracePt t="69855" x="2384425" y="1762125"/>
          <p14:tracePt t="69862" x="2384425" y="1730375"/>
          <p14:tracePt t="69868" x="2384425" y="1706563"/>
          <p14:tracePt t="69876" x="2384425" y="1674813"/>
          <p14:tracePt t="69883" x="2374900" y="1635125"/>
          <p14:tracePt t="69892" x="2366963" y="1603375"/>
          <p14:tracePt t="69901" x="2359025" y="1587500"/>
          <p14:tracePt t="69906" x="2351088" y="1563688"/>
          <p14:tracePt t="69913" x="2327275" y="1522413"/>
          <p14:tracePt t="69922" x="2311400" y="1506538"/>
          <p14:tracePt t="69928" x="2287588" y="1490663"/>
          <p14:tracePt t="69936" x="2263775" y="1466850"/>
          <p14:tracePt t="69943" x="2239963" y="1458913"/>
          <p14:tracePt t="69951" x="2224088" y="1450975"/>
          <p14:tracePt t="69961" x="2216150" y="1443038"/>
          <p14:tracePt t="69966" x="2200275" y="1435100"/>
          <p14:tracePt t="69975" x="2184400" y="1427163"/>
          <p14:tracePt t="69981" x="2176463" y="1419225"/>
          <p14:tracePt t="69989" x="2160588" y="1403350"/>
          <p14:tracePt t="69996" x="2152650" y="1395413"/>
          <p14:tracePt t="70004" x="2144713" y="1387475"/>
          <p14:tracePt t="70011" x="2120900" y="1379538"/>
          <p14:tracePt t="70019" x="2097088" y="1355725"/>
          <p14:tracePt t="70027" x="2081213" y="1339850"/>
          <p14:tracePt t="70033" x="2049463" y="1323975"/>
          <p14:tracePt t="70042" x="2008188" y="1308100"/>
          <p14:tracePt t="70048" x="1928813" y="1276350"/>
          <p14:tracePt t="70056" x="1881188" y="1252538"/>
          <p14:tracePt t="70063" x="1857375" y="1244600"/>
          <p14:tracePt t="70073" x="1809750" y="1220788"/>
          <p14:tracePt t="70078" x="1762125" y="1204913"/>
          <p14:tracePt t="70087" x="1738313" y="1195388"/>
          <p14:tracePt t="70093" x="1714500" y="1187450"/>
          <p14:tracePt t="70101" x="1690688" y="1179513"/>
          <p14:tracePt t="70109" x="1651000" y="1171575"/>
          <p14:tracePt t="70116" x="1625600" y="1171575"/>
          <p14:tracePt t="70124" x="1593850" y="1171575"/>
          <p14:tracePt t="70131" x="1562100" y="1171575"/>
          <p14:tracePt t="70139" x="1538288" y="1171575"/>
          <p14:tracePt t="70146" x="1530350" y="1171575"/>
          <p14:tracePt t="70154" x="1514475" y="1187450"/>
          <p14:tracePt t="70161" x="1490663" y="1187450"/>
          <p14:tracePt t="70168" x="1466850" y="1204913"/>
          <p14:tracePt t="70176" x="1443038" y="1220788"/>
          <p14:tracePt t="70183" x="1419225" y="1244600"/>
          <p14:tracePt t="70192" x="1355725" y="1300163"/>
          <p14:tracePt t="70198" x="1300163" y="1355725"/>
          <p14:tracePt t="70206" x="1266825" y="1411288"/>
          <p14:tracePt t="70213" x="1219200" y="1466850"/>
          <p14:tracePt t="70222" x="1179513" y="1522413"/>
          <p14:tracePt t="70228" x="1155700" y="1555750"/>
          <p14:tracePt t="70236" x="1123950" y="1603375"/>
          <p14:tracePt t="70244" x="1108075" y="1643063"/>
          <p14:tracePt t="70251" x="1092200" y="1666875"/>
          <p14:tracePt t="70260" x="1084263" y="1690688"/>
          <p14:tracePt t="70267" x="1076325" y="1730375"/>
          <p14:tracePt t="70276" x="1076325" y="1746250"/>
          <p14:tracePt t="70281" x="1076325" y="1778000"/>
          <p14:tracePt t="70289" x="1068388" y="1809750"/>
          <p14:tracePt t="70296" x="1068388" y="1841500"/>
          <p14:tracePt t="70305" x="1068388" y="1857375"/>
          <p14:tracePt t="70311" x="1068388" y="1881188"/>
          <p14:tracePt t="70319" x="1068388" y="1914525"/>
          <p14:tracePt t="70326" x="1068388" y="1954213"/>
          <p14:tracePt t="70333" x="1068388" y="1978025"/>
          <p14:tracePt t="70341" x="1068388" y="2017713"/>
          <p14:tracePt t="70348" x="1068388" y="2057400"/>
          <p14:tracePt t="70356" x="1084263" y="2097088"/>
          <p14:tracePt t="70363" x="1092200" y="2136775"/>
          <p14:tracePt t="70372" x="1100138" y="2176463"/>
          <p14:tracePt t="70378" x="1108075" y="2224088"/>
          <p14:tracePt t="70386" x="1123950" y="2257425"/>
          <p14:tracePt t="70395" x="1171575" y="2336800"/>
          <p14:tracePt t="70401" x="1219200" y="2400300"/>
          <p14:tracePt t="70409" x="1266825" y="2447925"/>
          <p14:tracePt t="70416" x="1339850" y="2495550"/>
          <p14:tracePt t="70425" x="1411288" y="2543175"/>
          <p14:tracePt t="70431" x="1490663" y="2584450"/>
          <p14:tracePt t="70439" x="1577975" y="2624138"/>
          <p14:tracePt t="70446" x="1633538" y="2647950"/>
          <p14:tracePt t="70456" x="1722438" y="2671763"/>
          <p14:tracePt t="70462" x="1801813" y="2695575"/>
          <p14:tracePt t="70468" x="1865313" y="2711450"/>
          <p14:tracePt t="70478" x="1952625" y="2727325"/>
          <p14:tracePt t="70484" x="2017713" y="2743200"/>
          <p14:tracePt t="70492" x="2065338" y="2743200"/>
          <p14:tracePt t="70498" x="2136775" y="2743200"/>
          <p14:tracePt t="70506" x="2216150" y="2743200"/>
          <p14:tracePt t="70514" x="2287588" y="2727325"/>
          <p14:tracePt t="70523" x="2359025" y="2703513"/>
          <p14:tracePt t="70528" x="2416175" y="2679700"/>
          <p14:tracePt t="70537" x="2439988" y="2647950"/>
          <p14:tracePt t="70543" x="2471738" y="2624138"/>
          <p14:tracePt t="70551" x="2495550" y="2592388"/>
          <p14:tracePt t="70560" x="2519363" y="2566988"/>
          <p14:tracePt t="70566" x="2535238" y="2527300"/>
          <p14:tracePt t="70574" x="2559050" y="2495550"/>
          <p14:tracePt t="70581" x="2566988" y="2463800"/>
          <p14:tracePt t="70589" x="2566988" y="2439988"/>
          <p14:tracePt t="70596" x="2566988" y="2432050"/>
          <p14:tracePt t="70605" x="2566988" y="2424113"/>
          <p14:tracePt t="70612" x="2566988" y="2416175"/>
          <p14:tracePt t="70626" x="2566988" y="2408238"/>
          <p14:tracePt t="70906" x="2574925" y="2416175"/>
          <p14:tracePt t="70911" x="2582863" y="2424113"/>
          <p14:tracePt t="70919" x="2622550" y="2455863"/>
          <p14:tracePt t="70925" x="2654300" y="2471738"/>
          <p14:tracePt t="70933" x="2733675" y="2495550"/>
          <p14:tracePt t="70942" x="2830513" y="2527300"/>
          <p14:tracePt t="70951" x="3021013" y="2584450"/>
          <p14:tracePt t="70957" x="3324225" y="2687638"/>
          <p14:tracePt t="70963" x="3690938" y="2798763"/>
          <p14:tracePt t="70976" x="4002088" y="2894013"/>
          <p14:tracePt t="70980" x="4448175" y="3030538"/>
          <p14:tracePt t="70985" x="4926013" y="3173413"/>
          <p14:tracePt t="70996" x="5445125" y="3341688"/>
          <p14:tracePt t="71001" x="5962650" y="3492500"/>
          <p14:tracePt t="71008" x="6465888" y="3676650"/>
          <p14:tracePt t="71017" x="6896100" y="3819525"/>
          <p14:tracePt t="71026" x="7286625" y="3930650"/>
          <p14:tracePt t="71030" x="7589838" y="4011613"/>
          <p14:tracePt t="71038" x="7827963" y="4106863"/>
          <p14:tracePt t="71045" x="8012113" y="4178300"/>
          <p14:tracePt t="71058" x="8115300" y="4225925"/>
          <p14:tracePt t="71060" x="8186738" y="4273550"/>
          <p14:tracePt t="71068" x="8226425" y="4281488"/>
          <p14:tracePt t="71076" x="8226425" y="4291013"/>
          <p14:tracePt t="71122" x="8210550" y="4291013"/>
          <p14:tracePt t="71130" x="8186738" y="4291013"/>
          <p14:tracePt t="71137" x="8170863" y="4281488"/>
          <p14:tracePt t="71144" x="8162925" y="4273550"/>
          <p14:tracePt t="71153" x="8154988" y="4273550"/>
          <p14:tracePt t="71168" x="8147050" y="4273550"/>
          <p14:tracePt t="71197" x="8139113" y="4273550"/>
          <p14:tracePt t="71207" x="8131175" y="4273550"/>
          <p14:tracePt t="71219" x="8123238" y="4273550"/>
          <p14:tracePt t="71234" x="8107363" y="4273550"/>
          <p14:tracePt t="71244" x="8091488" y="4273550"/>
          <p14:tracePt t="71248" x="8075613" y="4273550"/>
          <p14:tracePt t="71257" x="8059738" y="4265613"/>
          <p14:tracePt t="71263" x="8051800" y="4265613"/>
          <p14:tracePt t="71277" x="8035925" y="4265613"/>
          <p14:tracePt t="71281" x="8027988" y="4257675"/>
          <p14:tracePt t="71287" x="8020050" y="4257675"/>
          <p14:tracePt t="71294" x="8012113" y="4249738"/>
          <p14:tracePt t="71302" x="8012113" y="4241800"/>
          <p14:tracePt t="71316" x="8004175" y="4233863"/>
          <p14:tracePt t="71332" x="7996238" y="4202113"/>
          <p14:tracePt t="71339" x="7988300" y="4186238"/>
          <p14:tracePt t="71346" x="7980363" y="4170363"/>
          <p14:tracePt t="71359" x="7980363" y="4146550"/>
          <p14:tracePt t="71362" x="7972425" y="4122738"/>
          <p14:tracePt t="71370" x="7964488" y="4083050"/>
          <p14:tracePt t="71376" x="7956550" y="4051300"/>
          <p14:tracePt t="71384" x="7948613" y="3995738"/>
          <p14:tracePt t="71393" x="7940675" y="3930650"/>
          <p14:tracePt t="71402" x="7924800" y="3851275"/>
          <p14:tracePt t="71406" x="7900988" y="3787775"/>
          <p14:tracePt t="71415" x="7877175" y="3732213"/>
          <p14:tracePt t="71422" x="7859713" y="3692525"/>
          <p14:tracePt t="71432" x="7827963" y="3652838"/>
          <p14:tracePt t="71437" x="7796213" y="3629025"/>
          <p14:tracePt t="71445" x="7772400" y="3595688"/>
          <p14:tracePt t="71451" x="7732713" y="3563938"/>
          <p14:tracePt t="71464" x="7700963" y="3556000"/>
          <p14:tracePt t="71467" x="7669213" y="3540125"/>
          <p14:tracePt t="71474" x="7645400" y="3532188"/>
          <p14:tracePt t="71480" x="7637463" y="3532188"/>
          <p14:tracePt t="71489" x="7621588" y="3524250"/>
          <p14:tracePt t="71495" x="7605713" y="3524250"/>
          <p14:tracePt t="71504" x="7597775" y="3524250"/>
          <p14:tracePt t="71518" x="7581900" y="3524250"/>
          <p14:tracePt t="71525" x="7573963" y="3524250"/>
          <p14:tracePt t="71541" x="7558088" y="3524250"/>
          <p14:tracePt t="71548" x="7542213" y="3524250"/>
          <p14:tracePt t="71556" x="7534275" y="3524250"/>
          <p14:tracePt t="71563" x="7526338" y="3524250"/>
          <p14:tracePt t="71570" x="7502525" y="3524250"/>
          <p14:tracePt t="71578" x="7477125" y="3524250"/>
          <p14:tracePt t="71586" x="7461250" y="3524250"/>
          <p14:tracePt t="71593" x="7429500" y="3524250"/>
          <p14:tracePt t="71600" x="7397750" y="3524250"/>
          <p14:tracePt t="71608" x="7350125" y="3516313"/>
          <p14:tracePt t="71616" x="7302500" y="3508375"/>
          <p14:tracePt t="71625" x="7270750" y="3508375"/>
          <p14:tracePt t="71631" x="7246938" y="3508375"/>
          <p14:tracePt t="71638" x="7223125" y="3508375"/>
          <p14:tracePt t="71650" x="7215188" y="3500438"/>
          <p14:tracePt t="71654" x="7199313" y="3500438"/>
          <p14:tracePt t="71751" x="7199313" y="3508375"/>
          <p14:tracePt t="71758" x="7199313" y="3516313"/>
          <p14:tracePt t="71766" x="7215188" y="3524250"/>
          <p14:tracePt t="71777" x="7231063" y="3524250"/>
          <p14:tracePt t="71781" x="7246938" y="3540125"/>
          <p14:tracePt t="71789" x="7270750" y="3548063"/>
          <p14:tracePt t="71796" x="7286625" y="3548063"/>
          <p14:tracePt t="71805" x="7302500" y="3556000"/>
          <p14:tracePt t="71811" x="7318375" y="3563938"/>
          <p14:tracePt t="71819" x="7326313" y="3563938"/>
          <p14:tracePt t="71826" x="7334250" y="3563938"/>
          <p14:tracePt t="71833" x="7342188" y="3563938"/>
          <p14:tracePt t="71873" x="7350125" y="3563938"/>
          <p14:tracePt t="72164" x="7358063" y="3571875"/>
          <p14:tracePt t="72174" x="7358063" y="3579813"/>
          <p14:tracePt t="72180" x="7366000" y="3579813"/>
          <p14:tracePt t="72188" x="7381875" y="3587750"/>
          <p14:tracePt t="72193" x="7397750" y="3595688"/>
          <p14:tracePt t="72202" x="7413625" y="3595688"/>
          <p14:tracePt t="72208" x="7429500" y="3605213"/>
          <p14:tracePt t="72216" x="7445375" y="3613150"/>
          <p14:tracePt t="72226" x="7469188" y="3613150"/>
          <p14:tracePt t="72231" x="7477125" y="3621088"/>
          <p14:tracePt t="72239" x="7493000" y="3621088"/>
          <p14:tracePt t="72247" x="7502525" y="3621088"/>
          <p14:tracePt t="72254" x="7518400" y="3621088"/>
          <p14:tracePt t="72419" x="7526338" y="3621088"/>
          <p14:tracePt t="72434" x="7542213" y="3621088"/>
          <p14:tracePt t="72449" x="7550150" y="3621088"/>
          <p14:tracePt t="72457" x="7566025" y="3621088"/>
          <p14:tracePt t="72471" x="7573963" y="3621088"/>
          <p14:tracePt t="72478" x="7581900" y="3621088"/>
          <p14:tracePt t="72488" x="7589838" y="3621088"/>
          <p14:tracePt t="73924" x="7597775" y="3621088"/>
          <p14:tracePt t="73932" x="7613650" y="3621088"/>
          <p14:tracePt t="73940" x="7621588" y="3621088"/>
          <p14:tracePt t="73948" x="7629525" y="3621088"/>
          <p14:tracePt t="73976" x="7685088" y="3621088"/>
          <p14:tracePt t="73977" x="7708900" y="3621088"/>
          <p14:tracePt t="73985" x="7732713" y="3621088"/>
          <p14:tracePt t="73993" x="7748588" y="3621088"/>
          <p14:tracePt t="74003" x="7764463" y="3621088"/>
          <p14:tracePt t="74008" x="7780338" y="3621088"/>
          <p14:tracePt t="74015" x="7788275" y="3621088"/>
          <p14:tracePt t="74023" x="7796213" y="3621088"/>
          <p14:tracePt t="74039" x="7804150" y="3621088"/>
          <p14:tracePt t="74045" x="7812088" y="3621088"/>
          <p14:tracePt t="74106" x="7820025" y="3613150"/>
          <p14:tracePt t="74121" x="7827963" y="3613150"/>
          <p14:tracePt t="74143" x="7835900" y="3613150"/>
          <p14:tracePt t="74277" x="7843838" y="3613150"/>
          <p14:tracePt t="74307" x="7851775" y="3613150"/>
          <p14:tracePt t="74323" x="7859713" y="3613150"/>
          <p14:tracePt t="74338" x="7869238" y="3613150"/>
          <p14:tracePt t="74354" x="7877175" y="3613150"/>
          <p14:tracePt t="74360" x="7885113" y="3613150"/>
          <p14:tracePt t="74376" x="7893050" y="3613150"/>
          <p14:tracePt t="74391" x="7900988" y="3605213"/>
          <p14:tracePt t="74405" x="7908925" y="3605213"/>
          <p14:tracePt t="74412" x="7916863" y="3595688"/>
          <p14:tracePt t="74435" x="7924800" y="3595688"/>
          <p14:tracePt t="74443" x="7924800" y="3587750"/>
          <p14:tracePt t="74712" x="7924800" y="3579813"/>
          <p14:tracePt t="74922" x="7924800" y="3571875"/>
          <p14:tracePt t="75680" x="7924800" y="3563938"/>
          <p14:tracePt t="75694" x="7924800" y="3556000"/>
          <p14:tracePt t="75720" x="7924800" y="3548063"/>
          <p14:tracePt t="75874" x="7924800" y="3540125"/>
          <p14:tracePt t="75920" x="7924800" y="3532188"/>
          <p14:tracePt t="75942" x="7924800" y="3524250"/>
          <p14:tracePt t="75950" x="7924800" y="3516313"/>
          <p14:tracePt t="75968" x="7924800" y="3508375"/>
          <p14:tracePt t="75972" x="7916863" y="3492500"/>
          <p14:tracePt t="75980" x="7908925" y="3484563"/>
          <p14:tracePt t="75987" x="7900988" y="3468688"/>
          <p14:tracePt t="75994" x="7885113" y="3460750"/>
          <p14:tracePt t="76002" x="7869238" y="3444875"/>
          <p14:tracePt t="76009" x="7851775" y="3444875"/>
          <p14:tracePt t="76018" x="7827963" y="3429000"/>
          <p14:tracePt t="76032" x="7812088" y="3421063"/>
          <p14:tracePt t="76040" x="7796213" y="3413125"/>
          <p14:tracePt t="76047" x="7780338" y="3413125"/>
          <p14:tracePt t="76054" x="7764463" y="3413125"/>
          <p14:tracePt t="76062" x="7756525" y="3405188"/>
          <p14:tracePt t="76070" x="7748588" y="3397250"/>
          <p14:tracePt t="76078" x="7732713" y="3397250"/>
          <p14:tracePt t="76093" x="7716838" y="3397250"/>
          <p14:tracePt t="76100" x="7700963" y="3397250"/>
          <p14:tracePt t="76108" x="7685088" y="3397250"/>
          <p14:tracePt t="76117" x="7677150" y="3397250"/>
          <p14:tracePt t="76122" x="7669213" y="3397250"/>
          <p14:tracePt t="76130" x="7653338" y="3389313"/>
          <p14:tracePt t="76138" x="7637463" y="3389313"/>
          <p14:tracePt t="76145" x="7613650" y="3389313"/>
          <p14:tracePt t="76153" x="7597775" y="3381375"/>
          <p14:tracePt t="76160" x="7566025" y="3381375"/>
          <p14:tracePt t="76168" x="7534275" y="3373438"/>
          <p14:tracePt t="76176" x="7510463" y="3373438"/>
          <p14:tracePt t="76183" x="7485063" y="3365500"/>
          <p14:tracePt t="76190" x="7461250" y="3365500"/>
          <p14:tracePt t="76198" x="7445375" y="3365500"/>
          <p14:tracePt t="76206" x="7421563" y="3365500"/>
          <p14:tracePt t="76213" x="7397750" y="3365500"/>
          <p14:tracePt t="76220" x="7381875" y="3365500"/>
          <p14:tracePt t="76228" x="7373938" y="3365500"/>
          <p14:tracePt t="76236" x="7366000" y="3365500"/>
          <p14:tracePt t="76243" x="7358063" y="3365500"/>
          <p14:tracePt t="76251" x="7350125" y="3365500"/>
          <p14:tracePt t="76257" x="7342188" y="3365500"/>
          <p14:tracePt t="76273" x="7334250" y="3365500"/>
          <p14:tracePt t="76311" x="7326313" y="3365500"/>
          <p14:tracePt t="76320" x="7326313" y="3373438"/>
          <p14:tracePt t="76325" x="7318375" y="3381375"/>
          <p14:tracePt t="76341" x="7318375" y="3389313"/>
          <p14:tracePt t="76348" x="7318375" y="3397250"/>
          <p14:tracePt t="76355" x="7310438" y="3405188"/>
          <p14:tracePt t="76370" x="7310438" y="3413125"/>
          <p14:tracePt t="76378" x="7310438" y="3429000"/>
          <p14:tracePt t="76394" x="7310438" y="3436938"/>
          <p14:tracePt t="76409" x="7310438" y="3452813"/>
          <p14:tracePt t="76424" x="7310438" y="3460750"/>
          <p14:tracePt t="76432" x="7310438" y="3468688"/>
          <p14:tracePt t="76439" x="7326313" y="3484563"/>
          <p14:tracePt t="76446" x="7334250" y="3500438"/>
          <p14:tracePt t="76455" x="7350125" y="3516313"/>
          <p14:tracePt t="76462" x="7366000" y="3524250"/>
          <p14:tracePt t="76471" x="7381875" y="3540125"/>
          <p14:tracePt t="76476" x="7405688" y="3548063"/>
          <p14:tracePt t="76485" x="7429500" y="3556000"/>
          <p14:tracePt t="76491" x="7453313" y="3563938"/>
          <p14:tracePt t="76499" x="7477125" y="3571875"/>
          <p14:tracePt t="76506" x="7502525" y="3587750"/>
          <p14:tracePt t="76514" x="7534275" y="3595688"/>
          <p14:tracePt t="76524" x="7558088" y="3595688"/>
          <p14:tracePt t="76528" x="7589838" y="3605213"/>
          <p14:tracePt t="76539" x="7621588" y="3605213"/>
          <p14:tracePt t="76544" x="7645400" y="3605213"/>
          <p14:tracePt t="76551" x="7677150" y="3613150"/>
          <p14:tracePt t="76559" x="7700963" y="3613150"/>
          <p14:tracePt t="76568" x="7724775" y="3613150"/>
          <p14:tracePt t="76573" x="7740650" y="3613150"/>
          <p14:tracePt t="76582" x="7756525" y="3613150"/>
          <p14:tracePt t="76591" x="7780338" y="3613150"/>
          <p14:tracePt t="76596" x="7788275" y="3613150"/>
          <p14:tracePt t="76605" x="7804150" y="3613150"/>
          <p14:tracePt t="76611" x="7812088" y="3613150"/>
          <p14:tracePt t="76619" x="7820025" y="3605213"/>
          <p14:tracePt t="76626" x="7835900" y="3605213"/>
          <p14:tracePt t="76635" x="7843838" y="3605213"/>
          <p14:tracePt t="76641" x="7859713" y="3605213"/>
          <p14:tracePt t="76652" x="7869238" y="3595688"/>
          <p14:tracePt t="76664" x="7877175" y="3595688"/>
          <p14:tracePt t="76671" x="7885113" y="3587750"/>
          <p14:tracePt t="76679" x="7893050" y="3587750"/>
          <p14:tracePt t="76689" x="7893050" y="3579813"/>
          <p14:tracePt t="76702" x="7900988" y="3579813"/>
          <p14:tracePt t="76712" x="7900988" y="3571875"/>
          <p14:tracePt t="76732" x="7900988" y="3563938"/>
          <p14:tracePt t="76738" x="7900988" y="3556000"/>
          <p14:tracePt t="76746" x="7908925" y="3556000"/>
          <p14:tracePt t="76755" x="7908925" y="3540125"/>
          <p14:tracePt t="76769" x="7908925" y="3532188"/>
          <p14:tracePt t="76784" x="7908925" y="3524250"/>
          <p14:tracePt t="76800" x="7908925" y="3508375"/>
          <p14:tracePt t="76814" x="7908925" y="3500438"/>
          <p14:tracePt t="76829" x="7900988" y="3492500"/>
          <p14:tracePt t="76844" x="7885113" y="3476625"/>
          <p14:tracePt t="76859" x="7869238" y="3468688"/>
          <p14:tracePt t="76868" x="7851775" y="3460750"/>
          <p14:tracePt t="76873" x="7827963" y="3444875"/>
          <p14:tracePt t="76880" x="7812088" y="3436938"/>
          <p14:tracePt t="76887" x="7788275" y="3436938"/>
          <p14:tracePt t="76895" x="7772400" y="3429000"/>
          <p14:tracePt t="76902" x="7756525" y="3421063"/>
          <p14:tracePt t="76911" x="7740650" y="3413125"/>
          <p14:tracePt t="76918" x="7716838" y="3413125"/>
          <p14:tracePt t="76926" x="7693025" y="3413125"/>
          <p14:tracePt t="76932" x="7677150" y="3413125"/>
          <p14:tracePt t="76940" x="7661275" y="3413125"/>
          <p14:tracePt t="76949" x="7645400" y="3405188"/>
          <p14:tracePt t="76955" x="7637463" y="3405188"/>
          <p14:tracePt t="76963" x="7613650" y="3405188"/>
          <p14:tracePt t="76986" x="7558088" y="3405188"/>
          <p14:tracePt t="76992" x="7542213" y="3405188"/>
          <p14:tracePt t="77001" x="7526338" y="3405188"/>
          <p14:tracePt t="77008" x="7510463" y="3405188"/>
          <p14:tracePt t="77015" x="7493000" y="3405188"/>
          <p14:tracePt t="77028" x="7477125" y="3405188"/>
          <p14:tracePt t="77031" x="7461250" y="3405188"/>
          <p14:tracePt t="77038" x="7453313" y="3413125"/>
          <p14:tracePt t="77046" x="7437438" y="3421063"/>
          <p14:tracePt t="77064" x="7429500" y="3436938"/>
          <p14:tracePt t="77077" x="7421563" y="3444875"/>
          <p14:tracePt t="77091" x="7413625" y="3460750"/>
          <p14:tracePt t="77114" x="7405688" y="3468688"/>
          <p14:tracePt t="77128" x="7405688" y="3476625"/>
          <p14:tracePt t="77139" x="7405688" y="3484563"/>
          <p14:tracePt t="77143" x="7405688" y="3492500"/>
          <p14:tracePt t="77159" x="7397750" y="3500438"/>
          <p14:tracePt t="77175" x="7397750" y="3508375"/>
          <p14:tracePt t="77189" x="7397750" y="3516313"/>
          <p14:tracePt t="77196" x="7397750" y="3524250"/>
          <p14:tracePt t="78553" x="7389813" y="3532188"/>
          <p14:tracePt t="78575" x="7381875" y="3540125"/>
          <p14:tracePt t="78593" x="7373938" y="3556000"/>
          <p14:tracePt t="78598" x="7366000" y="3556000"/>
          <p14:tracePt t="78605" x="7358063" y="3563938"/>
          <p14:tracePt t="78620" x="7342188" y="3579813"/>
          <p14:tracePt t="78635" x="7334250" y="3587750"/>
          <p14:tracePt t="78643" x="7326313" y="3595688"/>
          <p14:tracePt t="78658" x="7318375" y="3605213"/>
          <p14:tracePt t="78673" x="7318375" y="3613150"/>
          <p14:tracePt t="78682" x="7310438" y="3613150"/>
          <p14:tracePt t="78696" x="7302500" y="3613150"/>
          <p14:tracePt t="78710" x="7302500" y="3621088"/>
          <p14:tracePt t="78725" x="7294563" y="3621088"/>
          <p14:tracePt t="78733" x="7286625" y="3621088"/>
          <p14:tracePt t="78743" x="7286625" y="3629025"/>
          <p14:tracePt t="78747" x="7278688" y="3629025"/>
          <p14:tracePt t="78763" x="7278688" y="3636963"/>
          <p14:tracePt t="78770" x="7278688" y="3644900"/>
          <p14:tracePt t="78785" x="7270750" y="3644900"/>
          <p14:tracePt t="78793" x="7246938" y="3644900"/>
          <p14:tracePt t="78811" x="7239000" y="3644900"/>
          <p14:tracePt t="78817" x="7223125" y="3644900"/>
          <p14:tracePt t="78831" x="7215188" y="3644900"/>
          <p14:tracePt t="79340" x="7215188" y="3636963"/>
          <p14:tracePt t="80052" x="7223125" y="3636963"/>
          <p14:tracePt t="80068" x="7231063" y="3636963"/>
          <p14:tracePt t="80075" x="7239000" y="3636963"/>
          <p14:tracePt t="80087" x="7239000" y="3629025"/>
          <p14:tracePt t="80090" x="7246938" y="3629025"/>
          <p14:tracePt t="80099" x="7262813" y="3629025"/>
          <p14:tracePt t="80105" x="7270750" y="3629025"/>
          <p14:tracePt t="80113" x="7278688" y="3629025"/>
          <p14:tracePt t="80121" x="7294563" y="3629025"/>
          <p14:tracePt t="80128" x="7310438" y="3629025"/>
          <p14:tracePt t="80135" x="7318375" y="3629025"/>
          <p14:tracePt t="80142" x="7326313" y="3629025"/>
          <p14:tracePt t="80150" x="7334250" y="3629025"/>
          <p14:tracePt t="80159" x="7342188" y="3629025"/>
          <p14:tracePt t="80173" x="7342188" y="3621088"/>
          <p14:tracePt t="80659" x="7334250" y="3621088"/>
          <p14:tracePt t="80675" x="7326313" y="3621088"/>
          <p14:tracePt t="80691" x="7310438" y="3621088"/>
          <p14:tracePt t="80706" x="7302500" y="3621088"/>
          <p14:tracePt t="80715" x="7294563" y="3621088"/>
          <p14:tracePt t="80720" x="7294563" y="3629025"/>
          <p14:tracePt t="80729" x="7286625" y="3629025"/>
          <p14:tracePt t="80735" x="7278688" y="3629025"/>
          <p14:tracePt t="80743" x="7270750" y="3629025"/>
          <p14:tracePt t="80758" x="7270750" y="3636963"/>
          <p14:tracePt t="80782" x="7262813" y="3636963"/>
          <p14:tracePt t="81612" x="7270750" y="3636963"/>
          <p14:tracePt t="81628" x="7278688" y="3636963"/>
          <p14:tracePt t="81642" x="7286625" y="3636963"/>
          <p14:tracePt t="81651" x="7294563" y="3629025"/>
          <p14:tracePt t="81665" x="7302500" y="3629025"/>
          <p14:tracePt t="81681" x="7310438" y="3629025"/>
          <p14:tracePt t="81696" x="7318375" y="3629025"/>
          <p14:tracePt t="81712" x="7326313" y="3629025"/>
          <p14:tracePt t="81912" x="7334250" y="3629025"/>
          <p14:tracePt t="81920" x="7342188" y="3629025"/>
          <p14:tracePt t="81929" x="7350125" y="3629025"/>
          <p14:tracePt t="81935" x="7358063" y="3629025"/>
          <p14:tracePt t="81943" x="7389813" y="3629025"/>
          <p14:tracePt t="81952" x="7429500" y="3636963"/>
          <p14:tracePt t="81958" x="7461250" y="3644900"/>
          <p14:tracePt t="81982" x="7550150" y="3652838"/>
          <p14:tracePt t="81987" x="7581900" y="3652838"/>
          <p14:tracePt t="81995" x="7605713" y="3660775"/>
          <p14:tracePt t="82003" x="7621588" y="3660775"/>
          <p14:tracePt t="82011" x="7637463" y="3660775"/>
          <p14:tracePt t="82018" x="7645400" y="3660775"/>
          <p14:tracePt t="82027" x="7645400" y="3668713"/>
          <p14:tracePt t="82041" x="7653338" y="3668713"/>
          <p14:tracePt t="82182" x="7661275" y="3668713"/>
          <p14:tracePt t="82190" x="7669213" y="3668713"/>
          <p14:tracePt t="82198" x="7677150" y="3668713"/>
          <p14:tracePt t="82205" x="7685088" y="3668713"/>
          <p14:tracePt t="82215" x="7708900" y="3668713"/>
          <p14:tracePt t="82220" x="7724775" y="3668713"/>
          <p14:tracePt t="82229" x="7748588" y="3668713"/>
          <p14:tracePt t="82235" x="7772400" y="3668713"/>
          <p14:tracePt t="82243" x="7788275" y="3668713"/>
          <p14:tracePt t="82250" x="7804150" y="3668713"/>
          <p14:tracePt t="82258" x="7827963" y="3668713"/>
          <p14:tracePt t="82265" x="7851775" y="3668713"/>
          <p14:tracePt t="82273" x="7869238" y="3668713"/>
          <p14:tracePt t="82280" x="7877175" y="3668713"/>
          <p14:tracePt t="82288" x="7885113" y="3668713"/>
          <p14:tracePt t="82296" x="7893050" y="3668713"/>
          <p14:tracePt t="82311" x="7900988" y="3668713"/>
          <p14:tracePt t="82325" x="7908925" y="3668713"/>
          <p14:tracePt t="82333" x="7908925" y="3660775"/>
          <p14:tracePt t="82363" x="7916863" y="3660775"/>
          <p14:tracePt t="82401" x="7924800" y="3660775"/>
          <p14:tracePt t="82408" x="7924800" y="3652838"/>
          <p14:tracePt t="82423" x="7932738" y="3652838"/>
          <p14:tracePt t="82446" x="7940675" y="3652838"/>
          <p14:tracePt t="82544" x="7948613" y="3652838"/>
          <p14:tracePt t="82586" x="7956550" y="3652838"/>
          <p14:tracePt t="82613" x="7964488" y="3652838"/>
          <p14:tracePt t="83577" x="7964488" y="3644900"/>
          <p14:tracePt t="83585" x="7972425" y="3644900"/>
          <p14:tracePt t="85966" x="7964488" y="3668713"/>
          <p14:tracePt t="85967" x="7948613" y="3708400"/>
          <p14:tracePt t="85969" x="7932738" y="3724275"/>
          <p14:tracePt t="85970" x="7924800" y="3732213"/>
          <p14:tracePt t="85970" x="7908925" y="3756025"/>
          <p14:tracePt t="85971" x="7900988" y="3779838"/>
          <p14:tracePt t="85985" x="7772400" y="3956050"/>
          <p14:tracePt t="85992" x="7732713" y="3995738"/>
          <p14:tracePt t="86000" x="7693025" y="4035425"/>
          <p14:tracePt t="86008" x="7661275" y="4067175"/>
          <p14:tracePt t="86016" x="7613650" y="4122738"/>
          <p14:tracePt t="86023" x="7566025" y="4178300"/>
          <p14:tracePt t="86032" x="7518400" y="4217988"/>
          <p14:tracePt t="86045" x="7469188" y="4265613"/>
          <p14:tracePt t="86047" x="7437438" y="4306888"/>
          <p14:tracePt t="86053" x="7397750" y="4346575"/>
          <p14:tracePt t="86060" x="7366000" y="4370388"/>
          <p14:tracePt t="86067" x="7334250" y="4410075"/>
          <p14:tracePt t="86075" x="7310438" y="4425950"/>
          <p14:tracePt t="86082" x="7294563" y="4441825"/>
          <p14:tracePt t="86091" x="7254875" y="4489450"/>
          <p14:tracePt t="86098" x="7231063" y="4513263"/>
          <p14:tracePt t="86105" x="7199313" y="4552950"/>
          <p14:tracePt t="86112" x="7167563" y="4600575"/>
          <p14:tracePt t="86121" x="7143750" y="4641850"/>
          <p14:tracePt t="86129" x="7086600" y="4697413"/>
          <p14:tracePt t="86135" x="7038975" y="4760913"/>
          <p14:tracePt t="86144" x="6983413" y="4840288"/>
          <p14:tracePt t="86150" x="6927850" y="4895850"/>
          <p14:tracePt t="86158" x="6880225" y="4959350"/>
          <p14:tracePt t="86166" x="6856413" y="4984750"/>
          <p14:tracePt t="86173" x="6816725" y="5032375"/>
          <p14:tracePt t="86180" x="6777038" y="5072063"/>
          <p14:tracePt t="86188" x="6735763" y="5111750"/>
          <p14:tracePt t="86196" x="6704013" y="5143500"/>
          <p14:tracePt t="86206" x="6688138" y="5167313"/>
          <p14:tracePt t="86212" x="6656388" y="5191125"/>
          <p14:tracePt t="86218" x="6648450" y="5199063"/>
          <p14:tracePt t="86225" x="6640513" y="5214938"/>
          <p14:tracePt t="86233" x="6624638" y="5230813"/>
          <p14:tracePt t="86243" x="6608763" y="5246688"/>
          <p14:tracePt t="86248" x="6592888" y="5270500"/>
          <p14:tracePt t="86255" x="6577013" y="5286375"/>
          <p14:tracePt t="86263" x="6545263" y="5327650"/>
          <p14:tracePt t="86271" x="6529388" y="5351463"/>
          <p14:tracePt t="86279" x="6505575" y="5375275"/>
          <p14:tracePt t="86285" x="6473825" y="5407025"/>
          <p14:tracePt t="86293" x="6450013" y="5430838"/>
          <p14:tracePt t="86300" x="6418263" y="5462588"/>
          <p14:tracePt t="86308" x="6392863" y="5478463"/>
          <p14:tracePt t="86316" x="6361113" y="5494338"/>
          <p14:tracePt t="86323" x="6345238" y="5510213"/>
          <p14:tracePt t="86330" x="6337300" y="5518150"/>
          <p14:tracePt t="86338" x="6313488" y="5534025"/>
          <p14:tracePt t="86345" x="6305550" y="5549900"/>
          <p14:tracePt t="86356" x="6297613" y="5565775"/>
          <p14:tracePt t="86361" x="6273800" y="5573713"/>
          <p14:tracePt t="86367" x="6273800" y="5589588"/>
          <p14:tracePt t="86376" x="6257925" y="5597525"/>
          <p14:tracePt t="86392" x="6249988" y="5605463"/>
          <p14:tracePt t="86406" x="6249988" y="5613400"/>
          <p14:tracePt t="86420" x="6242050" y="5613400"/>
          <p14:tracePt t="86431" x="6234113" y="5621338"/>
          <p14:tracePt t="86435" x="6234113" y="5629275"/>
          <p14:tracePt t="86466" x="6226175" y="5629275"/>
          <p14:tracePt t="86481" x="6226175" y="5637213"/>
          <p14:tracePt t="86504" x="6218238" y="5645150"/>
          <p14:tracePt t="86528" x="6218238" y="5653088"/>
          <p14:tracePt t="86534" x="6210300" y="5653088"/>
          <p14:tracePt t="86544" x="6202363" y="5662613"/>
          <p14:tracePt t="86556" x="6202363" y="5670550"/>
          <p14:tracePt t="86564" x="6194425" y="5670550"/>
          <p14:tracePt t="86571" x="6186488" y="5678488"/>
          <p14:tracePt t="86583" x="6178550" y="5686425"/>
          <p14:tracePt t="86586" x="6178550" y="5694363"/>
          <p14:tracePt t="86594" x="6170613" y="5702300"/>
          <p14:tracePt t="86601" x="6162675" y="5710238"/>
          <p14:tracePt t="86610" x="6146800" y="5710238"/>
          <p14:tracePt t="86620" x="6146800" y="5726113"/>
          <p14:tracePt t="86624" x="6130925" y="5726113"/>
          <p14:tracePt t="86631" x="6115050" y="5741988"/>
          <p14:tracePt t="86639" x="6107113" y="5749925"/>
          <p14:tracePt t="86646" x="6091238" y="5765800"/>
          <p14:tracePt t="86653" x="6083300" y="5765800"/>
          <p14:tracePt t="86663" x="6067425" y="5773738"/>
          <p14:tracePt t="86668" x="6059488" y="5781675"/>
          <p14:tracePt t="86676" x="6043613" y="5789613"/>
          <p14:tracePt t="86683" x="6034088" y="5797550"/>
          <p14:tracePt t="86693" x="6026150" y="5797550"/>
          <p14:tracePt t="86698" x="6018213" y="5813425"/>
          <p14:tracePt t="86707" x="6010275" y="5813425"/>
          <p14:tracePt t="86714" x="6002338" y="5821363"/>
          <p14:tracePt t="86731" x="5994400" y="5829300"/>
          <p14:tracePt t="86736" x="5986463" y="5829300"/>
          <p14:tracePt t="86744" x="5986463" y="5837238"/>
          <p14:tracePt t="86782" x="5978525" y="5837238"/>
          <p14:tracePt t="86812" x="5978525" y="5845175"/>
          <p14:tracePt t="86828" x="5970588" y="5845175"/>
          <p14:tracePt t="86834" x="5970588" y="5853113"/>
          <p14:tracePt t="86843" x="5962650" y="5853113"/>
          <p14:tracePt t="86864" x="5962650" y="5861050"/>
          <p14:tracePt t="86871" x="5954713" y="5861050"/>
          <p14:tracePt t="86880" x="5954713" y="5868988"/>
          <p14:tracePt t="86895" x="5946775" y="5868988"/>
          <p14:tracePt t="86901" x="5946775" y="5876925"/>
          <p14:tracePt t="86909" x="5938838" y="5876925"/>
          <p14:tracePt t="86924" x="5930900" y="5884863"/>
          <p14:tracePt t="86931" x="5922963" y="5884863"/>
          <p14:tracePt t="86947" x="5915025" y="5892800"/>
          <p14:tracePt t="86954" x="5907088" y="5892800"/>
          <p14:tracePt t="86963" x="5899150" y="5900738"/>
          <p14:tracePt t="86983" x="5875338" y="5908675"/>
          <p14:tracePt t="86994" x="5859463" y="5916613"/>
          <p14:tracePt t="86999" x="5843588" y="5916613"/>
          <p14:tracePt t="87007" x="5827713" y="5924550"/>
          <p14:tracePt t="87015" x="5803900" y="5940425"/>
          <p14:tracePt t="87022" x="5780088" y="5940425"/>
          <p14:tracePt t="87030" x="5748338" y="5948363"/>
          <p14:tracePt t="87036" x="5724525" y="5956300"/>
          <p14:tracePt t="87044" x="5700713" y="5972175"/>
          <p14:tracePt t="87051" x="5651500" y="5988050"/>
          <p14:tracePt t="87059" x="5619750" y="5988050"/>
          <p14:tracePt t="87068" x="5595938" y="5995988"/>
          <p14:tracePt t="87076" x="5572125" y="6005513"/>
          <p14:tracePt t="87082" x="5556250" y="6013450"/>
          <p14:tracePt t="87089" x="5532438" y="6013450"/>
          <p14:tracePt t="87097" x="5524500" y="6021388"/>
          <p14:tracePt t="87104" x="5516563" y="6021388"/>
          <p14:tracePt t="87965" x="5516563" y="6029325"/>
          <p14:tracePt t="88025" x="5516563" y="6037263"/>
          <p14:tracePt t="88033" x="5508625" y="6037263"/>
          <p14:tracePt t="88056" x="5508625" y="6045200"/>
          <p14:tracePt t="89044" x="5500688" y="6045200"/>
          <p14:tracePt t="89067" x="5492750" y="6045200"/>
          <p14:tracePt t="89075" x="5484813" y="6045200"/>
          <p14:tracePt t="89083" x="5476875" y="6045200"/>
          <p14:tracePt t="89090" x="5468938" y="6045200"/>
          <p14:tracePt t="89098" x="5453063" y="6045200"/>
          <p14:tracePt t="89106" x="5445125" y="6045200"/>
          <p14:tracePt t="89113" x="5429250" y="6045200"/>
          <p14:tracePt t="89121" x="5421313" y="6045200"/>
          <p14:tracePt t="89128" x="5413375" y="6045200"/>
          <p14:tracePt t="89136" x="5405438" y="6045200"/>
          <p14:tracePt t="89154" x="5397500" y="6045200"/>
          <p14:tracePt t="89764" x="5397500" y="6053138"/>
          <p14:tracePt t="89773" x="5389563" y="6053138"/>
          <p14:tracePt t="89780" x="5373688" y="6061075"/>
          <p14:tracePt t="89788" x="5349875" y="6069013"/>
          <p14:tracePt t="89795" x="5326063" y="6069013"/>
          <p14:tracePt t="89803" x="5268913" y="6076950"/>
          <p14:tracePt t="89810" x="5197475" y="6092825"/>
          <p14:tracePt t="89818" x="5118100" y="6116638"/>
          <p14:tracePt t="89825" x="5046663" y="6140450"/>
          <p14:tracePt t="89836" x="4918075" y="6180138"/>
          <p14:tracePt t="89841" x="4791075" y="6203950"/>
          <p14:tracePt t="89848" x="4664075" y="6235700"/>
          <p14:tracePt t="89855" x="4567238" y="6259513"/>
          <p14:tracePt t="89862" x="4440238" y="6291263"/>
          <p14:tracePt t="89871" x="4337050" y="6315075"/>
          <p14:tracePt t="89878" x="4210050" y="6348413"/>
          <p14:tracePt t="89886" x="4129088" y="6372225"/>
          <p14:tracePt t="89893" x="4033838" y="6380163"/>
          <p14:tracePt t="89900" x="3962400" y="6380163"/>
          <p14:tracePt t="89908" x="3922713" y="6388100"/>
          <p14:tracePt t="89915" x="3867150" y="6388100"/>
          <p14:tracePt t="89923" x="3833813" y="6388100"/>
          <p14:tracePt t="89930" x="3810000" y="6388100"/>
          <p14:tracePt t="89938" x="3778250" y="6388100"/>
          <p14:tracePt t="89946" x="3762375" y="6388100"/>
          <p14:tracePt t="89953" x="3746500" y="6380163"/>
          <p14:tracePt t="89974" x="3714750" y="6364288"/>
          <p14:tracePt t="89977" x="3706813" y="6364288"/>
          <p14:tracePt t="89982" x="3690938" y="6364288"/>
          <p14:tracePt t="89992" x="3690938" y="6356350"/>
          <p14:tracePt t="89998" x="3683000" y="6356350"/>
          <p14:tracePt t="90022" x="3683000" y="6348413"/>
          <p14:tracePt t="90028" x="3683000" y="6338888"/>
          <p14:tracePt t="90043" x="3683000" y="6330950"/>
          <p14:tracePt t="90050" x="3683000" y="6323013"/>
          <p14:tracePt t="90065" x="3683000" y="6315075"/>
          <p14:tracePt t="90073" x="3683000" y="6307138"/>
          <p14:tracePt t="90080" x="3683000" y="6299200"/>
          <p14:tracePt t="90095" x="3683000" y="6283325"/>
          <p14:tracePt t="90110" x="3675063" y="6275388"/>
          <p14:tracePt t="90118" x="3667125" y="6275388"/>
          <p14:tracePt t="90125" x="3667125" y="6267450"/>
          <p14:tracePt t="90148" x="3659188" y="6259513"/>
          <p14:tracePt t="90163" x="3659188" y="6251575"/>
          <p14:tracePt t="90171" x="3651250" y="6251575"/>
          <p14:tracePt t="90178" x="3651250" y="6243638"/>
          <p14:tracePt t="90193" x="3643313" y="6243638"/>
          <p14:tracePt t="90200" x="3635375" y="6227763"/>
          <p14:tracePt t="90209" x="3627438" y="6227763"/>
          <p14:tracePt t="90215" x="3611563" y="6227763"/>
          <p14:tracePt t="90224" x="3603625" y="6219825"/>
          <p14:tracePt t="90230" x="3587750" y="6211888"/>
          <p14:tracePt t="90238" x="3563938" y="6211888"/>
          <p14:tracePt t="90245" x="3556000" y="6203950"/>
          <p14:tracePt t="90252" x="3532188" y="6203950"/>
          <p14:tracePt t="90260" x="3516313" y="6196013"/>
          <p14:tracePt t="90268" x="3500438" y="6196013"/>
          <p14:tracePt t="90275" x="3484563" y="6188075"/>
          <p14:tracePt t="90282" x="3467100" y="6188075"/>
          <p14:tracePt t="90291" x="3443288" y="6188075"/>
          <p14:tracePt t="90298" x="3419475" y="6188075"/>
          <p14:tracePt t="90306" x="3395663" y="6188075"/>
          <p14:tracePt t="90313" x="3387725" y="6180138"/>
          <p14:tracePt t="90321" x="3363913" y="6180138"/>
          <p14:tracePt t="90328" x="3348038" y="6180138"/>
          <p14:tracePt t="90335" x="3340100" y="6180138"/>
          <p14:tracePt t="90343" x="3332163" y="6172200"/>
          <p14:tracePt t="90657" x="3340100" y="6172200"/>
          <p14:tracePt t="90673" x="3348038" y="6172200"/>
          <p14:tracePt t="90688" x="3355975" y="6172200"/>
          <p14:tracePt t="90704" x="3363913" y="6172200"/>
          <p14:tracePt t="90710" x="3371850" y="6172200"/>
          <p14:tracePt t="90719" x="3379788" y="6172200"/>
          <p14:tracePt t="90725" x="3387725" y="6172200"/>
          <p14:tracePt t="90732" x="3395663" y="6172200"/>
          <p14:tracePt t="90741" x="3411538" y="6172200"/>
          <p14:tracePt t="90748" x="3419475" y="6172200"/>
          <p14:tracePt t="90756" x="3427413" y="6172200"/>
          <p14:tracePt t="90763" x="3435350" y="6172200"/>
          <p14:tracePt t="90772" x="3451225" y="6172200"/>
          <p14:tracePt t="90777" x="3459163" y="6172200"/>
          <p14:tracePt t="90785" x="3476625" y="6172200"/>
          <p14:tracePt t="90793" x="3484563" y="6172200"/>
          <p14:tracePt t="90800" x="3500438" y="6172200"/>
          <p14:tracePt t="90807" x="3516313" y="6172200"/>
          <p14:tracePt t="90815" x="3524250" y="6172200"/>
          <p14:tracePt t="90823" x="3532188" y="6172200"/>
          <p14:tracePt t="90832" x="3548063" y="6172200"/>
          <p14:tracePt t="90838" x="3563938" y="6172200"/>
          <p14:tracePt t="90846" x="3579813" y="6172200"/>
          <p14:tracePt t="90854" x="3603625" y="6172200"/>
          <p14:tracePt t="90860" x="3611563" y="6172200"/>
          <p14:tracePt t="90871" x="3635375" y="6172200"/>
          <p14:tracePt t="90876" x="3659188" y="6172200"/>
          <p14:tracePt t="90883" x="3683000" y="6172200"/>
          <p14:tracePt t="90891" x="3698875" y="6172200"/>
          <p14:tracePt t="90898" x="3714750" y="6172200"/>
          <p14:tracePt t="90907" x="3738563" y="6172200"/>
          <p14:tracePt t="90913" x="3762375" y="6172200"/>
          <p14:tracePt t="90921" x="3786188" y="6172200"/>
          <p14:tracePt t="90928" x="3802063" y="6172200"/>
          <p14:tracePt t="90935" x="3833813" y="6172200"/>
          <p14:tracePt t="90943" x="3851275" y="6172200"/>
          <p14:tracePt t="90950" x="3883025" y="6172200"/>
          <p14:tracePt t="90957" x="3898900" y="6164263"/>
          <p14:tracePt t="90965" x="3914775" y="6156325"/>
          <p14:tracePt t="90975" x="3930650" y="6156325"/>
          <p14:tracePt t="90980" x="3938588" y="6156325"/>
          <p14:tracePt t="90987" x="3954463" y="6148388"/>
          <p14:tracePt t="91003" x="3962400" y="6148388"/>
          <p14:tracePt t="91018" x="3970338" y="6148388"/>
          <p14:tracePt t="91033" x="3970338" y="6140450"/>
          <p14:tracePt t="91041" x="3978275" y="6140450"/>
          <p14:tracePt t="91086" x="3986213" y="6140450"/>
          <p14:tracePt t="91222" x="3994150" y="6140450"/>
          <p14:tracePt t="91237" x="4002088" y="6140450"/>
          <p14:tracePt t="91251" x="4010025" y="6140450"/>
          <p14:tracePt t="91266" x="4017963" y="6140450"/>
          <p14:tracePt t="91281" x="4025900" y="6140450"/>
          <p14:tracePt t="91290" x="4041775" y="6140450"/>
          <p14:tracePt t="91296" x="4049713" y="6140450"/>
          <p14:tracePt t="91307" x="4065588" y="6148388"/>
          <p14:tracePt t="91311" x="4081463" y="6148388"/>
          <p14:tracePt t="91320" x="4097338" y="6156325"/>
          <p14:tracePt t="91327" x="4113213" y="6164263"/>
          <p14:tracePt t="91333" x="4137025" y="6172200"/>
          <p14:tracePt t="91344" x="4152900" y="6172200"/>
          <p14:tracePt t="91349" x="4176713" y="6180138"/>
          <p14:tracePt t="91358" x="4225925" y="6188075"/>
          <p14:tracePt t="91364" x="4257675" y="6196013"/>
          <p14:tracePt t="91373" x="4297363" y="6203950"/>
          <p14:tracePt t="91379" x="4329113" y="6211888"/>
          <p14:tracePt t="91388" x="4344988" y="6211888"/>
          <p14:tracePt t="91396" x="4376738" y="6211888"/>
          <p14:tracePt t="91401" x="4400550" y="6219825"/>
          <p14:tracePt t="91409" x="4424363" y="6219825"/>
          <p14:tracePt t="91416" x="4448175" y="6219825"/>
          <p14:tracePt t="91425" x="4471988" y="6219825"/>
          <p14:tracePt t="91431" x="4487863" y="6219825"/>
          <p14:tracePt t="91446" x="4495800" y="6219825"/>
          <p14:tracePt t="91524" x="4503738" y="6219825"/>
          <p14:tracePt t="91529" x="4511675" y="6219825"/>
          <p14:tracePt t="91551" x="4519613" y="6219825"/>
          <p14:tracePt t="91566" x="4527550" y="6219825"/>
          <p14:tracePt t="91597" x="4535488" y="6219825"/>
          <p14:tracePt t="91604" x="4543425" y="6219825"/>
          <p14:tracePt t="91626" x="4551363" y="6219825"/>
          <p14:tracePt t="91649" x="4551363" y="6211888"/>
          <p14:tracePt t="91703" x="4559300" y="6211888"/>
          <p14:tracePt t="91791" x="0" y="0"/>
        </p14:tracePtLst>
      </p14:laserTraceLst>
    </p:ext>
    <p:ext uri="{E180D4A7-C9FB-4DFB-919C-405C955672EB}">
      <p14:showEvtLst xmlns:p14="http://schemas.microsoft.com/office/powerpoint/2010/main">
        <p14:playEvt time="232" objId="5"/>
        <p14:stopEvt time="105492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11EFD-5F57-4182-9727-603DB53D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249C91-A47F-4334-9825-1AE027C2A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7">
            <a:hlinkClick r:id="" action="ppaction://media"/>
            <a:extLst>
              <a:ext uri="{FF2B5EF4-FFF2-40B4-BE49-F238E27FC236}">
                <a16:creationId xmlns:a16="http://schemas.microsoft.com/office/drawing/2014/main" id="{6A42FBCD-279E-43CF-8E9D-991658B9412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610226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20"/>
    </mc:Choice>
    <mc:Fallback>
      <p:transition spd="slow" advTm="11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335" x="2351088" y="3405188"/>
          <p14:tracePt t="29566" x="2351088" y="3397250"/>
          <p14:tracePt t="29686" x="2343150" y="3397250"/>
          <p14:tracePt t="29694" x="2335213" y="3397250"/>
          <p14:tracePt t="29701" x="2327275" y="3397250"/>
          <p14:tracePt t="29708" x="2319338" y="3397250"/>
          <p14:tracePt t="29717" x="2303463" y="3397250"/>
          <p14:tracePt t="29724" x="2295525" y="3397250"/>
          <p14:tracePt t="29733" x="2287588" y="3397250"/>
          <p14:tracePt t="29740" x="2263775" y="3397250"/>
          <p14:tracePt t="29747" x="2247900" y="3397250"/>
          <p14:tracePt t="29754" x="2232025" y="3397250"/>
          <p14:tracePt t="29762" x="2216150" y="3397250"/>
          <p14:tracePt t="29770" x="2176463" y="3397250"/>
          <p14:tracePt t="29777" x="2152650" y="3397250"/>
          <p14:tracePt t="29784" x="2136775" y="3397250"/>
          <p14:tracePt t="29792" x="2120900" y="3397250"/>
          <p14:tracePt t="29800" x="2097088" y="3405188"/>
          <p14:tracePt t="29807" x="2081213" y="3413125"/>
          <p14:tracePt t="29815" x="2057400" y="3413125"/>
          <p14:tracePt t="29824" x="2033588" y="3421063"/>
          <p14:tracePt t="29829" x="2008188" y="3429000"/>
          <p14:tracePt t="29838" x="1984375" y="3436938"/>
          <p14:tracePt t="29844" x="1968500" y="3444875"/>
          <p14:tracePt t="29852" x="1944688" y="3444875"/>
          <p14:tracePt t="29859" x="1912938" y="3460750"/>
          <p14:tracePt t="29867" x="1897063" y="3460750"/>
          <p14:tracePt t="29874" x="1873250" y="3476625"/>
          <p14:tracePt t="29881" x="1857375" y="3476625"/>
          <p14:tracePt t="29890" x="1841500" y="3484563"/>
          <p14:tracePt t="29897" x="1825625" y="3492500"/>
          <p14:tracePt t="29911" x="1809750" y="3492500"/>
          <p14:tracePt t="29920" x="1801813" y="3500438"/>
          <p14:tracePt t="29927" x="1793875" y="3508375"/>
          <p14:tracePt t="29935" x="1785938" y="3508375"/>
          <p14:tracePt t="29958" x="1778000" y="3516313"/>
          <p14:tracePt t="29964" x="1770063" y="3516313"/>
          <p14:tracePt t="29979" x="1770063" y="3524250"/>
          <p14:tracePt t="30001" x="1762125" y="3524250"/>
          <p14:tracePt t="30019" x="1762125" y="3532188"/>
          <p14:tracePt t="30032" x="1762125" y="3540125"/>
          <p14:tracePt t="30057" x="1754188" y="3548063"/>
          <p14:tracePt t="30061" x="1754188" y="3556000"/>
          <p14:tracePt t="30077" x="1754188" y="3563938"/>
          <p14:tracePt t="30084" x="1754188" y="3571875"/>
          <p14:tracePt t="30092" x="1754188" y="3579813"/>
          <p14:tracePt t="30108" x="1754188" y="3595688"/>
          <p14:tracePt t="30114" x="1754188" y="3605213"/>
          <p14:tracePt t="30129" x="1754188" y="3621088"/>
          <p14:tracePt t="30144" x="1754188" y="3629025"/>
          <p14:tracePt t="30152" x="1754188" y="3644900"/>
          <p14:tracePt t="30169" x="1754188" y="3652838"/>
          <p14:tracePt t="30182" x="1754188" y="3660775"/>
          <p14:tracePt t="30191" x="1754188" y="3668713"/>
          <p14:tracePt t="30227" x="1762125" y="3676650"/>
          <p14:tracePt t="30249" x="1770063" y="3676650"/>
          <p14:tracePt t="30267" x="1778000" y="3676650"/>
          <p14:tracePt t="30280" x="1785938" y="3676650"/>
          <p14:tracePt t="30295" x="1793875" y="3676650"/>
          <p14:tracePt t="30310" x="1809750" y="3676650"/>
          <p14:tracePt t="30327" x="1817688" y="3676650"/>
          <p14:tracePt t="30332" x="1833563" y="3676650"/>
          <p14:tracePt t="30348" x="1841500" y="3676650"/>
          <p14:tracePt t="30357" x="1849438" y="3676650"/>
          <p14:tracePt t="30362" x="1857375" y="3676650"/>
          <p14:tracePt t="30372" x="1873250" y="3676650"/>
          <p14:tracePt t="30378" x="1881188" y="3668713"/>
          <p14:tracePt t="30385" x="1897063" y="3668713"/>
          <p14:tracePt t="30394" x="1912938" y="3668713"/>
          <p14:tracePt t="30400" x="1928813" y="3668713"/>
          <p14:tracePt t="30409" x="1944688" y="3660775"/>
          <p14:tracePt t="30415" x="1984375" y="3644900"/>
          <p14:tracePt t="30422" x="2025650" y="3629025"/>
          <p14:tracePt t="30430" x="2065338" y="3613150"/>
          <p14:tracePt t="30439" x="2120900" y="3587750"/>
          <p14:tracePt t="30445" x="2160588" y="3579813"/>
          <p14:tracePt t="30453" x="2208213" y="3556000"/>
          <p14:tracePt t="30461" x="2255838" y="3532188"/>
          <p14:tracePt t="30468" x="2279650" y="3508375"/>
          <p14:tracePt t="30476" x="2319338" y="3492500"/>
          <p14:tracePt t="30482" x="2335213" y="3484563"/>
          <p14:tracePt t="30491" x="2351088" y="3468688"/>
          <p14:tracePt t="30498" x="2374900" y="3460750"/>
          <p14:tracePt t="30505" x="2392363" y="3452813"/>
          <p14:tracePt t="30515" x="2400300" y="3444875"/>
          <p14:tracePt t="30521" x="2408238" y="3444875"/>
          <p14:tracePt t="30529" x="2408238" y="3436938"/>
          <p14:tracePt t="30536" x="2416175" y="3436938"/>
          <p14:tracePt t="30565" x="2416175" y="3429000"/>
          <p14:tracePt t="30592" x="2424113" y="3421063"/>
          <p14:tracePt t="30603" x="2432050" y="3421063"/>
          <p14:tracePt t="30642" x="2432050" y="3413125"/>
          <p14:tracePt t="30763" x="2432050" y="3405188"/>
          <p14:tracePt t="31253" x="2432050" y="3429000"/>
          <p14:tracePt t="31263" x="2416175" y="3460750"/>
          <p14:tracePt t="31270" x="2408238" y="3492500"/>
          <p14:tracePt t="31277" x="2392363" y="3532188"/>
          <p14:tracePt t="31285" x="2374900" y="3587750"/>
          <p14:tracePt t="31292" x="2366963" y="3629025"/>
          <p14:tracePt t="31299" x="2359025" y="3668713"/>
          <p14:tracePt t="31307" x="2351088" y="3708400"/>
          <p14:tracePt t="31314" x="2343150" y="3740150"/>
          <p14:tracePt t="31323" x="2343150" y="3771900"/>
          <p14:tracePt t="31330" x="2335213" y="3819525"/>
          <p14:tracePt t="31338" x="2319338" y="3867150"/>
          <p14:tracePt t="31344" x="2311400" y="3930650"/>
          <p14:tracePt t="31353" x="2311400" y="4011613"/>
          <p14:tracePt t="31359" x="2311400" y="4090988"/>
          <p14:tracePt t="31367" x="2311400" y="4170363"/>
          <p14:tracePt t="31374" x="2303463" y="4265613"/>
          <p14:tracePt t="31381" x="2295525" y="4362450"/>
          <p14:tracePt t="31389" x="2295525" y="4441825"/>
          <p14:tracePt t="31396" x="2287588" y="4529138"/>
          <p14:tracePt t="31405" x="2271713" y="4600575"/>
          <p14:tracePt t="31412" x="2255838" y="4665663"/>
          <p14:tracePt t="31419" x="2239963" y="4721225"/>
          <p14:tracePt t="31427" x="2224088" y="4776788"/>
          <p14:tracePt t="31435" x="2208213" y="4824413"/>
          <p14:tracePt t="31441" x="2200275" y="4864100"/>
          <p14:tracePt t="31451" x="2184400" y="4895850"/>
          <p14:tracePt t="31456" x="2168525" y="4911725"/>
          <p14:tracePt t="31464" x="2160588" y="4927600"/>
          <p14:tracePt t="31472" x="2152650" y="4935538"/>
          <p14:tracePt t="31479" x="2152650" y="4943475"/>
          <p14:tracePt t="31488" x="2120900" y="4951413"/>
          <p14:tracePt t="31494" x="2105025" y="4967288"/>
          <p14:tracePt t="31503" x="2097088" y="4967288"/>
          <p14:tracePt t="31509" x="2081213" y="4976813"/>
          <p14:tracePt t="31517" x="2065338" y="4992688"/>
          <p14:tracePt t="31524" x="2049463" y="4992688"/>
          <p14:tracePt t="31532" x="2033588" y="5008563"/>
          <p14:tracePt t="31539" x="2008188" y="5016500"/>
          <p14:tracePt t="31547" x="1984375" y="5032375"/>
          <p14:tracePt t="31555" x="1960563" y="5048250"/>
          <p14:tracePt t="31561" x="1928813" y="5072063"/>
          <p14:tracePt t="31569" x="1912938" y="5087938"/>
          <p14:tracePt t="31577" x="1897063" y="5103813"/>
          <p14:tracePt t="31585" x="1865313" y="5119688"/>
          <p14:tracePt t="31591" x="1849438" y="5127625"/>
          <p14:tracePt t="31599" x="1825625" y="5135563"/>
          <p14:tracePt t="31606" x="1809750" y="5143500"/>
          <p14:tracePt t="31614" x="1793875" y="5151438"/>
          <p14:tracePt t="31622" x="1770063" y="5151438"/>
          <p14:tracePt t="31629" x="1754188" y="5159375"/>
          <p14:tracePt t="31638" x="1738313" y="5159375"/>
          <p14:tracePt t="31644" x="1722438" y="5159375"/>
          <p14:tracePt t="31653" x="1698625" y="5159375"/>
          <p14:tracePt t="31659" x="1674813" y="5159375"/>
          <p14:tracePt t="31667" x="1651000" y="5159375"/>
          <p14:tracePt t="31674" x="1609725" y="5159375"/>
          <p14:tracePt t="31682" x="1585913" y="5159375"/>
          <p14:tracePt t="31689" x="1538288" y="5159375"/>
          <p14:tracePt t="31697" x="1474788" y="5159375"/>
          <p14:tracePt t="31704" x="1427163" y="5159375"/>
          <p14:tracePt t="31712" x="1387475" y="5159375"/>
          <p14:tracePt t="31720" x="1355725" y="5159375"/>
          <p14:tracePt t="31729" x="1331913" y="5159375"/>
          <p14:tracePt t="31735" x="1323975" y="5159375"/>
          <p14:tracePt t="31742" x="1300163" y="5159375"/>
          <p14:tracePt t="31757" x="1292225" y="5159375"/>
          <p14:tracePt t="31917" x="1316038" y="5159375"/>
          <p14:tracePt t="31926" x="1323975" y="5159375"/>
          <p14:tracePt t="31934" x="1363663" y="5151438"/>
          <p14:tracePt t="31944" x="1387475" y="5151438"/>
          <p14:tracePt t="31947" x="1419225" y="5143500"/>
          <p14:tracePt t="31954" x="1443038" y="5143500"/>
          <p14:tracePt t="31960" x="1466850" y="5135563"/>
          <p14:tracePt t="31967" x="1498600" y="5127625"/>
          <p14:tracePt t="31974" x="1522413" y="5119688"/>
          <p14:tracePt t="31982" x="1570038" y="5111750"/>
          <p14:tracePt t="31989" x="1601788" y="5111750"/>
          <p14:tracePt t="31997" x="1625600" y="5111750"/>
          <p14:tracePt t="32004" x="1651000" y="5103813"/>
          <p14:tracePt t="32011" x="1674813" y="5103813"/>
          <p14:tracePt t="32019" x="1698625" y="5103813"/>
          <p14:tracePt t="32027" x="1714500" y="5095875"/>
          <p14:tracePt t="32035" x="1722438" y="5095875"/>
          <p14:tracePt t="32042" x="1730375" y="5095875"/>
          <p14:tracePt t="32209" x="1730375" y="5087938"/>
          <p14:tracePt t="32240" x="1738313" y="5080000"/>
          <p14:tracePt t="32270" x="1738313" y="5072063"/>
          <p14:tracePt t="32277" x="1746250" y="5072063"/>
          <p14:tracePt t="32283" x="1746250" y="5064125"/>
          <p14:tracePt t="32291" x="1746250" y="5056188"/>
          <p14:tracePt t="32307" x="1754188" y="5056188"/>
          <p14:tracePt t="32314" x="1754188" y="5048250"/>
          <p14:tracePt t="32329" x="1762125" y="5048250"/>
          <p14:tracePt t="32335" x="1762125" y="5040313"/>
          <p14:tracePt t="32356" x="1762125" y="5032375"/>
          <p14:tracePt t="32364" x="1770063" y="5032375"/>
          <p14:tracePt t="32402" x="1770063" y="5024438"/>
          <p14:tracePt t="32799" x="1770063" y="5016500"/>
          <p14:tracePt t="32807" x="1778000" y="5016500"/>
          <p14:tracePt t="32829" x="1778000" y="5008563"/>
          <p14:tracePt t="32844" x="1785938" y="5008563"/>
          <p14:tracePt t="32950" x="1785938" y="5000625"/>
          <p14:tracePt t="32969" x="1793875" y="5000625"/>
          <p14:tracePt t="34642" x="1801813" y="5000625"/>
          <p14:tracePt t="34649" x="1801813" y="4992688"/>
          <p14:tracePt t="34651" x="1817688" y="4984750"/>
          <p14:tracePt t="34666" x="1825625" y="4984750"/>
          <p14:tracePt t="34673" x="1833563" y="4976813"/>
          <p14:tracePt t="34681" x="1841500" y="4967288"/>
          <p14:tracePt t="34688" x="1857375" y="4959350"/>
          <p14:tracePt t="34695" x="1873250" y="4951413"/>
          <p14:tracePt t="34704" x="1881188" y="4951413"/>
          <p14:tracePt t="34711" x="1889125" y="4943475"/>
          <p14:tracePt t="34719" x="1897063" y="4935538"/>
          <p14:tracePt t="34727" x="1905000" y="4935538"/>
          <p14:tracePt t="34734" x="1905000" y="4927600"/>
          <p14:tracePt t="34742" x="1920875" y="4927600"/>
          <p14:tracePt t="34750" x="1920875" y="4919663"/>
          <p14:tracePt t="34759" x="1928813" y="4919663"/>
          <p14:tracePt t="34765" x="1928813" y="4911725"/>
          <p14:tracePt t="34771" x="1936750" y="4903788"/>
          <p14:tracePt t="34779" x="1952625" y="4887913"/>
          <p14:tracePt t="34786" x="1960563" y="4872038"/>
          <p14:tracePt t="34794" x="1968500" y="4856163"/>
          <p14:tracePt t="34803" x="1992313" y="4832350"/>
          <p14:tracePt t="34809" x="2000250" y="4800600"/>
          <p14:tracePt t="34817" x="2017713" y="4776788"/>
          <p14:tracePt t="34824" x="2033588" y="4752975"/>
          <p14:tracePt t="34832" x="2049463" y="4729163"/>
          <p14:tracePt t="34839" x="2057400" y="4713288"/>
          <p14:tracePt t="34847" x="2073275" y="4681538"/>
          <p14:tracePt t="34854" x="2081213" y="4657725"/>
          <p14:tracePt t="34862" x="2089150" y="4641850"/>
          <p14:tracePt t="34870" x="2097088" y="4608513"/>
          <p14:tracePt t="34877" x="2112963" y="4576763"/>
          <p14:tracePt t="34884" x="2128838" y="4552950"/>
          <p14:tracePt t="34892" x="2128838" y="4529138"/>
          <p14:tracePt t="34900" x="2144713" y="4521200"/>
          <p14:tracePt t="34907" x="2152650" y="4505325"/>
          <p14:tracePt t="34914" x="2152650" y="4497388"/>
          <p14:tracePt t="34921" x="2160588" y="4489450"/>
          <p14:tracePt t="34929" x="2160588" y="4473575"/>
          <p14:tracePt t="34936" x="2168525" y="4465638"/>
          <p14:tracePt t="34944" x="2176463" y="4465638"/>
          <p14:tracePt t="34952" x="2176463" y="4449763"/>
          <p14:tracePt t="34959" x="2184400" y="4441825"/>
          <p14:tracePt t="34967" x="2184400" y="4433888"/>
          <p14:tracePt t="34983" x="2192338" y="4418013"/>
          <p14:tracePt t="34989" x="2208213" y="4394200"/>
          <p14:tracePt t="34997" x="2216150" y="4378325"/>
          <p14:tracePt t="35004" x="2232025" y="4338638"/>
          <p14:tracePt t="35012" x="2247900" y="4306888"/>
          <p14:tracePt t="35020" x="2271713" y="4257675"/>
          <p14:tracePt t="35027" x="2287588" y="4202113"/>
          <p14:tracePt t="35035" x="2295525" y="4154488"/>
          <p14:tracePt t="35053" x="2335213" y="4043363"/>
          <p14:tracePt t="35057" x="2351088" y="3987800"/>
          <p14:tracePt t="35065" x="2366963" y="3938588"/>
          <p14:tracePt t="35071" x="2384425" y="3883025"/>
          <p14:tracePt t="35079" x="2392363" y="3851275"/>
          <p14:tracePt t="35087" x="2408238" y="3803650"/>
          <p14:tracePt t="35094" x="2416175" y="3748088"/>
          <p14:tracePt t="35102" x="2424113" y="3692525"/>
          <p14:tracePt t="35109" x="2439988" y="3636963"/>
          <p14:tracePt t="35116" x="2455863" y="3579813"/>
          <p14:tracePt t="35124" x="2463800" y="3516313"/>
          <p14:tracePt t="35134" x="2463800" y="3476625"/>
          <p14:tracePt t="35139" x="2471738" y="3436938"/>
          <p14:tracePt t="35147" x="2479675" y="3397250"/>
          <p14:tracePt t="35154" x="2487613" y="3357563"/>
          <p14:tracePt t="35161" x="2487613" y="3325813"/>
          <p14:tracePt t="35169" x="2495550" y="3309938"/>
          <p14:tracePt t="35177" x="2495550" y="3286125"/>
          <p14:tracePt t="35185" x="2495550" y="3278188"/>
          <p14:tracePt t="35193" x="2495550" y="3262313"/>
          <p14:tracePt t="35201" x="2495550" y="3252788"/>
          <p14:tracePt t="35537" x="2479675" y="3252788"/>
          <p14:tracePt t="35544" x="2463800" y="3252788"/>
          <p14:tracePt t="35553" x="2447925" y="3262313"/>
          <p14:tracePt t="35559" x="2432050" y="3262313"/>
          <p14:tracePt t="35567" x="2416175" y="3262313"/>
          <p14:tracePt t="35574" x="2392363" y="3262313"/>
          <p14:tracePt t="35582" x="2374900" y="3270250"/>
          <p14:tracePt t="35591" x="2351088" y="3278188"/>
          <p14:tracePt t="35596" x="2335213" y="3286125"/>
          <p14:tracePt t="35604" x="2311400" y="3286125"/>
          <p14:tracePt t="35612" x="2287588" y="3286125"/>
          <p14:tracePt t="35619" x="2255838" y="3294063"/>
          <p14:tracePt t="35628" x="2232025" y="3294063"/>
          <p14:tracePt t="35637" x="2208213" y="3309938"/>
          <p14:tracePt t="35642" x="2184400" y="3309938"/>
          <p14:tracePt t="35650" x="2160588" y="3309938"/>
          <p14:tracePt t="35657" x="2144713" y="3309938"/>
          <p14:tracePt t="35668" x="2120900" y="3317875"/>
          <p14:tracePt t="35671" x="2105025" y="3325813"/>
          <p14:tracePt t="35679" x="2073275" y="3325813"/>
          <p14:tracePt t="35687" x="2057400" y="3333750"/>
          <p14:tracePt t="35694" x="2033588" y="3333750"/>
          <p14:tracePt t="35703" x="2008188" y="3341688"/>
          <p14:tracePt t="35709" x="1984375" y="3357563"/>
          <p14:tracePt t="35717" x="1968500" y="3357563"/>
          <p14:tracePt t="35724" x="1952625" y="3365500"/>
          <p14:tracePt t="35734" x="1928813" y="3381375"/>
          <p14:tracePt t="35740" x="1897063" y="3389313"/>
          <p14:tracePt t="35747" x="1881188" y="3405188"/>
          <p14:tracePt t="35754" x="1865313" y="3413125"/>
          <p14:tracePt t="35762" x="1849438" y="3429000"/>
          <p14:tracePt t="35769" x="1825625" y="3444875"/>
          <p14:tracePt t="35778" x="1793875" y="3460750"/>
          <p14:tracePt t="35785" x="1770063" y="3476625"/>
          <p14:tracePt t="35792" x="1754188" y="3484563"/>
          <p14:tracePt t="35799" x="1722438" y="3508375"/>
          <p14:tracePt t="35807" x="1698625" y="3524250"/>
          <p14:tracePt t="35816" x="1682750" y="3540125"/>
          <p14:tracePt t="35821" x="1641475" y="3556000"/>
          <p14:tracePt t="35829" x="1617663" y="3579813"/>
          <p14:tracePt t="35837" x="1585913" y="3605213"/>
          <p14:tracePt t="35844" x="1562100" y="3621088"/>
          <p14:tracePt t="35854" x="1546225" y="3629025"/>
          <p14:tracePt t="35859" x="1530350" y="3644900"/>
          <p14:tracePt t="35867" x="1514475" y="3668713"/>
          <p14:tracePt t="35874" x="1498600" y="3676650"/>
          <p14:tracePt t="35883" x="1490663" y="3684588"/>
          <p14:tracePt t="35891" x="1482725" y="3700463"/>
          <p14:tracePt t="35897" x="1482725" y="3708400"/>
          <p14:tracePt t="35904" x="1482725" y="3716338"/>
          <p14:tracePt t="35912" x="1482725" y="3724275"/>
          <p14:tracePt t="35919" x="1482725" y="3732213"/>
          <p14:tracePt t="35934" x="1482725" y="3740150"/>
          <p14:tracePt t="35942" x="1482725" y="3756025"/>
          <p14:tracePt t="35957" x="1482725" y="3763963"/>
          <p14:tracePt t="35966" x="1482725" y="3771900"/>
          <p14:tracePt t="35972" x="1498600" y="3779838"/>
          <p14:tracePt t="35979" x="1498600" y="3787775"/>
          <p14:tracePt t="35987" x="1506538" y="3795713"/>
          <p14:tracePt t="35995" x="1522413" y="3803650"/>
          <p14:tracePt t="36005" x="1530350" y="3803650"/>
          <p14:tracePt t="36009" x="1538288" y="3803650"/>
          <p14:tracePt t="36019" x="1554163" y="3803650"/>
          <p14:tracePt t="36025" x="1562100" y="3803650"/>
          <p14:tracePt t="36033" x="1585913" y="3803650"/>
          <p14:tracePt t="36042" x="1609725" y="3803650"/>
          <p14:tracePt t="36053" x="1633538" y="3803650"/>
          <p14:tracePt t="36056" x="1666875" y="3803650"/>
          <p14:tracePt t="36062" x="1738313" y="3803650"/>
          <p14:tracePt t="36069" x="1785938" y="3795713"/>
          <p14:tracePt t="36078" x="1857375" y="3763963"/>
          <p14:tracePt t="36086" x="1928813" y="3740150"/>
          <p14:tracePt t="36092" x="2000250" y="3708400"/>
          <p14:tracePt t="36100" x="2081213" y="3676650"/>
          <p14:tracePt t="36108" x="2168525" y="3613150"/>
          <p14:tracePt t="36115" x="2255838" y="3556000"/>
          <p14:tracePt t="36122" x="2327275" y="3516313"/>
          <p14:tracePt t="36130" x="2408238" y="3452813"/>
          <p14:tracePt t="36137" x="2463800" y="3397250"/>
          <p14:tracePt t="36144" x="2503488" y="3349625"/>
          <p14:tracePt t="36153" x="2535238" y="3317875"/>
          <p14:tracePt t="36160" x="2566988" y="3286125"/>
          <p14:tracePt t="36168" x="2574925" y="3262313"/>
          <p14:tracePt t="36175" x="2590800" y="3228975"/>
          <p14:tracePt t="36183" x="2598738" y="3221038"/>
          <p14:tracePt t="36190" x="2598738" y="3213100"/>
          <p14:tracePt t="36198" x="2606675" y="3197225"/>
          <p14:tracePt t="36212" x="2606675" y="3189288"/>
          <p14:tracePt t="36333" x="2598738" y="3189288"/>
          <p14:tracePt t="36348" x="2590800" y="3189288"/>
          <p14:tracePt t="36354" x="2582863" y="3189288"/>
          <p14:tracePt t="36377" x="2574925" y="3189288"/>
          <p14:tracePt t="36392" x="2559050" y="3189288"/>
          <p14:tracePt t="36399" x="2551113" y="3189288"/>
          <p14:tracePt t="36407" x="2551113" y="3197225"/>
          <p14:tracePt t="36417" x="2535238" y="3197225"/>
          <p14:tracePt t="36422" x="2519363" y="3205163"/>
          <p14:tracePt t="36437" x="2503488" y="3213100"/>
          <p14:tracePt t="36445" x="2495550" y="3213100"/>
          <p14:tracePt t="36453" x="2495550" y="3221038"/>
          <p14:tracePt t="36460" x="2479675" y="3228975"/>
          <p14:tracePt t="36468" x="2471738" y="3236913"/>
          <p14:tracePt t="36475" x="2463800" y="3244850"/>
          <p14:tracePt t="36483" x="2447925" y="3270250"/>
          <p14:tracePt t="36489" x="2432050" y="3278188"/>
          <p14:tracePt t="36498" x="2424113" y="3294063"/>
          <p14:tracePt t="36504" x="2416175" y="3302000"/>
          <p14:tracePt t="36512" x="2408238" y="3309938"/>
          <p14:tracePt t="36520" x="2400300" y="3325813"/>
          <p14:tracePt t="36527" x="2400300" y="3333750"/>
          <p14:tracePt t="36535" x="2392363" y="3341688"/>
          <p14:tracePt t="36550" x="2384425" y="3349625"/>
          <p14:tracePt t="36566" x="2384425" y="3357563"/>
          <p14:tracePt t="36575" x="2384425" y="3373438"/>
          <p14:tracePt t="36580" x="2384425" y="3381375"/>
          <p14:tracePt t="36587" x="2384425" y="3405188"/>
          <p14:tracePt t="36595" x="2384425" y="3421063"/>
          <p14:tracePt t="36604" x="2384425" y="3444875"/>
          <p14:tracePt t="36609" x="2384425" y="3468688"/>
          <p14:tracePt t="36619" x="2384425" y="3492500"/>
          <p14:tracePt t="36625" x="2384425" y="3516313"/>
          <p14:tracePt t="36634" x="2384425" y="3548063"/>
          <p14:tracePt t="36641" x="2384425" y="3605213"/>
          <p14:tracePt t="36648" x="2384425" y="3660775"/>
          <p14:tracePt t="36654" x="2384425" y="3732213"/>
          <p14:tracePt t="36662" x="2384425" y="3795713"/>
          <p14:tracePt t="36670" x="2384425" y="3859213"/>
          <p14:tracePt t="36677" x="2384425" y="3948113"/>
          <p14:tracePt t="36685" x="2384425" y="4043363"/>
          <p14:tracePt t="36692" x="2384425" y="4122738"/>
          <p14:tracePt t="36699" x="2384425" y="4210050"/>
          <p14:tracePt t="36707" x="2384425" y="4291013"/>
          <p14:tracePt t="36716" x="2384425" y="4370388"/>
          <p14:tracePt t="36722" x="2384425" y="4433888"/>
          <p14:tracePt t="36730" x="2384425" y="4473575"/>
          <p14:tracePt t="36737" x="2384425" y="4505325"/>
          <p14:tracePt t="36744" x="2384425" y="4552950"/>
          <p14:tracePt t="36752" x="2384425" y="4576763"/>
          <p14:tracePt t="36762" x="2384425" y="4600575"/>
          <p14:tracePt t="36768" x="2384425" y="4608513"/>
          <p14:tracePt t="36774" x="2392363" y="4616450"/>
          <p14:tracePt t="36783" x="2392363" y="4624388"/>
          <p14:tracePt t="37083" x="2400300" y="4624388"/>
          <p14:tracePt t="37089" x="2400300" y="4616450"/>
          <p14:tracePt t="37104" x="2408238" y="4616450"/>
          <p14:tracePt t="37112" x="2416175" y="4616450"/>
          <p14:tracePt t="37120" x="2416175" y="4608513"/>
          <p14:tracePt t="37127" x="2424113" y="4608513"/>
          <p14:tracePt t="37142" x="2432050" y="4600575"/>
          <p14:tracePt t="37151" x="2432050" y="4592638"/>
          <p14:tracePt t="37166" x="2439988" y="4592638"/>
          <p14:tracePt t="37180" x="2447925" y="4584700"/>
          <p14:tracePt t="37197" x="2455863" y="4576763"/>
          <p14:tracePt t="37209" x="2463800" y="4576763"/>
          <p14:tracePt t="37218" x="2463800" y="4568825"/>
          <p14:tracePt t="37224" x="2471738" y="4560888"/>
          <p14:tracePt t="37232" x="2487613" y="4552950"/>
          <p14:tracePt t="37554" x="2479675" y="4552950"/>
          <p14:tracePt t="37562" x="2463800" y="4552950"/>
          <p14:tracePt t="37569" x="2455863" y="4560888"/>
          <p14:tracePt t="37577" x="2439988" y="4568825"/>
          <p14:tracePt t="37584" x="2424113" y="4576763"/>
          <p14:tracePt t="37594" x="2408238" y="4576763"/>
          <p14:tracePt t="37600" x="2400300" y="4584700"/>
          <p14:tracePt t="37606" x="2384425" y="4592638"/>
          <p14:tracePt t="37615" x="2374900" y="4592638"/>
          <p14:tracePt t="37622" x="2366963" y="4592638"/>
          <p14:tracePt t="37637" x="2359025" y="4600575"/>
          <p14:tracePt t="37651" x="2351088" y="4600575"/>
          <p14:tracePt t="37668" x="2343150" y="4600575"/>
          <p14:tracePt t="37674" x="2335213" y="4600575"/>
          <p14:tracePt t="37919" x="2343150" y="4600575"/>
          <p14:tracePt t="37932" x="2351088" y="4600575"/>
          <p14:tracePt t="37944" x="2351088" y="4592638"/>
          <p14:tracePt t="37955" x="2374900" y="4584700"/>
          <p14:tracePt t="37968" x="2392363" y="4576763"/>
          <p14:tracePt t="37975" x="2416175" y="4576763"/>
          <p14:tracePt t="37982" x="2439988" y="4568825"/>
          <p14:tracePt t="37990" x="2471738" y="4560888"/>
          <p14:tracePt t="37999" x="2487613" y="4560888"/>
          <p14:tracePt t="38005" x="2495550" y="4560888"/>
          <p14:tracePt t="38013" x="2511425" y="4560888"/>
          <p14:tracePt t="38021" x="2519363" y="4560888"/>
          <p14:tracePt t="38027" x="2527300" y="4560888"/>
          <p14:tracePt t="39256" x="2519363" y="4560888"/>
          <p14:tracePt t="42141" x="2527300" y="4545013"/>
          <p14:tracePt t="42142" x="2566988" y="4473575"/>
          <p14:tracePt t="42143" x="2566988" y="4441825"/>
          <p14:tracePt t="42144" x="2582863" y="4362450"/>
          <p14:tracePt t="42146" x="2590800" y="4306888"/>
          <p14:tracePt t="42159" x="2590800" y="3748088"/>
          <p14:tracePt t="42167" x="2582863" y="3692525"/>
          <p14:tracePt t="42174" x="2551113" y="3605213"/>
          <p14:tracePt t="42182" x="2535238" y="3556000"/>
          <p14:tracePt t="42189" x="2495550" y="3492500"/>
          <p14:tracePt t="42200" x="2487613" y="3444875"/>
          <p14:tracePt t="42204" x="2479675" y="3405188"/>
          <p14:tracePt t="42213" x="2471738" y="3365500"/>
          <p14:tracePt t="42219" x="2463800" y="3341688"/>
          <p14:tracePt t="42228" x="2455863" y="3325813"/>
          <p14:tracePt t="42234" x="2447925" y="3309938"/>
          <p14:tracePt t="42242" x="2439988" y="3302000"/>
          <p14:tracePt t="42249" x="2439988" y="3294063"/>
          <p14:tracePt t="42258" x="2432050" y="3286125"/>
          <p14:tracePt t="42361" x="2432050" y="3278188"/>
          <p14:tracePt t="42368" x="2432050" y="3270250"/>
          <p14:tracePt t="42386" x="2432050" y="3262313"/>
          <p14:tracePt t="42399" x="2424113" y="3262313"/>
          <p14:tracePt t="42407" x="2424113" y="3252788"/>
          <p14:tracePt t="42422" x="2424113" y="3244850"/>
          <p14:tracePt t="42430" x="2416175" y="3236913"/>
          <p14:tracePt t="42437" x="2408238" y="3236913"/>
          <p14:tracePt t="42481" x="2400300" y="3236913"/>
          <p14:tracePt t="42497" x="2392363" y="3236913"/>
          <p14:tracePt t="42504" x="2374900" y="3236913"/>
          <p14:tracePt t="42512" x="2359025" y="3236913"/>
          <p14:tracePt t="42519" x="2311400" y="3252788"/>
          <p14:tracePt t="42527" x="2263775" y="3270250"/>
          <p14:tracePt t="42534" x="2216150" y="3286125"/>
          <p14:tracePt t="42542" x="2168525" y="3302000"/>
          <p14:tracePt t="42549" x="2105025" y="3325813"/>
          <p14:tracePt t="42557" x="2057400" y="3341688"/>
          <p14:tracePt t="42564" x="1992313" y="3357563"/>
          <p14:tracePt t="42571" x="1936750" y="3381375"/>
          <p14:tracePt t="42580" x="1889125" y="3397250"/>
          <p14:tracePt t="42587" x="1857375" y="3413125"/>
          <p14:tracePt t="42594" x="1817688" y="3429000"/>
          <p14:tracePt t="42601" x="1801813" y="3429000"/>
          <p14:tracePt t="42610" x="1785938" y="3436938"/>
          <p14:tracePt t="42617" x="1785938" y="3444875"/>
          <p14:tracePt t="42625" x="1778000" y="3444875"/>
          <p14:tracePt t="42632" x="1778000" y="3452813"/>
          <p14:tracePt t="42639" x="1770063" y="3460750"/>
          <p14:tracePt t="42647" x="1770063" y="3468688"/>
          <p14:tracePt t="42654" x="1762125" y="3484563"/>
          <p14:tracePt t="42664" x="1762125" y="3492500"/>
          <p14:tracePt t="42669" x="1762125" y="3500438"/>
          <p14:tracePt t="42677" x="1762125" y="3508375"/>
          <p14:tracePt t="42684" x="1762125" y="3524250"/>
          <p14:tracePt t="42699" x="1762125" y="3532188"/>
          <p14:tracePt t="42707" x="1762125" y="3540125"/>
          <p14:tracePt t="42714" x="1762125" y="3548063"/>
          <p14:tracePt t="42722" x="1762125" y="3556000"/>
          <p14:tracePt t="42737" x="1762125" y="3563938"/>
          <p14:tracePt t="42752" x="1762125" y="3571875"/>
          <p14:tracePt t="42761" x="1762125" y="3579813"/>
          <p14:tracePt t="42767" x="1770063" y="3579813"/>
          <p14:tracePt t="42782" x="1778000" y="3587750"/>
          <p14:tracePt t="42804" x="1778000" y="3595688"/>
          <p14:tracePt t="42833" x="1785938" y="3595688"/>
          <p14:tracePt t="42873" x="1793875" y="3595688"/>
          <p14:tracePt t="42882" x="1801813" y="3595688"/>
          <p14:tracePt t="42887" x="1817688" y="3595688"/>
          <p14:tracePt t="42895" x="1841500" y="3595688"/>
          <p14:tracePt t="42902" x="1865313" y="3579813"/>
          <p14:tracePt t="42912" x="1889125" y="3571875"/>
          <p14:tracePt t="42917" x="1905000" y="3563938"/>
          <p14:tracePt t="42925" x="1928813" y="3548063"/>
          <p14:tracePt t="42934" x="1952625" y="3540125"/>
          <p14:tracePt t="42940" x="1968500" y="3524250"/>
          <p14:tracePt t="42950" x="1976438" y="3516313"/>
          <p14:tracePt t="42955" x="1984375" y="3508375"/>
          <p14:tracePt t="42963" x="1992313" y="3500438"/>
          <p14:tracePt t="42970" x="1992313" y="3492500"/>
          <p14:tracePt t="42980" x="2000250" y="3492500"/>
          <p14:tracePt t="42986" x="2008188" y="3492500"/>
          <p14:tracePt t="42995" x="2008188" y="3484563"/>
          <p14:tracePt t="43263" x="2017713" y="3484563"/>
          <p14:tracePt t="43270" x="2033588" y="3484563"/>
          <p14:tracePt t="43279" x="2041525" y="3476625"/>
          <p14:tracePt t="43285" x="2049463" y="3476625"/>
          <p14:tracePt t="43297" x="2073275" y="3468688"/>
          <p14:tracePt t="43300" x="2105025" y="3452813"/>
          <p14:tracePt t="43308" x="2160588" y="3444875"/>
          <p14:tracePt t="43323" x="2319338" y="3429000"/>
          <p14:tracePt t="43332" x="2392363" y="3421063"/>
          <p14:tracePt t="43337" x="2519363" y="3421063"/>
          <p14:tracePt t="43344" x="2678113" y="3421063"/>
          <p14:tracePt t="43356" x="2846388" y="3421063"/>
          <p14:tracePt t="43361" x="3021013" y="3421063"/>
          <p14:tracePt t="43368" x="3221038" y="3421063"/>
          <p14:tracePt t="43376" x="3411538" y="3421063"/>
          <p14:tracePt t="43382" x="3556000" y="3429000"/>
          <p14:tracePt t="43392" x="3706813" y="3429000"/>
          <p14:tracePt t="43399" x="3859213" y="3429000"/>
          <p14:tracePt t="43406" x="3962400" y="3429000"/>
          <p14:tracePt t="43414" x="4057650" y="3429000"/>
          <p14:tracePt t="43420" x="4144963" y="3429000"/>
          <p14:tracePt t="43430" x="4200525" y="3429000"/>
          <p14:tracePt t="43435" x="4241800" y="3429000"/>
          <p14:tracePt t="43444" x="4265613" y="3429000"/>
          <p14:tracePt t="43450" x="4281488" y="3436938"/>
          <p14:tracePt t="43459" x="4305300" y="3444875"/>
          <p14:tracePt t="43467" x="4313238" y="3444875"/>
          <p14:tracePt t="43514" x="4313238" y="3452813"/>
          <p14:tracePt t="43517" x="4313238" y="3460750"/>
          <p14:tracePt t="43533" x="4313238" y="3468688"/>
          <p14:tracePt t="43543" x="4321175" y="3476625"/>
          <p14:tracePt t="43549" x="4329113" y="3484563"/>
          <p14:tracePt t="43555" x="4337050" y="3500438"/>
          <p14:tracePt t="43565" x="4352925" y="3516313"/>
          <p14:tracePt t="43570" x="4376738" y="3532188"/>
          <p14:tracePt t="43579" x="4392613" y="3563938"/>
          <p14:tracePt t="43586" x="4408488" y="3579813"/>
          <p14:tracePt t="43595" x="4424363" y="3595688"/>
          <p14:tracePt t="43600" x="4440238" y="3613150"/>
          <p14:tracePt t="43608" x="4448175" y="3621088"/>
          <p14:tracePt t="43617" x="4456113" y="3644900"/>
          <p14:tracePt t="43622" x="4456113" y="3652838"/>
          <p14:tracePt t="43631" x="4464050" y="3676650"/>
          <p14:tracePt t="43637" x="4464050" y="3692525"/>
          <p14:tracePt t="43645" x="4464050" y="3724275"/>
          <p14:tracePt t="43652" x="4471988" y="3756025"/>
          <p14:tracePt t="43661" x="4479925" y="3803650"/>
          <p14:tracePt t="43668" x="4487863" y="3867150"/>
          <p14:tracePt t="43675" x="4495800" y="3922713"/>
          <p14:tracePt t="43682" x="4503738" y="3987800"/>
          <p14:tracePt t="43690" x="4519613" y="4035425"/>
          <p14:tracePt t="43698" x="4535488" y="4083050"/>
          <p14:tracePt t="43705" x="4551363" y="4114800"/>
          <p14:tracePt t="43714" x="4576763" y="4154488"/>
          <p14:tracePt t="43720" x="4592638" y="4178300"/>
          <p14:tracePt t="43731" x="4632325" y="4210050"/>
          <p14:tracePt t="43735" x="4648200" y="4233863"/>
          <p14:tracePt t="43744" x="4687888" y="4241800"/>
          <p14:tracePt t="43750" x="4735513" y="4273550"/>
          <p14:tracePt t="43759" x="4767263" y="4291013"/>
          <p14:tracePt t="43766" x="4814888" y="4306888"/>
          <p14:tracePt t="43772" x="4846638" y="4314825"/>
          <p14:tracePt t="43781" x="4886325" y="4322763"/>
          <p14:tracePt t="43788" x="4918075" y="4330700"/>
          <p14:tracePt t="43796" x="4967288" y="4330700"/>
          <p14:tracePt t="43802" x="5030788" y="4338638"/>
          <p14:tracePt t="43813" x="5078413" y="4338638"/>
          <p14:tracePt t="43818" x="5141913" y="4338638"/>
          <p14:tracePt t="43829" x="5189538" y="4338638"/>
          <p14:tracePt t="43832" x="5245100" y="4338638"/>
          <p14:tracePt t="43842" x="5310188" y="4338638"/>
          <p14:tracePt t="43848" x="5381625" y="4338638"/>
          <p14:tracePt t="43855" x="5413375" y="4330700"/>
          <p14:tracePt t="43865" x="5453063" y="4330700"/>
          <p14:tracePt t="43870" x="5484813" y="4314825"/>
          <p14:tracePt t="43879" x="5516563" y="4306888"/>
          <p14:tracePt t="43885" x="5556250" y="4306888"/>
          <p14:tracePt t="43894" x="5595938" y="4298950"/>
          <p14:tracePt t="43900" x="5627688" y="4298950"/>
          <p14:tracePt t="43909" x="5676900" y="4298950"/>
          <p14:tracePt t="43919" x="5700713" y="4291013"/>
          <p14:tracePt t="43922" x="5732463" y="4291013"/>
          <p14:tracePt t="43930" x="5764213" y="4291013"/>
          <p14:tracePt t="43938" x="5788025" y="4291013"/>
          <p14:tracePt t="43945" x="5819775" y="4291013"/>
          <p14:tracePt t="43953" x="5843588" y="4281488"/>
          <p14:tracePt t="43961" x="5867400" y="4281488"/>
          <p14:tracePt t="43968" x="5883275" y="4281488"/>
          <p14:tracePt t="43976" x="5915025" y="4273550"/>
          <p14:tracePt t="43983" x="5930900" y="4265613"/>
          <p14:tracePt t="43990" x="5946775" y="4265613"/>
          <p14:tracePt t="43999" x="5970588" y="4257675"/>
          <p14:tracePt t="44005" x="5986463" y="4249738"/>
          <p14:tracePt t="44016" x="6010275" y="4241800"/>
          <p14:tracePt t="44020" x="6034088" y="4233863"/>
          <p14:tracePt t="44028" x="6059488" y="4217988"/>
          <p14:tracePt t="44035" x="6083300" y="4210050"/>
          <p14:tracePt t="44044" x="6107113" y="4210050"/>
          <p14:tracePt t="44053" x="6130925" y="4202113"/>
          <p14:tracePt t="44059" x="6146800" y="4194175"/>
          <p14:tracePt t="44066" x="6186488" y="4186238"/>
          <p14:tracePt t="44072" x="6210300" y="4178300"/>
          <p14:tracePt t="44081" x="6234113" y="4178300"/>
          <p14:tracePt t="44088" x="6257925" y="4178300"/>
          <p14:tracePt t="44095" x="6265863" y="4178300"/>
          <p14:tracePt t="44102" x="6273800" y="4170363"/>
          <p14:tracePt t="44111" x="6297613" y="4162425"/>
          <p14:tracePt t="44118" x="6313488" y="4162425"/>
          <p14:tracePt t="44126" x="6345238" y="4154488"/>
          <p14:tracePt t="44133" x="6361113" y="4154488"/>
          <p14:tracePt t="44140" x="6384925" y="4154488"/>
          <p14:tracePt t="44148" x="6392863" y="4154488"/>
          <p14:tracePt t="44155" x="6410325" y="4154488"/>
          <p14:tracePt t="44163" x="6442075" y="4154488"/>
          <p14:tracePt t="44170" x="6465888" y="4154488"/>
          <p14:tracePt t="44179" x="6505575" y="4154488"/>
          <p14:tracePt t="44185" x="6537325" y="4154488"/>
          <p14:tracePt t="44194" x="6592888" y="4154488"/>
          <p14:tracePt t="44200" x="6632575" y="4154488"/>
          <p14:tracePt t="44209" x="6656388" y="4154488"/>
          <p14:tracePt t="44215" x="6696075" y="4154488"/>
          <p14:tracePt t="44223" x="6751638" y="4154488"/>
          <p14:tracePt t="44231" x="6808788" y="4154488"/>
          <p14:tracePt t="44237" x="6911975" y="4154488"/>
          <p14:tracePt t="44246" x="6999288" y="4154488"/>
          <p14:tracePt t="44252" x="7078663" y="4154488"/>
          <p14:tracePt t="44266" x="7167563" y="4162425"/>
          <p14:tracePt t="44267" x="7215188" y="4162425"/>
          <p14:tracePt t="44277" x="7294563" y="4162425"/>
          <p14:tracePt t="44283" x="7381875" y="4162425"/>
          <p14:tracePt t="44292" x="7453313" y="4162425"/>
          <p14:tracePt t="44299" x="7542213" y="4162425"/>
          <p14:tracePt t="44307" x="7613650" y="4162425"/>
          <p14:tracePt t="44313" x="7661275" y="4162425"/>
          <p14:tracePt t="44320" x="7724775" y="4162425"/>
          <p14:tracePt t="44328" x="7772400" y="4162425"/>
          <p14:tracePt t="44335" x="7835900" y="4162425"/>
          <p14:tracePt t="44343" x="7893050" y="4162425"/>
          <p14:tracePt t="44350" x="7956550" y="4162425"/>
          <p14:tracePt t="44359" x="7996238" y="4162425"/>
          <p14:tracePt t="44366" x="8051800" y="4162425"/>
          <p14:tracePt t="44372" x="8083550" y="4162425"/>
          <p14:tracePt t="44380" x="8131175" y="4162425"/>
          <p14:tracePt t="44387" x="8170863" y="4162425"/>
          <p14:tracePt t="44396" x="8218488" y="4162425"/>
          <p14:tracePt t="44402" x="8259763" y="4162425"/>
          <p14:tracePt t="44410" x="8283575" y="4162425"/>
          <p14:tracePt t="44417" x="8331200" y="4162425"/>
          <p14:tracePt t="44427" x="8378825" y="4162425"/>
          <p14:tracePt t="44433" x="8402638" y="4162425"/>
          <p14:tracePt t="44441" x="8442325" y="4162425"/>
          <p14:tracePt t="44449" x="8474075" y="4162425"/>
          <p14:tracePt t="44455" x="8497888" y="4162425"/>
          <p14:tracePt t="44465" x="8521700" y="4162425"/>
          <p14:tracePt t="44470" x="8537575" y="4154488"/>
          <p14:tracePt t="44477" x="8553450" y="4154488"/>
          <p14:tracePt t="44569" x="8537575" y="4154488"/>
          <p14:tracePt t="44576" x="8505825" y="4154488"/>
          <p14:tracePt t="44583" x="8450263" y="4170363"/>
          <p14:tracePt t="44590" x="8394700" y="4194175"/>
          <p14:tracePt t="44598" x="8299450" y="4217988"/>
          <p14:tracePt t="44605" x="8194675" y="4257675"/>
          <p14:tracePt t="44615" x="8075613" y="4281488"/>
          <p14:tracePt t="44621" x="7916863" y="4338638"/>
          <p14:tracePt t="44629" x="7764463" y="4386263"/>
          <p14:tracePt t="44635" x="7613650" y="4418013"/>
          <p14:tracePt t="44644" x="7445375" y="4465638"/>
          <p14:tracePt t="44650" x="7318375" y="4489450"/>
          <p14:tracePt t="44662" x="7167563" y="4521200"/>
          <p14:tracePt t="44668" x="7023100" y="4545013"/>
          <p14:tracePt t="44673" x="6888163" y="4552950"/>
          <p14:tracePt t="44681" x="6751638" y="4560888"/>
          <p14:tracePt t="44688" x="6616700" y="4560888"/>
          <p14:tracePt t="44701" x="6505575" y="4560888"/>
          <p14:tracePt t="44706" x="6434138" y="4560888"/>
          <p14:tracePt t="44711" x="6345238" y="4560888"/>
          <p14:tracePt t="44718" x="6281738" y="4560888"/>
          <p14:tracePt t="44727" x="6218238" y="4552950"/>
          <p14:tracePt t="44733" x="6170613" y="4545013"/>
          <p14:tracePt t="44742" x="6130925" y="4537075"/>
          <p14:tracePt t="44747" x="6107113" y="4521200"/>
          <p14:tracePt t="44756" x="6091238" y="4513263"/>
          <p14:tracePt t="44764" x="6083300" y="4513263"/>
          <p14:tracePt t="44772" x="6075363" y="4505325"/>
          <p14:tracePt t="44779" x="6067425" y="4497388"/>
          <p14:tracePt t="44785" x="6059488" y="4497388"/>
          <p14:tracePt t="44801" x="6051550" y="4497388"/>
          <p14:tracePt t="44823" x="6051550" y="4489450"/>
          <p14:tracePt t="44831" x="6043613" y="4489450"/>
          <p14:tracePt t="44847" x="6034088" y="4489450"/>
          <p14:tracePt t="44877" x="6034088" y="4481513"/>
          <p14:tracePt t="44935" x="6034088" y="4473575"/>
          <p14:tracePt t="44950" x="6043613" y="4473575"/>
          <p14:tracePt t="44964" x="6051550" y="4465638"/>
          <p14:tracePt t="44965" x="6075363" y="4465638"/>
          <p14:tracePt t="44973" x="6099175" y="4449763"/>
          <p14:tracePt t="44982" x="6122988" y="4441825"/>
          <p14:tracePt t="44988" x="6178550" y="4441825"/>
          <p14:tracePt t="44997" x="6226175" y="4433888"/>
          <p14:tracePt t="45002" x="6289675" y="4433888"/>
          <p14:tracePt t="45013" x="6369050" y="4433888"/>
          <p14:tracePt t="45017" x="6457950" y="4433888"/>
          <p14:tracePt t="45026" x="6561138" y="4425950"/>
          <p14:tracePt t="45033" x="6648450" y="4425950"/>
          <p14:tracePt t="45046" x="6759575" y="4425950"/>
          <p14:tracePt t="45051" x="6927850" y="4425950"/>
          <p14:tracePt t="45055" x="7126288" y="4441825"/>
          <p14:tracePt t="45063" x="7350125" y="4449763"/>
          <p14:tracePt t="45074" x="7566025" y="4449763"/>
          <p14:tracePt t="45079" x="7780338" y="4449763"/>
          <p14:tracePt t="45086" x="7916863" y="4449763"/>
          <p14:tracePt t="45093" x="8091488" y="4449763"/>
          <p14:tracePt t="45100" x="8243888" y="4449763"/>
          <p14:tracePt t="45110" x="8394700" y="4449763"/>
          <p14:tracePt t="45116" x="8513763" y="4449763"/>
          <p14:tracePt t="45123" x="8593138" y="4449763"/>
          <p14:tracePt t="45131" x="8682038" y="4449763"/>
          <p14:tracePt t="45138" x="8737600" y="4449763"/>
          <p14:tracePt t="45146" x="8761413" y="4449763"/>
          <p14:tracePt t="45152" x="8785225" y="4449763"/>
          <p14:tracePt t="45160" x="8793163" y="4449763"/>
          <p14:tracePt t="45168" x="8801100" y="4449763"/>
          <p14:tracePt t="45447" x="8801100" y="4441825"/>
          <p14:tracePt t="45461" x="8793163" y="4433888"/>
          <p14:tracePt t="45467" x="8785225" y="4433888"/>
          <p14:tracePt t="45476" x="8769350" y="4425950"/>
          <p14:tracePt t="45483" x="8737600" y="4418013"/>
          <p14:tracePt t="45491" x="8713788" y="4418013"/>
          <p14:tracePt t="45498" x="8650288" y="4418013"/>
          <p14:tracePt t="45505" x="8585200" y="4418013"/>
          <p14:tracePt t="45515" x="8505825" y="4418013"/>
          <p14:tracePt t="45521" x="8418513" y="4418013"/>
          <p14:tracePt t="45528" x="8355013" y="4425950"/>
          <p14:tracePt t="45536" x="8259763" y="4433888"/>
          <p14:tracePt t="45545" x="8162925" y="4433888"/>
          <p14:tracePt t="45550" x="8075613" y="4441825"/>
          <p14:tracePt t="45559" x="7996238" y="4441825"/>
          <p14:tracePt t="45565" x="7908925" y="4441825"/>
          <p14:tracePt t="45573" x="7820025" y="4441825"/>
          <p14:tracePt t="45581" x="7772400" y="4441825"/>
          <p14:tracePt t="45587" x="7685088" y="4441825"/>
          <p14:tracePt t="45595" x="7621588" y="4441825"/>
          <p14:tracePt t="45603" x="7558088" y="4441825"/>
          <p14:tracePt t="45611" x="7502525" y="4441825"/>
          <p14:tracePt t="45617" x="7445375" y="4441825"/>
          <p14:tracePt t="45626" x="7405688" y="4433888"/>
          <p14:tracePt t="45633" x="7358063" y="4425950"/>
          <p14:tracePt t="45641" x="7326313" y="4425950"/>
          <p14:tracePt t="45648" x="7294563" y="4425950"/>
          <p14:tracePt t="45656" x="7246938" y="4418013"/>
          <p14:tracePt t="45665" x="7215188" y="4410075"/>
          <p14:tracePt t="45671" x="7175500" y="4402138"/>
          <p14:tracePt t="45679" x="7151688" y="4394200"/>
          <p14:tracePt t="45685" x="7110413" y="4386263"/>
          <p14:tracePt t="45693" x="7070725" y="4378325"/>
          <p14:tracePt t="45700" x="7007225" y="4370388"/>
          <p14:tracePt t="45710" x="6967538" y="4362450"/>
          <p14:tracePt t="45715" x="6919913" y="4354513"/>
          <p14:tracePt t="45724" x="6864350" y="4346575"/>
          <p14:tracePt t="45732" x="6816725" y="4338638"/>
          <p14:tracePt t="45740" x="6777038" y="4338638"/>
          <p14:tracePt t="45746" x="6743700" y="4338638"/>
          <p14:tracePt t="45753" x="6680200" y="4322763"/>
          <p14:tracePt t="45762" x="6632575" y="4322763"/>
          <p14:tracePt t="45767" x="6592888" y="4322763"/>
          <p14:tracePt t="45776" x="6553200" y="4314825"/>
          <p14:tracePt t="45782" x="6513513" y="4306888"/>
          <p14:tracePt t="45793" x="6473825" y="4306888"/>
          <p14:tracePt t="45797" x="6442075" y="4306888"/>
          <p14:tracePt t="45807" x="6426200" y="4306888"/>
          <p14:tracePt t="45815" x="6392863" y="4298950"/>
          <p14:tracePt t="45820" x="6369050" y="4298950"/>
          <p14:tracePt t="45829" x="6361113" y="4291013"/>
          <p14:tracePt t="45836" x="6329363" y="4291013"/>
          <p14:tracePt t="45843" x="6305550" y="4291013"/>
          <p14:tracePt t="45850" x="6281738" y="4291013"/>
          <p14:tracePt t="45858" x="6257925" y="4291013"/>
          <p14:tracePt t="45865" x="6226175" y="4291013"/>
          <p14:tracePt t="45873" x="6194425" y="4291013"/>
          <p14:tracePt t="45880" x="6170613" y="4291013"/>
          <p14:tracePt t="45889" x="6138863" y="4291013"/>
          <p14:tracePt t="45897" x="6107113" y="4291013"/>
          <p14:tracePt t="45903" x="6059488" y="4291013"/>
          <p14:tracePt t="45912" x="6043613" y="4291013"/>
          <p14:tracePt t="45917" x="6026150" y="4291013"/>
          <p14:tracePt t="45927" x="6010275" y="4291013"/>
          <p14:tracePt t="45932" x="5994400" y="4291013"/>
          <p14:tracePt t="45943" x="5986463" y="4291013"/>
          <p14:tracePt t="45950" x="5970588" y="4291013"/>
          <p14:tracePt t="45955" x="5962650" y="4291013"/>
          <p14:tracePt t="45964" x="5946775" y="4291013"/>
          <p14:tracePt t="45971" x="5938838" y="4291013"/>
          <p14:tracePt t="45978" x="5930900" y="4298950"/>
          <p14:tracePt t="45986" x="5915025" y="4298950"/>
          <p14:tracePt t="46001" x="5907088" y="4298950"/>
          <p14:tracePt t="46023" x="5899150" y="4298950"/>
          <p14:tracePt t="46030" x="5899150" y="4306888"/>
          <p14:tracePt t="46067" x="5891213" y="4306888"/>
          <p14:tracePt t="46083" x="5883275" y="4306888"/>
          <p14:tracePt t="46106" x="5875338" y="4306888"/>
          <p14:tracePt t="46120" x="5867400" y="4306888"/>
          <p14:tracePt t="46135" x="5859463" y="4306888"/>
          <p14:tracePt t="46151" x="5851525" y="4306888"/>
          <p14:tracePt t="46165" x="5843588" y="4306888"/>
          <p14:tracePt t="50256" x="5843588" y="4298950"/>
          <p14:tracePt t="50258" x="5899150" y="4257675"/>
          <p14:tracePt t="50259" x="5938838" y="4249738"/>
          <p14:tracePt t="50260" x="5978525" y="4233863"/>
          <p14:tracePt t="50260" x="6010275" y="4225925"/>
          <p14:tracePt t="50274" x="6257925" y="4178300"/>
          <p14:tracePt t="50282" x="6281738" y="4178300"/>
          <p14:tracePt t="50290" x="6305550" y="4170363"/>
          <p14:tracePt t="50297" x="6321425" y="4170363"/>
          <p14:tracePt t="50305" x="6337300" y="4170363"/>
          <p14:tracePt t="50312" x="6353175" y="4170363"/>
          <p14:tracePt t="50321" x="6361113" y="4162425"/>
          <p14:tracePt t="50327" x="6369050" y="4162425"/>
          <p14:tracePt t="50335" x="6369050" y="4154488"/>
          <p14:tracePt t="50357" x="6376988" y="4154488"/>
          <p14:tracePt t="50364" x="6384925" y="4154488"/>
          <p14:tracePt t="50389" x="6392863" y="4154488"/>
          <p14:tracePt t="50402" x="6410325" y="4154488"/>
          <p14:tracePt t="50417" x="6418263" y="4146550"/>
          <p14:tracePt t="50425" x="6434138" y="4146550"/>
          <p14:tracePt t="50432" x="6450013" y="4146550"/>
          <p14:tracePt t="50443" x="6457950" y="4146550"/>
          <p14:tracePt t="50447" x="6473825" y="4146550"/>
          <p14:tracePt t="50456" x="6489700" y="4146550"/>
          <p14:tracePt t="50462" x="6505575" y="4146550"/>
          <p14:tracePt t="50471" x="6513513" y="4146550"/>
          <p14:tracePt t="50477" x="6529388" y="4146550"/>
          <p14:tracePt t="50484" x="6537325" y="4146550"/>
          <p14:tracePt t="50492" x="6545263" y="4146550"/>
          <p14:tracePt t="50604" x="6553200" y="4146550"/>
          <p14:tracePt t="50612" x="6553200" y="4154488"/>
          <p14:tracePt t="50680" x="6553200" y="4162425"/>
          <p14:tracePt t="50686" x="6561138" y="4162425"/>
          <p14:tracePt t="50719" x="6569075" y="4170363"/>
          <p14:tracePt t="50732" x="6577013" y="4170363"/>
          <p14:tracePt t="50740" x="6584950" y="4178300"/>
          <p14:tracePt t="50747" x="6592888" y="4178300"/>
          <p14:tracePt t="50755" x="6608763" y="4186238"/>
          <p14:tracePt t="50762" x="6616700" y="4186238"/>
          <p14:tracePt t="50770" x="6640513" y="4194175"/>
          <p14:tracePt t="50778" x="6664325" y="4194175"/>
          <p14:tracePt t="50785" x="6696075" y="4202113"/>
          <p14:tracePt t="50792" x="6735763" y="4210050"/>
          <p14:tracePt t="50800" x="6777038" y="4217988"/>
          <p14:tracePt t="50807" x="6824663" y="4225925"/>
          <p14:tracePt t="50815" x="6856413" y="4225925"/>
          <p14:tracePt t="50824" x="6911975" y="4233863"/>
          <p14:tracePt t="50829" x="6951663" y="4233863"/>
          <p14:tracePt t="50837" x="7023100" y="4241800"/>
          <p14:tracePt t="50844" x="7062788" y="4241800"/>
          <p14:tracePt t="50855" x="7094538" y="4241800"/>
          <p14:tracePt t="50859" x="7126288" y="4241800"/>
          <p14:tracePt t="50867" x="7167563" y="4249738"/>
          <p14:tracePt t="50874" x="7183438" y="4249738"/>
          <p14:tracePt t="50882" x="7207250" y="4257675"/>
          <p14:tracePt t="50891" x="7239000" y="4257675"/>
          <p14:tracePt t="50897" x="7254875" y="4265613"/>
          <p14:tracePt t="50906" x="7286625" y="4265613"/>
          <p14:tracePt t="50912" x="7310438" y="4265613"/>
          <p14:tracePt t="50920" x="7342188" y="4273550"/>
          <p14:tracePt t="50928" x="7358063" y="4273550"/>
          <p14:tracePt t="50935" x="7381875" y="4273550"/>
          <p14:tracePt t="50942" x="7405688" y="4273550"/>
          <p14:tracePt t="50949" x="7421563" y="4273550"/>
          <p14:tracePt t="50957" x="7429500" y="4273550"/>
          <p14:tracePt t="51249" x="7437438" y="4273550"/>
          <p14:tracePt t="51257" x="7453313" y="4291013"/>
          <p14:tracePt t="51264" x="7485063" y="4298950"/>
          <p14:tracePt t="51273" x="7510463" y="4314825"/>
          <p14:tracePt t="51280" x="7534275" y="4314825"/>
          <p14:tracePt t="51287" x="7566025" y="4330700"/>
          <p14:tracePt t="51294" x="7589838" y="4330700"/>
          <p14:tracePt t="51303" x="7605713" y="4330700"/>
          <p14:tracePt t="51309" x="7629525" y="4330700"/>
          <p14:tracePt t="51318" x="7645400" y="4330700"/>
          <p14:tracePt t="51841" x="7645400" y="4322763"/>
          <p14:tracePt t="55400" x="7581900" y="4314825"/>
          <p14:tracePt t="55401" x="7262813" y="4298950"/>
          <p14:tracePt t="55402" x="7135813" y="4298950"/>
          <p14:tracePt t="55404" x="6975475" y="4291013"/>
          <p14:tracePt t="55405" x="6664325" y="4273550"/>
          <p14:tracePt t="55405" x="6505575" y="4265613"/>
          <p14:tracePt t="55419" x="5054600" y="3938588"/>
          <p14:tracePt t="55428" x="4918075" y="3898900"/>
          <p14:tracePt t="55436" x="4822825" y="3867150"/>
          <p14:tracePt t="55444" x="4767263" y="3851275"/>
          <p14:tracePt t="55450" x="4711700" y="3827463"/>
          <p14:tracePt t="55457" x="4679950" y="3819525"/>
          <p14:tracePt t="55466" x="4656138" y="3803650"/>
          <p14:tracePt t="55472" x="4640263" y="3795713"/>
          <p14:tracePt t="55482" x="4632325" y="3795713"/>
          <p14:tracePt t="55487" x="4624388" y="3787775"/>
          <p14:tracePt t="55495" x="4624388" y="3779838"/>
          <p14:tracePt t="55520" x="4624388" y="3771900"/>
          <p14:tracePt t="55525" x="4616450" y="3756025"/>
          <p14:tracePt t="55532" x="4608513" y="3740150"/>
          <p14:tracePt t="55540" x="4600575" y="3708400"/>
          <p14:tracePt t="55548" x="4584700" y="3684588"/>
          <p14:tracePt t="55556" x="4551363" y="3621088"/>
          <p14:tracePt t="55562" x="4495800" y="3556000"/>
          <p14:tracePt t="55570" x="4448175" y="3476625"/>
          <p14:tracePt t="55577" x="4392613" y="3413125"/>
          <p14:tracePt t="55586" x="4344988" y="3357563"/>
          <p14:tracePt t="55593" x="4257675" y="3262313"/>
          <p14:tracePt t="55599" x="4152900" y="3157538"/>
          <p14:tracePt t="55607" x="4057650" y="3054350"/>
          <p14:tracePt t="55616" x="3954463" y="2959100"/>
          <p14:tracePt t="55622" x="3833813" y="2862263"/>
          <p14:tracePt t="55630" x="3754438" y="2798763"/>
          <p14:tracePt t="55637" x="3651250" y="2719388"/>
          <p14:tracePt t="55645" x="3571875" y="2671763"/>
          <p14:tracePt t="55653" x="3492500" y="2608263"/>
          <p14:tracePt t="55660" x="3419475" y="2535238"/>
          <p14:tracePt t="55668" x="3355975" y="2487613"/>
          <p14:tracePt t="55675" x="3300413" y="2424113"/>
          <p14:tracePt t="55683" x="3252788" y="2376488"/>
          <p14:tracePt t="55690" x="3228975" y="2344738"/>
          <p14:tracePt t="55699" x="3205163" y="2320925"/>
          <p14:tracePt t="55705" x="3189288" y="2297113"/>
          <p14:tracePt t="55712" x="3189288" y="2281238"/>
          <p14:tracePt t="55720" x="3181350" y="2273300"/>
          <p14:tracePt t="55729" x="3181350" y="2265363"/>
          <p14:tracePt t="55742" x="3181350" y="2257425"/>
          <p14:tracePt t="55757" x="3173413" y="2257425"/>
          <p14:tracePt t="55857" x="3173413" y="2249488"/>
          <p14:tracePt t="55872" x="3173413" y="2241550"/>
          <p14:tracePt t="55917" x="3181350" y="2233613"/>
          <p14:tracePt t="55924" x="3189288" y="2233613"/>
          <p14:tracePt t="55961" x="3189288" y="2224088"/>
          <p14:tracePt t="55970" x="3197225" y="2224088"/>
          <p14:tracePt t="55986" x="3205163" y="2224088"/>
          <p14:tracePt t="55991" x="3221038" y="2216150"/>
          <p14:tracePt t="56006" x="3236913" y="2216150"/>
          <p14:tracePt t="56024" x="3244850" y="2208213"/>
          <p14:tracePt t="56028" x="3268663" y="2208213"/>
          <p14:tracePt t="56037" x="3276600" y="2208213"/>
          <p14:tracePt t="56043" x="3284538" y="2208213"/>
          <p14:tracePt t="56052" x="3292475" y="2208213"/>
          <p14:tracePt t="56073" x="3355975" y="2208213"/>
          <p14:tracePt t="56082" x="3379788" y="2208213"/>
          <p14:tracePt t="56089" x="3395663" y="2208213"/>
          <p14:tracePt t="56096" x="3419475" y="2208213"/>
          <p14:tracePt t="56104" x="3451225" y="2208213"/>
          <p14:tracePt t="56111" x="3476625" y="2208213"/>
          <p14:tracePt t="56118" x="3508375" y="2208213"/>
          <p14:tracePt t="56126" x="3532188" y="2192338"/>
          <p14:tracePt t="56134" x="3556000" y="2192338"/>
          <p14:tracePt t="56141" x="3579813" y="2176463"/>
          <p14:tracePt t="56152" x="3603625" y="2176463"/>
          <p14:tracePt t="56158" x="3611563" y="2160588"/>
          <p14:tracePt t="56163" x="3627438" y="2152650"/>
          <p14:tracePt t="56172" x="3651250" y="2136775"/>
          <p14:tracePt t="56178" x="3659188" y="2128838"/>
          <p14:tracePt t="56189" x="3667125" y="2112963"/>
          <p14:tracePt t="56194" x="3683000" y="2097088"/>
          <p14:tracePt t="56201" x="3698875" y="2081213"/>
          <p14:tracePt t="56208" x="3706813" y="2065338"/>
          <p14:tracePt t="56218" x="3722688" y="2049463"/>
          <p14:tracePt t="56225" x="3730625" y="2041525"/>
          <p14:tracePt t="56231" x="3738563" y="2025650"/>
          <p14:tracePt t="56239" x="3746500" y="2001838"/>
          <p14:tracePt t="56254" x="3754438" y="1985963"/>
          <p14:tracePt t="56260" x="3762375" y="1970088"/>
          <p14:tracePt t="56268" x="3770313" y="1954213"/>
          <p14:tracePt t="56275" x="3778250" y="1946275"/>
          <p14:tracePt t="56282" x="3778250" y="1930400"/>
          <p14:tracePt t="56290" x="3778250" y="1922463"/>
          <p14:tracePt t="56305" x="3778250" y="1914525"/>
          <p14:tracePt t="56312" x="3778250" y="1906588"/>
          <p14:tracePt t="56320" x="3778250" y="1898650"/>
          <p14:tracePt t="56327" x="3786188" y="1898650"/>
          <p14:tracePt t="56335" x="3786188" y="1881188"/>
          <p14:tracePt t="56342" x="3786188" y="1865313"/>
          <p14:tracePt t="56349" x="3786188" y="1857375"/>
          <p14:tracePt t="56357" x="3786188" y="1841500"/>
          <p14:tracePt t="56366" x="3786188" y="1825625"/>
          <p14:tracePt t="56372" x="3786188" y="1809750"/>
          <p14:tracePt t="56380" x="3786188" y="1785938"/>
          <p14:tracePt t="56388" x="3786188" y="1778000"/>
          <p14:tracePt t="56395" x="3786188" y="1754188"/>
          <p14:tracePt t="56402" x="3786188" y="1746250"/>
          <p14:tracePt t="56410" x="3786188" y="1738313"/>
          <p14:tracePt t="56419" x="3786188" y="1714500"/>
          <p14:tracePt t="56424" x="3786188" y="1706563"/>
          <p14:tracePt t="56434" x="3778250" y="1690688"/>
          <p14:tracePt t="56440" x="3778250" y="1674813"/>
          <p14:tracePt t="56449" x="3770313" y="1658938"/>
          <p14:tracePt t="56454" x="3762375" y="1643063"/>
          <p14:tracePt t="56462" x="3762375" y="1635125"/>
          <p14:tracePt t="56470" x="3762375" y="1619250"/>
          <p14:tracePt t="56485" x="3762375" y="1611313"/>
          <p14:tracePt t="56492" x="3754438" y="1611313"/>
          <p14:tracePt t="56500" x="3754438" y="1603375"/>
          <p14:tracePt t="56531" x="3746500" y="1595438"/>
          <p14:tracePt t="57054" x="3746500" y="1587500"/>
          <p14:tracePt t="57062" x="3746500" y="1579563"/>
          <p14:tracePt t="57088" x="3746500" y="1571625"/>
          <p14:tracePt t="57107" x="3746500" y="1563688"/>
          <p14:tracePt t="57316" x="3746500" y="1555750"/>
          <p14:tracePt t="57325" x="3738563" y="1555750"/>
          <p14:tracePt t="57333" x="3738563" y="1547813"/>
          <p14:tracePt t="57340" x="3722688" y="1530350"/>
          <p14:tracePt t="57347" x="3714750" y="1530350"/>
          <p14:tracePt t="57355" x="3706813" y="1522413"/>
          <p14:tracePt t="57362" x="3690938" y="1514475"/>
          <p14:tracePt t="57378" x="3675063" y="1514475"/>
          <p14:tracePt t="57386" x="3667125" y="1514475"/>
          <p14:tracePt t="57392" x="3651250" y="1514475"/>
          <p14:tracePt t="57400" x="3643313" y="1514475"/>
          <p14:tracePt t="57407" x="3619500" y="1514475"/>
          <p14:tracePt t="57416" x="3611563" y="1514475"/>
          <p14:tracePt t="57431" x="3603625" y="1514475"/>
          <p14:tracePt t="57437" x="3587750" y="1514475"/>
          <p14:tracePt t="57452" x="3579813" y="1514475"/>
          <p14:tracePt t="57459" x="3571875" y="1514475"/>
          <p14:tracePt t="57483" x="3563938" y="1514475"/>
          <p14:tracePt t="57505" x="3556000" y="1514475"/>
          <p14:tracePt t="57520" x="3548063" y="1506538"/>
          <p14:tracePt t="57527" x="3540125" y="1506538"/>
          <p14:tracePt t="57534" x="3540125" y="1498600"/>
          <p14:tracePt t="57542" x="3532188" y="1498600"/>
          <p14:tracePt t="57557" x="3524250" y="1498600"/>
          <p14:tracePt t="57565" x="3508375" y="1490663"/>
          <p14:tracePt t="57580" x="3500438" y="1490663"/>
          <p14:tracePt t="57587" x="3492500" y="1490663"/>
          <p14:tracePt t="57701" x="3492500" y="1482725"/>
          <p14:tracePt t="57722" x="3484563" y="1482725"/>
          <p14:tracePt t="57732" x="3484563" y="1474788"/>
          <p14:tracePt t="57946" x="3476625" y="1474788"/>
          <p14:tracePt t="57970" x="3476625" y="1482725"/>
          <p14:tracePt t="57977" x="3467100" y="1482725"/>
          <p14:tracePt t="57984" x="3459163" y="1482725"/>
          <p14:tracePt t="57992" x="3451225" y="1490663"/>
          <p14:tracePt t="58007" x="3443288" y="1490663"/>
          <p14:tracePt t="58014" x="3435350" y="1498600"/>
          <p14:tracePt t="58034" x="3427413" y="1506538"/>
          <p14:tracePt t="58044" x="3427413" y="1514475"/>
          <p14:tracePt t="58051" x="3419475" y="1514475"/>
          <p14:tracePt t="58067" x="3419475" y="1522413"/>
          <p14:tracePt t="58090" x="3411538" y="1522413"/>
          <p14:tracePt t="58759" x="3411538" y="1530350"/>
          <p14:tracePt t="58765" x="3395663" y="1555750"/>
          <p14:tracePt t="58771" x="3363913" y="1603375"/>
          <p14:tracePt t="58779" x="3348038" y="1651000"/>
          <p14:tracePt t="58787" x="3308350" y="1706563"/>
          <p14:tracePt t="58795" x="3260725" y="1762125"/>
          <p14:tracePt t="58802" x="3221038" y="1825625"/>
          <p14:tracePt t="58810" x="3181350" y="1881188"/>
          <p14:tracePt t="58817" x="3149600" y="1922463"/>
          <p14:tracePt t="58824" x="3117850" y="1962150"/>
          <p14:tracePt t="58833" x="3100388" y="1985963"/>
          <p14:tracePt t="58840" x="3076575" y="2001838"/>
          <p14:tracePt t="58847" x="3076575" y="2009775"/>
          <p14:tracePt t="59266" x="3076575" y="2001838"/>
          <p14:tracePt t="59275" x="3084513" y="2001838"/>
          <p14:tracePt t="59305" x="3092450" y="2001838"/>
          <p14:tracePt t="59342" x="3092450" y="1993900"/>
          <p14:tracePt t="59372" x="3100388" y="1993900"/>
          <p14:tracePt t="60039" x="3100388" y="1985963"/>
          <p14:tracePt t="60049" x="3133725" y="1962150"/>
          <p14:tracePt t="60055" x="3173413" y="1906588"/>
          <p14:tracePt t="60062" x="3228975" y="1857375"/>
          <p14:tracePt t="60073" x="3292475" y="1801813"/>
          <p14:tracePt t="60078" x="3355975" y="1730375"/>
          <p14:tracePt t="60084" x="3427413" y="1690688"/>
          <p14:tracePt t="60092" x="3476625" y="1635125"/>
          <p14:tracePt t="60100" x="3524250" y="1587500"/>
          <p14:tracePt t="60108" x="3563938" y="1563688"/>
          <p14:tracePt t="60116" x="3587750" y="1547813"/>
          <p14:tracePt t="60122" x="3603625" y="1530350"/>
          <p14:tracePt t="60130" x="3611563" y="1522413"/>
          <p14:tracePt t="60137" x="3619500" y="1514475"/>
          <p14:tracePt t="67124" x="3635375" y="1587500"/>
          <p14:tracePt t="67125" x="3635375" y="1930400"/>
          <p14:tracePt t="67127" x="3635375" y="2152650"/>
          <p14:tracePt t="67128" x="3635375" y="2257425"/>
          <p14:tracePt t="67129" x="3635375" y="2352675"/>
          <p14:tracePt t="67143" x="3794125" y="3046413"/>
          <p14:tracePt t="67150" x="3810000" y="3101975"/>
          <p14:tracePt t="67159" x="3843338" y="3157538"/>
          <p14:tracePt t="67165" x="3867150" y="3205163"/>
          <p14:tracePt t="67173" x="3883025" y="3252788"/>
          <p14:tracePt t="67180" x="3898900" y="3294063"/>
          <p14:tracePt t="67188" x="3914775" y="3317875"/>
          <p14:tracePt t="67195" x="3930650" y="3357563"/>
          <p14:tracePt t="67203" x="3938588" y="3389313"/>
          <p14:tracePt t="67210" x="3962400" y="3413125"/>
          <p14:tracePt t="67218" x="3986213" y="3460750"/>
          <p14:tracePt t="67228" x="4010025" y="3508375"/>
          <p14:tracePt t="67233" x="4041775" y="3548063"/>
          <p14:tracePt t="67240" x="4057650" y="3587750"/>
          <p14:tracePt t="67248" x="4081463" y="3621088"/>
          <p14:tracePt t="67255" x="4113213" y="3660775"/>
          <p14:tracePt t="67262" x="4144963" y="3700463"/>
          <p14:tracePt t="67270" x="4192588" y="3756025"/>
          <p14:tracePt t="67278" x="4233863" y="3795713"/>
          <p14:tracePt t="67285" x="4265613" y="3835400"/>
          <p14:tracePt t="67294" x="4297363" y="3867150"/>
          <p14:tracePt t="67300" x="4321175" y="3890963"/>
          <p14:tracePt t="67309" x="4337050" y="3914775"/>
          <p14:tracePt t="67316" x="4352925" y="3922713"/>
          <p14:tracePt t="67324" x="4368800" y="3938588"/>
          <p14:tracePt t="67330" x="4400550" y="3963988"/>
          <p14:tracePt t="67339" x="4424363" y="3995738"/>
          <p14:tracePt t="67345" x="4456113" y="4027488"/>
          <p14:tracePt t="67353" x="4503738" y="4067175"/>
          <p14:tracePt t="67360" x="4535488" y="4098925"/>
          <p14:tracePt t="67368" x="4567238" y="4130675"/>
          <p14:tracePt t="67376" x="4616450" y="4178300"/>
          <p14:tracePt t="67383" x="4664075" y="4225925"/>
          <p14:tracePt t="67390" x="4719638" y="4273550"/>
          <p14:tracePt t="67398" x="4775200" y="4330700"/>
          <p14:tracePt t="67407" x="4822825" y="4370388"/>
          <p14:tracePt t="67413" x="4886325" y="4425950"/>
          <p14:tracePt t="67421" x="4943475" y="4473575"/>
          <p14:tracePt t="67427" x="4975225" y="4497388"/>
          <p14:tracePt t="67435" x="5038725" y="4537075"/>
          <p14:tracePt t="67443" x="5078413" y="4568825"/>
          <p14:tracePt t="67450" x="5110163" y="4592638"/>
          <p14:tracePt t="67460" x="5141913" y="4616450"/>
          <p14:tracePt t="67465" x="5157788" y="4641850"/>
          <p14:tracePt t="67473" x="5181600" y="4657725"/>
          <p14:tracePt t="67480" x="5181600" y="4673600"/>
          <p14:tracePt t="67488" x="5197475" y="4689475"/>
          <p14:tracePt t="67497" x="5205413" y="4705350"/>
          <p14:tracePt t="67503" x="5205413" y="4721225"/>
          <p14:tracePt t="67510" x="5213350" y="4729163"/>
          <p14:tracePt t="67517" x="5213350" y="4737100"/>
          <p14:tracePt t="67534" x="5213350" y="4745038"/>
          <p14:tracePt t="67548" x="5213350" y="4752975"/>
          <p14:tracePt t="67556" x="5221288" y="4768850"/>
          <p14:tracePt t="67563" x="5229225" y="4784725"/>
          <p14:tracePt t="67573" x="5229225" y="4808538"/>
          <p14:tracePt t="67578" x="5245100" y="4840288"/>
          <p14:tracePt t="67585" x="5253038" y="4887913"/>
          <p14:tracePt t="67593" x="5268913" y="4911725"/>
          <p14:tracePt t="67600" x="5276850" y="4959350"/>
          <p14:tracePt t="67610" x="5292725" y="5008563"/>
          <p14:tracePt t="67615" x="5310188" y="5056188"/>
          <p14:tracePt t="67623" x="5334000" y="5087938"/>
          <p14:tracePt t="67630" x="5341938" y="5127625"/>
          <p14:tracePt t="67639" x="5349875" y="5143500"/>
          <p14:tracePt t="67646" x="5373688" y="5167313"/>
          <p14:tracePt t="67653" x="5389563" y="5183188"/>
          <p14:tracePt t="67660" x="5397500" y="5199063"/>
          <p14:tracePt t="67668" x="5413375" y="5214938"/>
          <p14:tracePt t="67676" x="5421313" y="5230813"/>
          <p14:tracePt t="67684" x="5437188" y="5230813"/>
          <p14:tracePt t="67690" x="5437188" y="5238750"/>
          <p14:tracePt t="67698" x="5445125" y="5238750"/>
          <p14:tracePt t="68094" x="5445125" y="5246688"/>
          <p14:tracePt t="68102" x="5461000" y="5254625"/>
          <p14:tracePt t="68109" x="5468938" y="5262563"/>
          <p14:tracePt t="68118" x="5476875" y="5270500"/>
          <p14:tracePt t="68126" x="5484813" y="5286375"/>
          <p14:tracePt t="68133" x="5500688" y="5310188"/>
          <p14:tracePt t="68141" x="5516563" y="5319713"/>
          <p14:tracePt t="68148" x="5524500" y="5335588"/>
          <p14:tracePt t="68156" x="5556250" y="5359400"/>
          <p14:tracePt t="68163" x="5572125" y="5375275"/>
          <p14:tracePt t="68170" x="5580063" y="5375275"/>
          <p14:tracePt t="68178" x="5595938" y="5391150"/>
          <p14:tracePt t="68185" x="5627688" y="5407025"/>
          <p14:tracePt t="68193" x="5635625" y="5407025"/>
          <p14:tracePt t="68515" x="5635625" y="5399088"/>
          <p14:tracePt t="68844" x="5643563" y="5399088"/>
          <p14:tracePt t="68867" x="5643563" y="5391150"/>
          <p14:tracePt t="69962" x="5619750" y="5383213"/>
          <p14:tracePt t="69970" x="5580063" y="5383213"/>
          <p14:tracePt t="69978" x="5516563" y="5383213"/>
          <p14:tracePt t="69985" x="5437188" y="5383213"/>
          <p14:tracePt t="69993" x="5310188" y="5383213"/>
          <p14:tracePt t="70000" x="5126038" y="5383213"/>
          <p14:tracePt t="70008" x="4933950" y="5383213"/>
          <p14:tracePt t="70015" x="4695825" y="5383213"/>
          <p14:tracePt t="70023" x="4448175" y="5367338"/>
          <p14:tracePt t="70030" x="4225925" y="5359400"/>
          <p14:tracePt t="70042" x="3986213" y="5359400"/>
          <p14:tracePt t="70045" x="3817938" y="5359400"/>
          <p14:tracePt t="70054" x="3675063" y="5335588"/>
          <p14:tracePt t="70060" x="3548063" y="5302250"/>
          <p14:tracePt t="70068" x="3435350" y="5286375"/>
          <p14:tracePt t="70075" x="3348038" y="5262563"/>
          <p14:tracePt t="70083" x="3292475" y="5238750"/>
          <p14:tracePt t="70091" x="3244850" y="5214938"/>
          <p14:tracePt t="70098" x="3228975" y="5191125"/>
          <p14:tracePt t="70105" x="3213100" y="5183188"/>
          <p14:tracePt t="70113" x="3205163" y="5167313"/>
          <p14:tracePt t="70121" x="3197225" y="5159375"/>
          <p14:tracePt t="70128" x="3197225" y="5151438"/>
          <p14:tracePt t="70136" x="3197225" y="5143500"/>
          <p14:tracePt t="70143" x="3197225" y="5135563"/>
          <p14:tracePt t="70150" x="3197225" y="5127625"/>
          <p14:tracePt t="70159" x="3197225" y="5095875"/>
          <p14:tracePt t="70165" x="3197225" y="5064125"/>
          <p14:tracePt t="70173" x="3197225" y="5016500"/>
          <p14:tracePt t="70180" x="3197225" y="4959350"/>
          <p14:tracePt t="70187" x="3181350" y="4887913"/>
          <p14:tracePt t="70195" x="3165475" y="4808538"/>
          <p14:tracePt t="70204" x="3133725" y="4745038"/>
          <p14:tracePt t="70210" x="3084513" y="4665663"/>
          <p14:tracePt t="70218" x="3044825" y="4592638"/>
          <p14:tracePt t="70225" x="3005138" y="4537075"/>
          <p14:tracePt t="70233" x="2973388" y="4497388"/>
          <p14:tracePt t="70240" x="2925763" y="4449763"/>
          <p14:tracePt t="70248" x="2878138" y="4394200"/>
          <p14:tracePt t="70256" x="2846388" y="4354513"/>
          <p14:tracePt t="70262" x="2798763" y="4306888"/>
          <p14:tracePt t="70270" x="2759075" y="4249738"/>
          <p14:tracePt t="70278" x="2725738" y="4217988"/>
          <p14:tracePt t="70285" x="2709863" y="4178300"/>
          <p14:tracePt t="70293" x="2678113" y="4138613"/>
          <p14:tracePt t="70300" x="2646363" y="4090988"/>
          <p14:tracePt t="70307" x="2614613" y="4051300"/>
          <p14:tracePt t="70315" x="2590800" y="4019550"/>
          <p14:tracePt t="70323" x="2574925" y="3987800"/>
          <p14:tracePt t="70330" x="2566988" y="3963988"/>
          <p14:tracePt t="70338" x="2551113" y="3948113"/>
          <p14:tracePt t="70345" x="2551113" y="3922713"/>
          <p14:tracePt t="70354" x="2543175" y="3883025"/>
          <p14:tracePt t="70360" x="2527300" y="3859213"/>
          <p14:tracePt t="70369" x="2511425" y="3835400"/>
          <p14:tracePt t="70375" x="2511425" y="3811588"/>
          <p14:tracePt t="70383" x="2495550" y="3779838"/>
          <p14:tracePt t="70390" x="2487613" y="3763963"/>
          <p14:tracePt t="70398" x="2487613" y="3748088"/>
          <p14:tracePt t="70407" x="2471738" y="3724275"/>
          <p14:tracePt t="70413" x="2463800" y="3700463"/>
          <p14:tracePt t="70421" x="2447925" y="3660775"/>
          <p14:tracePt t="70428" x="2447925" y="3636963"/>
          <p14:tracePt t="70435" x="2424113" y="3613150"/>
          <p14:tracePt t="70443" x="2408238" y="3563938"/>
          <p14:tracePt t="70450" x="2392363" y="3540125"/>
          <p14:tracePt t="70457" x="2366963" y="3492500"/>
          <p14:tracePt t="70465" x="2359025" y="3452813"/>
          <p14:tracePt t="70473" x="2327275" y="3413125"/>
          <p14:tracePt t="70480" x="2303463" y="3381375"/>
          <p14:tracePt t="70488" x="2279650" y="3349625"/>
          <p14:tracePt t="70495" x="2239963" y="3309938"/>
          <p14:tracePt t="70503" x="2224088" y="3302000"/>
          <p14:tracePt t="70510" x="2208213" y="3286125"/>
          <p14:tracePt t="70520" x="2192338" y="3278188"/>
          <p14:tracePt t="70525" x="2176463" y="3270250"/>
          <p14:tracePt t="70534" x="2160588" y="3262313"/>
          <p14:tracePt t="70540" x="2144713" y="3262313"/>
          <p14:tracePt t="70548" x="2136775" y="3262313"/>
          <p14:tracePt t="70557" x="2120900" y="3262313"/>
          <p14:tracePt t="70566" x="2112963" y="3262313"/>
          <p14:tracePt t="70572" x="2105025" y="3262313"/>
          <p14:tracePt t="70578" x="2089150" y="3262313"/>
          <p14:tracePt t="70587" x="2073275" y="3262313"/>
          <p14:tracePt t="70593" x="2049463" y="3270250"/>
          <p14:tracePt t="70600" x="2033588" y="3278188"/>
          <p14:tracePt t="70608" x="2000250" y="3294063"/>
          <p14:tracePt t="70615" x="1976438" y="3309938"/>
          <p14:tracePt t="70623" x="1944688" y="3317875"/>
          <p14:tracePt t="70631" x="1912938" y="3341688"/>
          <p14:tracePt t="70638" x="1873250" y="3357563"/>
          <p14:tracePt t="70645" x="1833563" y="3381375"/>
          <p14:tracePt t="70654" x="1801813" y="3397250"/>
          <p14:tracePt t="70660" x="1770063" y="3405188"/>
          <p14:tracePt t="70670" x="1746250" y="3413125"/>
          <p14:tracePt t="70675" x="1730375" y="3429000"/>
          <p14:tracePt t="70683" x="1706563" y="3436938"/>
          <p14:tracePt t="70690" x="1690688" y="3452813"/>
          <p14:tracePt t="70698" x="1666875" y="3460750"/>
          <p14:tracePt t="70706" x="1658938" y="3468688"/>
          <p14:tracePt t="70713" x="1641475" y="3484563"/>
          <p14:tracePt t="70721" x="1633538" y="3492500"/>
          <p14:tracePt t="70728" x="1625600" y="3500438"/>
          <p14:tracePt t="70736" x="1609725" y="3516313"/>
          <p14:tracePt t="70743" x="1609725" y="3532188"/>
          <p14:tracePt t="70750" x="1593850" y="3548063"/>
          <p14:tracePt t="70758" x="1593850" y="3563938"/>
          <p14:tracePt t="70765" x="1593850" y="3579813"/>
          <p14:tracePt t="70773" x="1585913" y="3587750"/>
          <p14:tracePt t="70780" x="1585913" y="3595688"/>
          <p14:tracePt t="70789" x="1585913" y="3605213"/>
          <p14:tracePt t="70795" x="1585913" y="3613150"/>
          <p14:tracePt t="70804" x="1585913" y="3636963"/>
          <p14:tracePt t="70810" x="1585913" y="3644900"/>
          <p14:tracePt t="70819" x="1585913" y="3660775"/>
          <p14:tracePt t="70825" x="1585913" y="3668713"/>
          <p14:tracePt t="70833" x="1585913" y="3676650"/>
          <p14:tracePt t="70840" x="1585913" y="3692525"/>
          <p14:tracePt t="70848" x="1585913" y="3700463"/>
          <p14:tracePt t="70857" x="1601788" y="3724275"/>
          <p14:tracePt t="70862" x="1633538" y="3763963"/>
          <p14:tracePt t="70871" x="1651000" y="3779838"/>
          <p14:tracePt t="70878" x="1690688" y="3803650"/>
          <p14:tracePt t="70887" x="1714500" y="3819525"/>
          <p14:tracePt t="70893" x="1738313" y="3819525"/>
          <p14:tracePt t="70900" x="1785938" y="3827463"/>
          <p14:tracePt t="70908" x="1817688" y="3827463"/>
          <p14:tracePt t="70916" x="1873250" y="3827463"/>
          <p14:tracePt t="70923" x="1928813" y="3827463"/>
          <p14:tracePt t="70930" x="1992313" y="3811588"/>
          <p14:tracePt t="70940" x="2065338" y="3779838"/>
          <p14:tracePt t="70945" x="2105025" y="3763963"/>
          <p14:tracePt t="70954" x="2184400" y="3724275"/>
          <p14:tracePt t="70960" x="2247900" y="3684588"/>
          <p14:tracePt t="70967" x="2303463" y="3636963"/>
          <p14:tracePt t="70975" x="2343150" y="3595688"/>
          <p14:tracePt t="70983" x="2384425" y="3556000"/>
          <p14:tracePt t="70990" x="2408238" y="3516313"/>
          <p14:tracePt t="70998" x="2416175" y="3500438"/>
          <p14:tracePt t="71007" x="2432050" y="3476625"/>
          <p14:tracePt t="71013" x="2432050" y="3460750"/>
          <p14:tracePt t="71028" x="2432050" y="3452813"/>
          <p14:tracePt t="71035" x="2432050" y="3444875"/>
          <p14:tracePt t="71043" x="2432050" y="3436938"/>
          <p14:tracePt t="71058" x="2432050" y="3429000"/>
          <p14:tracePt t="71073" x="2432050" y="3421063"/>
          <p14:tracePt t="71089" x="2432050" y="3413125"/>
          <p14:tracePt t="71095" x="2432050" y="3405188"/>
          <p14:tracePt t="71105" x="2432050" y="3397250"/>
          <p14:tracePt t="71120" x="2424113" y="3389313"/>
          <p14:tracePt t="71129" x="2424113" y="3381375"/>
          <p14:tracePt t="71144" x="2416175" y="3373438"/>
          <p14:tracePt t="71149" x="2408238" y="3373438"/>
          <p14:tracePt t="71159" x="2392363" y="3365500"/>
          <p14:tracePt t="71163" x="2384425" y="3357563"/>
          <p14:tracePt t="71172" x="2366963" y="3357563"/>
          <p14:tracePt t="71179" x="2351088" y="3349625"/>
          <p14:tracePt t="71189" x="2319338" y="3349625"/>
          <p14:tracePt t="71198" x="2295525" y="3349625"/>
          <p14:tracePt t="71201" x="2263775" y="3349625"/>
          <p14:tracePt t="71209" x="2216150" y="3349625"/>
          <p14:tracePt t="71216" x="2184400" y="3349625"/>
          <p14:tracePt t="71224" x="2136775" y="3365500"/>
          <p14:tracePt t="71233" x="2105025" y="3373438"/>
          <p14:tracePt t="71239" x="2057400" y="3389313"/>
          <p14:tracePt t="71246" x="2041525" y="3405188"/>
          <p14:tracePt t="71255" x="2000250" y="3421063"/>
          <p14:tracePt t="71261" x="1968500" y="3436938"/>
          <p14:tracePt t="71269" x="1936750" y="3452813"/>
          <p14:tracePt t="71276" x="1912938" y="3468688"/>
          <p14:tracePt t="71284" x="1873250" y="3492500"/>
          <p14:tracePt t="71293" x="1849438" y="3516313"/>
          <p14:tracePt t="71299" x="1817688" y="3548063"/>
          <p14:tracePt t="71309" x="1809750" y="3563938"/>
          <p14:tracePt t="71314" x="1778000" y="3587750"/>
          <p14:tracePt t="71322" x="1762125" y="3629025"/>
          <p14:tracePt t="71329" x="1746250" y="3644900"/>
          <p14:tracePt t="71340" x="1738313" y="3660775"/>
          <p14:tracePt t="71343" x="1722438" y="3676650"/>
          <p14:tracePt t="71350" x="1706563" y="3708400"/>
          <p14:tracePt t="71358" x="1698625" y="3724275"/>
          <p14:tracePt t="71373" x="1698625" y="3732213"/>
          <p14:tracePt t="71380" x="1698625" y="3740150"/>
          <p14:tracePt t="71395" x="1698625" y="3748088"/>
          <p14:tracePt t="71511" x="1706563" y="3748088"/>
          <p14:tracePt t="71515" x="1714500" y="3748088"/>
          <p14:tracePt t="71523" x="1738313" y="3748088"/>
          <p14:tracePt t="71531" x="1762125" y="3740150"/>
          <p14:tracePt t="71539" x="1785938" y="3732213"/>
          <p14:tracePt t="71546" x="1825625" y="3724275"/>
          <p14:tracePt t="71554" x="1849438" y="3716338"/>
          <p14:tracePt t="71562" x="1865313" y="3708400"/>
          <p14:tracePt t="71569" x="1897063" y="3700463"/>
          <p14:tracePt t="71575" x="1936750" y="3684588"/>
          <p14:tracePt t="71583" x="1960563" y="3676650"/>
          <p14:tracePt t="71590" x="1992313" y="3668713"/>
          <p14:tracePt t="71598" x="2017713" y="3668713"/>
          <p14:tracePt t="71606" x="2033588" y="3660775"/>
          <p14:tracePt t="71613" x="2057400" y="3652838"/>
          <p14:tracePt t="71620" x="2081213" y="3652838"/>
          <p14:tracePt t="71628" x="2097088" y="3644900"/>
          <p14:tracePt t="71639" x="2112963" y="3644900"/>
          <p14:tracePt t="71643" x="2128838" y="3644900"/>
          <p14:tracePt t="71650" x="2136775" y="3636963"/>
          <p14:tracePt t="71658" x="2144713" y="3636963"/>
          <p14:tracePt t="71666" x="2152650" y="3629025"/>
          <p14:tracePt t="71680" x="2160588" y="3629025"/>
          <p14:tracePt t="71710" x="2168525" y="3629025"/>
          <p14:tracePt t="71720" x="2168525" y="3621088"/>
          <p14:tracePt t="71726" x="2176463" y="3621088"/>
          <p14:tracePt t="71735" x="2184400" y="3621088"/>
          <p14:tracePt t="71741" x="2200275" y="3613150"/>
          <p14:tracePt t="71750" x="2200275" y="3605213"/>
          <p14:tracePt t="71757" x="2224088" y="3605213"/>
          <p14:tracePt t="71764" x="2232025" y="3587750"/>
          <p14:tracePt t="71771" x="2247900" y="3579813"/>
          <p14:tracePt t="71779" x="2263775" y="3563938"/>
          <p14:tracePt t="71789" x="2287588" y="3563938"/>
          <p14:tracePt t="71795" x="2311400" y="3548063"/>
          <p14:tracePt t="71802" x="2327275" y="3540125"/>
          <p14:tracePt t="71810" x="2351088" y="3524250"/>
          <p14:tracePt t="71816" x="2366963" y="3516313"/>
          <p14:tracePt t="71828" x="2384425" y="3500438"/>
          <p14:tracePt t="71831" x="2408238" y="3492500"/>
          <p14:tracePt t="71839" x="2424113" y="3476625"/>
          <p14:tracePt t="71846" x="2439988" y="3460750"/>
          <p14:tracePt t="71856" x="2455863" y="3444875"/>
          <p14:tracePt t="71862" x="2471738" y="3429000"/>
          <p14:tracePt t="71869" x="2479675" y="3421063"/>
          <p14:tracePt t="71876" x="2503488" y="3405188"/>
          <p14:tracePt t="71884" x="2511425" y="3397250"/>
          <p14:tracePt t="71893" x="2519363" y="3389313"/>
          <p14:tracePt t="72565" x="0" y="0"/>
        </p14:tracePtLst>
        <p14:tracePtLst>
          <p14:tracePt t="81104" x="2479675" y="4489450"/>
          <p14:tracePt t="81235" x="2479675" y="4497388"/>
          <p14:tracePt t="81309" x="2479675" y="4505325"/>
          <p14:tracePt t="81325" x="2471738" y="4513263"/>
          <p14:tracePt t="81333" x="2471738" y="4521200"/>
          <p14:tracePt t="81348" x="2471738" y="4529138"/>
          <p14:tracePt t="81363" x="2471738" y="4537075"/>
          <p14:tracePt t="81370" x="2463800" y="4537075"/>
          <p14:tracePt t="81378" x="2463800" y="4552950"/>
          <p14:tracePt t="81407" x="2463800" y="4560888"/>
          <p14:tracePt t="81504" x="2463800" y="4568825"/>
          <p14:tracePt t="81513" x="2463800" y="4576763"/>
          <p14:tracePt t="81520" x="2455863" y="4576763"/>
          <p14:tracePt t="81588" x="2455863" y="4584700"/>
          <p14:tracePt t="81596" x="2447925" y="4584700"/>
          <p14:tracePt t="81602" x="2447925" y="4592638"/>
          <p14:tracePt t="81618" x="2439988" y="4592638"/>
          <p14:tracePt t="81625" x="2439988" y="4600575"/>
          <p14:tracePt t="81633" x="2432050" y="4608513"/>
          <p14:tracePt t="81640" x="2424113" y="4608513"/>
          <p14:tracePt t="81648" x="2416175" y="4616450"/>
          <p14:tracePt t="81655" x="2400300" y="4616450"/>
          <p14:tracePt t="81663" x="2400300" y="4624388"/>
          <p14:tracePt t="81670" x="2384425" y="4624388"/>
          <p14:tracePt t="81678" x="2374900" y="4633913"/>
          <p14:tracePt t="81685" x="2351088" y="4633913"/>
          <p14:tracePt t="81693" x="2327275" y="4641850"/>
          <p14:tracePt t="81700" x="2311400" y="4657725"/>
          <p14:tracePt t="81708" x="2287588" y="4665663"/>
          <p14:tracePt t="81715" x="2263775" y="4673600"/>
          <p14:tracePt t="81723" x="2247900" y="4681538"/>
          <p14:tracePt t="81732" x="2232025" y="4681538"/>
          <p14:tracePt t="81738" x="2224088" y="4689475"/>
          <p14:tracePt t="81745" x="2216150" y="4689475"/>
          <p14:tracePt t="81753" x="2208213" y="4697413"/>
          <p14:tracePt t="81762" x="2200275" y="4697413"/>
          <p14:tracePt t="81776" x="2192338" y="4697413"/>
          <p14:tracePt t="81783" x="2176463" y="4705350"/>
          <p14:tracePt t="81797" x="2160588" y="4713288"/>
          <p14:tracePt t="81805" x="2144713" y="4721225"/>
          <p14:tracePt t="81813" x="2128838" y="4729163"/>
          <p14:tracePt t="81820" x="2112963" y="4737100"/>
          <p14:tracePt t="81828" x="2097088" y="4745038"/>
          <p14:tracePt t="81835" x="2065338" y="4760913"/>
          <p14:tracePt t="81843" x="2049463" y="4768850"/>
          <p14:tracePt t="81850" x="2033588" y="4776788"/>
          <p14:tracePt t="81858" x="2017713" y="4784725"/>
          <p14:tracePt t="81865" x="1992313" y="4800600"/>
          <p14:tracePt t="81873" x="1976438" y="4800600"/>
          <p14:tracePt t="81880" x="1960563" y="4808538"/>
          <p14:tracePt t="81888" x="1944688" y="4816475"/>
          <p14:tracePt t="81895" x="1928813" y="4816475"/>
          <p14:tracePt t="81903" x="1912938" y="4824413"/>
          <p14:tracePt t="81911" x="1889125" y="4832350"/>
          <p14:tracePt t="81918" x="1873250" y="4840288"/>
          <p14:tracePt t="81925" x="1857375" y="4848225"/>
          <p14:tracePt t="81932" x="1849438" y="4848225"/>
          <p14:tracePt t="81940" x="1825625" y="4848225"/>
          <p14:tracePt t="81948" x="1817688" y="4848225"/>
          <p14:tracePt t="81955" x="1809750" y="4856163"/>
          <p14:tracePt t="81965" x="1793875" y="4864100"/>
          <p14:tracePt t="81970" x="1785938" y="4864100"/>
          <p14:tracePt t="81979" x="1778000" y="4864100"/>
          <p14:tracePt t="81985" x="1770063" y="4872038"/>
          <p14:tracePt t="82000" x="1762125" y="4872038"/>
          <p14:tracePt t="82009" x="1762125" y="4879975"/>
          <p14:tracePt t="82251" x="1770063" y="4872038"/>
          <p14:tracePt t="82261" x="1778000" y="4856163"/>
          <p14:tracePt t="82269" x="1801813" y="4832350"/>
          <p14:tracePt t="82272" x="1825625" y="4808538"/>
          <p14:tracePt t="82278" x="1857375" y="4792663"/>
          <p14:tracePt t="82285" x="1897063" y="4760913"/>
          <p14:tracePt t="82294" x="1928813" y="4737100"/>
          <p14:tracePt t="82301" x="1968500" y="4713288"/>
          <p14:tracePt t="82308" x="2017713" y="4689475"/>
          <p14:tracePt t="82315" x="2065338" y="4665663"/>
          <p14:tracePt t="82322" x="2097088" y="4657725"/>
          <p14:tracePt t="82332" x="2144713" y="4633913"/>
          <p14:tracePt t="82339" x="2168525" y="4624388"/>
          <p14:tracePt t="82346" x="2200275" y="4608513"/>
          <p14:tracePt t="82352" x="2208213" y="4608513"/>
          <p14:tracePt t="82361" x="2216150" y="4608513"/>
          <p14:tracePt t="82368" x="2232025" y="4592638"/>
          <p14:tracePt t="82377" x="2239963" y="4584700"/>
          <p14:tracePt t="82386" x="2255838" y="4568825"/>
          <p14:tracePt t="82390" x="2271713" y="4560888"/>
          <p14:tracePt t="82398" x="2279650" y="4552950"/>
          <p14:tracePt t="82405" x="2287588" y="4545013"/>
          <p14:tracePt t="82416" x="2303463" y="4529138"/>
          <p14:tracePt t="82420" x="2311400" y="4521200"/>
          <p14:tracePt t="82428" x="2319338" y="4513263"/>
          <p14:tracePt t="82435" x="2319338" y="4505325"/>
          <p14:tracePt t="82444" x="2335213" y="4505325"/>
          <p14:tracePt t="82451" x="2335213" y="4497388"/>
          <p14:tracePt t="82459" x="2343150" y="4489450"/>
          <p14:tracePt t="82473" x="2351088" y="4489450"/>
          <p14:tracePt t="82596" x="2351088" y="4497388"/>
          <p14:tracePt t="82611" x="2351088" y="4505325"/>
          <p14:tracePt t="82621" x="2343150" y="4521200"/>
          <p14:tracePt t="82626" x="2335213" y="4529138"/>
          <p14:tracePt t="82631" x="2319338" y="4552950"/>
          <p14:tracePt t="82647" x="2255838" y="4608513"/>
          <p14:tracePt t="82654" x="2216150" y="4641850"/>
          <p14:tracePt t="82662" x="2176463" y="4673600"/>
          <p14:tracePt t="82668" x="2128838" y="4689475"/>
          <p14:tracePt t="82676" x="2089150" y="4713288"/>
          <p14:tracePt t="82683" x="2025650" y="4752975"/>
          <p14:tracePt t="82691" x="1976438" y="4760913"/>
          <p14:tracePt t="82699" x="1928813" y="4784725"/>
          <p14:tracePt t="82706" x="1889125" y="4792663"/>
          <p14:tracePt t="82716" x="1849438" y="4808538"/>
          <p14:tracePt t="82721" x="1833563" y="4816475"/>
          <p14:tracePt t="82729" x="1825625" y="4824413"/>
          <p14:tracePt t="82736" x="1817688" y="4824413"/>
          <p14:tracePt t="82879" x="1825625" y="4824413"/>
          <p14:tracePt t="82887" x="1833563" y="4816475"/>
          <p14:tracePt t="82895" x="1849438" y="4816475"/>
          <p14:tracePt t="82901" x="1849438" y="4808538"/>
          <p14:tracePt t="82909" x="1865313" y="4800600"/>
          <p14:tracePt t="82916" x="1873250" y="4800600"/>
          <p14:tracePt t="82924" x="1889125" y="4792663"/>
          <p14:tracePt t="82932" x="1889125" y="4784725"/>
          <p14:tracePt t="82940" x="1897063" y="4784725"/>
          <p14:tracePt t="82949" x="1905000" y="4784725"/>
          <p14:tracePt t="83171" x="1905000" y="4776788"/>
          <p14:tracePt t="83180" x="1920875" y="4752975"/>
          <p14:tracePt t="83186" x="1928813" y="4737100"/>
          <p14:tracePt t="83195" x="1952625" y="4705350"/>
          <p14:tracePt t="83203" x="1968500" y="4657725"/>
          <p14:tracePt t="83209" x="1992313" y="4592638"/>
          <p14:tracePt t="83217" x="2017713" y="4513263"/>
          <p14:tracePt t="83223" x="2049463" y="4418013"/>
          <p14:tracePt t="83233" x="2081213" y="4306888"/>
          <p14:tracePt t="83238" x="2097088" y="4217988"/>
          <p14:tracePt t="83247" x="2120900" y="4098925"/>
          <p14:tracePt t="83253" x="2136775" y="4003675"/>
          <p14:tracePt t="83264" x="2152650" y="3906838"/>
          <p14:tracePt t="83268" x="2152650" y="3843338"/>
          <p14:tracePt t="83278" x="2152650" y="3787775"/>
          <p14:tracePt t="83283" x="2152650" y="3748088"/>
          <p14:tracePt t="83291" x="2152650" y="3732213"/>
          <p14:tracePt t="83299" x="2152650" y="3700463"/>
          <p14:tracePt t="83306" x="2160588" y="3676650"/>
          <p14:tracePt t="83314" x="2168525" y="3652838"/>
          <p14:tracePt t="83321" x="2168525" y="3644900"/>
          <p14:tracePt t="83329" x="2176463" y="3621088"/>
          <p14:tracePt t="83336" x="2176463" y="3605213"/>
          <p14:tracePt t="83345" x="2184400" y="3587750"/>
          <p14:tracePt t="83351" x="2192338" y="3563938"/>
          <p14:tracePt t="83359" x="2200275" y="3556000"/>
          <p14:tracePt t="83366" x="2208213" y="3540125"/>
          <p14:tracePt t="83373" x="2216150" y="3524250"/>
          <p14:tracePt t="83383" x="2216150" y="3516313"/>
          <p14:tracePt t="83388" x="2216150" y="3508375"/>
          <p14:tracePt t="83404" x="2216150" y="3500438"/>
          <p14:tracePt t="83450" x="2216150" y="3492500"/>
          <p14:tracePt t="83486" x="2208213" y="3484563"/>
          <p14:tracePt t="83501" x="2192338" y="3484563"/>
          <p14:tracePt t="83511" x="2176463" y="3484563"/>
          <p14:tracePt t="83516" x="2160588" y="3484563"/>
          <p14:tracePt t="83524" x="2136775" y="3484563"/>
          <p14:tracePt t="83532" x="2105025" y="3484563"/>
          <p14:tracePt t="83539" x="2073275" y="3484563"/>
          <p14:tracePt t="83546" x="2041525" y="3484563"/>
          <p14:tracePt t="83553" x="2008188" y="3500438"/>
          <p14:tracePt t="83561" x="1976438" y="3500438"/>
          <p14:tracePt t="83569" x="1952625" y="3508375"/>
          <p14:tracePt t="83576" x="1920875" y="3516313"/>
          <p14:tracePt t="83583" x="1881188" y="3532188"/>
          <p14:tracePt t="83591" x="1841500" y="3556000"/>
          <p14:tracePt t="83599" x="1801813" y="3579813"/>
          <p14:tracePt t="83607" x="1778000" y="3595688"/>
          <p14:tracePt t="83615" x="1762125" y="3613150"/>
          <p14:tracePt t="83621" x="1754188" y="3629025"/>
          <p14:tracePt t="83630" x="1746250" y="3652838"/>
          <p14:tracePt t="83637" x="1738313" y="3676650"/>
          <p14:tracePt t="83645" x="1730375" y="3692525"/>
          <p14:tracePt t="83651" x="1730375" y="3724275"/>
          <p14:tracePt t="83659" x="1730375" y="3748088"/>
          <p14:tracePt t="83667" x="1730375" y="3779838"/>
          <p14:tracePt t="83673" x="1730375" y="3803650"/>
          <p14:tracePt t="83683" x="1730375" y="3827463"/>
          <p14:tracePt t="83689" x="1730375" y="3859213"/>
          <p14:tracePt t="83700" x="1730375" y="3883025"/>
          <p14:tracePt t="83703" x="1730375" y="3914775"/>
          <p14:tracePt t="83711" x="1730375" y="3922713"/>
          <p14:tracePt t="83720" x="1730375" y="3956050"/>
          <p14:tracePt t="83729" x="1730375" y="3979863"/>
          <p14:tracePt t="83733" x="1730375" y="4003675"/>
          <p14:tracePt t="83741" x="1730375" y="4019550"/>
          <p14:tracePt t="83748" x="1738313" y="4051300"/>
          <p14:tracePt t="83761" x="1738313" y="4067175"/>
          <p14:tracePt t="83766" x="1754188" y="4083050"/>
          <p14:tracePt t="83771" x="1762125" y="4090988"/>
          <p14:tracePt t="83780" x="1762125" y="4106863"/>
          <p14:tracePt t="83786" x="1762125" y="4122738"/>
          <p14:tracePt t="83794" x="1778000" y="4130675"/>
          <p14:tracePt t="83801" x="1778000" y="4146550"/>
          <p14:tracePt t="83809" x="1785938" y="4154488"/>
          <p14:tracePt t="83816" x="1793875" y="4162425"/>
          <p14:tracePt t="83832" x="1801813" y="4170363"/>
          <p14:tracePt t="83847" x="1809750" y="4170363"/>
          <p14:tracePt t="83855" x="1809750" y="4178300"/>
          <p14:tracePt t="83870" x="1817688" y="4178300"/>
          <p14:tracePt t="83899" x="1825625" y="4178300"/>
          <p14:tracePt t="83907" x="1833563" y="4162425"/>
          <p14:tracePt t="83917" x="1849438" y="4146550"/>
          <p14:tracePt t="83921" x="1873250" y="4083050"/>
          <p14:tracePt t="83930" x="1912938" y="4011613"/>
          <p14:tracePt t="83936" x="1952625" y="3930650"/>
          <p14:tracePt t="83946" x="1984375" y="3875088"/>
          <p14:tracePt t="83954" x="2041525" y="3803650"/>
          <p14:tracePt t="83963" x="2065338" y="3756025"/>
          <p14:tracePt t="83967" x="2073275" y="3732213"/>
          <p14:tracePt t="83974" x="2089150" y="3692525"/>
          <p14:tracePt t="83982" x="2089150" y="3668713"/>
          <p14:tracePt t="83988" x="2089150" y="3652838"/>
          <p14:tracePt t="83997" x="2089150" y="3644900"/>
          <p14:tracePt t="84003" x="2089150" y="3636963"/>
          <p14:tracePt t="84013" x="2089150" y="3621088"/>
          <p14:tracePt t="84027" x="2089150" y="3613150"/>
          <p14:tracePt t="84101" x="2081213" y="3613150"/>
          <p14:tracePt t="84109" x="2073275" y="3613150"/>
          <p14:tracePt t="84124" x="2065338" y="3613150"/>
          <p14:tracePt t="84132" x="2057400" y="3629025"/>
          <p14:tracePt t="84139" x="2049463" y="3629025"/>
          <p14:tracePt t="84147" x="2033588" y="3644900"/>
          <p14:tracePt t="84154" x="2033588" y="3652838"/>
          <p14:tracePt t="84162" x="2008188" y="3668713"/>
          <p14:tracePt t="84168" x="2000250" y="3676650"/>
          <p14:tracePt t="84178" x="1992313" y="3684588"/>
          <p14:tracePt t="84183" x="1984375" y="3692525"/>
          <p14:tracePt t="84191" x="1976438" y="3692525"/>
          <p14:tracePt t="84201" x="1976438" y="3700463"/>
          <p14:tracePt t="84206" x="1976438" y="3708400"/>
          <p14:tracePt t="84215" x="1968500" y="3708400"/>
          <p14:tracePt t="84221" x="1968500" y="3716338"/>
          <p14:tracePt t="84251" x="1968500" y="3724275"/>
          <p14:tracePt t="84264" x="1960563" y="3724275"/>
          <p14:tracePt t="84909" x="1968500" y="3724275"/>
          <p14:tracePt t="85554" x="1968500" y="3716338"/>
          <p14:tracePt t="85562" x="1984375" y="3708400"/>
          <p14:tracePt t="85569" x="1992313" y="3700463"/>
          <p14:tracePt t="85577" x="2008188" y="3692525"/>
          <p14:tracePt t="85588" x="2025650" y="3676650"/>
          <p14:tracePt t="85594" x="2033588" y="3668713"/>
          <p14:tracePt t="85600" x="2049463" y="3652838"/>
          <p14:tracePt t="85609" x="2065338" y="3636963"/>
          <p14:tracePt t="85616" x="2097088" y="3605213"/>
          <p14:tracePt t="85623" x="2120900" y="3587750"/>
          <p14:tracePt t="85630" x="2136775" y="3563938"/>
          <p14:tracePt t="85638" x="2168525" y="3548063"/>
          <p14:tracePt t="85646" x="2176463" y="3532188"/>
          <p14:tracePt t="85653" x="2200275" y="3516313"/>
          <p14:tracePt t="85662" x="2208213" y="3508375"/>
          <p14:tracePt t="85668" x="2224088" y="3492500"/>
          <p14:tracePt t="85675" x="2232025" y="3492500"/>
          <p14:tracePt t="85683" x="2239963" y="3476625"/>
          <p14:tracePt t="85691" x="2247900" y="3476625"/>
          <p14:tracePt t="85699" x="2247900" y="3468688"/>
          <p14:tracePt t="85713" x="2255838" y="3460750"/>
          <p14:tracePt t="85728" x="2255838" y="3452813"/>
          <p14:tracePt t="85735" x="2263775" y="3452813"/>
          <p14:tracePt t="85765" x="2263775" y="3444875"/>
          <p14:tracePt t="85915" x="2255838" y="3444875"/>
          <p14:tracePt t="86019" x="2247900" y="3444875"/>
          <p14:tracePt t="86064" x="2239963" y="3444875"/>
          <p14:tracePt t="86080" x="2232025" y="3444875"/>
          <p14:tracePt t="86103" x="2224088" y="3444875"/>
          <p14:tracePt t="86111" x="2208213" y="3444875"/>
          <p14:tracePt t="86118" x="2184400" y="3444875"/>
          <p14:tracePt t="86126" x="2160588" y="3444875"/>
          <p14:tracePt t="86133" x="2144713" y="3444875"/>
          <p14:tracePt t="86141" x="2112963" y="3444875"/>
          <p14:tracePt t="86148" x="2089150" y="3444875"/>
          <p14:tracePt t="86156" x="2041525" y="3444875"/>
          <p14:tracePt t="86163" x="2017713" y="3444875"/>
          <p14:tracePt t="86170" x="1976438" y="3444875"/>
          <p14:tracePt t="86178" x="1897063" y="3452813"/>
          <p14:tracePt t="86185" x="1857375" y="3460750"/>
          <p14:tracePt t="86193" x="1825625" y="3476625"/>
          <p14:tracePt t="86200" x="1793875" y="3492500"/>
          <p14:tracePt t="86208" x="1778000" y="3500438"/>
          <p14:tracePt t="86215" x="1762125" y="3508375"/>
          <p14:tracePt t="86224" x="1754188" y="3508375"/>
          <p14:tracePt t="86230" x="1754188" y="3516313"/>
          <p14:tracePt t="86238" x="1746250" y="3516313"/>
          <p14:tracePt t="87662" x="1746250" y="3508375"/>
          <p14:tracePt t="87669" x="1770063" y="3484563"/>
          <p14:tracePt t="87677" x="1801813" y="3444875"/>
          <p14:tracePt t="87686" x="1849438" y="3373438"/>
          <p14:tracePt t="87693" x="1897063" y="3286125"/>
          <p14:tracePt t="87700" x="1984375" y="3173413"/>
          <p14:tracePt t="87709" x="2097088" y="3022600"/>
          <p14:tracePt t="87715" x="2247900" y="2838450"/>
          <p14:tracePt t="87723" x="2351088" y="2703513"/>
          <p14:tracePt t="87730" x="2455863" y="2576513"/>
          <p14:tracePt t="87738" x="2559050" y="2447925"/>
          <p14:tracePt t="87745" x="2646363" y="2320925"/>
          <p14:tracePt t="87753" x="2725738" y="2176463"/>
          <p14:tracePt t="87760" x="2814638" y="2041525"/>
          <p14:tracePt t="87768" x="2870200" y="1954213"/>
          <p14:tracePt t="87775" x="2933700" y="1865313"/>
          <p14:tracePt t="87783" x="2981325" y="1793875"/>
          <p14:tracePt t="87790" x="3013075" y="1746250"/>
          <p14:tracePt t="87798" x="3044825" y="1698625"/>
          <p14:tracePt t="87806" x="3068638" y="1651000"/>
          <p14:tracePt t="87815" x="3092450" y="1627188"/>
          <p14:tracePt t="87820" x="3100388" y="1611313"/>
          <p14:tracePt t="87828" x="3117850" y="1587500"/>
          <p14:tracePt t="87843" x="3117850" y="1579563"/>
          <p14:tracePt t="87850" x="3125788" y="1579563"/>
          <p14:tracePt t="88112" x="3133725" y="1579563"/>
          <p14:tracePt t="88120" x="3141663" y="1579563"/>
          <p14:tracePt t="88135" x="3149600" y="1579563"/>
          <p14:tracePt t="88142" x="3165475" y="1579563"/>
          <p14:tracePt t="88150" x="3181350" y="1579563"/>
          <p14:tracePt t="88158" x="3189288" y="1579563"/>
          <p14:tracePt t="88165" x="3197225" y="1579563"/>
          <p14:tracePt t="88173" x="3213100" y="1587500"/>
          <p14:tracePt t="88180" x="3228975" y="1587500"/>
          <p14:tracePt t="88188" x="3236913" y="1587500"/>
          <p14:tracePt t="88196" x="3252788" y="1587500"/>
          <p14:tracePt t="88202" x="3276600" y="1587500"/>
          <p14:tracePt t="88210" x="3292475" y="1587500"/>
          <p14:tracePt t="88218" x="3308350" y="1587500"/>
          <p14:tracePt t="88225" x="3332163" y="1587500"/>
          <p14:tracePt t="88234" x="3348038" y="1587500"/>
          <p14:tracePt t="88241" x="3363913" y="1587500"/>
          <p14:tracePt t="88248" x="3379788" y="1595438"/>
          <p14:tracePt t="88256" x="3395663" y="1595438"/>
          <p14:tracePt t="88262" x="3411538" y="1595438"/>
          <p14:tracePt t="88271" x="3427413" y="1595438"/>
          <p14:tracePt t="88278" x="3443288" y="1603375"/>
          <p14:tracePt t="88285" x="3451225" y="1603375"/>
          <p14:tracePt t="88293" x="3467100" y="1603375"/>
          <p14:tracePt t="88300" x="3484563" y="1603375"/>
          <p14:tracePt t="88309" x="3492500" y="1603375"/>
          <p14:tracePt t="88315" x="3500438" y="1603375"/>
          <p14:tracePt t="88323" x="3508375" y="1603375"/>
          <p14:tracePt t="88330" x="3524250" y="1603375"/>
          <p14:tracePt t="88339" x="3532188" y="1603375"/>
          <p14:tracePt t="88347" x="3540125" y="1603375"/>
          <p14:tracePt t="88353" x="3556000" y="1603375"/>
          <p14:tracePt t="88360" x="3571875" y="1603375"/>
          <p14:tracePt t="88368" x="3579813" y="1603375"/>
          <p14:tracePt t="88375" x="3587750" y="1603375"/>
          <p14:tracePt t="88387" x="3611563" y="1595438"/>
          <p14:tracePt t="88390" x="3619500" y="1595438"/>
          <p14:tracePt t="88398" x="3627438" y="1579563"/>
          <p14:tracePt t="88406" x="3651250" y="1579563"/>
          <p14:tracePt t="88413" x="3659188" y="1563688"/>
          <p14:tracePt t="88422" x="3667125" y="1555750"/>
          <p14:tracePt t="88428" x="3675063" y="1555750"/>
          <p14:tracePt t="88437" x="3690938" y="1547813"/>
          <p14:tracePt t="88442" x="3698875" y="1530350"/>
          <p14:tracePt t="88450" x="3714750" y="1514475"/>
          <p14:tracePt t="88460" x="3722688" y="1498600"/>
          <p14:tracePt t="88465" x="3738563" y="1490663"/>
          <p14:tracePt t="88473" x="3738563" y="1482725"/>
          <p14:tracePt t="88480" x="3762375" y="1458913"/>
          <p14:tracePt t="88489" x="3762375" y="1450975"/>
          <p14:tracePt t="88496" x="3778250" y="1443038"/>
          <p14:tracePt t="88502" x="3786188" y="1419225"/>
          <p14:tracePt t="88510" x="3794125" y="1411288"/>
          <p14:tracePt t="88518" x="3810000" y="1395413"/>
          <p14:tracePt t="88525" x="3810000" y="1379538"/>
          <p14:tracePt t="88533" x="3810000" y="1355725"/>
          <p14:tracePt t="88540" x="3817938" y="1323975"/>
          <p14:tracePt t="88548" x="3817938" y="1308100"/>
          <p14:tracePt t="88556" x="3817938" y="1276350"/>
          <p14:tracePt t="88563" x="3817938" y="1244600"/>
          <p14:tracePt t="88572" x="3810000" y="1220788"/>
          <p14:tracePt t="88578" x="3810000" y="1195388"/>
          <p14:tracePt t="88585" x="3794125" y="1171575"/>
          <p14:tracePt t="88600" x="3778250" y="1163638"/>
          <p14:tracePt t="88609" x="3778250" y="1147763"/>
          <p14:tracePt t="88615" x="3770313" y="1147763"/>
          <p14:tracePt t="88623" x="3762375" y="1139825"/>
          <p14:tracePt t="88630" x="3754438" y="1139825"/>
          <p14:tracePt t="88640" x="3746500" y="1139825"/>
          <p14:tracePt t="88646" x="3738563" y="1139825"/>
          <p14:tracePt t="88653" x="3722688" y="1139825"/>
          <p14:tracePt t="88661" x="3706813" y="1139825"/>
          <p14:tracePt t="88670" x="3698875" y="1139825"/>
          <p14:tracePt t="88676" x="3683000" y="1139825"/>
          <p14:tracePt t="88684" x="3667125" y="1139825"/>
          <p14:tracePt t="88691" x="3643313" y="1139825"/>
          <p14:tracePt t="88698" x="3627438" y="1139825"/>
          <p14:tracePt t="88706" x="3603625" y="1147763"/>
          <p14:tracePt t="88713" x="3587750" y="1155700"/>
          <p14:tracePt t="88721" x="3563938" y="1163638"/>
          <p14:tracePt t="88728" x="3548063" y="1163638"/>
          <p14:tracePt t="88736" x="3524250" y="1171575"/>
          <p14:tracePt t="88744" x="3492500" y="1187450"/>
          <p14:tracePt t="88750" x="3476625" y="1195388"/>
          <p14:tracePt t="88762" x="3459163" y="1195388"/>
          <p14:tracePt t="88765" x="3443288" y="1204913"/>
          <p14:tracePt t="88773" x="3427413" y="1212850"/>
          <p14:tracePt t="88781" x="3411538" y="1220788"/>
          <p14:tracePt t="88790" x="3403600" y="1236663"/>
          <p14:tracePt t="88796" x="3379788" y="1244600"/>
          <p14:tracePt t="88804" x="3363913" y="1260475"/>
          <p14:tracePt t="88811" x="3355975" y="1276350"/>
          <p14:tracePt t="88818" x="3340100" y="1284288"/>
          <p14:tracePt t="88827" x="3332163" y="1308100"/>
          <p14:tracePt t="88833" x="3316288" y="1316038"/>
          <p14:tracePt t="88840" x="3308350" y="1331913"/>
          <p14:tracePt t="88848" x="3300413" y="1347788"/>
          <p14:tracePt t="88858" x="3292475" y="1363663"/>
          <p14:tracePt t="88863" x="3284538" y="1363663"/>
          <p14:tracePt t="88871" x="3276600" y="1379538"/>
          <p14:tracePt t="88886" x="3276600" y="1387475"/>
          <p14:tracePt t="88893" x="3276600" y="1395413"/>
          <p14:tracePt t="88900" x="3276600" y="1403350"/>
          <p14:tracePt t="88909" x="3276600" y="1411288"/>
          <p14:tracePt t="88915" x="3276600" y="1419225"/>
          <p14:tracePt t="88924" x="3276600" y="1427163"/>
          <p14:tracePt t="88939" x="3276600" y="1435100"/>
          <p14:tracePt t="88946" x="3276600" y="1443038"/>
          <p14:tracePt t="88954" x="3276600" y="1450975"/>
          <p14:tracePt t="88960" x="3284538" y="1458913"/>
          <p14:tracePt t="88968" x="3292475" y="1466850"/>
          <p14:tracePt t="88975" x="3300413" y="1474788"/>
          <p14:tracePt t="88983" x="3308350" y="1474788"/>
          <p14:tracePt t="88992" x="3324225" y="1482725"/>
          <p14:tracePt t="88998" x="3332163" y="1490663"/>
          <p14:tracePt t="89006" x="3355975" y="1498600"/>
          <p14:tracePt t="89013" x="3371850" y="1498600"/>
          <p14:tracePt t="89021" x="3387725" y="1498600"/>
          <p14:tracePt t="89028" x="3395663" y="1506538"/>
          <p14:tracePt t="89036" x="3411538" y="1506538"/>
          <p14:tracePt t="89059" x="3451225" y="1514475"/>
          <p14:tracePt t="89065" x="3467100" y="1522413"/>
          <p14:tracePt t="89074" x="3492500" y="1522413"/>
          <p14:tracePt t="89080" x="3500438" y="1522413"/>
          <p14:tracePt t="89089" x="3516313" y="1522413"/>
          <p14:tracePt t="89095" x="3524250" y="1522413"/>
          <p14:tracePt t="89103" x="3540125" y="1522413"/>
          <p14:tracePt t="89118" x="3548063" y="1522413"/>
          <p14:tracePt t="89337" x="0" y="0"/>
        </p14:tracePtLst>
        <p14:tracePtLst>
          <p14:tracePt t="107888" x="1778000" y="4967288"/>
          <p14:tracePt t="108213" x="1785938" y="4967288"/>
          <p14:tracePt t="108235" x="1793875" y="4967288"/>
          <p14:tracePt t="108243" x="1809750" y="4967288"/>
          <p14:tracePt t="108259" x="1825625" y="4967288"/>
          <p14:tracePt t="108266" x="1849438" y="4959350"/>
          <p14:tracePt t="108274" x="1865313" y="4951413"/>
          <p14:tracePt t="108281" x="1881188" y="4951413"/>
          <p14:tracePt t="108290" x="1905000" y="4943475"/>
          <p14:tracePt t="108296" x="1936750" y="4935538"/>
          <p14:tracePt t="108304" x="1976438" y="4935538"/>
          <p14:tracePt t="108312" x="2000250" y="4935538"/>
          <p14:tracePt t="108319" x="2033588" y="4935538"/>
          <p14:tracePt t="108326" x="2065338" y="4935538"/>
          <p14:tracePt t="108334" x="2089150" y="4935538"/>
          <p14:tracePt t="108342" x="2120900" y="4935538"/>
          <p14:tracePt t="108350" x="2144713" y="4935538"/>
          <p14:tracePt t="108356" x="2176463" y="4919663"/>
          <p14:tracePt t="108364" x="2208213" y="4903788"/>
          <p14:tracePt t="108371" x="2239963" y="4895850"/>
          <p14:tracePt t="108379" x="2271713" y="4887913"/>
          <p14:tracePt t="108390" x="2287588" y="4879975"/>
          <p14:tracePt t="108393" x="2327275" y="4856163"/>
          <p14:tracePt t="108401" x="2359025" y="4840288"/>
          <p14:tracePt t="108409" x="2400300" y="4824413"/>
          <p14:tracePt t="108416" x="2432050" y="4800600"/>
          <p14:tracePt t="108425" x="2471738" y="4776788"/>
          <p14:tracePt t="108431" x="2511425" y="4752975"/>
          <p14:tracePt t="108439" x="2535238" y="4745038"/>
          <p14:tracePt t="108446" x="2574925" y="4713288"/>
          <p14:tracePt t="108454" x="2590800" y="4697413"/>
          <p14:tracePt t="108463" x="2614613" y="4681538"/>
          <p14:tracePt t="108469" x="2638425" y="4657725"/>
          <p14:tracePt t="108476" x="2654300" y="4641850"/>
          <p14:tracePt t="108483" x="2670175" y="4624388"/>
          <p14:tracePt t="108492" x="2686050" y="4608513"/>
          <p14:tracePt t="108499" x="2693988" y="4592638"/>
          <p14:tracePt t="108507" x="2709863" y="4584700"/>
          <p14:tracePt t="108513" x="2717800" y="4568825"/>
          <p14:tracePt t="108523" x="2725738" y="4545013"/>
          <p14:tracePt t="108528" x="2733675" y="4529138"/>
          <p14:tracePt t="108537" x="2733675" y="4521200"/>
          <p14:tracePt t="108543" x="2741613" y="4505325"/>
          <p14:tracePt t="108551" x="2741613" y="4489450"/>
          <p14:tracePt t="108566" x="2751138" y="4473575"/>
          <p14:tracePt t="108574" x="2751138" y="4457700"/>
          <p14:tracePt t="108581" x="2751138" y="4441825"/>
          <p14:tracePt t="108590" x="2751138" y="4433888"/>
          <p14:tracePt t="108596" x="2751138" y="4418013"/>
          <p14:tracePt t="108603" x="2751138" y="4402138"/>
          <p14:tracePt t="108611" x="2751138" y="4394200"/>
          <p14:tracePt t="108619" x="2751138" y="4378325"/>
          <p14:tracePt t="108626" x="2751138" y="4370388"/>
          <p14:tracePt t="108633" x="2751138" y="4354513"/>
          <p14:tracePt t="108641" x="2751138" y="4330700"/>
          <p14:tracePt t="108663" x="2751138" y="4322763"/>
          <p14:tracePt t="108712" x="2741613" y="4322763"/>
          <p14:tracePt t="108725" x="2725738" y="4322763"/>
          <p14:tracePt t="108731" x="2717800" y="4322763"/>
          <p14:tracePt t="108740" x="2701925" y="4322763"/>
          <p14:tracePt t="108747" x="2693988" y="4322763"/>
          <p14:tracePt t="108754" x="2670175" y="4322763"/>
          <p14:tracePt t="108762" x="2654300" y="4322763"/>
          <p14:tracePt t="108769" x="2638425" y="4322763"/>
          <p14:tracePt t="108777" x="2614613" y="4322763"/>
          <p14:tracePt t="108784" x="2598738" y="4322763"/>
          <p14:tracePt t="108794" x="2582863" y="4338638"/>
          <p14:tracePt t="108799" x="2566988" y="4338638"/>
          <p14:tracePt t="108807" x="2551113" y="4338638"/>
          <p14:tracePt t="108814" x="2551113" y="4346575"/>
          <p14:tracePt t="108824" x="2535238" y="4354513"/>
          <p14:tracePt t="108829" x="2527300" y="4354513"/>
          <p14:tracePt t="108837" x="2527300" y="4362450"/>
          <p14:tracePt t="108844" x="2519363" y="4362450"/>
          <p14:tracePt t="108851" x="2511425" y="4370388"/>
          <p14:tracePt t="108859" x="2511425" y="4378325"/>
          <p14:tracePt t="108866" x="2511425" y="4386263"/>
          <p14:tracePt t="108874" x="2503488" y="4386263"/>
          <p14:tracePt t="108891" x="2495550" y="4394200"/>
          <p14:tracePt t="108904" x="2495550" y="4402138"/>
          <p14:tracePt t="108911" x="2495550" y="4410075"/>
          <p14:tracePt t="109066" x="2495550" y="4418013"/>
          <p14:tracePt t="109084" x="2495550" y="4425950"/>
          <p14:tracePt t="109098" x="2495550" y="4433888"/>
          <p14:tracePt t="109106" x="2495550" y="4441825"/>
          <p14:tracePt t="109122" x="2495550" y="4449763"/>
          <p14:tracePt t="109128" x="2495550" y="4465638"/>
          <p14:tracePt t="109136" x="2495550" y="4481513"/>
          <p14:tracePt t="109143" x="2495550" y="4489450"/>
          <p14:tracePt t="109151" x="2495550" y="4497388"/>
          <p14:tracePt t="109158" x="2495550" y="4505325"/>
          <p14:tracePt t="109166" x="2495550" y="4513263"/>
          <p14:tracePt t="109174" x="2495550" y="4521200"/>
          <p14:tracePt t="109190" x="2495550" y="4529138"/>
          <p14:tracePt t="109205" x="2495550" y="4537075"/>
          <p14:tracePt t="109244" x="2495550" y="4545013"/>
          <p14:tracePt t="109607" x="2495550" y="4552950"/>
          <p14:tracePt t="109613" x="2479675" y="4552950"/>
          <p14:tracePt t="109622" x="2463800" y="4568825"/>
          <p14:tracePt t="109624" x="2447925" y="4584700"/>
          <p14:tracePt t="109631" x="2416175" y="4608513"/>
          <p14:tracePt t="109639" x="2366963" y="4649788"/>
          <p14:tracePt t="109646" x="2319338" y="4689475"/>
          <p14:tracePt t="109654" x="2247900" y="4737100"/>
          <p14:tracePt t="109661" x="2192338" y="4784725"/>
          <p14:tracePt t="109670" x="2136775" y="4832350"/>
          <p14:tracePt t="109676" x="2073275" y="4864100"/>
          <p14:tracePt t="109684" x="2025650" y="4903788"/>
          <p14:tracePt t="109693" x="1992313" y="4919663"/>
          <p14:tracePt t="109699" x="1960563" y="4943475"/>
          <p14:tracePt t="109707" x="1944688" y="4943475"/>
          <p14:tracePt t="109714" x="1928813" y="4959350"/>
          <p14:tracePt t="109721" x="1912938" y="4959350"/>
          <p14:tracePt t="109729" x="1905000" y="4967288"/>
          <p14:tracePt t="109737" x="1897063" y="4976813"/>
          <p14:tracePt t="109744" x="1889125" y="4984750"/>
          <p14:tracePt t="109751" x="1881188" y="4984750"/>
          <p14:tracePt t="109761" x="1873250" y="4992688"/>
          <p14:tracePt t="109774" x="1865313" y="4992688"/>
          <p14:tracePt t="109781" x="1865313" y="5000625"/>
          <p14:tracePt t="109789" x="1849438" y="5000625"/>
          <p14:tracePt t="109796" x="1841500" y="5008563"/>
          <p14:tracePt t="109806" x="1833563" y="5008563"/>
          <p14:tracePt t="109811" x="1825625" y="5008563"/>
          <p14:tracePt t="109819" x="1817688" y="5016500"/>
          <p14:tracePt t="109826" x="1809750" y="5016500"/>
          <p14:tracePt t="110800" x="1809750" y="5008563"/>
          <p14:tracePt t="110809" x="1817688" y="5008563"/>
          <p14:tracePt t="110816" x="1817688" y="4992688"/>
          <p14:tracePt t="110824" x="1825625" y="4984750"/>
          <p14:tracePt t="110831" x="1833563" y="4967288"/>
          <p14:tracePt t="110839" x="1841500" y="4943475"/>
          <p14:tracePt t="110846" x="1849438" y="4903788"/>
          <p14:tracePt t="110855" x="1865313" y="4864100"/>
          <p14:tracePt t="110861" x="1881188" y="4808538"/>
          <p14:tracePt t="110869" x="1897063" y="4760913"/>
          <p14:tracePt t="110876" x="1905000" y="4713288"/>
          <p14:tracePt t="110883" x="1905000" y="4689475"/>
          <p14:tracePt t="110891" x="1912938" y="4665663"/>
          <p14:tracePt t="110898" x="1928813" y="4641850"/>
          <p14:tracePt t="110906" x="1928813" y="4624388"/>
          <p14:tracePt t="110913" x="1928813" y="4616450"/>
          <p14:tracePt t="110921" x="1936750" y="4608513"/>
          <p14:tracePt t="110928" x="1936750" y="4600575"/>
          <p14:tracePt t="110937" x="1944688" y="4600575"/>
          <p14:tracePt t="110944" x="1944688" y="4592638"/>
          <p14:tracePt t="110951" x="1944688" y="4584700"/>
          <p14:tracePt t="110974" x="1952625" y="4584700"/>
          <p14:tracePt t="110981" x="1952625" y="4576763"/>
          <p14:tracePt t="110989" x="1960563" y="4576763"/>
          <p14:tracePt t="110996" x="1968500" y="4568825"/>
          <p14:tracePt t="111004" x="1976438" y="4560888"/>
          <p14:tracePt t="111019" x="1984375" y="4552950"/>
          <p14:tracePt t="111026" x="1992313" y="4552950"/>
          <p14:tracePt t="111041" x="1992313" y="4545013"/>
          <p14:tracePt t="111049" x="2000250" y="4545013"/>
          <p14:tracePt t="111078" x="2008188" y="4545013"/>
          <p14:tracePt t="111101" x="2017713" y="4545013"/>
          <p14:tracePt t="111116" x="2025650" y="4545013"/>
          <p14:tracePt t="111131" x="2041525" y="4545013"/>
          <p14:tracePt t="111140" x="2049463" y="4545013"/>
          <p14:tracePt t="111146" x="2057400" y="4545013"/>
          <p14:tracePt t="111154" x="2065338" y="4545013"/>
          <p14:tracePt t="111161" x="2073275" y="4545013"/>
          <p14:tracePt t="111170" x="2089150" y="4545013"/>
          <p14:tracePt t="111185" x="2097088" y="4545013"/>
          <p14:tracePt t="111193" x="2105025" y="4545013"/>
          <p14:tracePt t="111198" x="2112963" y="4545013"/>
          <p14:tracePt t="111745" x="2112963" y="4537075"/>
          <p14:tracePt t="111753" x="2112963" y="4521200"/>
          <p14:tracePt t="111760" x="2112963" y="4497388"/>
          <p14:tracePt t="111768" x="2112963" y="4481513"/>
          <p14:tracePt t="111776" x="2097088" y="4457700"/>
          <p14:tracePt t="111783" x="2073275" y="4425950"/>
          <p14:tracePt t="111791" x="2041525" y="4402138"/>
          <p14:tracePt t="111798" x="2000250" y="4378325"/>
          <p14:tracePt t="111806" x="1968500" y="4354513"/>
          <p14:tracePt t="111814" x="1920875" y="4330700"/>
          <p14:tracePt t="111822" x="1889125" y="4314825"/>
          <p14:tracePt t="111829" x="1857375" y="4298950"/>
          <p14:tracePt t="111837" x="1817688" y="4291013"/>
          <p14:tracePt t="111844" x="1785938" y="4273550"/>
          <p14:tracePt t="111853" x="1770063" y="4265613"/>
          <p14:tracePt t="111858" x="1754188" y="4265613"/>
          <p14:tracePt t="111866" x="1738313" y="4257675"/>
          <p14:tracePt t="111881" x="1730375" y="4257675"/>
          <p14:tracePt t="112555" x="1730375" y="4249738"/>
          <p14:tracePt t="112564" x="1730375" y="4225925"/>
          <p14:tracePt t="112575" x="1730375" y="4217988"/>
          <p14:tracePt t="112578" x="1730375" y="4210050"/>
          <p14:tracePt t="112586" x="1730375" y="4202113"/>
          <p14:tracePt t="112594" x="1730375" y="4178300"/>
          <p14:tracePt t="112603" x="1730375" y="4170363"/>
          <p14:tracePt t="112609" x="1730375" y="4162425"/>
          <p14:tracePt t="112758" x="1730375" y="4170363"/>
          <p14:tracePt t="112766" x="1738313" y="4178300"/>
          <p14:tracePt t="112773" x="1746250" y="4186238"/>
          <p14:tracePt t="112780" x="1770063" y="4225925"/>
          <p14:tracePt t="112789" x="1785938" y="4291013"/>
          <p14:tracePt t="112796" x="1801813" y="4346575"/>
          <p14:tracePt t="112804" x="1849438" y="4418013"/>
          <p14:tracePt t="112811" x="1920875" y="4497388"/>
          <p14:tracePt t="112819" x="1992313" y="4576763"/>
          <p14:tracePt t="112827" x="2041525" y="4616450"/>
          <p14:tracePt t="112834" x="2120900" y="4681538"/>
          <p14:tracePt t="112841" x="2184400" y="4721225"/>
          <p14:tracePt t="112848" x="2232025" y="4752975"/>
          <p14:tracePt t="112856" x="2287588" y="4776788"/>
          <p14:tracePt t="112864" x="2319338" y="4792663"/>
          <p14:tracePt t="112873" x="2335213" y="4792663"/>
          <p14:tracePt t="112878" x="2351088" y="4792663"/>
          <p14:tracePt t="112946" x="2351088" y="4776788"/>
          <p14:tracePt t="112960" x="2351088" y="4768850"/>
          <p14:tracePt t="112998" x="2351088" y="4760913"/>
          <p14:tracePt t="113014" x="2351088" y="4752975"/>
          <p14:tracePt t="113028" x="2351088" y="4745038"/>
          <p14:tracePt t="113056" x="2351088" y="4721225"/>
          <p14:tracePt t="113058" x="2351088" y="4713288"/>
          <p14:tracePt t="113066" x="2335213" y="4705350"/>
          <p14:tracePt t="113075" x="2335213" y="4697413"/>
          <p14:tracePt t="113081" x="2327275" y="4689475"/>
          <p14:tracePt t="113091" x="2311400" y="4665663"/>
          <p14:tracePt t="113096" x="2295525" y="4649788"/>
          <p14:tracePt t="113105" x="2287588" y="4633913"/>
          <p14:tracePt t="113111" x="2271713" y="4616450"/>
          <p14:tracePt t="113119" x="2263775" y="4608513"/>
          <p14:tracePt t="113127" x="2255838" y="4600575"/>
          <p14:tracePt t="113524" x="0" y="0"/>
        </p14:tracePtLst>
      </p14:laserTraceLst>
    </p:ext>
    <p:ext uri="{E180D4A7-C9FB-4DFB-919C-405C955672EB}">
      <p14:showEvtLst xmlns:p14="http://schemas.microsoft.com/office/powerpoint/2010/main">
        <p14:playEvt time="11" objId="5"/>
        <p14:stopEvt time="118769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E36C9F-4230-415F-BBEA-15AE4DCA1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1F7076-78EA-45A1-AA97-A828F9BCA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6" name="mm3p5s8">
            <a:hlinkClick r:id="" action="ppaction://media"/>
            <a:extLst>
              <a:ext uri="{FF2B5EF4-FFF2-40B4-BE49-F238E27FC236}">
                <a16:creationId xmlns:a16="http://schemas.microsoft.com/office/drawing/2014/main" id="{BD2D601C-A9F0-4CED-B1B5-9E9E7081561F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510" y="551729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92972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49"/>
    </mc:Choice>
    <mc:Fallback>
      <p:transition spd="slow" advTm="12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937" x="1435100" y="2463800"/>
          <p14:tracePt t="14097" x="1443038" y="2463800"/>
          <p14:tracePt t="14112" x="1450975" y="2463800"/>
          <p14:tracePt t="14120" x="1458913" y="2455863"/>
          <p14:tracePt t="14127" x="1466850" y="2455863"/>
          <p14:tracePt t="14136" x="1474788" y="2455863"/>
          <p14:tracePt t="14142" x="1482725" y="2455863"/>
          <p14:tracePt t="14153" x="1498600" y="2447925"/>
          <p14:tracePt t="14157" x="1514475" y="2447925"/>
          <p14:tracePt t="14165" x="1522413" y="2439988"/>
          <p14:tracePt t="14172" x="1538288" y="2439988"/>
          <p14:tracePt t="14180" x="1554163" y="2432050"/>
          <p14:tracePt t="14187" x="1585913" y="2416175"/>
          <p14:tracePt t="14194" x="1601788" y="2408238"/>
          <p14:tracePt t="14204" x="1633538" y="2400300"/>
          <p14:tracePt t="14210" x="1666875" y="2392363"/>
          <p14:tracePt t="14217" x="1722438" y="2376488"/>
          <p14:tracePt t="14224" x="1793875" y="2352675"/>
          <p14:tracePt t="14234" x="1865313" y="2328863"/>
          <p14:tracePt t="14240" x="1944688" y="2289175"/>
          <p14:tracePt t="14248" x="2017713" y="2265363"/>
          <p14:tracePt t="14254" x="2089150" y="2241550"/>
          <p14:tracePt t="14264" x="2160588" y="2216150"/>
          <p14:tracePt t="14270" x="2224088" y="2176463"/>
          <p14:tracePt t="14278" x="2295525" y="2128838"/>
          <p14:tracePt t="14285" x="2351088" y="2089150"/>
          <p14:tracePt t="14293" x="2424113" y="2049463"/>
          <p14:tracePt t="14300" x="2471738" y="2001838"/>
          <p14:tracePt t="14307" x="2495550" y="1962150"/>
          <p14:tracePt t="14317" x="2503488" y="1930400"/>
          <p14:tracePt t="14322" x="2519363" y="1898650"/>
          <p14:tracePt t="14330" x="2519363" y="1865313"/>
          <p14:tracePt t="14337" x="2519363" y="1841500"/>
          <p14:tracePt t="14344" x="2519363" y="1801813"/>
          <p14:tracePt t="14355" x="2511425" y="1730375"/>
          <p14:tracePt t="14360" x="2487613" y="1682750"/>
          <p14:tracePt t="14368" x="2455863" y="1627188"/>
          <p14:tracePt t="14374" x="2432050" y="1595438"/>
          <p14:tracePt t="14384" x="2400300" y="1563688"/>
          <p14:tracePt t="14390" x="2359025" y="1530350"/>
          <p14:tracePt t="14397" x="2319338" y="1498600"/>
          <p14:tracePt t="14405" x="2279650" y="1466850"/>
          <p14:tracePt t="14412" x="2247900" y="1443038"/>
          <p14:tracePt t="14420" x="2224088" y="1435100"/>
          <p14:tracePt t="14430" x="2200275" y="1411288"/>
          <p14:tracePt t="14435" x="2168525" y="1403350"/>
          <p14:tracePt t="14442" x="2136775" y="1395413"/>
          <p14:tracePt t="14450" x="2112963" y="1379538"/>
          <p14:tracePt t="14457" x="2089150" y="1371600"/>
          <p14:tracePt t="14467" x="2057400" y="1371600"/>
          <p14:tracePt t="14472" x="2017713" y="1363663"/>
          <p14:tracePt t="14480" x="1984375" y="1363663"/>
          <p14:tracePt t="14487" x="1952625" y="1363663"/>
          <p14:tracePt t="14495" x="1920875" y="1363663"/>
          <p14:tracePt t="14503" x="1865313" y="1363663"/>
          <p14:tracePt t="14511" x="1825625" y="1363663"/>
          <p14:tracePt t="14517" x="1762125" y="1371600"/>
          <p14:tracePt t="14526" x="1690688" y="1379538"/>
          <p14:tracePt t="14533" x="1651000" y="1387475"/>
          <p14:tracePt t="14539" x="1577975" y="1411288"/>
          <p14:tracePt t="14547" x="1522413" y="1435100"/>
          <p14:tracePt t="14555" x="1458913" y="1466850"/>
          <p14:tracePt t="14562" x="1387475" y="1490663"/>
          <p14:tracePt t="14571" x="1300163" y="1530350"/>
          <p14:tracePt t="14577" x="1211263" y="1563688"/>
          <p14:tracePt t="14588" x="1155700" y="1587500"/>
          <p14:tracePt t="14592" x="1076325" y="1627188"/>
          <p14:tracePt t="14600" x="1012825" y="1651000"/>
          <p14:tracePt t="14607" x="949325" y="1682750"/>
          <p14:tracePt t="14615" x="908050" y="1714500"/>
          <p14:tracePt t="14622" x="876300" y="1730375"/>
          <p14:tracePt t="14630" x="852488" y="1754188"/>
          <p14:tracePt t="14637" x="836613" y="1770063"/>
          <p14:tracePt t="14644" x="836613" y="1785938"/>
          <p14:tracePt t="14654" x="820738" y="1817688"/>
          <p14:tracePt t="14660" x="812800" y="1841500"/>
          <p14:tracePt t="14668" x="812800" y="1873250"/>
          <p14:tracePt t="14675" x="804863" y="1898650"/>
          <p14:tracePt t="14683" x="804863" y="1954213"/>
          <p14:tracePt t="14690" x="804863" y="2001838"/>
          <p14:tracePt t="14699" x="804863" y="2049463"/>
          <p14:tracePt t="14704" x="804863" y="2112963"/>
          <p14:tracePt t="14714" x="804863" y="2152650"/>
          <p14:tracePt t="14720" x="804863" y="2208213"/>
          <p14:tracePt t="14727" x="804863" y="2241550"/>
          <p14:tracePt t="14736" x="820738" y="2281238"/>
          <p14:tracePt t="14744" x="836613" y="2312988"/>
          <p14:tracePt t="14749" x="852488" y="2344738"/>
          <p14:tracePt t="14757" x="868363" y="2360613"/>
          <p14:tracePt t="14765" x="876300" y="2368550"/>
          <p14:tracePt t="14774" x="900113" y="2384425"/>
          <p14:tracePt t="14780" x="900113" y="2392363"/>
          <p14:tracePt t="14787" x="917575" y="2400300"/>
          <p14:tracePt t="14794" x="941388" y="2416175"/>
          <p14:tracePt t="14803" x="973138" y="2439988"/>
          <p14:tracePt t="14810" x="996950" y="2455863"/>
          <p14:tracePt t="14818" x="1036638" y="2479675"/>
          <p14:tracePt t="14824" x="1084263" y="2495550"/>
          <p14:tracePt t="14833" x="1116013" y="2519363"/>
          <p14:tracePt t="14840" x="1163638" y="2527300"/>
          <p14:tracePt t="14848" x="1203325" y="2543175"/>
          <p14:tracePt t="14854" x="1243013" y="2543175"/>
          <p14:tracePt t="14862" x="1292225" y="2551113"/>
          <p14:tracePt t="14870" x="1323975" y="2551113"/>
          <p14:tracePt t="14877" x="1387475" y="2551113"/>
          <p14:tracePt t="14886" x="1450975" y="2551113"/>
          <p14:tracePt t="14892" x="1530350" y="2535238"/>
          <p14:tracePt t="14901" x="1601788" y="2503488"/>
          <p14:tracePt t="14907" x="1698625" y="2471738"/>
          <p14:tracePt t="14915" x="1778000" y="2432050"/>
          <p14:tracePt t="14922" x="1849438" y="2400300"/>
          <p14:tracePt t="14930" x="1920875" y="2368550"/>
          <p14:tracePt t="14937" x="1984375" y="2336800"/>
          <p14:tracePt t="14952" x="2033588" y="2305050"/>
          <p14:tracePt t="14955" x="2081213" y="2273300"/>
          <p14:tracePt t="14961" x="2112963" y="2249488"/>
          <p14:tracePt t="14967" x="2128838" y="2241550"/>
          <p14:tracePt t="16274" x="0" y="0"/>
        </p14:tracePtLst>
        <p14:tracePtLst>
          <p14:tracePt t="16956" x="4081463" y="1914525"/>
          <p14:tracePt t="16983" x="4073525" y="1914525"/>
          <p14:tracePt t="17001" x="4065588" y="1914525"/>
          <p14:tracePt t="17015" x="4057650" y="1914525"/>
          <p14:tracePt t="17022" x="4049713" y="1922463"/>
          <p14:tracePt t="17038" x="4041775" y="1930400"/>
          <p14:tracePt t="17044" x="4033838" y="1930400"/>
          <p14:tracePt t="17052" x="4025900" y="1946275"/>
          <p14:tracePt t="17059" x="4017963" y="1946275"/>
          <p14:tracePt t="17067" x="4017963" y="1954213"/>
          <p14:tracePt t="17075" x="4002088" y="1962150"/>
          <p14:tracePt t="17082" x="3994150" y="1970088"/>
          <p14:tracePt t="17090" x="3986213" y="1985963"/>
          <p14:tracePt t="17104" x="3970338" y="2001838"/>
          <p14:tracePt t="17113" x="3970338" y="2009775"/>
          <p14:tracePt t="17119" x="3962400" y="2017713"/>
          <p14:tracePt t="17126" x="3954463" y="2033588"/>
          <p14:tracePt t="17134" x="3954463" y="2049463"/>
          <p14:tracePt t="17143" x="3954463" y="2065338"/>
          <p14:tracePt t="17158" x="3946525" y="2081213"/>
          <p14:tracePt t="17165" x="3946525" y="2097088"/>
          <p14:tracePt t="17171" x="3946525" y="2112963"/>
          <p14:tracePt t="17180" x="3938588" y="2136775"/>
          <p14:tracePt t="17187" x="3938588" y="2144713"/>
          <p14:tracePt t="17194" x="3938588" y="2168525"/>
          <p14:tracePt t="17202" x="3938588" y="2192338"/>
          <p14:tracePt t="17210" x="3938588" y="2208213"/>
          <p14:tracePt t="17217" x="3938588" y="2224088"/>
          <p14:tracePt t="17225" x="3938588" y="2249488"/>
          <p14:tracePt t="17233" x="3938588" y="2265363"/>
          <p14:tracePt t="17239" x="3938588" y="2273300"/>
          <p14:tracePt t="17247" x="3938588" y="2289175"/>
          <p14:tracePt t="17254" x="3938588" y="2305050"/>
          <p14:tracePt t="17264" x="3938588" y="2312988"/>
          <p14:tracePt t="17269" x="3938588" y="2320925"/>
          <p14:tracePt t="17277" x="3938588" y="2344738"/>
          <p14:tracePt t="17284" x="3938588" y="2368550"/>
          <p14:tracePt t="17292" x="3946525" y="2384425"/>
          <p14:tracePt t="17301" x="3954463" y="2400300"/>
          <p14:tracePt t="17307" x="3954463" y="2416175"/>
          <p14:tracePt t="17315" x="3962400" y="2439988"/>
          <p14:tracePt t="17322" x="3970338" y="2463800"/>
          <p14:tracePt t="17330" x="3970338" y="2487613"/>
          <p14:tracePt t="17339" x="3978275" y="2503488"/>
          <p14:tracePt t="17345" x="3978275" y="2519363"/>
          <p14:tracePt t="17352" x="3986213" y="2527300"/>
          <p14:tracePt t="17360" x="3986213" y="2543175"/>
          <p14:tracePt t="17367" x="3994150" y="2559050"/>
          <p14:tracePt t="17375" x="3994150" y="2566988"/>
          <p14:tracePt t="17383" x="3994150" y="2576513"/>
          <p14:tracePt t="17389" x="4002088" y="2592388"/>
          <p14:tracePt t="17398" x="4010025" y="2592388"/>
          <p14:tracePt t="17405" x="4010025" y="2600325"/>
          <p14:tracePt t="17414" x="4017963" y="2608263"/>
          <p14:tracePt t="17419" x="4017963" y="2616200"/>
          <p14:tracePt t="17427" x="4033838" y="2616200"/>
          <p14:tracePt t="17434" x="4041775" y="2624138"/>
          <p14:tracePt t="17442" x="4049713" y="2632075"/>
          <p14:tracePt t="17453" x="4073525" y="2647950"/>
          <p14:tracePt t="17457" x="4097338" y="2655888"/>
          <p14:tracePt t="17465" x="4129088" y="2663825"/>
          <p14:tracePt t="17472" x="4168775" y="2671763"/>
          <p14:tracePt t="17481" x="4200525" y="2679700"/>
          <p14:tracePt t="17487" x="4257675" y="2695575"/>
          <p14:tracePt t="17494" x="4313238" y="2703513"/>
          <p14:tracePt t="17502" x="4376738" y="2711450"/>
          <p14:tracePt t="17509" x="4408488" y="2711450"/>
          <p14:tracePt t="17517" x="4471988" y="2719388"/>
          <p14:tracePt t="17528" x="4519613" y="2719388"/>
          <p14:tracePt t="17533" x="4567238" y="2719388"/>
          <p14:tracePt t="17540" x="4632325" y="2719388"/>
          <p14:tracePt t="17547" x="4687888" y="2719388"/>
          <p14:tracePt t="17555" x="4743450" y="2719388"/>
          <p14:tracePt t="17562" x="4775200" y="2719388"/>
          <p14:tracePt t="17569" x="4814888" y="2711450"/>
          <p14:tracePt t="17577" x="4870450" y="2695575"/>
          <p14:tracePt t="17584" x="4910138" y="2687638"/>
          <p14:tracePt t="17592" x="4959350" y="2663825"/>
          <p14:tracePt t="17601" x="4999038" y="2647950"/>
          <p14:tracePt t="17607" x="5030788" y="2624138"/>
          <p14:tracePt t="17615" x="5054600" y="2616200"/>
          <p14:tracePt t="17622" x="5086350" y="2608263"/>
          <p14:tracePt t="17630" x="5102225" y="2600325"/>
          <p14:tracePt t="17637" x="5118100" y="2592388"/>
          <p14:tracePt t="17644" x="5149850" y="2576513"/>
          <p14:tracePt t="17651" x="5157788" y="2566988"/>
          <p14:tracePt t="17659" x="5173663" y="2551113"/>
          <p14:tracePt t="17667" x="5189538" y="2535238"/>
          <p14:tracePt t="17674" x="5197475" y="2527300"/>
          <p14:tracePt t="17683" x="5205413" y="2511425"/>
          <p14:tracePt t="17690" x="5213350" y="2503488"/>
          <p14:tracePt t="17696" x="5229225" y="2487613"/>
          <p14:tracePt t="17704" x="5229225" y="2463800"/>
          <p14:tracePt t="17713" x="5237163" y="2447925"/>
          <p14:tracePt t="17719" x="5245100" y="2432050"/>
          <p14:tracePt t="17727" x="5253038" y="2408238"/>
          <p14:tracePt t="17734" x="5253038" y="2400300"/>
          <p14:tracePt t="17742" x="5260975" y="2376488"/>
          <p14:tracePt t="17751" x="5268913" y="2360613"/>
          <p14:tracePt t="17758" x="5276850" y="2320925"/>
          <p14:tracePt t="17764" x="5276850" y="2297113"/>
          <p14:tracePt t="17772" x="5292725" y="2265363"/>
          <p14:tracePt t="17781" x="5300663" y="2241550"/>
          <p14:tracePt t="17787" x="5310188" y="2192338"/>
          <p14:tracePt t="17795" x="5310188" y="2184400"/>
          <p14:tracePt t="17802" x="5318125" y="2152650"/>
          <p14:tracePt t="17809" x="5318125" y="2128838"/>
          <p14:tracePt t="17817" x="5326063" y="2105025"/>
          <p14:tracePt t="17825" x="5326063" y="2081213"/>
          <p14:tracePt t="17833" x="5326063" y="2065338"/>
          <p14:tracePt t="17840" x="5326063" y="2041525"/>
          <p14:tracePt t="17855" x="5326063" y="2025650"/>
          <p14:tracePt t="17864" x="5326063" y="2017713"/>
          <p14:tracePt t="17870" x="5326063" y="1978025"/>
          <p14:tracePt t="17878" x="5310188" y="1954213"/>
          <p14:tracePt t="17885" x="5300663" y="1938338"/>
          <p14:tracePt t="17892" x="5292725" y="1922463"/>
          <p14:tracePt t="17903" x="5284788" y="1906588"/>
          <p14:tracePt t="17907" x="5268913" y="1873250"/>
          <p14:tracePt t="17915" x="5253038" y="1857375"/>
          <p14:tracePt t="17922" x="5237163" y="1833563"/>
          <p14:tracePt t="17931" x="5221288" y="1809750"/>
          <p14:tracePt t="17937" x="5205413" y="1793875"/>
          <p14:tracePt t="17945" x="5197475" y="1793875"/>
          <p14:tracePt t="17952" x="5181600" y="1778000"/>
          <p14:tracePt t="17960" x="5173663" y="1762125"/>
          <p14:tracePt t="17968" x="5157788" y="1754188"/>
          <p14:tracePt t="17975" x="5141913" y="1738313"/>
          <p14:tracePt t="17990" x="5126038" y="1730375"/>
          <p14:tracePt t="17997" x="5126038" y="1722438"/>
          <p14:tracePt t="18004" x="5110163" y="1714500"/>
          <p14:tracePt t="18014" x="5102225" y="1714500"/>
          <p14:tracePt t="18020" x="5102225" y="1706563"/>
          <p14:tracePt t="18027" x="5086350" y="1698625"/>
          <p14:tracePt t="18035" x="5078413" y="1698625"/>
          <p14:tracePt t="18043" x="5070475" y="1690688"/>
          <p14:tracePt t="18050" x="5062538" y="1682750"/>
          <p14:tracePt t="18057" x="5054600" y="1674813"/>
          <p14:tracePt t="18065" x="5038725" y="1666875"/>
          <p14:tracePt t="18072" x="5030788" y="1658938"/>
          <p14:tracePt t="18080" x="4983163" y="1627188"/>
          <p14:tracePt t="18089" x="4959350" y="1627188"/>
          <p14:tracePt t="18095" x="4933950" y="1611313"/>
          <p14:tracePt t="18103" x="4910138" y="1595438"/>
          <p14:tracePt t="18109" x="4886325" y="1595438"/>
          <p14:tracePt t="18118" x="4870450" y="1587500"/>
          <p14:tracePt t="18125" x="4846638" y="1579563"/>
          <p14:tracePt t="18134" x="4822825" y="1571625"/>
          <p14:tracePt t="18140" x="4806950" y="1571625"/>
          <p14:tracePt t="18147" x="4791075" y="1571625"/>
          <p14:tracePt t="18154" x="4775200" y="1563688"/>
          <p14:tracePt t="18164" x="4759325" y="1563688"/>
          <p14:tracePt t="18170" x="4743450" y="1563688"/>
          <p14:tracePt t="18178" x="4727575" y="1555750"/>
          <p14:tracePt t="18185" x="4695825" y="1555750"/>
          <p14:tracePt t="18192" x="4679950" y="1555750"/>
          <p14:tracePt t="18201" x="4656138" y="1555750"/>
          <p14:tracePt t="18208" x="4632325" y="1555750"/>
          <p14:tracePt t="18216" x="4600575" y="1555750"/>
          <p14:tracePt t="18222" x="4567238" y="1555750"/>
          <p14:tracePt t="18230" x="4543425" y="1555750"/>
          <p14:tracePt t="18237" x="4511675" y="1563688"/>
          <p14:tracePt t="18246" x="4471988" y="1571625"/>
          <p14:tracePt t="18252" x="4440238" y="1587500"/>
          <p14:tracePt t="18260" x="4400550" y="1595438"/>
          <p14:tracePt t="18267" x="4368800" y="1611313"/>
          <p14:tracePt t="18274" x="4337050" y="1627188"/>
          <p14:tracePt t="18283" x="4305300" y="1651000"/>
          <p14:tracePt t="18289" x="4273550" y="1658938"/>
          <p14:tracePt t="18297" x="4241800" y="1674813"/>
          <p14:tracePt t="18305" x="4200525" y="1698625"/>
          <p14:tracePt t="18314" x="4176713" y="1714500"/>
          <p14:tracePt t="18320" x="4144963" y="1738313"/>
          <p14:tracePt t="18328" x="4113213" y="1762125"/>
          <p14:tracePt t="18336" x="4081463" y="1785938"/>
          <p14:tracePt t="18342" x="4049713" y="1809750"/>
          <p14:tracePt t="18351" x="4033838" y="1825625"/>
          <p14:tracePt t="18357" x="4010025" y="1857375"/>
          <p14:tracePt t="18366" x="3978275" y="1898650"/>
          <p14:tracePt t="18372" x="3946525" y="1922463"/>
          <p14:tracePt t="18380" x="3930650" y="1954213"/>
          <p14:tracePt t="18387" x="3906838" y="1993900"/>
          <p14:tracePt t="18395" x="3890963" y="2017713"/>
          <p14:tracePt t="18403" x="3875088" y="2041525"/>
          <p14:tracePt t="18410" x="3851275" y="2081213"/>
          <p14:tracePt t="18417" x="3851275" y="2089150"/>
          <p14:tracePt t="18424" x="3843338" y="2105025"/>
          <p14:tracePt t="18433" x="3833813" y="2120900"/>
          <p14:tracePt t="18448" x="3833813" y="2136775"/>
          <p14:tracePt t="18454" x="3833813" y="2152650"/>
          <p14:tracePt t="18463" x="3825875" y="2160588"/>
          <p14:tracePt t="18470" x="3817938" y="2176463"/>
          <p14:tracePt t="18477" x="3817938" y="2184400"/>
          <p14:tracePt t="18485" x="3817938" y="2200275"/>
          <p14:tracePt t="18492" x="3817938" y="2208213"/>
          <p14:tracePt t="18500" x="3817938" y="2224088"/>
          <p14:tracePt t="18508" x="3817938" y="2241550"/>
          <p14:tracePt t="18515" x="3817938" y="2257425"/>
          <p14:tracePt t="18525" x="3817938" y="2281238"/>
          <p14:tracePt t="18531" x="3817938" y="2289175"/>
          <p14:tracePt t="18538" x="3817938" y="2305050"/>
          <p14:tracePt t="18545" x="3817938" y="2320925"/>
          <p14:tracePt t="18553" x="3817938" y="2336800"/>
          <p14:tracePt t="18560" x="3817938" y="2352675"/>
          <p14:tracePt t="18568" x="3817938" y="2368550"/>
          <p14:tracePt t="18575" x="3817938" y="2392363"/>
          <p14:tracePt t="18583" x="3817938" y="2416175"/>
          <p14:tracePt t="18590" x="3817938" y="2439988"/>
          <p14:tracePt t="18598" x="3817938" y="2463800"/>
          <p14:tracePt t="18605" x="3817938" y="2495550"/>
          <p14:tracePt t="18613" x="3817938" y="2527300"/>
          <p14:tracePt t="18620" x="3817938" y="2551113"/>
          <p14:tracePt t="18628" x="3817938" y="2584450"/>
          <p14:tracePt t="18635" x="3817938" y="2616200"/>
          <p14:tracePt t="18643" x="3817938" y="2647950"/>
          <p14:tracePt t="18651" x="3817938" y="2679700"/>
          <p14:tracePt t="18657" x="3817938" y="2711450"/>
          <p14:tracePt t="18666" x="3817938" y="2743200"/>
          <p14:tracePt t="18672" x="3817938" y="2767013"/>
          <p14:tracePt t="18681" x="3817938" y="2782888"/>
          <p14:tracePt t="18687" x="3817938" y="2814638"/>
          <p14:tracePt t="18697" x="3817938" y="2838450"/>
          <p14:tracePt t="18702" x="3817938" y="2870200"/>
          <p14:tracePt t="18710" x="3817938" y="2894013"/>
          <p14:tracePt t="18717" x="3817938" y="2927350"/>
          <p14:tracePt t="18725" x="3817938" y="2951163"/>
          <p14:tracePt t="18733" x="3817938" y="2974975"/>
          <p14:tracePt t="18740" x="3817938" y="2998788"/>
          <p14:tracePt t="18748" x="3817938" y="3022600"/>
          <p14:tracePt t="18758" x="3817938" y="3046413"/>
          <p14:tracePt t="18763" x="3817938" y="3070225"/>
          <p14:tracePt t="18770" x="3817938" y="3086100"/>
          <p14:tracePt t="18777" x="3817938" y="3109913"/>
          <p14:tracePt t="18785" x="3817938" y="3125788"/>
          <p14:tracePt t="18793" x="3817938" y="3133725"/>
          <p14:tracePt t="18800" x="3817938" y="3157538"/>
          <p14:tracePt t="18808" x="3817938" y="3165475"/>
          <p14:tracePt t="18816" x="3817938" y="3181350"/>
          <p14:tracePt t="18822" x="3817938" y="3197225"/>
          <p14:tracePt t="18832" x="3817938" y="3213100"/>
          <p14:tracePt t="18837" x="3817938" y="3221038"/>
          <p14:tracePt t="18847" x="3817938" y="3228975"/>
          <p14:tracePt t="18852" x="3817938" y="3252788"/>
          <p14:tracePt t="18868" x="3817938" y="3262313"/>
          <p14:tracePt t="18874" x="3817938" y="3270250"/>
          <p14:tracePt t="18883" x="3817938" y="3286125"/>
          <p14:tracePt t="18890" x="3817938" y="3294063"/>
          <p14:tracePt t="18900" x="3817938" y="3302000"/>
          <p14:tracePt t="18913" x="3817938" y="3309938"/>
          <p14:tracePt t="19220" x="3817938" y="3302000"/>
          <p14:tracePt t="19227" x="3817938" y="3286125"/>
          <p14:tracePt t="19234" x="3825875" y="3270250"/>
          <p14:tracePt t="19242" x="3843338" y="3228975"/>
          <p14:tracePt t="19249" x="3867150" y="3173413"/>
          <p14:tracePt t="19257" x="3914775" y="3094038"/>
          <p14:tracePt t="19266" x="3938588" y="3030538"/>
          <p14:tracePt t="19272" x="3994150" y="2927350"/>
          <p14:tracePt t="19280" x="4049713" y="2822575"/>
          <p14:tracePt t="19287" x="4081463" y="2743200"/>
          <p14:tracePt t="19295" x="4137025" y="2632075"/>
          <p14:tracePt t="19302" x="4184650" y="2535238"/>
          <p14:tracePt t="19310" x="4217988" y="2447925"/>
          <p14:tracePt t="19317" x="4249738" y="2384425"/>
          <p14:tracePt t="19324" x="4273550" y="2305050"/>
          <p14:tracePt t="19332" x="4289425" y="2249488"/>
          <p14:tracePt t="19339" x="4305300" y="2192338"/>
          <p14:tracePt t="19347" x="4329113" y="2128838"/>
          <p14:tracePt t="19354" x="4344988" y="2073275"/>
          <p14:tracePt t="19362" x="4360863" y="2025650"/>
          <p14:tracePt t="19369" x="4376738" y="1978025"/>
          <p14:tracePt t="19377" x="4392613" y="1946275"/>
          <p14:tracePt t="19385" x="4400550" y="1906588"/>
          <p14:tracePt t="19392" x="4408488" y="1881188"/>
          <p14:tracePt t="19400" x="4424363" y="1857375"/>
          <p14:tracePt t="19407" x="4432300" y="1833563"/>
          <p14:tracePt t="19416" x="4440238" y="1809750"/>
          <p14:tracePt t="19422" x="4456113" y="1778000"/>
          <p14:tracePt t="19430" x="4464050" y="1754188"/>
          <p14:tracePt t="19437" x="4471988" y="1738313"/>
          <p14:tracePt t="19446" x="4479925" y="1730375"/>
          <p14:tracePt t="19452" x="4487863" y="1706563"/>
          <p14:tracePt t="19460" x="4487863" y="1690688"/>
          <p14:tracePt t="19468" x="4487863" y="1674813"/>
          <p14:tracePt t="19475" x="4495800" y="1666875"/>
          <p14:tracePt t="19483" x="4503738" y="1658938"/>
          <p14:tracePt t="19490" x="4503738" y="1651000"/>
          <p14:tracePt t="19498" x="4503738" y="1643063"/>
          <p14:tracePt t="19505" x="4511675" y="1643063"/>
          <p14:tracePt t="19513" x="4511675" y="1635125"/>
          <p14:tracePt t="19531" x="4511675" y="1627188"/>
          <p14:tracePt t="19581" x="4519613" y="1627188"/>
          <p14:tracePt t="19590" x="4535488" y="1635125"/>
          <p14:tracePt t="19597" x="4551363" y="1651000"/>
          <p14:tracePt t="19603" x="4584700" y="1674813"/>
          <p14:tracePt t="19611" x="4600575" y="1690688"/>
          <p14:tracePt t="19619" x="4608513" y="1706563"/>
          <p14:tracePt t="19625" x="4624388" y="1714500"/>
          <p14:tracePt t="19633" x="4632325" y="1730375"/>
          <p14:tracePt t="19640" x="4632325" y="1746250"/>
          <p14:tracePt t="19653" x="4648200" y="1754188"/>
          <p14:tracePt t="19656" x="4656138" y="1770063"/>
          <p14:tracePt t="19664" x="4664075" y="1778000"/>
          <p14:tracePt t="19681" x="4664075" y="1793875"/>
          <p14:tracePt t="19686" x="4664075" y="1801813"/>
          <p14:tracePt t="19693" x="4664075" y="1817688"/>
          <p14:tracePt t="19701" x="4664075" y="1841500"/>
          <p14:tracePt t="19708" x="4664075" y="1857375"/>
          <p14:tracePt t="19716" x="4648200" y="1881188"/>
          <p14:tracePt t="19730" x="4640263" y="1881188"/>
          <p14:tracePt t="20008" x="4648200" y="1881188"/>
          <p14:tracePt t="20015" x="4648200" y="1873250"/>
          <p14:tracePt t="20024" x="4664075" y="1865313"/>
          <p14:tracePt t="20032" x="4664075" y="1857375"/>
          <p14:tracePt t="20038" x="4679950" y="1841500"/>
          <p14:tracePt t="20047" x="4687888" y="1825625"/>
          <p14:tracePt t="20053" x="4703763" y="1817688"/>
          <p14:tracePt t="20062" x="4703763" y="1801813"/>
          <p14:tracePt t="20068" x="4711700" y="1793875"/>
          <p14:tracePt t="20075" x="4711700" y="1785938"/>
          <p14:tracePt t="20084" x="4711700" y="1770063"/>
          <p14:tracePt t="20099" x="4719638" y="1770063"/>
          <p14:tracePt t="20105" x="4719638" y="1762125"/>
          <p14:tracePt t="20263" x="4719638" y="1746250"/>
          <p14:tracePt t="20270" x="4743450" y="1722438"/>
          <p14:tracePt t="20279" x="4759325" y="1698625"/>
          <p14:tracePt t="20287" x="4783138" y="1651000"/>
          <p14:tracePt t="20294" x="4830763" y="1587500"/>
          <p14:tracePt t="20300" x="4886325" y="1506538"/>
          <p14:tracePt t="20310" x="4943475" y="1435100"/>
          <p14:tracePt t="20316" x="4975225" y="1363663"/>
          <p14:tracePt t="20324" x="5030788" y="1284288"/>
          <p14:tracePt t="20331" x="5078413" y="1204913"/>
          <p14:tracePt t="20342" x="5102225" y="1179513"/>
          <p14:tracePt t="20346" x="5126038" y="1147763"/>
          <p14:tracePt t="20353" x="5133975" y="1139825"/>
          <p14:tracePt t="20364" x="5141913" y="1131888"/>
          <p14:tracePt t="20645" x="5141913" y="1139825"/>
          <p14:tracePt t="20743" x="5157788" y="1147763"/>
          <p14:tracePt t="20751" x="5165725" y="1147763"/>
          <p14:tracePt t="20760" x="5181600" y="1147763"/>
          <p14:tracePt t="20766" x="5205413" y="1147763"/>
          <p14:tracePt t="20774" x="5245100" y="1155700"/>
          <p14:tracePt t="20780" x="5300663" y="1163638"/>
          <p14:tracePt t="20788" x="5357813" y="1171575"/>
          <p14:tracePt t="20796" x="5437188" y="1179513"/>
          <p14:tracePt t="20803" x="5540375" y="1204913"/>
          <p14:tracePt t="20812" x="5659438" y="1220788"/>
          <p14:tracePt t="20819" x="5867400" y="1260475"/>
          <p14:tracePt t="20825" x="6059488" y="1292225"/>
          <p14:tracePt t="20834" x="6170613" y="1316038"/>
          <p14:tracePt t="20840" x="6305550" y="1347788"/>
          <p14:tracePt t="20849" x="6450013" y="1379538"/>
          <p14:tracePt t="20855" x="6561138" y="1403350"/>
          <p14:tracePt t="20864" x="6656388" y="1411288"/>
          <p14:tracePt t="20870" x="6743700" y="1443038"/>
          <p14:tracePt t="20879" x="6832600" y="1458913"/>
          <p14:tracePt t="20888" x="6896100" y="1474788"/>
          <p14:tracePt t="20894" x="6943725" y="1482725"/>
          <p14:tracePt t="20902" x="6983413" y="1490663"/>
          <p14:tracePt t="20908" x="7007225" y="1498600"/>
          <p14:tracePt t="20916" x="7023100" y="1498600"/>
          <p14:tracePt t="20923" x="7038975" y="1498600"/>
          <p14:tracePt t="20938" x="7046913" y="1498600"/>
          <p14:tracePt t="21000" x="7054850" y="1498600"/>
          <p14:tracePt t="21007" x="7062788" y="1498600"/>
          <p14:tracePt t="21014" x="7078663" y="1506538"/>
          <p14:tracePt t="21022" x="7102475" y="1506538"/>
          <p14:tracePt t="21029" x="7126288" y="1506538"/>
          <p14:tracePt t="21036" x="7151688" y="1514475"/>
          <p14:tracePt t="21044" x="7175500" y="1522413"/>
          <p14:tracePt t="21051" x="7207250" y="1522413"/>
          <p14:tracePt t="21060" x="7231063" y="1522413"/>
          <p14:tracePt t="21066" x="7254875" y="1530350"/>
          <p14:tracePt t="21073" x="7278688" y="1547813"/>
          <p14:tracePt t="21082" x="7318375" y="1563688"/>
          <p14:tracePt t="21088" x="7342188" y="1571625"/>
          <p14:tracePt t="21095" x="7381875" y="1595438"/>
          <p14:tracePt t="21103" x="7413625" y="1611313"/>
          <p14:tracePt t="21112" x="7453313" y="1643063"/>
          <p14:tracePt t="21118" x="7502525" y="1682750"/>
          <p14:tracePt t="21125" x="7542213" y="1714500"/>
          <p14:tracePt t="21134" x="7573963" y="1746250"/>
          <p14:tracePt t="21140" x="7597775" y="1793875"/>
          <p14:tracePt t="21149" x="7621588" y="1841500"/>
          <p14:tracePt t="21157" x="7645400" y="1890713"/>
          <p14:tracePt t="21164" x="7653338" y="1914525"/>
          <p14:tracePt t="21170" x="7661275" y="1962150"/>
          <p14:tracePt t="21179" x="7677150" y="2009775"/>
          <p14:tracePt t="21187" x="7685088" y="2041525"/>
          <p14:tracePt t="21192" x="7685088" y="2089150"/>
          <p14:tracePt t="21199" x="7693025" y="2120900"/>
          <p14:tracePt t="21207" x="7700963" y="2168525"/>
          <p14:tracePt t="21214" x="7700963" y="2192338"/>
          <p14:tracePt t="21222" x="7700963" y="2224088"/>
          <p14:tracePt t="21230" x="7700963" y="2241550"/>
          <p14:tracePt t="21237" x="7700963" y="2265363"/>
          <p14:tracePt t="21245" x="7700963" y="2289175"/>
          <p14:tracePt t="21251" x="7700963" y="2312988"/>
          <p14:tracePt t="21260" x="7693025" y="2336800"/>
          <p14:tracePt t="21268" x="7693025" y="2352675"/>
          <p14:tracePt t="21274" x="7677150" y="2368550"/>
          <p14:tracePt t="21282" x="7669213" y="2384425"/>
          <p14:tracePt t="21290" x="7661275" y="2392363"/>
          <p14:tracePt t="21297" x="7653338" y="2400300"/>
          <p14:tracePt t="21304" x="7629525" y="2400300"/>
          <p14:tracePt t="21313" x="7621588" y="2408238"/>
          <p14:tracePt t="21320" x="7605713" y="2408238"/>
          <p14:tracePt t="21327" x="7581900" y="2408238"/>
          <p14:tracePt t="21334" x="7566025" y="2408238"/>
          <p14:tracePt t="21343" x="7542213" y="2408238"/>
          <p14:tracePt t="21349" x="7502525" y="2400300"/>
          <p14:tracePt t="21357" x="7461250" y="2392363"/>
          <p14:tracePt t="21364" x="7429500" y="2376488"/>
          <p14:tracePt t="21373" x="7405688" y="2368550"/>
          <p14:tracePt t="21381" x="7373938" y="2352675"/>
          <p14:tracePt t="21388" x="7342188" y="2344738"/>
          <p14:tracePt t="21396" x="7310438" y="2312988"/>
          <p14:tracePt t="21404" x="7278688" y="2281238"/>
          <p14:tracePt t="21412" x="7239000" y="2249488"/>
          <p14:tracePt t="21418" x="7215188" y="2200275"/>
          <p14:tracePt t="21426" x="7191375" y="2120900"/>
          <p14:tracePt t="21433" x="7183438" y="2049463"/>
          <p14:tracePt t="21440" x="7183438" y="2001838"/>
          <p14:tracePt t="21449" x="7183438" y="1946275"/>
          <p14:tracePt t="21456" x="7199313" y="1890713"/>
          <p14:tracePt t="21463" x="7223125" y="1833563"/>
          <p14:tracePt t="21471" x="7239000" y="1793875"/>
          <p14:tracePt t="21480" x="7254875" y="1762125"/>
          <p14:tracePt t="21485" x="7262813" y="1722438"/>
          <p14:tracePt t="21494" x="7278688" y="1698625"/>
          <p14:tracePt t="21500" x="7294563" y="1682750"/>
          <p14:tracePt t="21508" x="7310438" y="1658938"/>
          <p14:tracePt t="21519" x="7318375" y="1651000"/>
          <p14:tracePt t="21523" x="7326313" y="1635125"/>
          <p14:tracePt t="21531" x="7342188" y="1635125"/>
          <p14:tracePt t="21538" x="7358063" y="1619250"/>
          <p14:tracePt t="21546" x="7366000" y="1619250"/>
          <p14:tracePt t="21553" x="7373938" y="1611313"/>
          <p14:tracePt t="21562" x="7381875" y="1611313"/>
          <p14:tracePt t="21568" x="7405688" y="1603375"/>
          <p14:tracePt t="21575" x="7421563" y="1603375"/>
          <p14:tracePt t="21584" x="7445375" y="1603375"/>
          <p14:tracePt t="21591" x="7461250" y="1603375"/>
          <p14:tracePt t="21599" x="7485063" y="1603375"/>
          <p14:tracePt t="21605" x="7502525" y="1603375"/>
          <p14:tracePt t="21612" x="7526338" y="1611313"/>
          <p14:tracePt t="21621" x="7566025" y="1635125"/>
          <p14:tracePt t="21629" x="7597775" y="1635125"/>
          <p14:tracePt t="21636" x="7621588" y="1651000"/>
          <p14:tracePt t="21644" x="7661275" y="1666875"/>
          <p14:tracePt t="21653" x="7685088" y="1690688"/>
          <p14:tracePt t="21658" x="7708900" y="1698625"/>
          <p14:tracePt t="21668" x="7724775" y="1714500"/>
          <p14:tracePt t="21673" x="7748588" y="1738313"/>
          <p14:tracePt t="21681" x="7764463" y="1746250"/>
          <p14:tracePt t="21688" x="7780338" y="1778000"/>
          <p14:tracePt t="21695" x="7796213" y="1801813"/>
          <p14:tracePt t="21706" x="7812088" y="1825625"/>
          <p14:tracePt t="21713" x="7812088" y="1833563"/>
          <p14:tracePt t="21719" x="7812088" y="1857375"/>
          <p14:tracePt t="21726" x="7812088" y="1873250"/>
          <p14:tracePt t="21733" x="7820025" y="1873250"/>
          <p14:tracePt t="21745" x="7820025" y="1890713"/>
          <p14:tracePt t="21755" x="7820025" y="1898650"/>
          <p14:tracePt t="21764" x="7820025" y="1914525"/>
          <p14:tracePt t="21781" x="7820025" y="1922463"/>
          <p14:tracePt t="21800" x="7820025" y="1930400"/>
          <p14:tracePt t="21831" x="7820025" y="1938338"/>
          <p14:tracePt t="22669" x="7804150" y="1930400"/>
          <p14:tracePt t="22678" x="7788275" y="1914525"/>
          <p14:tracePt t="22684" x="7772400" y="1906588"/>
          <p14:tracePt t="22694" x="7748588" y="1881188"/>
          <p14:tracePt t="22699" x="7716838" y="1873250"/>
          <p14:tracePt t="22708" x="7693025" y="1857375"/>
          <p14:tracePt t="22714" x="7685088" y="1849438"/>
          <p14:tracePt t="22722" x="7669213" y="1849438"/>
          <p14:tracePt t="22730" x="7653338" y="1841500"/>
          <p14:tracePt t="22737" x="7653338" y="1833563"/>
          <p14:tracePt t="22745" x="7645400" y="1833563"/>
          <p14:tracePt t="22976" x="7613650" y="1825625"/>
          <p14:tracePt t="22984" x="7566025" y="1809750"/>
          <p14:tracePt t="22993" x="7502525" y="1785938"/>
          <p14:tracePt t="22999" x="7397750" y="1746250"/>
          <p14:tracePt t="23007" x="7302500" y="1730375"/>
          <p14:tracePt t="23014" x="7231063" y="1714500"/>
          <p14:tracePt t="23022" x="7207250" y="1706563"/>
          <p14:tracePt t="23029" x="7143750" y="1698625"/>
          <p14:tracePt t="23037" x="7102475" y="1690688"/>
          <p14:tracePt t="23046" x="7062788" y="1690688"/>
          <p14:tracePt t="23053" x="7038975" y="1682750"/>
          <p14:tracePt t="23059" x="7015163" y="1674813"/>
          <p14:tracePt t="23224" x="7015163" y="1666875"/>
          <p14:tracePt t="23232" x="6999288" y="1658938"/>
          <p14:tracePt t="23240" x="6983413" y="1651000"/>
          <p14:tracePt t="23246" x="6943725" y="1627188"/>
          <p14:tracePt t="23254" x="6880225" y="1595438"/>
          <p14:tracePt t="23262" x="6792913" y="1538288"/>
          <p14:tracePt t="23274" x="6624638" y="1466850"/>
          <p14:tracePt t="23277" x="6376988" y="1355725"/>
          <p14:tracePt t="23284" x="6115050" y="1260475"/>
          <p14:tracePt t="23292" x="5915025" y="1195388"/>
          <p14:tracePt t="23299" x="5651500" y="1108075"/>
          <p14:tracePt t="23310" x="5437188" y="1036638"/>
          <p14:tracePt t="23314" x="5260975" y="989013"/>
          <p14:tracePt t="23322" x="5102225" y="933450"/>
          <p14:tracePt t="23329" x="4975225" y="901700"/>
          <p14:tracePt t="23337" x="4886325" y="869950"/>
          <p14:tracePt t="23345" x="4830763" y="844550"/>
          <p14:tracePt t="23352" x="4806950" y="836613"/>
          <p14:tracePt t="23360" x="4791075" y="828675"/>
          <p14:tracePt t="23569" x="4799013" y="828675"/>
          <p14:tracePt t="23576" x="4814888" y="844550"/>
          <p14:tracePt t="23583" x="4838700" y="862013"/>
          <p14:tracePt t="23592" x="4886325" y="893763"/>
          <p14:tracePt t="23599" x="4943475" y="925513"/>
          <p14:tracePt t="23607" x="5014913" y="965200"/>
          <p14:tracePt t="23614" x="5078413" y="996950"/>
          <p14:tracePt t="23622" x="5133975" y="1020763"/>
          <p14:tracePt t="23629" x="5173663" y="1036638"/>
          <p14:tracePt t="23637" x="5237163" y="1060450"/>
          <p14:tracePt t="23645" x="5284788" y="1076325"/>
          <p14:tracePt t="23652" x="5334000" y="1092200"/>
          <p14:tracePt t="23660" x="5365750" y="1100138"/>
          <p14:tracePt t="23666" x="5381625" y="1100138"/>
          <p14:tracePt t="23675" x="5397500" y="1100138"/>
          <p14:tracePt t="24124" x="5381625" y="1100138"/>
          <p14:tracePt t="24131" x="5334000" y="1092200"/>
          <p14:tracePt t="24139" x="5268913" y="1084263"/>
          <p14:tracePt t="24147" x="5173663" y="1076325"/>
          <p14:tracePt t="24154" x="5038725" y="1068388"/>
          <p14:tracePt t="24162" x="4886325" y="1068388"/>
          <p14:tracePt t="24170" x="4664075" y="1052513"/>
          <p14:tracePt t="24179" x="4464050" y="1044575"/>
          <p14:tracePt t="24184" x="4289425" y="1044575"/>
          <p14:tracePt t="24192" x="4105275" y="1028700"/>
          <p14:tracePt t="24201" x="3978275" y="1028700"/>
          <p14:tracePt t="24208" x="3843338" y="1028700"/>
          <p14:tracePt t="24215" x="3706813" y="1020763"/>
          <p14:tracePt t="24222" x="3595688" y="1020763"/>
          <p14:tracePt t="24229" x="3484563" y="1004888"/>
          <p14:tracePt t="24237" x="3379788" y="996950"/>
          <p14:tracePt t="24245" x="3284538" y="973138"/>
          <p14:tracePt t="24262" x="3157538" y="973138"/>
          <p14:tracePt t="24276" x="3044825" y="965200"/>
          <p14:tracePt t="24282" x="3013075" y="965200"/>
          <p14:tracePt t="24290" x="2981325" y="965200"/>
          <p14:tracePt t="24297" x="2949575" y="965200"/>
          <p14:tracePt t="24304" x="2925763" y="965200"/>
          <p14:tracePt t="24312" x="2901950" y="973138"/>
          <p14:tracePt t="24320" x="2878138" y="973138"/>
          <p14:tracePt t="24327" x="2846388" y="981075"/>
          <p14:tracePt t="24334" x="2822575" y="981075"/>
          <p14:tracePt t="24342" x="2798763" y="981075"/>
          <p14:tracePt t="24349" x="2774950" y="989013"/>
          <p14:tracePt t="24358" x="2741613" y="989013"/>
          <p14:tracePt t="24364" x="2717800" y="996950"/>
          <p14:tracePt t="24372" x="2686050" y="996950"/>
          <p14:tracePt t="24379" x="2630488" y="996950"/>
          <p14:tracePt t="24387" x="2582863" y="996950"/>
          <p14:tracePt t="24394" x="2527300" y="996950"/>
          <p14:tracePt t="24402" x="2495550" y="996950"/>
          <p14:tracePt t="24410" x="2455863" y="1004888"/>
          <p14:tracePt t="24417" x="2416175" y="1004888"/>
          <p14:tracePt t="24424" x="2384425" y="1004888"/>
          <p14:tracePt t="24432" x="2351088" y="1004888"/>
          <p14:tracePt t="24440" x="2319338" y="1004888"/>
          <p14:tracePt t="24447" x="2295525" y="1004888"/>
          <p14:tracePt t="24454" x="2279650" y="1004888"/>
          <p14:tracePt t="24463" x="2271713" y="1004888"/>
          <p14:tracePt t="24469" x="2255838" y="1004888"/>
          <p14:tracePt t="24478" x="2247900" y="1004888"/>
          <p14:tracePt t="25864" x="2255838" y="1004888"/>
          <p14:tracePt t="25872" x="2263775" y="1004888"/>
          <p14:tracePt t="25887" x="2271713" y="1004888"/>
          <p14:tracePt t="25904" x="2279650" y="1004888"/>
          <p14:tracePt t="25917" x="2287588" y="1004888"/>
          <p14:tracePt t="25925" x="2295525" y="1004888"/>
          <p14:tracePt t="25933" x="2295525" y="996950"/>
          <p14:tracePt t="25940" x="2303463" y="996950"/>
          <p14:tracePt t="25954" x="2311400" y="996950"/>
          <p14:tracePt t="25969" x="2319338" y="996950"/>
          <p14:tracePt t="25977" x="2327275" y="996950"/>
          <p14:tracePt t="25992" x="2335213" y="996950"/>
          <p14:tracePt t="26007" x="2343150" y="989013"/>
          <p14:tracePt t="26024" x="2351088" y="989013"/>
          <p14:tracePt t="26029" x="2359025" y="989013"/>
          <p14:tracePt t="26060" x="2384425" y="989013"/>
          <p14:tracePt t="26075" x="2392363" y="989013"/>
          <p14:tracePt t="26089" x="2400300" y="989013"/>
          <p14:tracePt t="26120" x="2408238" y="989013"/>
          <p14:tracePt t="26135" x="2416175" y="989013"/>
          <p14:tracePt t="26157" x="2424113" y="981075"/>
          <p14:tracePt t="26165" x="2439988" y="981075"/>
          <p14:tracePt t="26173" x="2455863" y="981075"/>
          <p14:tracePt t="26181" x="2471738" y="981075"/>
          <p14:tracePt t="26187" x="2495550" y="981075"/>
          <p14:tracePt t="26194" x="2511425" y="981075"/>
          <p14:tracePt t="26202" x="2535238" y="981075"/>
          <p14:tracePt t="26209" x="2574925" y="981075"/>
          <p14:tracePt t="26218" x="2614613" y="981075"/>
          <p14:tracePt t="26225" x="2662238" y="981075"/>
          <p14:tracePt t="26232" x="2717800" y="981075"/>
          <p14:tracePt t="26240" x="2759075" y="981075"/>
          <p14:tracePt t="26247" x="2790825" y="981075"/>
          <p14:tracePt t="26255" x="2846388" y="981075"/>
          <p14:tracePt t="26262" x="2901950" y="989013"/>
          <p14:tracePt t="26269" x="2965450" y="996950"/>
          <p14:tracePt t="26277" x="3021013" y="996950"/>
          <p14:tracePt t="26284" x="3084513" y="1004888"/>
          <p14:tracePt t="26294" x="3149600" y="1012825"/>
          <p14:tracePt t="26299" x="3197225" y="1020763"/>
          <p14:tracePt t="26307" x="3268663" y="1020763"/>
          <p14:tracePt t="26314" x="3324225" y="1020763"/>
          <p14:tracePt t="26323" x="3395663" y="1020763"/>
          <p14:tracePt t="26330" x="3459163" y="1020763"/>
          <p14:tracePt t="26337" x="3524250" y="1020763"/>
          <p14:tracePt t="26344" x="3587750" y="1020763"/>
          <p14:tracePt t="26352" x="3643313" y="1028700"/>
          <p14:tracePt t="26359" x="3690938" y="1028700"/>
          <p14:tracePt t="26367" x="3730625" y="1036638"/>
          <p14:tracePt t="26375" x="3778250" y="1036638"/>
          <p14:tracePt t="26382" x="3817938" y="1036638"/>
          <p14:tracePt t="26390" x="3859213" y="1036638"/>
          <p14:tracePt t="26398" x="3914775" y="1036638"/>
          <p14:tracePt t="26406" x="3978275" y="1036638"/>
          <p14:tracePt t="26412" x="4041775" y="1036638"/>
          <p14:tracePt t="26419" x="4105275" y="1036638"/>
          <p14:tracePt t="26427" x="4200525" y="1036638"/>
          <p14:tracePt t="26434" x="4305300" y="1036638"/>
          <p14:tracePt t="26443" x="4424363" y="1036638"/>
          <p14:tracePt t="26449" x="4527550" y="1044575"/>
          <p14:tracePt t="26457" x="4656138" y="1044575"/>
          <p14:tracePt t="26464" x="4814888" y="1044575"/>
          <p14:tracePt t="26473" x="4910138" y="1052513"/>
          <p14:tracePt t="26481" x="5054600" y="1068388"/>
          <p14:tracePt t="26487" x="5284788" y="1092200"/>
          <p14:tracePt t="26494" x="5421313" y="1100138"/>
          <p14:tracePt t="26502" x="5588000" y="1131888"/>
          <p14:tracePt t="26509" x="5756275" y="1163638"/>
          <p14:tracePt t="26518" x="5946775" y="1220788"/>
          <p14:tracePt t="26525" x="6099175" y="1244600"/>
          <p14:tracePt t="26532" x="6281738" y="1284288"/>
          <p14:tracePt t="26539" x="6473825" y="1308100"/>
          <p14:tracePt t="26547" x="6632575" y="1331913"/>
          <p14:tracePt t="26559" x="6777038" y="1347788"/>
          <p14:tracePt t="26563" x="6872288" y="1355725"/>
          <p14:tracePt t="26573" x="6967538" y="1371600"/>
          <p14:tracePt t="26579" x="7023100" y="1371600"/>
          <p14:tracePt t="26587" x="7078663" y="1379538"/>
          <p14:tracePt t="26595" x="7126288" y="1379538"/>
          <p14:tracePt t="26600" x="7167563" y="1387475"/>
          <p14:tracePt t="26608" x="7183438" y="1387475"/>
          <p14:tracePt t="26616" x="7191375" y="1387475"/>
          <p14:tracePt t="27401" x="7199313" y="1395413"/>
          <p14:tracePt t="27408" x="7215188" y="1403350"/>
          <p14:tracePt t="27424" x="7231063" y="1411288"/>
          <p14:tracePt t="27432" x="7246938" y="1411288"/>
          <p14:tracePt t="27439" x="7262813" y="1427163"/>
          <p14:tracePt t="27447" x="7286625" y="1435100"/>
          <p14:tracePt t="27456" x="7310438" y="1443038"/>
          <p14:tracePt t="27462" x="7334250" y="1450975"/>
          <p14:tracePt t="27469" x="7366000" y="1466850"/>
          <p14:tracePt t="27477" x="7397750" y="1490663"/>
          <p14:tracePt t="27484" x="7437438" y="1498600"/>
          <p14:tracePt t="27492" x="7461250" y="1514475"/>
          <p14:tracePt t="27499" x="7493000" y="1530350"/>
          <p14:tracePt t="27508" x="7510463" y="1538288"/>
          <p14:tracePt t="27514" x="7518400" y="1547813"/>
          <p14:tracePt t="27523" x="7534275" y="1563688"/>
          <p14:tracePt t="27529" x="7542213" y="1579563"/>
          <p14:tracePt t="27538" x="7558088" y="1587500"/>
          <p14:tracePt t="27544" x="7573963" y="1611313"/>
          <p14:tracePt t="27552" x="7597775" y="1651000"/>
          <p14:tracePt t="27559" x="7605713" y="1682750"/>
          <p14:tracePt t="27567" x="7629525" y="1730375"/>
          <p14:tracePt t="27576" x="7661275" y="1793875"/>
          <p14:tracePt t="27582" x="7685088" y="1849438"/>
          <p14:tracePt t="27589" x="7700963" y="1906588"/>
          <p14:tracePt t="27597" x="7708900" y="1938338"/>
          <p14:tracePt t="27605" x="7716838" y="1978025"/>
          <p14:tracePt t="27612" x="7724775" y="1993900"/>
          <p14:tracePt t="27620" x="7732713" y="2017713"/>
          <p14:tracePt t="27627" x="7732713" y="2033588"/>
          <p14:tracePt t="27634" x="7732713" y="2041525"/>
          <p14:tracePt t="27642" x="7740650" y="2049463"/>
          <p14:tracePt t="27659" x="7740650" y="2057400"/>
          <p14:tracePt t="27664" x="7740650" y="2065338"/>
          <p14:tracePt t="27673" x="7748588" y="2065338"/>
          <p14:tracePt t="27694" x="7748588" y="2073275"/>
          <p14:tracePt t="27724" x="7748588" y="2081213"/>
          <p14:tracePt t="27755" x="7740650" y="2081213"/>
          <p14:tracePt t="27777" x="7740650" y="2089150"/>
          <p14:tracePt t="27785" x="7732713" y="2089150"/>
          <p14:tracePt t="27792" x="7724775" y="2089150"/>
          <p14:tracePt t="27807" x="7716838" y="2089150"/>
          <p14:tracePt t="27814" x="7700963" y="2089150"/>
          <p14:tracePt t="27823" x="7693025" y="2089150"/>
          <p14:tracePt t="27830" x="7677150" y="2089150"/>
          <p14:tracePt t="27839" x="7661275" y="2081213"/>
          <p14:tracePt t="27844" x="7653338" y="2073275"/>
          <p14:tracePt t="27853" x="7637463" y="2073275"/>
          <p14:tracePt t="27861" x="7621588" y="2073275"/>
          <p14:tracePt t="27867" x="7613650" y="2073275"/>
          <p14:tracePt t="27875" x="7589838" y="2065338"/>
          <p14:tracePt t="27882" x="7581900" y="2065338"/>
          <p14:tracePt t="27891" x="7573963" y="2065338"/>
          <p14:tracePt t="27902" x="7558088" y="2065338"/>
          <p14:tracePt t="27912" x="7550150" y="2065338"/>
          <p14:tracePt t="27920" x="7542213" y="2065338"/>
          <p14:tracePt t="27927" x="7542213" y="2057400"/>
          <p14:tracePt t="27936" x="7534275" y="2057400"/>
          <p14:tracePt t="27942" x="7526338" y="2057400"/>
          <p14:tracePt t="27979" x="7518400" y="2057400"/>
          <p14:tracePt t="27994" x="7518400" y="2065338"/>
          <p14:tracePt t="28002" x="7502525" y="2065338"/>
          <p14:tracePt t="28011" x="7502525" y="2073275"/>
          <p14:tracePt t="28017" x="7493000" y="2073275"/>
          <p14:tracePt t="28024" x="7485063" y="2073275"/>
          <p14:tracePt t="28032" x="7477125" y="2081213"/>
          <p14:tracePt t="28039" x="7469188" y="2089150"/>
          <p14:tracePt t="28047" x="7461250" y="2105025"/>
          <p14:tracePt t="28056" x="7445375" y="2105025"/>
          <p14:tracePt t="28062" x="7437438" y="2120900"/>
          <p14:tracePt t="28070" x="7429500" y="2120900"/>
          <p14:tracePt t="28078" x="7405688" y="2136775"/>
          <p14:tracePt t="28087" x="7397750" y="2144713"/>
          <p14:tracePt t="28093" x="7381875" y="2152650"/>
          <p14:tracePt t="28100" x="7373938" y="2160588"/>
          <p14:tracePt t="28108" x="7373938" y="2168525"/>
          <p14:tracePt t="28115" x="7358063" y="2176463"/>
          <p14:tracePt t="28122" x="7350125" y="2184400"/>
          <p14:tracePt t="28130" x="7342188" y="2192338"/>
          <p14:tracePt t="28140" x="7334250" y="2200275"/>
          <p14:tracePt t="28145" x="7318375" y="2208213"/>
          <p14:tracePt t="28153" x="7310438" y="2224088"/>
          <p14:tracePt t="28160" x="7302500" y="2233613"/>
          <p14:tracePt t="28168" x="7302500" y="2241550"/>
          <p14:tracePt t="28176" x="7286625" y="2257425"/>
          <p14:tracePt t="28182" x="7286625" y="2265363"/>
          <p14:tracePt t="28191" x="7270750" y="2281238"/>
          <p14:tracePt t="28197" x="7262813" y="2289175"/>
          <p14:tracePt t="28205" x="7262813" y="2297113"/>
          <p14:tracePt t="28212" x="7254875" y="2328863"/>
          <p14:tracePt t="28220" x="7254875" y="2336800"/>
          <p14:tracePt t="28235" x="7254875" y="2344738"/>
          <p14:tracePt t="28242" x="7254875" y="2352675"/>
          <p14:tracePt t="28290" x="7254875" y="2360613"/>
          <p14:tracePt t="28335" x="7262813" y="2360613"/>
          <p14:tracePt t="28357" x="7278688" y="2360613"/>
          <p14:tracePt t="28366" x="7286625" y="2352675"/>
          <p14:tracePt t="28373" x="7310438" y="2344738"/>
          <p14:tracePt t="28381" x="7334250" y="2336800"/>
          <p14:tracePt t="28394" x="7358063" y="2320925"/>
          <p14:tracePt t="28399" x="7373938" y="2320925"/>
          <p14:tracePt t="28404" x="7397750" y="2305050"/>
          <p14:tracePt t="28410" x="7429500" y="2297113"/>
          <p14:tracePt t="28416" x="7445375" y="2289175"/>
          <p14:tracePt t="28422" x="7477125" y="2273300"/>
          <p14:tracePt t="28429" x="7502525" y="2257425"/>
          <p14:tracePt t="28438" x="7534275" y="2249488"/>
          <p14:tracePt t="28444" x="7550150" y="2233613"/>
          <p14:tracePt t="28452" x="7573963" y="2216150"/>
          <p14:tracePt t="28460" x="7581900" y="2216150"/>
          <p14:tracePt t="28469" x="7581900" y="2208213"/>
          <p14:tracePt t="28483" x="7589838" y="2208213"/>
          <p14:tracePt t="28488" x="7589838" y="2200275"/>
          <p14:tracePt t="28497" x="7597775" y="2200275"/>
          <p14:tracePt t="28505" x="7597775" y="2192338"/>
          <p14:tracePt t="28510" x="7597775" y="2184400"/>
          <p14:tracePt t="28528" x="7597775" y="2176463"/>
          <p14:tracePt t="28534" x="7605713" y="2176463"/>
          <p14:tracePt t="28544" x="7605713" y="2168525"/>
          <p14:tracePt t="28549" x="7613650" y="2168525"/>
          <p14:tracePt t="28600" x="7613650" y="2160588"/>
          <p14:tracePt t="28665" x="7605713" y="2160588"/>
          <p14:tracePt t="28679" x="7597775" y="2152650"/>
          <p14:tracePt t="28695" x="7589838" y="2152650"/>
          <p14:tracePt t="28708" x="7573963" y="2152650"/>
          <p14:tracePt t="28724" x="7566025" y="2152650"/>
          <p14:tracePt t="28730" x="7558088" y="2152650"/>
          <p14:tracePt t="28739" x="7550150" y="2152650"/>
          <p14:tracePt t="28754" x="7542213" y="2152650"/>
          <p14:tracePt t="28776" x="7534275" y="2152650"/>
          <p14:tracePt t="28793" x="7518400" y="2152650"/>
          <p14:tracePt t="28798" x="7502525" y="2152650"/>
          <p14:tracePt t="28807" x="7477125" y="2152650"/>
          <p14:tracePt t="28813" x="7453313" y="2152650"/>
          <p14:tracePt t="28823" x="7429500" y="2152650"/>
          <p14:tracePt t="28827" x="7405688" y="2152650"/>
          <p14:tracePt t="28835" x="7373938" y="2152650"/>
          <p14:tracePt t="28843" x="7358063" y="2152650"/>
          <p14:tracePt t="28850" x="7326313" y="2152650"/>
          <p14:tracePt t="28858" x="7302500" y="2152650"/>
          <p14:tracePt t="28865" x="7278688" y="2152650"/>
          <p14:tracePt t="28874" x="7262813" y="2152650"/>
          <p14:tracePt t="28880" x="7246938" y="2152650"/>
          <p14:tracePt t="28889" x="7231063" y="2160588"/>
          <p14:tracePt t="28895" x="7223125" y="2160588"/>
          <p14:tracePt t="28904" x="7207250" y="2168525"/>
          <p14:tracePt t="28911" x="7199313" y="2168525"/>
          <p14:tracePt t="28918" x="7183438" y="2176463"/>
          <p14:tracePt t="28925" x="7183438" y="2184400"/>
          <p14:tracePt t="28933" x="7175500" y="2184400"/>
          <p14:tracePt t="28942" x="7175500" y="2192338"/>
          <p14:tracePt t="28961" x="7151688" y="2208213"/>
          <p14:tracePt t="28963" x="7151688" y="2216150"/>
          <p14:tracePt t="28971" x="7151688" y="2224088"/>
          <p14:tracePt t="28977" x="7143750" y="2233613"/>
          <p14:tracePt t="28994" x="7135813" y="2257425"/>
          <p14:tracePt t="29010" x="7135813" y="2265363"/>
          <p14:tracePt t="29015" x="7135813" y="2273300"/>
          <p14:tracePt t="29060" x="7135813" y="2281238"/>
          <p14:tracePt t="29069" x="7143750" y="2281238"/>
          <p14:tracePt t="29106" x="7151688" y="2281238"/>
          <p14:tracePt t="29169" x="7159625" y="2281238"/>
          <p14:tracePt t="29516" x="7167563" y="2289175"/>
          <p14:tracePt t="29524" x="7183438" y="2297113"/>
          <p14:tracePt t="29532" x="7191375" y="2312988"/>
          <p14:tracePt t="29540" x="7223125" y="2336800"/>
          <p14:tracePt t="29547" x="7246938" y="2352675"/>
          <p14:tracePt t="29554" x="7278688" y="2376488"/>
          <p14:tracePt t="29562" x="7310438" y="2408238"/>
          <p14:tracePt t="29571" x="7342188" y="2439988"/>
          <p14:tracePt t="29581" x="7381875" y="2455863"/>
          <p14:tracePt t="29587" x="7405688" y="2479675"/>
          <p14:tracePt t="29592" x="7421563" y="2487613"/>
          <p14:tracePt t="29599" x="7453313" y="2511425"/>
          <p14:tracePt t="29607" x="7477125" y="2527300"/>
          <p14:tracePt t="29615" x="7485063" y="2527300"/>
          <p14:tracePt t="29885" x="7485063" y="2535238"/>
          <p14:tracePt t="29892" x="7485063" y="2543175"/>
          <p14:tracePt t="29900" x="7493000" y="2559050"/>
          <p14:tracePt t="29907" x="7502525" y="2566988"/>
          <p14:tracePt t="29914" x="7502525" y="2592388"/>
          <p14:tracePt t="29923" x="7518400" y="2608263"/>
          <p14:tracePt t="29932" x="7526338" y="2616200"/>
          <p14:tracePt t="29937" x="7526338" y="2632075"/>
          <p14:tracePt t="29944" x="7526338" y="2640013"/>
          <p14:tracePt t="29956" x="7542213" y="2647950"/>
          <p14:tracePt t="29959" x="7542213" y="2655888"/>
          <p14:tracePt t="29974" x="7550150" y="2655888"/>
          <p14:tracePt t="29982" x="7550150" y="2663825"/>
          <p14:tracePt t="30020" x="7550150" y="2671763"/>
          <p14:tracePt t="30034" x="7550150" y="2679700"/>
          <p14:tracePt t="30042" x="7550150" y="2687638"/>
          <p14:tracePt t="30049" x="7550150" y="2695575"/>
          <p14:tracePt t="30057" x="7550150" y="2703513"/>
          <p14:tracePt t="30064" x="7550150" y="2719388"/>
          <p14:tracePt t="30072" x="7550150" y="2735263"/>
          <p14:tracePt t="30079" x="7550150" y="2743200"/>
          <p14:tracePt t="30087" x="7550150" y="2751138"/>
          <p14:tracePt t="30094" x="7550150" y="2759075"/>
          <p14:tracePt t="30102" x="7550150" y="2767013"/>
          <p14:tracePt t="30110" x="7550150" y="2774950"/>
          <p14:tracePt t="30117" x="7550150" y="2782888"/>
          <p14:tracePt t="30124" x="7550150" y="2790825"/>
          <p14:tracePt t="30140" x="7550150" y="2798763"/>
          <p14:tracePt t="30154" x="7550150" y="2806700"/>
          <p14:tracePt t="30170" x="7550150" y="2814638"/>
          <p14:tracePt t="30177" x="7550150" y="2822575"/>
          <p14:tracePt t="30200" x="7550150" y="2830513"/>
          <p14:tracePt t="30222" x="7550150" y="2838450"/>
          <p14:tracePt t="30253" x="7550150" y="2846388"/>
          <p14:tracePt t="30275" x="7550150" y="2854325"/>
          <p14:tracePt t="30308" x="7550150" y="2862263"/>
          <p14:tracePt t="30322" x="7550150" y="2870200"/>
          <p14:tracePt t="30338" x="7558088" y="2870200"/>
          <p14:tracePt t="30606" x="7558088" y="2878138"/>
          <p14:tracePt t="30637" x="7558088" y="2886075"/>
          <p14:tracePt t="30644" x="7558088" y="2894013"/>
          <p14:tracePt t="30659" x="7558088" y="2901950"/>
          <p14:tracePt t="30665" x="7566025" y="2901950"/>
          <p14:tracePt t="30683" x="7573963" y="2909888"/>
          <p14:tracePt t="30688" x="7573963" y="2919413"/>
          <p14:tracePt t="34267" x="7581900" y="2909888"/>
          <p14:tracePt t="34654" x="7581900" y="2901950"/>
          <p14:tracePt t="34685" x="7581900" y="2894013"/>
          <p14:tracePt t="34707" x="7581900" y="2886075"/>
          <p14:tracePt t="34715" x="7589838" y="2886075"/>
          <p14:tracePt t="34722" x="7589838" y="2878138"/>
          <p14:tracePt t="34752" x="7589838" y="2870200"/>
          <p14:tracePt t="34759" x="7597775" y="2870200"/>
          <p14:tracePt t="34768" x="7605713" y="2870200"/>
          <p14:tracePt t="34775" x="7605713" y="2862263"/>
          <p14:tracePt t="34790" x="7605713" y="2854325"/>
          <p14:tracePt t="34798" x="7613650" y="2846388"/>
          <p14:tracePt t="39338" x="7597775" y="2854325"/>
          <p14:tracePt t="39339" x="7581900" y="2870200"/>
          <p14:tracePt t="39342" x="7550150" y="2886075"/>
          <p14:tracePt t="39343" x="7534275" y="2894013"/>
          <p14:tracePt t="39344" x="7526338" y="2909888"/>
          <p14:tracePt t="39357" x="7294563" y="3054350"/>
          <p14:tracePt t="39365" x="7262813" y="3070225"/>
          <p14:tracePt t="39372" x="7223125" y="3101975"/>
          <p14:tracePt t="39381" x="7199313" y="3117850"/>
          <p14:tracePt t="39388" x="7159625" y="3149600"/>
          <p14:tracePt t="39395" x="7126288" y="3165475"/>
          <p14:tracePt t="39402" x="7094538" y="3189288"/>
          <p14:tracePt t="39410" x="7070725" y="3221038"/>
          <p14:tracePt t="39418" x="7031038" y="3236913"/>
          <p14:tracePt t="39425" x="6999288" y="3262313"/>
          <p14:tracePt t="39433" x="6951663" y="3286125"/>
          <p14:tracePt t="39440" x="6919913" y="3309938"/>
          <p14:tracePt t="39448" x="6880225" y="3349625"/>
          <p14:tracePt t="39455" x="6832600" y="3381375"/>
          <p14:tracePt t="39463" x="6792913" y="3421063"/>
          <p14:tracePt t="39470" x="6751638" y="3452813"/>
          <p14:tracePt t="39479" x="6704013" y="3500438"/>
          <p14:tracePt t="39486" x="6648450" y="3532188"/>
          <p14:tracePt t="39492" x="6584950" y="3563938"/>
          <p14:tracePt t="39500" x="6537325" y="3595688"/>
          <p14:tracePt t="39508" x="6481763" y="3636963"/>
          <p14:tracePt t="39515" x="6434138" y="3668713"/>
          <p14:tracePt t="39522" x="6376988" y="3700463"/>
          <p14:tracePt t="39531" x="6321425" y="3732213"/>
          <p14:tracePt t="39537" x="6273800" y="3756025"/>
          <p14:tracePt t="39545" x="6226175" y="3771900"/>
          <p14:tracePt t="39552" x="6210300" y="3787775"/>
          <p14:tracePt t="39560" x="6170613" y="3795713"/>
          <p14:tracePt t="39567" x="6146800" y="3811588"/>
          <p14:tracePt t="39575" x="6122988" y="3819525"/>
          <p14:tracePt t="39582" x="6099175" y="3827463"/>
          <p14:tracePt t="39590" x="6083300" y="3827463"/>
          <p14:tracePt t="39598" x="6067425" y="3835400"/>
          <p14:tracePt t="39605" x="6043613" y="3843338"/>
          <p14:tracePt t="39613" x="6026150" y="3843338"/>
          <p14:tracePt t="39620" x="6010275" y="3843338"/>
          <p14:tracePt t="39628" x="5978525" y="3843338"/>
          <p14:tracePt t="39635" x="5946775" y="3843338"/>
          <p14:tracePt t="39642" x="5907088" y="3843338"/>
          <p14:tracePt t="39650" x="5851525" y="3843338"/>
          <p14:tracePt t="39657" x="5795963" y="3843338"/>
          <p14:tracePt t="39665" x="5740400" y="3851275"/>
          <p14:tracePt t="39673" x="5700713" y="3851275"/>
          <p14:tracePt t="39681" x="5643563" y="3859213"/>
          <p14:tracePt t="39688" x="5556250" y="3867150"/>
          <p14:tracePt t="39696" x="5524500" y="3867150"/>
          <p14:tracePt t="39703" x="5492750" y="3867150"/>
          <p14:tracePt t="39710" x="5468938" y="3867150"/>
          <p14:tracePt t="39718" x="5453063" y="3867150"/>
          <p14:tracePt t="39725" x="5437188" y="3867150"/>
          <p14:tracePt t="39732" x="5429250" y="3867150"/>
          <p14:tracePt t="39740" x="5413375" y="3867150"/>
          <p14:tracePt t="39748" x="5405438" y="3867150"/>
          <p14:tracePt t="39755" x="5397500" y="3867150"/>
          <p14:tracePt t="39762" x="5373688" y="3875088"/>
          <p14:tracePt t="39770" x="5357813" y="3875088"/>
          <p14:tracePt t="39780" x="5341938" y="3875088"/>
          <p14:tracePt t="39785" x="5318125" y="3875088"/>
          <p14:tracePt t="39792" x="5300663" y="3883025"/>
          <p14:tracePt t="39800" x="5268913" y="3890963"/>
          <p14:tracePt t="39807" x="5213350" y="3898900"/>
          <p14:tracePt t="39815" x="5157788" y="3914775"/>
          <p14:tracePt t="39823" x="5102225" y="3922713"/>
          <p14:tracePt t="39830" x="5038725" y="3938588"/>
          <p14:tracePt t="39838" x="4999038" y="3948113"/>
          <p14:tracePt t="39845" x="4943475" y="3963988"/>
          <p14:tracePt t="39853" x="4886325" y="3979863"/>
          <p14:tracePt t="39860" x="4830763" y="3995738"/>
          <p14:tracePt t="39867" x="4799013" y="4003675"/>
          <p14:tracePt t="39875" x="4751388" y="4019550"/>
          <p14:tracePt t="39882" x="4719638" y="4027488"/>
          <p14:tracePt t="39890" x="4679950" y="4043363"/>
          <p14:tracePt t="39898" x="4656138" y="4059238"/>
          <p14:tracePt t="39905" x="4632325" y="4059238"/>
          <p14:tracePt t="39913" x="4608513" y="4067175"/>
          <p14:tracePt t="39920" x="4584700" y="4067175"/>
          <p14:tracePt t="39929" x="4551363" y="4083050"/>
          <p14:tracePt t="39935" x="4527550" y="4083050"/>
          <p14:tracePt t="39943" x="4503738" y="4090988"/>
          <p14:tracePt t="39951" x="4479925" y="4098925"/>
          <p14:tracePt t="39966" x="4408488" y="4106863"/>
          <p14:tracePt t="39972" x="4392613" y="4106863"/>
          <p14:tracePt t="39981" x="4360863" y="4114800"/>
          <p14:tracePt t="39988" x="4321175" y="4122738"/>
          <p14:tracePt t="39995" x="4281488" y="4122738"/>
          <p14:tracePt t="40002" x="4249738" y="4122738"/>
          <p14:tracePt t="40011" x="4210050" y="4122738"/>
          <p14:tracePt t="40017" x="4152900" y="4122738"/>
          <p14:tracePt t="40028" x="4097338" y="4122738"/>
          <p14:tracePt t="40032" x="4057650" y="4122738"/>
          <p14:tracePt t="40040" x="4002088" y="4122738"/>
          <p14:tracePt t="40048" x="3954463" y="4122738"/>
          <p14:tracePt t="40055" x="3906838" y="4122738"/>
          <p14:tracePt t="40064" x="3875088" y="4122738"/>
          <p14:tracePt t="40070" x="3843338" y="4122738"/>
          <p14:tracePt t="40078" x="3810000" y="4122738"/>
          <p14:tracePt t="40085" x="3778250" y="4122738"/>
          <p14:tracePt t="40092" x="3746500" y="4122738"/>
          <p14:tracePt t="40101" x="3706813" y="4122738"/>
          <p14:tracePt t="40108" x="3690938" y="4122738"/>
          <p14:tracePt t="40115" x="3675063" y="4122738"/>
          <p14:tracePt t="40123" x="3651250" y="4122738"/>
          <p14:tracePt t="40130" x="3635375" y="4122738"/>
          <p14:tracePt t="40138" x="3619500" y="4122738"/>
          <p14:tracePt t="40145" x="3611563" y="4122738"/>
          <p14:tracePt t="40153" x="3595688" y="4122738"/>
          <p14:tracePt t="40161" x="3571875" y="4122738"/>
          <p14:tracePt t="40168" x="3563938" y="4122738"/>
          <p14:tracePt t="40177" x="3540125" y="4122738"/>
          <p14:tracePt t="40184" x="3532188" y="4122738"/>
          <p14:tracePt t="40191" x="3508375" y="4122738"/>
          <p14:tracePt t="40199" x="3492500" y="4130675"/>
          <p14:tracePt t="40206" x="3467100" y="4130675"/>
          <p14:tracePt t="40219" x="3451225" y="4130675"/>
          <p14:tracePt t="40222" x="3427413" y="4138613"/>
          <p14:tracePt t="40231" x="3411538" y="4138613"/>
          <p14:tracePt t="40236" x="3379788" y="4138613"/>
          <p14:tracePt t="40245" x="3355975" y="4138613"/>
          <p14:tracePt t="40253" x="3332163" y="4138613"/>
          <p14:tracePt t="40259" x="3308350" y="4138613"/>
          <p14:tracePt t="40267" x="3276600" y="4138613"/>
          <p14:tracePt t="40273" x="3252788" y="4138613"/>
          <p14:tracePt t="40282" x="3228975" y="4138613"/>
          <p14:tracePt t="40289" x="3205163" y="4138613"/>
          <p14:tracePt t="40296" x="3173413" y="4154488"/>
          <p14:tracePt t="40303" x="3141663" y="4162425"/>
          <p14:tracePt t="40312" x="3092450" y="4170363"/>
          <p14:tracePt t="40319" x="3060700" y="4178300"/>
          <p14:tracePt t="40329" x="3005138" y="4194175"/>
          <p14:tracePt t="40334" x="2981325" y="4202113"/>
          <p14:tracePt t="40341" x="2933700" y="4210050"/>
          <p14:tracePt t="40349" x="2886075" y="4210050"/>
          <p14:tracePt t="40357" x="2846388" y="4217988"/>
          <p14:tracePt t="40366" x="2782888" y="4225925"/>
          <p14:tracePt t="40372" x="2733675" y="4233863"/>
          <p14:tracePt t="40380" x="2686050" y="4241800"/>
          <p14:tracePt t="40386" x="2646363" y="4249738"/>
          <p14:tracePt t="40394" x="2606675" y="4257675"/>
          <p14:tracePt t="40403" x="2566988" y="4273550"/>
          <p14:tracePt t="40409" x="2527300" y="4291013"/>
          <p14:tracePt t="40418" x="2495550" y="4291013"/>
          <p14:tracePt t="40423" x="2479675" y="4298950"/>
          <p14:tracePt t="40434" x="2455863" y="4298950"/>
          <p14:tracePt t="40438" x="2439988" y="4306888"/>
          <p14:tracePt t="40448" x="2432050" y="4306888"/>
          <p14:tracePt t="40657" x="2439988" y="4306888"/>
          <p14:tracePt t="40664" x="2447925" y="4306888"/>
          <p14:tracePt t="40671" x="2455863" y="4306888"/>
          <p14:tracePt t="40681" x="2463800" y="4306888"/>
          <p14:tracePt t="40686" x="2479675" y="4298950"/>
          <p14:tracePt t="40697" x="2487613" y="4298950"/>
          <p14:tracePt t="40701" x="2511425" y="4291013"/>
          <p14:tracePt t="40709" x="2527300" y="4291013"/>
          <p14:tracePt t="40718" x="2543175" y="4291013"/>
          <p14:tracePt t="40723" x="2551113" y="4291013"/>
          <p14:tracePt t="40734" x="2566988" y="4281488"/>
          <p14:tracePt t="40738" x="2582863" y="4281488"/>
          <p14:tracePt t="40747" x="2606675" y="4281488"/>
          <p14:tracePt t="40753" x="2622550" y="4273550"/>
          <p14:tracePt t="40764" x="2630488" y="4273550"/>
          <p14:tracePt t="40768" x="2646363" y="4273550"/>
          <p14:tracePt t="40777" x="2662238" y="4273550"/>
          <p14:tracePt t="40791" x="2670175" y="4273550"/>
          <p14:tracePt t="40799" x="2678113" y="4273550"/>
          <p14:tracePt t="40806" x="2686050" y="4265613"/>
          <p14:tracePt t="40815" x="2693988" y="4265613"/>
          <p14:tracePt t="40821" x="2701925" y="4265613"/>
          <p14:tracePt t="40836" x="2709863" y="4265613"/>
          <p14:tracePt t="40845" x="2717800" y="4265613"/>
          <p14:tracePt t="40858" x="2725738" y="4265613"/>
          <p14:tracePt t="40874" x="2733675" y="4265613"/>
          <p14:tracePt t="40897" x="2741613" y="4265613"/>
          <p14:tracePt t="40904" x="2751138" y="4265613"/>
          <p14:tracePt t="40926" x="2759075" y="4265613"/>
          <p14:tracePt t="40941" x="2767013" y="4265613"/>
          <p14:tracePt t="40969" x="2774950" y="4265613"/>
          <p14:tracePt t="40973" x="2782888" y="4265613"/>
          <p14:tracePt t="40986" x="2790825" y="4265613"/>
          <p14:tracePt t="41009" x="2798763" y="4265613"/>
          <p14:tracePt t="41024" x="2806700" y="4265613"/>
          <p14:tracePt t="41032" x="2814638" y="4265613"/>
          <p14:tracePt t="41046" x="2822575" y="4265613"/>
          <p14:tracePt t="41062" x="2830513" y="4265613"/>
          <p14:tracePt t="41069" x="2838450" y="4265613"/>
          <p14:tracePt t="41077" x="2846388" y="4265613"/>
          <p14:tracePt t="41084" x="2854325" y="4265613"/>
          <p14:tracePt t="41091" x="2862263" y="4265613"/>
          <p14:tracePt t="41099" x="2870200" y="4265613"/>
          <p14:tracePt t="41106" x="2886075" y="4265613"/>
          <p14:tracePt t="41114" x="2894013" y="4265613"/>
          <p14:tracePt t="41121" x="2901950" y="4265613"/>
          <p14:tracePt t="41129" x="2917825" y="4265613"/>
          <p14:tracePt t="41136" x="2957513" y="4265613"/>
          <p14:tracePt t="41146" x="2981325" y="4265613"/>
          <p14:tracePt t="41152" x="3005138" y="4265613"/>
          <p14:tracePt t="41158" x="3028950" y="4265613"/>
          <p14:tracePt t="41166" x="3052763" y="4257675"/>
          <p14:tracePt t="41173" x="3076575" y="4257675"/>
          <p14:tracePt t="41185" x="3109913" y="4249738"/>
          <p14:tracePt t="41188" x="3125788" y="4249738"/>
          <p14:tracePt t="41197" x="3149600" y="4241800"/>
          <p14:tracePt t="41203" x="3173413" y="4241800"/>
          <p14:tracePt t="41214" x="3205163" y="4233863"/>
          <p14:tracePt t="41221" x="3228975" y="4225925"/>
          <p14:tracePt t="41228" x="3260725" y="4217988"/>
          <p14:tracePt t="41233" x="3268663" y="4217988"/>
          <p14:tracePt t="41241" x="3284538" y="4210050"/>
          <p14:tracePt t="41250" x="3308350" y="4202113"/>
          <p14:tracePt t="41257" x="3324225" y="4202113"/>
          <p14:tracePt t="41264" x="3348038" y="4194175"/>
          <p14:tracePt t="41271" x="3355975" y="4194175"/>
          <p14:tracePt t="41279" x="3363913" y="4186238"/>
          <p14:tracePt t="41286" x="3379788" y="4186238"/>
          <p14:tracePt t="41298" x="3395663" y="4186238"/>
          <p14:tracePt t="41302" x="3419475" y="4186238"/>
          <p14:tracePt t="41308" x="3427413" y="4178300"/>
          <p14:tracePt t="41316" x="3443288" y="4178300"/>
          <p14:tracePt t="41323" x="3459163" y="4170363"/>
          <p14:tracePt t="41338" x="3467100" y="4170363"/>
          <p14:tracePt t="41346" x="3484563" y="4170363"/>
          <p14:tracePt t="41353" x="3508375" y="4170363"/>
          <p14:tracePt t="41363" x="3516313" y="4170363"/>
          <p14:tracePt t="41370" x="3532188" y="4170363"/>
          <p14:tracePt t="41376" x="3548063" y="4162425"/>
          <p14:tracePt t="41386" x="3563938" y="4162425"/>
          <p14:tracePt t="41391" x="3571875" y="4162425"/>
          <p14:tracePt t="41402" x="3587750" y="4154488"/>
          <p14:tracePt t="41408" x="3595688" y="4154488"/>
          <p14:tracePt t="41413" x="3603625" y="4154488"/>
          <p14:tracePt t="41420" x="3611563" y="4154488"/>
          <p14:tracePt t="41427" x="3619500" y="4154488"/>
          <p14:tracePt t="41443" x="3627438" y="4154488"/>
          <p14:tracePt t="41481" x="3635375" y="4154488"/>
          <p14:tracePt t="41488" x="3643313" y="4154488"/>
          <p14:tracePt t="41532" x="3651250" y="4154488"/>
          <p14:tracePt t="41580" x="3659188" y="4154488"/>
          <p14:tracePt t="41635" x="3667125" y="4154488"/>
          <p14:tracePt t="42079" x="3675063" y="4154488"/>
          <p14:tracePt t="42096" x="3683000" y="4154488"/>
          <p14:tracePt t="42103" x="3690938" y="4154488"/>
          <p14:tracePt t="42110" x="3698875" y="4154488"/>
          <p14:tracePt t="42117" x="3706813" y="4154488"/>
          <p14:tracePt t="42125" x="3730625" y="4154488"/>
          <p14:tracePt t="42132" x="3746500" y="4154488"/>
          <p14:tracePt t="42140" x="3762375" y="4154488"/>
          <p14:tracePt t="42148" x="3786188" y="4154488"/>
          <p14:tracePt t="42155" x="3810000" y="4154488"/>
          <p14:tracePt t="42163" x="3833813" y="4154488"/>
          <p14:tracePt t="42170" x="3859213" y="4154488"/>
          <p14:tracePt t="42180" x="3883025" y="4154488"/>
          <p14:tracePt t="42187" x="3914775" y="4154488"/>
          <p14:tracePt t="42194" x="3938588" y="4162425"/>
          <p14:tracePt t="42200" x="3954463" y="4162425"/>
          <p14:tracePt t="42208" x="3970338" y="4162425"/>
          <p14:tracePt t="42215" x="3978275" y="4162425"/>
          <p14:tracePt t="42222" x="3986213" y="4162425"/>
          <p14:tracePt t="42230" x="3994150" y="4162425"/>
          <p14:tracePt t="42245" x="4002088" y="4162425"/>
          <p14:tracePt t="42531" x="4010025" y="4162425"/>
          <p14:tracePt t="42538" x="4010025" y="4154488"/>
          <p14:tracePt t="42547" x="4017963" y="4146550"/>
          <p14:tracePt t="42553" x="4025900" y="4138613"/>
          <p14:tracePt t="42560" x="4025900" y="4122738"/>
          <p14:tracePt t="42568" x="4033838" y="4114800"/>
          <p14:tracePt t="42577" x="4049713" y="4090988"/>
          <p14:tracePt t="42583" x="4049713" y="4075113"/>
          <p14:tracePt t="42590" x="4057650" y="4051300"/>
          <p14:tracePt t="42598" x="4065588" y="4035425"/>
          <p14:tracePt t="42605" x="4065588" y="4019550"/>
          <p14:tracePt t="42614" x="4065588" y="4003675"/>
          <p14:tracePt t="42628" x="4065588" y="3995738"/>
          <p14:tracePt t="42637" x="4065588" y="3987800"/>
          <p14:tracePt t="42654" x="4065588" y="3979863"/>
          <p14:tracePt t="42658" x="4065588" y="3971925"/>
          <p14:tracePt t="42673" x="4065588" y="3963988"/>
          <p14:tracePt t="42703" x="4065588" y="3956050"/>
          <p14:tracePt t="42718" x="4065588" y="3948113"/>
          <p14:tracePt t="42741" x="4065588" y="3938588"/>
          <p14:tracePt t="42755" x="4065588" y="3930650"/>
          <p14:tracePt t="42770" x="4065588" y="3922713"/>
          <p14:tracePt t="42786" x="4057650" y="3922713"/>
          <p14:tracePt t="42794" x="4057650" y="3914775"/>
          <p14:tracePt t="42800" x="4057650" y="3906838"/>
          <p14:tracePt t="42832" x="4049713" y="3906838"/>
          <p14:tracePt t="42854" x="4041775" y="3906838"/>
          <p14:tracePt t="42869" x="4033838" y="3906838"/>
          <p14:tracePt t="42884" x="4025900" y="3906838"/>
          <p14:tracePt t="42905" x="4010025" y="3906838"/>
          <p14:tracePt t="42907" x="4002088" y="3906838"/>
          <p14:tracePt t="42915" x="3994150" y="3906838"/>
          <p14:tracePt t="42921" x="3978275" y="3906838"/>
          <p14:tracePt t="42933" x="3962400" y="3906838"/>
          <p14:tracePt t="42938" x="3954463" y="3906838"/>
          <p14:tracePt t="42965" x="3914775" y="3914775"/>
          <p14:tracePt t="42970" x="3906838" y="3914775"/>
          <p14:tracePt t="42980" x="3898900" y="3922713"/>
          <p14:tracePt t="42983" x="3890963" y="3922713"/>
          <p14:tracePt t="43004" x="3883025" y="3922713"/>
          <p14:tracePt t="43012" x="3875088" y="3930650"/>
          <p14:tracePt t="43020" x="3867150" y="3930650"/>
          <p14:tracePt t="43034" x="3859213" y="3930650"/>
          <p14:tracePt t="43041" x="3859213" y="3938588"/>
          <p14:tracePt t="43050" x="3851275" y="3938588"/>
          <p14:tracePt t="43056" x="3843338" y="3948113"/>
          <p14:tracePt t="43081" x="3833813" y="3956050"/>
          <p14:tracePt t="43093" x="3825875" y="3963988"/>
          <p14:tracePt t="43102" x="3817938" y="3979863"/>
          <p14:tracePt t="43109" x="3810000" y="3979863"/>
          <p14:tracePt t="43118" x="3810000" y="3995738"/>
          <p14:tracePt t="43126" x="3802063" y="3995738"/>
          <p14:tracePt t="43133" x="3802063" y="4003675"/>
          <p14:tracePt t="43139" x="3794125" y="4011613"/>
          <p14:tracePt t="43148" x="3794125" y="4019550"/>
          <p14:tracePt t="43154" x="3794125" y="4027488"/>
          <p14:tracePt t="43162" x="3786188" y="4035425"/>
          <p14:tracePt t="43169" x="3786188" y="4043363"/>
          <p14:tracePt t="43178" x="3786188" y="4051300"/>
          <p14:tracePt t="43193" x="3786188" y="4059238"/>
          <p14:tracePt t="43201" x="3786188" y="4067175"/>
          <p14:tracePt t="43216" x="3786188" y="4075113"/>
          <p14:tracePt t="43221" x="3786188" y="4083050"/>
          <p14:tracePt t="43246" x="3786188" y="4090988"/>
          <p14:tracePt t="43266" x="3786188" y="4098925"/>
          <p14:tracePt t="43447" x="3794125" y="4098925"/>
          <p14:tracePt t="43466" x="3802063" y="4098925"/>
          <p14:tracePt t="43479" x="3810000" y="4098925"/>
          <p14:tracePt t="43499" x="3817938" y="4098925"/>
          <p14:tracePt t="43531" x="3825875" y="4098925"/>
          <p14:tracePt t="43551" x="3833813" y="4098925"/>
          <p14:tracePt t="43574" x="3843338" y="4098925"/>
          <p14:tracePt t="43906" x="3843338" y="4106863"/>
          <p14:tracePt t="43912" x="3843338" y="4114800"/>
          <p14:tracePt t="43918" x="3843338" y="4122738"/>
          <p14:tracePt t="43928" x="3843338" y="4130675"/>
          <p14:tracePt t="43934" x="3843338" y="4154488"/>
          <p14:tracePt t="43942" x="3843338" y="4186238"/>
          <p14:tracePt t="43949" x="3833813" y="4241800"/>
          <p14:tracePt t="43965" x="3817938" y="4346575"/>
          <p14:tracePt t="43971" x="3794125" y="4425950"/>
          <p14:tracePt t="43978" x="3786188" y="4481513"/>
          <p14:tracePt t="43987" x="3770313" y="4537075"/>
          <p14:tracePt t="43992" x="3738563" y="4592638"/>
          <p14:tracePt t="44000" x="3730625" y="4633913"/>
          <p14:tracePt t="44009" x="3698875" y="4681538"/>
          <p14:tracePt t="44015" x="3683000" y="4697413"/>
          <p14:tracePt t="44023" x="3667125" y="4721225"/>
          <p14:tracePt t="44031" x="3651250" y="4737100"/>
          <p14:tracePt t="44038" x="3635375" y="4745038"/>
          <p14:tracePt t="44047" x="3627438" y="4752975"/>
          <p14:tracePt t="44053" x="3611563" y="4752975"/>
          <p14:tracePt t="44062" x="3603625" y="4760913"/>
          <p14:tracePt t="44068" x="3587750" y="4760913"/>
          <p14:tracePt t="44075" x="3571875" y="4768850"/>
          <p14:tracePt t="44083" x="3556000" y="4768850"/>
          <p14:tracePt t="44090" x="3540125" y="4776788"/>
          <p14:tracePt t="44098" x="3524250" y="4776788"/>
          <p14:tracePt t="44105" x="3500438" y="4776788"/>
          <p14:tracePt t="44112" x="3467100" y="4784725"/>
          <p14:tracePt t="44120" x="3427413" y="4792663"/>
          <p14:tracePt t="44128" x="3371850" y="4800600"/>
          <p14:tracePt t="44135" x="3316288" y="4808538"/>
          <p14:tracePt t="44144" x="3276600" y="4816475"/>
          <p14:tracePt t="44150" x="3213100" y="4824413"/>
          <p14:tracePt t="44159" x="3141663" y="4840288"/>
          <p14:tracePt t="44165" x="3076575" y="4856163"/>
          <p14:tracePt t="44173" x="3005138" y="4864100"/>
          <p14:tracePt t="44180" x="2933700" y="4887913"/>
          <p14:tracePt t="44188" x="2878138" y="4903788"/>
          <p14:tracePt t="44196" x="2822575" y="4935538"/>
          <p14:tracePt t="44204" x="2767013" y="4959350"/>
          <p14:tracePt t="44212" x="2709863" y="4984750"/>
          <p14:tracePt t="44219" x="2662238" y="5008563"/>
          <p14:tracePt t="44225" x="2622550" y="5024438"/>
          <p14:tracePt t="44233" x="2590800" y="5040313"/>
          <p14:tracePt t="44241" x="2574925" y="5056188"/>
          <p14:tracePt t="44247" x="2559050" y="5072063"/>
          <p14:tracePt t="44255" x="2551113" y="5072063"/>
          <p14:tracePt t="44262" x="2543175" y="5087938"/>
          <p14:tracePt t="44270" x="2535238" y="5103813"/>
          <p14:tracePt t="44279" x="2535238" y="5111750"/>
          <p14:tracePt t="44285" x="2527300" y="5127625"/>
          <p14:tracePt t="44293" x="2519363" y="5151438"/>
          <p14:tracePt t="44300" x="2519363" y="5159375"/>
          <p14:tracePt t="44310" x="2511425" y="5167313"/>
          <p14:tracePt t="44316" x="2511425" y="5183188"/>
          <p14:tracePt t="44323" x="2503488" y="5183188"/>
          <p14:tracePt t="44338" x="2503488" y="5191125"/>
          <p14:tracePt t="44393" x="2511425" y="5199063"/>
          <p14:tracePt t="44402" x="2511425" y="5207000"/>
          <p14:tracePt t="44407" x="2519363" y="5207000"/>
          <p14:tracePt t="44414" x="2519363" y="5214938"/>
          <p14:tracePt t="44433" x="2527300" y="5222875"/>
          <p14:tracePt t="44444" x="2535238" y="5230813"/>
          <p14:tracePt t="44451" x="2543175" y="5230813"/>
          <p14:tracePt t="44460" x="2543175" y="5238750"/>
          <p14:tracePt t="44468" x="2551113" y="5238750"/>
          <p14:tracePt t="44481" x="2559050" y="5238750"/>
          <p14:tracePt t="44489" x="2566988" y="5238750"/>
          <p14:tracePt t="44497" x="2574925" y="5246688"/>
          <p14:tracePt t="44505" x="2582863" y="5246688"/>
          <p14:tracePt t="44512" x="2590800" y="5246688"/>
          <p14:tracePt t="44519" x="2614613" y="5254625"/>
          <p14:tracePt t="44528" x="2630488" y="5254625"/>
          <p14:tracePt t="44533" x="2654300" y="5254625"/>
          <p14:tracePt t="44545" x="2678113" y="5254625"/>
          <p14:tracePt t="44548" x="2693988" y="5254625"/>
          <p14:tracePt t="44556" x="2725738" y="5254625"/>
          <p14:tracePt t="44564" x="2751138" y="5254625"/>
          <p14:tracePt t="44571" x="2782888" y="5254625"/>
          <p14:tracePt t="44580" x="2814638" y="5254625"/>
          <p14:tracePt t="44586" x="2838450" y="5254625"/>
          <p14:tracePt t="44593" x="2846388" y="5254625"/>
          <p14:tracePt t="44601" x="2862263" y="5254625"/>
          <p14:tracePt t="44609" x="2878138" y="5254625"/>
          <p14:tracePt t="44617" x="2894013" y="5254625"/>
          <p14:tracePt t="44625" x="2901950" y="5254625"/>
          <p14:tracePt t="44631" x="2909888" y="5254625"/>
          <p14:tracePt t="44639" x="2917825" y="5254625"/>
          <p14:tracePt t="44647" x="2933700" y="5254625"/>
          <p14:tracePt t="44661" x="2949575" y="5254625"/>
          <p14:tracePt t="44669" x="2957513" y="5254625"/>
          <p14:tracePt t="44676" x="2981325" y="5254625"/>
          <p14:tracePt t="44694" x="2989263" y="5254625"/>
          <p14:tracePt t="44700" x="3013075" y="5254625"/>
          <p14:tracePt t="44706" x="3028950" y="5254625"/>
          <p14:tracePt t="44714" x="3052763" y="5254625"/>
          <p14:tracePt t="44721" x="3060700" y="5254625"/>
          <p14:tracePt t="44732" x="3076575" y="5246688"/>
          <p14:tracePt t="44736" x="3092450" y="5246688"/>
          <p14:tracePt t="44744" x="3109913" y="5246688"/>
          <p14:tracePt t="44751" x="3125788" y="5238750"/>
          <p14:tracePt t="44761" x="3133725" y="5238750"/>
          <p14:tracePt t="44767" x="3149600" y="5238750"/>
          <p14:tracePt t="44775" x="3165475" y="5238750"/>
          <p14:tracePt t="44782" x="3173413" y="5238750"/>
          <p14:tracePt t="44789" x="3181350" y="5238750"/>
          <p14:tracePt t="44797" x="3189288" y="5238750"/>
          <p14:tracePt t="44806" x="3205163" y="5238750"/>
          <p14:tracePt t="44812" x="3213100" y="5238750"/>
          <p14:tracePt t="44818" x="3221038" y="5238750"/>
          <p14:tracePt t="44826" x="3244850" y="5238750"/>
          <p14:tracePt t="44833" x="3260725" y="5238750"/>
          <p14:tracePt t="44923" x="3252788" y="5238750"/>
          <p14:tracePt t="44931" x="3244850" y="5238750"/>
          <p14:tracePt t="44939" x="3228975" y="5238750"/>
          <p14:tracePt t="44947" x="3205163" y="5238750"/>
          <p14:tracePt t="44966" x="3109913" y="5246688"/>
          <p14:tracePt t="44970" x="3044825" y="5262563"/>
          <p14:tracePt t="44976" x="2989263" y="5278438"/>
          <p14:tracePt t="44983" x="2917825" y="5294313"/>
          <p14:tracePt t="44992" x="2822575" y="5310188"/>
          <p14:tracePt t="44999" x="2751138" y="5335588"/>
          <p14:tracePt t="45006" x="2662238" y="5351463"/>
          <p14:tracePt t="45015" x="2582863" y="5359400"/>
          <p14:tracePt t="45021" x="2535238" y="5359400"/>
          <p14:tracePt t="45031" x="2487613" y="5359400"/>
          <p14:tracePt t="45036" x="2463800" y="5359400"/>
          <p14:tracePt t="45044" x="2447925" y="5359400"/>
          <p14:tracePt t="45059" x="2439988" y="5359400"/>
          <p14:tracePt t="45195" x="2447925" y="5359400"/>
          <p14:tracePt t="45201" x="2463800" y="5359400"/>
          <p14:tracePt t="45217" x="2487613" y="5359400"/>
          <p14:tracePt t="45226" x="2519363" y="5351463"/>
          <p14:tracePt t="45231" x="2559050" y="5351463"/>
          <p14:tracePt t="45239" x="2598738" y="5351463"/>
          <p14:tracePt t="45247" x="2662238" y="5351463"/>
          <p14:tracePt t="45253" x="2725738" y="5351463"/>
          <p14:tracePt t="45262" x="2774950" y="5351463"/>
          <p14:tracePt t="45269" x="2854325" y="5351463"/>
          <p14:tracePt t="45277" x="2925763" y="5351463"/>
          <p14:tracePt t="45283" x="3013075" y="5351463"/>
          <p14:tracePt t="45292" x="3060700" y="5351463"/>
          <p14:tracePt t="45298" x="3109913" y="5351463"/>
          <p14:tracePt t="45306" x="3133725" y="5351463"/>
          <p14:tracePt t="45313" x="3149600" y="5351463"/>
          <p14:tracePt t="45383" x="3149600" y="5343525"/>
          <p14:tracePt t="45412" x="3149600" y="5335588"/>
          <p14:tracePt t="45426" x="3149600" y="5327650"/>
          <p14:tracePt t="45433" x="3125788" y="5319713"/>
          <p14:tracePt t="45443" x="3109913" y="5310188"/>
          <p14:tracePt t="45448" x="3076575" y="5302250"/>
          <p14:tracePt t="45457" x="3044825" y="5302250"/>
          <p14:tracePt t="45465" x="3013075" y="5302250"/>
          <p14:tracePt t="45471" x="2965450" y="5302250"/>
          <p14:tracePt t="45482" x="2933700" y="5294313"/>
          <p14:tracePt t="45486" x="2886075" y="5294313"/>
          <p14:tracePt t="45495" x="2846388" y="5294313"/>
          <p14:tracePt t="45501" x="2806700" y="5294313"/>
          <p14:tracePt t="45511" x="2767013" y="5294313"/>
          <p14:tracePt t="45516" x="2733675" y="5294313"/>
          <p14:tracePt t="45525" x="2725738" y="5294313"/>
          <p14:tracePt t="45530" x="2717800" y="5294313"/>
          <p14:tracePt t="45642" x="2717800" y="5286375"/>
          <p14:tracePt t="45658" x="2725738" y="5286375"/>
          <p14:tracePt t="45674" x="2733675" y="5286375"/>
          <p14:tracePt t="45680" x="2733675" y="5278438"/>
          <p14:tracePt t="45688" x="2741613" y="5278438"/>
          <p14:tracePt t="45695" x="2759075" y="5270500"/>
          <p14:tracePt t="45704" x="2767013" y="5270500"/>
          <p14:tracePt t="45710" x="2774950" y="5270500"/>
          <p14:tracePt t="45718" x="2790825" y="5270500"/>
          <p14:tracePt t="45728" x="2798763" y="5262563"/>
          <p14:tracePt t="45734" x="2814638" y="5262563"/>
          <p14:tracePt t="45743" x="2822575" y="5262563"/>
          <p14:tracePt t="45749" x="2830513" y="5254625"/>
          <p14:tracePt t="45758" x="2838450" y="5254625"/>
          <p14:tracePt t="45765" x="2854325" y="5254625"/>
          <p14:tracePt t="45772" x="2862263" y="5254625"/>
          <p14:tracePt t="45780" x="2870200" y="5254625"/>
          <p14:tracePt t="45795" x="2878138" y="5254625"/>
          <p14:tracePt t="45813" x="2886075" y="5254625"/>
          <p14:tracePt t="45816" x="2894013" y="5254625"/>
          <p14:tracePt t="45826" x="2901950" y="5254625"/>
          <p14:tracePt t="45861" x="2909888" y="5254625"/>
          <p14:tracePt t="45876" x="2917825" y="5254625"/>
          <p14:tracePt t="45899" x="2925763" y="5254625"/>
          <p14:tracePt t="45906" x="2933700" y="5254625"/>
          <p14:tracePt t="45924" x="2941638" y="5254625"/>
          <p14:tracePt t="45936" x="2949575" y="5254625"/>
          <p14:tracePt t="45944" x="2957513" y="5254625"/>
          <p14:tracePt t="45966" x="3005138" y="5254625"/>
          <p14:tracePt t="45975" x="3021013" y="5254625"/>
          <p14:tracePt t="45981" x="3028950" y="5254625"/>
          <p14:tracePt t="45989" x="3036888" y="5254625"/>
          <p14:tracePt t="45999" x="3052763" y="5254625"/>
          <p14:tracePt t="46003" x="3060700" y="5254625"/>
          <p14:tracePt t="46012" x="3076575" y="5254625"/>
          <p14:tracePt t="46019" x="3084513" y="5254625"/>
          <p14:tracePt t="46026" x="3109913" y="5254625"/>
          <p14:tracePt t="46034" x="3133725" y="5254625"/>
          <p14:tracePt t="46042" x="3165475" y="5254625"/>
          <p14:tracePt t="46048" x="3181350" y="5254625"/>
          <p14:tracePt t="46059" x="3205163" y="5254625"/>
          <p14:tracePt t="46064" x="3236913" y="5254625"/>
          <p14:tracePt t="46072" x="3260725" y="5254625"/>
          <p14:tracePt t="46079" x="3284538" y="5254625"/>
          <p14:tracePt t="46086" x="3308350" y="5254625"/>
          <p14:tracePt t="46095" x="3340100" y="5254625"/>
          <p14:tracePt t="46109" x="3348038" y="5254625"/>
          <p14:tracePt t="46116" x="3355975" y="5254625"/>
          <p14:tracePt t="46176" x="3363913" y="5254625"/>
          <p14:tracePt t="46184" x="3371850" y="5254625"/>
          <p14:tracePt t="46198" x="3379788" y="5254625"/>
          <p14:tracePt t="46206" x="3395663" y="5254625"/>
          <p14:tracePt t="46223" x="3403600" y="5254625"/>
          <p14:tracePt t="46229" x="3419475" y="5254625"/>
          <p14:tracePt t="46245" x="3427413" y="5254625"/>
          <p14:tracePt t="46266" x="3435350" y="5254625"/>
          <p14:tracePt t="46279" x="3443288" y="5254625"/>
          <p14:tracePt t="46290" x="3459163" y="5254625"/>
          <p14:tracePt t="46297" x="3467100" y="5254625"/>
          <p14:tracePt t="46305" x="3492500" y="5254625"/>
          <p14:tracePt t="46312" x="3508375" y="5254625"/>
          <p14:tracePt t="46320" x="3540125" y="5254625"/>
          <p14:tracePt t="46327" x="3563938" y="5254625"/>
          <p14:tracePt t="46334" x="3587750" y="5254625"/>
          <p14:tracePt t="46341" x="3603625" y="5254625"/>
          <p14:tracePt t="46348" x="3619500" y="5254625"/>
          <p14:tracePt t="46356" x="3643313" y="5254625"/>
          <p14:tracePt t="46363" x="3651250" y="5254625"/>
          <p14:tracePt t="46371" x="3659188" y="5254625"/>
          <p14:tracePt t="46378" x="3667125" y="5254625"/>
          <p14:tracePt t="46386" x="3675063" y="5254625"/>
          <p14:tracePt t="48357" x="3683000" y="5254625"/>
          <p14:tracePt t="48373" x="3690938" y="5246688"/>
          <p14:tracePt t="48380" x="3698875" y="5246688"/>
          <p14:tracePt t="48388" x="3722688" y="5238750"/>
          <p14:tracePt t="48395" x="3746500" y="5230813"/>
          <p14:tracePt t="48403" x="3786188" y="5214938"/>
          <p14:tracePt t="48410" x="3833813" y="5207000"/>
          <p14:tracePt t="48417" x="3890963" y="5191125"/>
          <p14:tracePt t="48425" x="3954463" y="5159375"/>
          <p14:tracePt t="48432" x="4033838" y="5135563"/>
          <p14:tracePt t="48441" x="4121150" y="5103813"/>
          <p14:tracePt t="48447" x="4210050" y="5064125"/>
          <p14:tracePt t="48455" x="4297363" y="5032375"/>
          <p14:tracePt t="48463" x="4392613" y="5016500"/>
          <p14:tracePt t="48470" x="4471988" y="4976813"/>
          <p14:tracePt t="48479" x="4543425" y="4951413"/>
          <p14:tracePt t="48485" x="4624388" y="4919663"/>
          <p14:tracePt t="48493" x="4679950" y="4895850"/>
          <p14:tracePt t="48500" x="4751388" y="4864100"/>
          <p14:tracePt t="48507" x="4806950" y="4824413"/>
          <p14:tracePt t="48515" x="4854575" y="4800600"/>
          <p14:tracePt t="48526" x="4894263" y="4776788"/>
          <p14:tracePt t="48530" x="4918075" y="4760913"/>
          <p14:tracePt t="48538" x="4933950" y="4745038"/>
          <p14:tracePt t="48545" x="4951413" y="4729163"/>
          <p14:tracePt t="48553" x="4959350" y="4721225"/>
          <p14:tracePt t="48560" x="4967288" y="4713288"/>
          <p14:tracePt t="48568" x="4975225" y="4705350"/>
          <p14:tracePt t="48576" x="4983163" y="4697413"/>
          <p14:tracePt t="48582" x="5006975" y="4673600"/>
          <p14:tracePt t="48591" x="5030788" y="4665663"/>
          <p14:tracePt t="48598" x="5030788" y="4657725"/>
          <p14:tracePt t="48612" x="5038725" y="4649788"/>
          <p14:tracePt t="48628" x="5046663" y="4633913"/>
          <p14:tracePt t="48635" x="5054600" y="4633913"/>
          <p14:tracePt t="48642" x="5062538" y="4624388"/>
          <p14:tracePt t="48650" x="5070475" y="4616450"/>
          <p14:tracePt t="48657" x="5078413" y="4600575"/>
          <p14:tracePt t="48665" x="5086350" y="4592638"/>
          <p14:tracePt t="48673" x="5094288" y="4576763"/>
          <p14:tracePt t="48681" x="5110163" y="4552950"/>
          <p14:tracePt t="48688" x="5118100" y="4537075"/>
          <p14:tracePt t="48695" x="5126038" y="4521200"/>
          <p14:tracePt t="48703" x="5133975" y="4505325"/>
          <p14:tracePt t="48710" x="5149850" y="4489450"/>
          <p14:tracePt t="48718" x="5149850" y="4465638"/>
          <p14:tracePt t="48725" x="5149850" y="4449763"/>
          <p14:tracePt t="48732" x="5165725" y="4433888"/>
          <p14:tracePt t="48740" x="5165725" y="4418013"/>
          <p14:tracePt t="48748" x="5165725" y="4410075"/>
          <p14:tracePt t="48754" x="5165725" y="4386263"/>
          <p14:tracePt t="48762" x="5165725" y="4370388"/>
          <p14:tracePt t="48771" x="5165725" y="4362450"/>
          <p14:tracePt t="48777" x="5165725" y="4346575"/>
          <p14:tracePt t="48785" x="5165725" y="4338638"/>
          <p14:tracePt t="48792" x="5165725" y="4314825"/>
          <p14:tracePt t="48800" x="5157788" y="4306888"/>
          <p14:tracePt t="48807" x="5141913" y="4298950"/>
          <p14:tracePt t="48815" x="5126038" y="4273550"/>
          <p14:tracePt t="48823" x="5102225" y="4257675"/>
          <p14:tracePt t="48830" x="5070475" y="4241800"/>
          <p14:tracePt t="48839" x="5038725" y="4225925"/>
          <p14:tracePt t="48844" x="4999038" y="4217988"/>
          <p14:tracePt t="48853" x="4975225" y="4217988"/>
          <p14:tracePt t="48860" x="4943475" y="4217988"/>
          <p14:tracePt t="48868" x="4926013" y="4217988"/>
          <p14:tracePt t="48875" x="4894263" y="4210050"/>
          <p14:tracePt t="48883" x="4862513" y="4210050"/>
          <p14:tracePt t="48890" x="4830763" y="4210050"/>
          <p14:tracePt t="48900" x="4806950" y="4210050"/>
          <p14:tracePt t="48906" x="4775200" y="4210050"/>
          <p14:tracePt t="48913" x="4751388" y="4210050"/>
          <p14:tracePt t="48921" x="4719638" y="4210050"/>
          <p14:tracePt t="48930" x="4679950" y="4202113"/>
          <p14:tracePt t="48935" x="4640263" y="4194175"/>
          <p14:tracePt t="48943" x="4600575" y="4186238"/>
          <p14:tracePt t="48957" x="4576763" y="4186238"/>
          <p14:tracePt t="48960" x="4535488" y="4186238"/>
          <p14:tracePt t="48965" x="4495800" y="4186238"/>
          <p14:tracePt t="48974" x="4471988" y="4186238"/>
          <p14:tracePt t="48980" x="4448175" y="4186238"/>
          <p14:tracePt t="48988" x="4416425" y="4178300"/>
          <p14:tracePt t="48995" x="4392613" y="4178300"/>
          <p14:tracePt t="49003" x="4352925" y="4170363"/>
          <p14:tracePt t="49010" x="4329113" y="4162425"/>
          <p14:tracePt t="49019" x="4313238" y="4154488"/>
          <p14:tracePt t="49025" x="4297363" y="4154488"/>
          <p14:tracePt t="49033" x="4281488" y="4154488"/>
          <p14:tracePt t="49040" x="4265613" y="4146550"/>
          <p14:tracePt t="49048" x="4249738" y="4146550"/>
          <p14:tracePt t="49055" x="4241800" y="4146550"/>
          <p14:tracePt t="49072" x="4225925" y="4146550"/>
          <p14:tracePt t="49086" x="4217988" y="4146550"/>
          <p14:tracePt t="49109" x="4210050" y="4146550"/>
          <p14:tracePt t="49116" x="4210050" y="4138613"/>
          <p14:tracePt t="49124" x="4200525" y="4138613"/>
          <p14:tracePt t="49140" x="4192588" y="4138613"/>
          <p14:tracePt t="49157" x="4184650" y="4138613"/>
          <p14:tracePt t="49170" x="4168775" y="4138613"/>
          <p14:tracePt t="49176" x="4160838" y="4138613"/>
          <p14:tracePt t="49183" x="4152900" y="4138613"/>
          <p14:tracePt t="49192" x="4144963" y="4138613"/>
          <p14:tracePt t="49198" x="4137025" y="4138613"/>
          <p14:tracePt t="49214" x="4121150" y="4138613"/>
          <p14:tracePt t="49223" x="4113213" y="4138613"/>
          <p14:tracePt t="49236" x="4105275" y="4138613"/>
          <p14:tracePt t="49245" x="4097338" y="4138613"/>
          <p14:tracePt t="49259" x="4089400" y="4138613"/>
          <p14:tracePt t="49266" x="4081463" y="4138613"/>
          <p14:tracePt t="49278" x="4073525" y="4138613"/>
          <p14:tracePt t="49289" x="4065588" y="4138613"/>
          <p14:tracePt t="49296" x="4057650" y="4138613"/>
          <p14:tracePt t="49311" x="4049713" y="4138613"/>
          <p14:tracePt t="49321" x="4041775" y="4138613"/>
          <p14:tracePt t="49327" x="4025900" y="4138613"/>
          <p14:tracePt t="49767" x="4033838" y="4146550"/>
          <p14:tracePt t="49774" x="4065588" y="4146550"/>
          <p14:tracePt t="49783" x="4089400" y="4154488"/>
          <p14:tracePt t="49790" x="4144963" y="4170363"/>
          <p14:tracePt t="49798" x="4184650" y="4170363"/>
          <p14:tracePt t="49806" x="4265613" y="4178300"/>
          <p14:tracePt t="49812" x="4329113" y="4178300"/>
          <p14:tracePt t="49820" x="4392613" y="4186238"/>
          <p14:tracePt t="49828" x="4464050" y="4186238"/>
          <p14:tracePt t="49837" x="4543425" y="4186238"/>
          <p14:tracePt t="49842" x="4624388" y="4186238"/>
          <p14:tracePt t="49850" x="4679950" y="4186238"/>
          <p14:tracePt t="49857" x="4743450" y="4186238"/>
          <p14:tracePt t="49865" x="4799013" y="4186238"/>
          <p14:tracePt t="49873" x="4830763" y="4178300"/>
          <p14:tracePt t="49880" x="4878388" y="4178300"/>
          <p14:tracePt t="49887" x="4918075" y="4178300"/>
          <p14:tracePt t="49895" x="4975225" y="4178300"/>
          <p14:tracePt t="49905" x="5006975" y="4170363"/>
          <p14:tracePt t="49910" x="5038725" y="4170363"/>
          <p14:tracePt t="49917" x="5078413" y="4162425"/>
          <p14:tracePt t="49925" x="5102225" y="4162425"/>
          <p14:tracePt t="49932" x="5126038" y="4146550"/>
          <p14:tracePt t="49940" x="5157788" y="4146550"/>
          <p14:tracePt t="49947" x="5189538" y="4138613"/>
          <p14:tracePt t="49974" x="5300663" y="4130675"/>
          <p14:tracePt t="49978" x="5341938" y="4130675"/>
          <p14:tracePt t="49985" x="5365750" y="4130675"/>
          <p14:tracePt t="49992" x="5397500" y="4122738"/>
          <p14:tracePt t="50000" x="5437188" y="4122738"/>
          <p14:tracePt t="50007" x="5445125" y="4122738"/>
          <p14:tracePt t="50015" x="5453063" y="4122738"/>
          <p14:tracePt t="50023" x="5461000" y="4114800"/>
          <p14:tracePt t="50038" x="5476875" y="4114800"/>
          <p14:tracePt t="50045" x="5484813" y="4114800"/>
          <p14:tracePt t="50054" x="5508625" y="4114800"/>
          <p14:tracePt t="50060" x="5516563" y="4106863"/>
          <p14:tracePt t="50068" x="5524500" y="4106863"/>
          <p14:tracePt t="50075" x="5532438" y="4106863"/>
          <p14:tracePt t="50082" x="5540375" y="4106863"/>
          <p14:tracePt t="50090" x="5548313" y="4106863"/>
          <p14:tracePt t="51687" x="5548313" y="4114800"/>
          <p14:tracePt t="51702" x="5540375" y="4114800"/>
          <p14:tracePt t="51710" x="5540375" y="4122738"/>
          <p14:tracePt t="51718" x="5532438" y="4122738"/>
          <p14:tracePt t="51740" x="5524500" y="4122738"/>
          <p14:tracePt t="51748" x="5524500" y="4130675"/>
          <p14:tracePt t="51755" x="5516563" y="4130675"/>
          <p14:tracePt t="51762" x="5508625" y="4130675"/>
          <p14:tracePt t="51770" x="5492750" y="4138613"/>
          <p14:tracePt t="51778" x="5476875" y="4138613"/>
          <p14:tracePt t="51785" x="5461000" y="4146550"/>
          <p14:tracePt t="51792" x="5453063" y="4146550"/>
          <p14:tracePt t="51800" x="5437188" y="4154488"/>
          <p14:tracePt t="51807" x="5413375" y="4154488"/>
          <p14:tracePt t="51815" x="5397500" y="4162425"/>
          <p14:tracePt t="51822" x="5381625" y="4162425"/>
          <p14:tracePt t="51830" x="5365750" y="4170363"/>
          <p14:tracePt t="51838" x="5349875" y="4178300"/>
          <p14:tracePt t="51853" x="5341938" y="4178300"/>
          <p14:tracePt t="53126" x="5334000" y="4186238"/>
          <p14:tracePt t="53142" x="5326063" y="4186238"/>
          <p14:tracePt t="53374" x="5318125" y="4186238"/>
          <p14:tracePt t="53384" x="5310188" y="4186238"/>
          <p14:tracePt t="53390" x="5292725" y="4186238"/>
          <p14:tracePt t="53397" x="5276850" y="4186238"/>
          <p14:tracePt t="53405" x="5260975" y="4186238"/>
          <p14:tracePt t="53412" x="5237163" y="4186238"/>
          <p14:tracePt t="53421" x="5229225" y="4186238"/>
          <p14:tracePt t="53429" x="5205413" y="4186238"/>
          <p14:tracePt t="53435" x="5189538" y="4186238"/>
          <p14:tracePt t="53442" x="5165725" y="4186238"/>
          <p14:tracePt t="53451" x="5157788" y="4186238"/>
          <p14:tracePt t="53460" x="5149850" y="4186238"/>
          <p14:tracePt t="53959" x="5141913" y="4186238"/>
          <p14:tracePt t="53967" x="5141913" y="4194175"/>
          <p14:tracePt t="53975" x="5133975" y="4194175"/>
          <p14:tracePt t="53983" x="5126038" y="4194175"/>
          <p14:tracePt t="53998" x="5118100" y="4202113"/>
          <p14:tracePt t="54005" x="5110163" y="4202113"/>
          <p14:tracePt t="54012" x="5110163" y="4210050"/>
          <p14:tracePt t="54021" x="5094288" y="4210050"/>
          <p14:tracePt t="54028" x="5086350" y="4210050"/>
          <p14:tracePt t="54035" x="5078413" y="4217988"/>
          <p14:tracePt t="54042" x="5054600" y="4225925"/>
          <p14:tracePt t="54050" x="5038725" y="4225925"/>
          <p14:tracePt t="54058" x="5030788" y="4225925"/>
          <p14:tracePt t="54065" x="5022850" y="4225925"/>
          <p14:tracePt t="54072" x="5014913" y="4233863"/>
          <p14:tracePt t="54080" x="5014913" y="4241800"/>
          <p14:tracePt t="54087" x="5006975" y="4241800"/>
          <p14:tracePt t="57009" x="5030788" y="4241800"/>
          <p14:tracePt t="57010" x="5189538" y="4233863"/>
          <p14:tracePt t="57012" x="5253038" y="4233863"/>
          <p14:tracePt t="57013" x="5397500" y="4233863"/>
          <p14:tracePt t="57014" x="5461000" y="4233863"/>
          <p14:tracePt t="57030" x="5780088" y="4233863"/>
          <p14:tracePt t="57073" x="5780088" y="4225925"/>
          <p14:tracePt t="57162" x="5788025" y="4217988"/>
          <p14:tracePt t="57169" x="5788025" y="4210050"/>
          <p14:tracePt t="57184" x="5795963" y="4202113"/>
          <p14:tracePt t="57192" x="5803900" y="4194175"/>
          <p14:tracePt t="57199" x="5811838" y="4186238"/>
          <p14:tracePt t="57215" x="5811838" y="4178300"/>
          <p14:tracePt t="57222" x="5827713" y="4170363"/>
          <p14:tracePt t="57230" x="5835650" y="4162425"/>
          <p14:tracePt t="57237" x="5851525" y="4154488"/>
          <p14:tracePt t="57245" x="5851525" y="4146550"/>
          <p14:tracePt t="57284" x="5851525" y="4138613"/>
          <p14:tracePt t="57305" x="5851525" y="4130675"/>
          <p14:tracePt t="57320" x="5851525" y="4122738"/>
          <p14:tracePt t="57335" x="5843588" y="4122738"/>
          <p14:tracePt t="57342" x="5827713" y="4122738"/>
          <p14:tracePt t="57350" x="5819775" y="4114800"/>
          <p14:tracePt t="57358" x="5795963" y="4114800"/>
          <p14:tracePt t="57366" x="5772150" y="4106863"/>
          <p14:tracePt t="57373" x="5748338" y="4098925"/>
          <p14:tracePt t="57381" x="5724525" y="4090988"/>
          <p14:tracePt t="57388" x="5708650" y="4083050"/>
          <p14:tracePt t="57395" x="5692775" y="4083050"/>
          <p14:tracePt t="57402" x="5684838" y="4075113"/>
          <p14:tracePt t="57410" x="5651500" y="4059238"/>
          <p14:tracePt t="57417" x="5635625" y="4035425"/>
          <p14:tracePt t="57425" x="5619750" y="4019550"/>
          <p14:tracePt t="57433" x="5595938" y="4003675"/>
          <p14:tracePt t="57440" x="5588000" y="3987800"/>
          <p14:tracePt t="57448" x="5580063" y="3979863"/>
          <p14:tracePt t="57455" x="5580063" y="3971925"/>
          <p14:tracePt t="57463" x="5580063" y="3963988"/>
          <p14:tracePt t="57470" x="5580063" y="3956050"/>
          <p14:tracePt t="57478" x="5580063" y="3948113"/>
          <p14:tracePt t="57546" x="5572125" y="3948113"/>
          <p14:tracePt t="57553" x="5564188" y="3948113"/>
          <p14:tracePt t="57568" x="5556250" y="3956050"/>
          <p14:tracePt t="57575" x="5548313" y="3963988"/>
          <p14:tracePt t="57584" x="5548313" y="3971925"/>
          <p14:tracePt t="57591" x="5532438" y="3987800"/>
          <p14:tracePt t="57598" x="5524500" y="4003675"/>
          <p14:tracePt t="57606" x="5524500" y="4019550"/>
          <p14:tracePt t="57613" x="5524500" y="4027488"/>
          <p14:tracePt t="57621" x="5516563" y="4051300"/>
          <p14:tracePt t="57628" x="5516563" y="4067175"/>
          <p14:tracePt t="57635" x="5516563" y="4083050"/>
          <p14:tracePt t="57643" x="5516563" y="4090988"/>
          <p14:tracePt t="57652" x="5516563" y="4098925"/>
          <p14:tracePt t="57657" x="5516563" y="4114800"/>
          <p14:tracePt t="57666" x="5540375" y="4138613"/>
          <p14:tracePt t="57673" x="5548313" y="4146550"/>
          <p14:tracePt t="57683" x="5564188" y="4154488"/>
          <p14:tracePt t="57688" x="5580063" y="4162425"/>
          <p14:tracePt t="57695" x="5595938" y="4162425"/>
          <p14:tracePt t="57703" x="5619750" y="4162425"/>
          <p14:tracePt t="57710" x="5635625" y="4162425"/>
          <p14:tracePt t="57719" x="5651500" y="4162425"/>
          <p14:tracePt t="57725" x="5667375" y="4162425"/>
          <p14:tracePt t="57733" x="5676900" y="4154488"/>
          <p14:tracePt t="57740" x="5684838" y="4138613"/>
          <p14:tracePt t="57748" x="5700713" y="4130675"/>
          <p14:tracePt t="57755" x="5708650" y="4114800"/>
          <p14:tracePt t="57763" x="5708650" y="4098925"/>
          <p14:tracePt t="57770" x="5708650" y="4083050"/>
          <p14:tracePt t="57777" x="5708650" y="4075113"/>
          <p14:tracePt t="57785" x="5708650" y="4067175"/>
          <p14:tracePt t="57793" x="5708650" y="4051300"/>
          <p14:tracePt t="57801" x="5708650" y="4035425"/>
          <p14:tracePt t="57809" x="5692775" y="4019550"/>
          <p14:tracePt t="57816" x="5667375" y="4003675"/>
          <p14:tracePt t="57823" x="5643563" y="3979863"/>
          <p14:tracePt t="57831" x="5603875" y="3971925"/>
          <p14:tracePt t="57840" x="5572125" y="3963988"/>
          <p14:tracePt t="57846" x="5548313" y="3963988"/>
          <p14:tracePt t="57854" x="5492750" y="3956050"/>
          <p14:tracePt t="57861" x="5413375" y="3956050"/>
          <p14:tracePt t="57868" x="5334000" y="3956050"/>
          <p14:tracePt t="57875" x="5229225" y="3956050"/>
          <p14:tracePt t="57884" x="5094288" y="3971925"/>
          <p14:tracePt t="57890" x="4983163" y="3979863"/>
          <p14:tracePt t="57900" x="4870450" y="3979863"/>
          <p14:tracePt t="57905" x="4783138" y="3979863"/>
          <p14:tracePt t="57914" x="4687888" y="3979863"/>
          <p14:tracePt t="57920" x="4592638" y="3979863"/>
          <p14:tracePt t="57928" x="4511675" y="3979863"/>
          <p14:tracePt t="57935" x="4424363" y="3979863"/>
          <p14:tracePt t="57943" x="4352925" y="3979863"/>
          <p14:tracePt t="57968" x="4233863" y="3979863"/>
          <p14:tracePt t="57973" x="4217988" y="3979863"/>
          <p14:tracePt t="57981" x="4200525" y="3979863"/>
          <p14:tracePt t="57996" x="4184650" y="3979863"/>
          <p14:tracePt t="58011" x="4176713" y="3979863"/>
          <p14:tracePt t="58026" x="4168775" y="3979863"/>
          <p14:tracePt t="58040" x="4152900" y="3979863"/>
          <p14:tracePt t="58049" x="4137025" y="3979863"/>
          <p14:tracePt t="58056" x="4113213" y="3979863"/>
          <p14:tracePt t="58064" x="4081463" y="3979863"/>
          <p14:tracePt t="58070" x="4049713" y="3979863"/>
          <p14:tracePt t="58078" x="4010025" y="3979863"/>
          <p14:tracePt t="58089" x="3962400" y="3979863"/>
          <p14:tracePt t="58093" x="3922713" y="3979863"/>
          <p14:tracePt t="58102" x="3898900" y="3979863"/>
          <p14:tracePt t="58108" x="3867150" y="3979863"/>
          <p14:tracePt t="58116" x="3843338" y="3979863"/>
          <p14:tracePt t="58123" x="3825875" y="3979863"/>
          <p14:tracePt t="58131" x="3802063" y="3987800"/>
          <p14:tracePt t="58138" x="3794125" y="3987800"/>
          <p14:tracePt t="58146" x="3786188" y="3987800"/>
          <p14:tracePt t="58153" x="3786188" y="3995738"/>
          <p14:tracePt t="58168" x="3786188" y="4003675"/>
          <p14:tracePt t="58184" x="3786188" y="4011613"/>
          <p14:tracePt t="58198" x="3786188" y="4019550"/>
          <p14:tracePt t="58214" x="3786188" y="4027488"/>
          <p14:tracePt t="58220" x="3786188" y="4035425"/>
          <p14:tracePt t="58236" x="3786188" y="4043363"/>
          <p14:tracePt t="58243" x="3786188" y="4051300"/>
          <p14:tracePt t="58258" x="3786188" y="4059238"/>
          <p14:tracePt t="58266" x="3794125" y="4067175"/>
          <p14:tracePt t="58277" x="3810000" y="4083050"/>
          <p14:tracePt t="58280" x="3825875" y="4098925"/>
          <p14:tracePt t="58288" x="3833813" y="4106863"/>
          <p14:tracePt t="58296" x="3851275" y="4106863"/>
          <p14:tracePt t="58303" x="3859213" y="4114800"/>
          <p14:tracePt t="58312" x="3875088" y="4122738"/>
          <p14:tracePt t="58318" x="3890963" y="4122738"/>
          <p14:tracePt t="58325" x="3914775" y="4122738"/>
          <p14:tracePt t="58334" x="3922713" y="4122738"/>
          <p14:tracePt t="58340" x="3938588" y="4122738"/>
          <p14:tracePt t="58348" x="3962400" y="4122738"/>
          <p14:tracePt t="58355" x="3970338" y="4122738"/>
          <p14:tracePt t="58365" x="3986213" y="4122738"/>
          <p14:tracePt t="58370" x="3994150" y="4114800"/>
          <p14:tracePt t="58379" x="4002088" y="4114800"/>
          <p14:tracePt t="58386" x="4002088" y="4106863"/>
          <p14:tracePt t="60349" x="4010025" y="4106863"/>
          <p14:tracePt t="60367" x="4025900" y="4106863"/>
          <p14:tracePt t="60373" x="4033838" y="4106863"/>
          <p14:tracePt t="60380" x="4041775" y="4114800"/>
          <p14:tracePt t="60387" x="4057650" y="4114800"/>
          <p14:tracePt t="60395" x="4073525" y="4114800"/>
          <p14:tracePt t="60402" x="4089400" y="4122738"/>
          <p14:tracePt t="60410" x="4113213" y="4122738"/>
          <p14:tracePt t="60417" x="4137025" y="4130675"/>
          <p14:tracePt t="60425" x="4160838" y="4138613"/>
          <p14:tracePt t="60432" x="4184650" y="4138613"/>
          <p14:tracePt t="60440" x="4210050" y="4138613"/>
          <p14:tracePt t="60448" x="4233863" y="4138613"/>
          <p14:tracePt t="60455" x="4257675" y="4146550"/>
          <p14:tracePt t="60463" x="4281488" y="4146550"/>
          <p14:tracePt t="60470" x="4297363" y="4146550"/>
          <p14:tracePt t="60478" x="4321175" y="4154488"/>
          <p14:tracePt t="60485" x="4329113" y="4154488"/>
          <p14:tracePt t="60493" x="4337050" y="4154488"/>
          <p14:tracePt t="60500" x="4344988" y="4154488"/>
          <p14:tracePt t="60508" x="4352925" y="4154488"/>
          <p14:tracePt t="60515" x="4360863" y="4154488"/>
          <p14:tracePt t="60561" x="4368800" y="4154488"/>
          <p14:tracePt t="60591" x="4376738" y="4154488"/>
          <p14:tracePt t="60605" x="4384675" y="4154488"/>
          <p14:tracePt t="60613" x="4392613" y="4154488"/>
          <p14:tracePt t="60620" x="4400550" y="4154488"/>
          <p14:tracePt t="60628" x="4416425" y="4154488"/>
          <p14:tracePt t="60635" x="4424363" y="4154488"/>
          <p14:tracePt t="60642" x="4432300" y="4154488"/>
          <p14:tracePt t="60652" x="4440238" y="4154488"/>
          <p14:tracePt t="60658" x="4456113" y="4154488"/>
          <p14:tracePt t="60665" x="4471988" y="4154488"/>
          <p14:tracePt t="60672" x="4479925" y="4154488"/>
          <p14:tracePt t="60681" x="4495800" y="4154488"/>
          <p14:tracePt t="60688" x="4511675" y="4154488"/>
          <p14:tracePt t="60695" x="4527550" y="4154488"/>
          <p14:tracePt t="60712" x="4543425" y="4154488"/>
          <p14:tracePt t="60725" x="4551363" y="4154488"/>
          <p14:tracePt t="60747" x="4559300" y="4154488"/>
          <p14:tracePt t="60755" x="4567238" y="4154488"/>
          <p14:tracePt t="60770" x="4576763" y="4154488"/>
          <p14:tracePt t="60785" x="4584700" y="4154488"/>
          <p14:tracePt t="60808" x="4592638" y="4154488"/>
          <p14:tracePt t="61039" x="4600575" y="4154488"/>
          <p14:tracePt t="61046" x="4608513" y="4154488"/>
          <p14:tracePt t="61055" x="4624388" y="4154488"/>
          <p14:tracePt t="61071" x="4632325" y="4154488"/>
          <p14:tracePt t="61078" x="4648200" y="4154488"/>
          <p14:tracePt t="61085" x="4664075" y="4154488"/>
          <p14:tracePt t="61100" x="4679950" y="4154488"/>
          <p14:tracePt t="61115" x="4687888" y="4154488"/>
          <p14:tracePt t="61130" x="4695825" y="4154488"/>
          <p14:tracePt t="61137" x="4703763" y="4154488"/>
          <p14:tracePt t="61146" x="4711700" y="4154488"/>
          <p14:tracePt t="61161" x="4719638" y="4154488"/>
          <p14:tracePt t="61168" x="4743450" y="4162425"/>
          <p14:tracePt t="61175" x="4751388" y="4162425"/>
          <p14:tracePt t="61183" x="4767263" y="4162425"/>
          <p14:tracePt t="61190" x="4775200" y="4162425"/>
          <p14:tracePt t="61197" x="4791075" y="4162425"/>
          <p14:tracePt t="61205" x="4806950" y="4162425"/>
          <p14:tracePt t="61221" x="4814888" y="4162425"/>
          <p14:tracePt t="61228" x="4822825" y="4162425"/>
          <p14:tracePt t="61235" x="4830763" y="4162425"/>
          <p14:tracePt t="61250" x="4838700" y="4162425"/>
          <p14:tracePt t="61265" x="4846638" y="4162425"/>
          <p14:tracePt t="61273" x="4854575" y="4162425"/>
          <p14:tracePt t="61280" x="4862513" y="4162425"/>
          <p14:tracePt t="61288" x="4870450" y="4162425"/>
          <p14:tracePt t="61303" x="4886325" y="4162425"/>
          <p14:tracePt t="61318" x="4894263" y="4162425"/>
          <p14:tracePt t="61333" x="4902200" y="4162425"/>
          <p14:tracePt t="61340" x="4910138" y="4162425"/>
          <p14:tracePt t="62074" x="4918075" y="4162425"/>
          <p14:tracePt t="62098" x="4926013" y="4162425"/>
          <p14:tracePt t="62105" x="4933950" y="4162425"/>
          <p14:tracePt t="62113" x="4943475" y="4162425"/>
          <p14:tracePt t="62120" x="4951413" y="4162425"/>
          <p14:tracePt t="62128" x="4967288" y="4178300"/>
          <p14:tracePt t="62135" x="4975225" y="4178300"/>
          <p14:tracePt t="62143" x="4991100" y="4178300"/>
          <p14:tracePt t="62150" x="4999038" y="4178300"/>
          <p14:tracePt t="62157" x="5014913" y="4178300"/>
          <p14:tracePt t="62165" x="5030788" y="4186238"/>
          <p14:tracePt t="62173" x="5054600" y="4186238"/>
          <p14:tracePt t="62180" x="5070475" y="4186238"/>
          <p14:tracePt t="62188" x="5086350" y="4186238"/>
          <p14:tracePt t="62196" x="5102225" y="4186238"/>
          <p14:tracePt t="62202" x="5118100" y="4194175"/>
          <p14:tracePt t="62211" x="5126038" y="4194175"/>
          <p14:tracePt t="62217" x="5141913" y="4202113"/>
          <p14:tracePt t="62226" x="5157788" y="4202113"/>
          <p14:tracePt t="62233" x="5165725" y="4202113"/>
          <p14:tracePt t="62240" x="5173663" y="4210050"/>
          <p14:tracePt t="62247" x="5205413" y="4217988"/>
          <p14:tracePt t="62255" x="5229225" y="4217988"/>
          <p14:tracePt t="62263" x="5245100" y="4217988"/>
          <p14:tracePt t="62270" x="5268913" y="4225925"/>
          <p14:tracePt t="62277" x="5300663" y="4233863"/>
          <p14:tracePt t="62285" x="5318125" y="4241800"/>
          <p14:tracePt t="62294" x="5334000" y="4241800"/>
          <p14:tracePt t="62307" x="5341938" y="4241800"/>
          <p14:tracePt t="62376" x="5349875" y="4241800"/>
          <p14:tracePt t="62390" x="5357813" y="4241800"/>
          <p14:tracePt t="62398" x="5365750" y="4241800"/>
          <p14:tracePt t="62405" x="5381625" y="4241800"/>
          <p14:tracePt t="62420" x="5389563" y="4241800"/>
          <p14:tracePt t="62428" x="5405438" y="4241800"/>
          <p14:tracePt t="62435" x="5429250" y="4241800"/>
          <p14:tracePt t="62444" x="5453063" y="4241800"/>
          <p14:tracePt t="62450" x="5461000" y="4241800"/>
          <p14:tracePt t="62460" x="5476875" y="4241800"/>
          <p14:tracePt t="62465" x="5484813" y="4241800"/>
          <p14:tracePt t="62473" x="5500688" y="4241800"/>
          <p14:tracePt t="62481" x="5524500" y="4241800"/>
          <p14:tracePt t="62489" x="5540375" y="4241800"/>
          <p14:tracePt t="62496" x="5548313" y="4241800"/>
          <p14:tracePt t="62503" x="5564188" y="4233863"/>
          <p14:tracePt t="62512" x="5572125" y="4233863"/>
          <p14:tracePt t="62518" x="5588000" y="4233863"/>
          <p14:tracePt t="62529" x="5588000" y="4225925"/>
          <p14:tracePt t="62533" x="5603875" y="4225925"/>
          <p14:tracePt t="62548" x="5611813" y="4217988"/>
          <p14:tracePt t="62555" x="5619750" y="4217988"/>
          <p14:tracePt t="62564" x="5627688" y="4217988"/>
          <p14:tracePt t="62570" x="5635625" y="4210050"/>
          <p14:tracePt t="62578" x="5643563" y="4202113"/>
          <p14:tracePt t="62585" x="5651500" y="4202113"/>
          <p14:tracePt t="62601" x="5659438" y="4194175"/>
          <p14:tracePt t="62615" x="5667375" y="4194175"/>
          <p14:tracePt t="62638" x="5667375" y="4186238"/>
          <p14:tracePt t="62660" x="5676900" y="4186238"/>
          <p14:tracePt t="62682" x="5676900" y="4178300"/>
          <p14:tracePt t="62697" x="5684838" y="4170363"/>
          <p14:tracePt t="62715" x="5684838" y="4162425"/>
          <p14:tracePt t="62720" x="5684838" y="4154488"/>
          <p14:tracePt t="62729" x="5684838" y="4146550"/>
          <p14:tracePt t="62735" x="5684838" y="4122738"/>
          <p14:tracePt t="62744" x="5684838" y="4106863"/>
          <p14:tracePt t="62752" x="5684838" y="4090988"/>
          <p14:tracePt t="62759" x="5676900" y="4083050"/>
          <p14:tracePt t="62765" x="5676900" y="4075113"/>
          <p14:tracePt t="62775" x="5667375" y="4075113"/>
          <p14:tracePt t="62781" x="5659438" y="4067175"/>
          <p14:tracePt t="62789" x="5651500" y="4059238"/>
          <p14:tracePt t="62803" x="5627688" y="4051300"/>
          <p14:tracePt t="62810" x="5603875" y="4051300"/>
          <p14:tracePt t="62818" x="5580063" y="4051300"/>
          <p14:tracePt t="62828" x="5548313" y="4051300"/>
          <p14:tracePt t="62833" x="5500688" y="4051300"/>
          <p14:tracePt t="62840" x="5445125" y="4059238"/>
          <p14:tracePt t="62848" x="5397500" y="4067175"/>
          <p14:tracePt t="62855" x="5341938" y="4067175"/>
          <p14:tracePt t="62864" x="5276850" y="4075113"/>
          <p14:tracePt t="62870" x="5197475" y="4075113"/>
          <p14:tracePt t="62880" x="5126038" y="4075113"/>
          <p14:tracePt t="62885" x="5062538" y="4075113"/>
          <p14:tracePt t="62894" x="5006975" y="4075113"/>
          <p14:tracePt t="62901" x="4967288" y="4075113"/>
          <p14:tracePt t="62908" x="4943475" y="4075113"/>
          <p14:tracePt t="62915" x="4918075" y="4075113"/>
          <p14:tracePt t="62923" x="4902200" y="4075113"/>
          <p14:tracePt t="62930" x="4894263" y="4075113"/>
          <p14:tracePt t="63036" x="4894263" y="4083050"/>
          <p14:tracePt t="63052" x="4886325" y="4083050"/>
          <p14:tracePt t="63058" x="4878388" y="4083050"/>
          <p14:tracePt t="63080" x="4878388" y="4090988"/>
          <p14:tracePt t="63118" x="4878388" y="4098925"/>
          <p14:tracePt t="63568" x="4878388" y="4106863"/>
          <p14:tracePt t="63583" x="4878388" y="4114800"/>
          <p14:tracePt t="63605" x="4878388" y="4122738"/>
          <p14:tracePt t="63612" x="4886325" y="4122738"/>
          <p14:tracePt t="63620" x="4886325" y="4138613"/>
          <p14:tracePt t="63628" x="4902200" y="4138613"/>
          <p14:tracePt t="63635" x="4902200" y="4154488"/>
          <p14:tracePt t="63643" x="4910138" y="4162425"/>
          <p14:tracePt t="63650" x="4918075" y="4170363"/>
          <p14:tracePt t="63657" x="4933950" y="4170363"/>
          <p14:tracePt t="63665" x="4933950" y="4178300"/>
          <p14:tracePt t="63672" x="4943475" y="4178300"/>
          <p14:tracePt t="63687" x="4943475" y="4186238"/>
          <p14:tracePt t="64542" x="4943475" y="4194175"/>
          <p14:tracePt t="64549" x="4967288" y="4210050"/>
          <p14:tracePt t="64559" x="4983163" y="4241800"/>
          <p14:tracePt t="64565" x="4999038" y="4265613"/>
          <p14:tracePt t="64573" x="5030788" y="4306888"/>
          <p14:tracePt t="64580" x="5062538" y="4362450"/>
          <p14:tracePt t="64588" x="5110163" y="4402138"/>
          <p14:tracePt t="64595" x="5149850" y="4473575"/>
          <p14:tracePt t="64602" x="5213350" y="4552950"/>
          <p14:tracePt t="64611" x="5276850" y="4641850"/>
          <p14:tracePt t="64617" x="5349875" y="4760913"/>
          <p14:tracePt t="64624" x="5437188" y="4879975"/>
          <p14:tracePt t="64632" x="5516563" y="5008563"/>
          <p14:tracePt t="64640" x="5580063" y="5111750"/>
          <p14:tracePt t="64650" x="5635625" y="5214938"/>
          <p14:tracePt t="64655" x="5684838" y="5286375"/>
          <p14:tracePt t="64663" x="5708650" y="5319713"/>
          <p14:tracePt t="64670" x="5732463" y="5351463"/>
          <p14:tracePt t="64678" x="5756275" y="5367338"/>
          <p14:tracePt t="64685" x="5756275" y="5383213"/>
          <p14:tracePt t="64693" x="5772150" y="5399088"/>
          <p14:tracePt t="64700" x="5772150" y="5414963"/>
          <p14:tracePt t="64708" x="5772150" y="5422900"/>
          <p14:tracePt t="64835" x="5756275" y="5422900"/>
          <p14:tracePt t="64843" x="5740400" y="5430838"/>
          <p14:tracePt t="64849" x="5700713" y="5454650"/>
          <p14:tracePt t="64857" x="5651500" y="5470525"/>
          <p14:tracePt t="64865" x="5619750" y="5486400"/>
          <p14:tracePt t="64873" x="5564188" y="5502275"/>
          <p14:tracePt t="64880" x="5508625" y="5526088"/>
          <p14:tracePt t="64888" x="5437188" y="5549900"/>
          <p14:tracePt t="64895" x="5341938" y="5573713"/>
          <p14:tracePt t="64902" x="5237163" y="5597525"/>
          <p14:tracePt t="64911" x="5078413" y="5629275"/>
          <p14:tracePt t="64917" x="4975225" y="5645150"/>
          <p14:tracePt t="64925" x="4806950" y="5670550"/>
          <p14:tracePt t="64932" x="4648200" y="5694363"/>
          <p14:tracePt t="64941" x="4487863" y="5694363"/>
          <p14:tracePt t="64948" x="4360863" y="5694363"/>
          <p14:tracePt t="64955" x="4257675" y="5694363"/>
          <p14:tracePt t="64964" x="4168775" y="5694363"/>
          <p14:tracePt t="64970" x="4105275" y="5694363"/>
          <p14:tracePt t="64977" x="4041775" y="5678488"/>
          <p14:tracePt t="64985" x="3954463" y="5637213"/>
          <p14:tracePt t="64994" x="3875088" y="5613400"/>
          <p14:tracePt t="65000" x="3810000" y="5589588"/>
          <p14:tracePt t="65009" x="3762375" y="5573713"/>
          <p14:tracePt t="65015" x="3738563" y="5565775"/>
          <p14:tracePt t="65024" x="3722688" y="5557838"/>
          <p14:tracePt t="65030" x="3714750" y="5557838"/>
          <p14:tracePt t="65038" x="3706813" y="5557838"/>
          <p14:tracePt t="65060" x="3698875" y="5557838"/>
          <p14:tracePt t="65074" x="3690938" y="5557838"/>
          <p14:tracePt t="65082" x="3683000" y="5557838"/>
          <p14:tracePt t="65092" x="3667125" y="5557838"/>
          <p14:tracePt t="65097" x="3651250" y="5557838"/>
          <p14:tracePt t="65105" x="3627438" y="5557838"/>
          <p14:tracePt t="65112" x="3595688" y="5557838"/>
          <p14:tracePt t="65120" x="3571875" y="5557838"/>
          <p14:tracePt t="65128" x="3548063" y="5557838"/>
          <p14:tracePt t="65135" x="3524250" y="5557838"/>
          <p14:tracePt t="65143" x="3500438" y="5573713"/>
          <p14:tracePt t="65150" x="3467100" y="5573713"/>
          <p14:tracePt t="65158" x="3435350" y="5581650"/>
          <p14:tracePt t="65165" x="3403600" y="5589588"/>
          <p14:tracePt t="65173" x="3363913" y="5605463"/>
          <p14:tracePt t="65180" x="3340100" y="5613400"/>
          <p14:tracePt t="65188" x="3308350" y="5613400"/>
          <p14:tracePt t="65195" x="3292475" y="5613400"/>
          <p14:tracePt t="65205" x="3268663" y="5621338"/>
          <p14:tracePt t="65210" x="3252788" y="5637213"/>
          <p14:tracePt t="65217" x="3236913" y="5637213"/>
          <p14:tracePt t="65228" x="3221038" y="5637213"/>
          <p14:tracePt t="65232" x="3213100" y="5645150"/>
          <p14:tracePt t="65241" x="3197225" y="5653088"/>
          <p14:tracePt t="65248" x="3189288" y="5653088"/>
          <p14:tracePt t="65255" x="3181350" y="5653088"/>
          <p14:tracePt t="65270" x="3173413" y="5653088"/>
          <p14:tracePt t="65285" x="3165475" y="5653088"/>
          <p14:tracePt t="65527" x="3173413" y="5653088"/>
          <p14:tracePt t="65543" x="3173413" y="5645150"/>
          <p14:tracePt t="65997" x="3181350" y="5645150"/>
          <p14:tracePt t="66012" x="3197225" y="5645150"/>
          <p14:tracePt t="66020" x="3205163" y="5637213"/>
          <p14:tracePt t="66027" x="3221038" y="5637213"/>
          <p14:tracePt t="66035" x="3236913" y="5637213"/>
          <p14:tracePt t="66043" x="3260725" y="5637213"/>
          <p14:tracePt t="66050" x="3276600" y="5637213"/>
          <p14:tracePt t="66057" x="3308350" y="5637213"/>
          <p14:tracePt t="66065" x="3332163" y="5637213"/>
          <p14:tracePt t="66074" x="3355975" y="5637213"/>
          <p14:tracePt t="66080" x="3379788" y="5637213"/>
          <p14:tracePt t="66089" x="3395663" y="5637213"/>
          <p14:tracePt t="66095" x="3419475" y="5637213"/>
          <p14:tracePt t="66103" x="3459163" y="5637213"/>
          <p14:tracePt t="66111" x="3500438" y="5637213"/>
          <p14:tracePt t="66118" x="3563938" y="5645150"/>
          <p14:tracePt t="66125" x="3643313" y="5653088"/>
          <p14:tracePt t="66135" x="3722688" y="5653088"/>
          <p14:tracePt t="66140" x="3825875" y="5653088"/>
          <p14:tracePt t="66149" x="3962400" y="5653088"/>
          <p14:tracePt t="66156" x="4089400" y="5653088"/>
          <p14:tracePt t="66162" x="4241800" y="5653088"/>
          <p14:tracePt t="66170" x="4400550" y="5653088"/>
          <p14:tracePt t="66177" x="4527550" y="5653088"/>
          <p14:tracePt t="66185" x="4648200" y="5662613"/>
          <p14:tracePt t="66193" x="4751388" y="5662613"/>
          <p14:tracePt t="66200" x="4838700" y="5678488"/>
          <p14:tracePt t="66208" x="4910138" y="5694363"/>
          <p14:tracePt t="66215" x="4975225" y="5702300"/>
          <p14:tracePt t="66223" x="5046663" y="5710238"/>
          <p14:tracePt t="66230" x="5078413" y="5718175"/>
          <p14:tracePt t="66238" x="5102225" y="5718175"/>
          <p14:tracePt t="66245" x="5126038" y="5718175"/>
          <p14:tracePt t="66253" x="5141913" y="5718175"/>
          <p14:tracePt t="66261" x="5165725" y="5718175"/>
          <p14:tracePt t="66268" x="5181600" y="5718175"/>
          <p14:tracePt t="66278" x="5205413" y="5718175"/>
          <p14:tracePt t="66282" x="5237163" y="5718175"/>
          <p14:tracePt t="66291" x="5268913" y="5718175"/>
          <p14:tracePt t="66306" x="5334000" y="5718175"/>
          <p14:tracePt t="66312" x="5357813" y="5718175"/>
          <p14:tracePt t="66320" x="5381625" y="5718175"/>
          <p14:tracePt t="66328" x="5429250" y="5718175"/>
          <p14:tracePt t="66336" x="5468938" y="5710238"/>
          <p14:tracePt t="66343" x="5500688" y="5710238"/>
          <p14:tracePt t="66350" x="5548313" y="5702300"/>
          <p14:tracePt t="66358" x="5603875" y="5694363"/>
          <p14:tracePt t="66365" x="5635625" y="5686425"/>
          <p14:tracePt t="66373" x="5708650" y="5670550"/>
          <p14:tracePt t="66380" x="5764213" y="5653088"/>
          <p14:tracePt t="66388" x="5835650" y="5629275"/>
          <p14:tracePt t="66395" x="5891213" y="5621338"/>
          <p14:tracePt t="66402" x="5946775" y="5605463"/>
          <p14:tracePt t="66410" x="5962650" y="5605463"/>
          <p14:tracePt t="66418" x="5970588" y="5605463"/>
          <p14:tracePt t="66432" x="5986463" y="5605463"/>
          <p14:tracePt t="66546" x="5994400" y="5605463"/>
          <p14:tracePt t="66568" x="6002338" y="5605463"/>
          <p14:tracePt t="66576" x="6018213" y="5613400"/>
          <p14:tracePt t="66583" x="6034088" y="5629275"/>
          <p14:tracePt t="66591" x="6059488" y="5637213"/>
          <p14:tracePt t="66598" x="6091238" y="5645150"/>
          <p14:tracePt t="66607" x="6130925" y="5662613"/>
          <p14:tracePt t="66613" x="6170613" y="5678488"/>
          <p14:tracePt t="66620" x="6202363" y="5694363"/>
          <p14:tracePt t="66628" x="6249988" y="5702300"/>
          <p14:tracePt t="66635" x="6297613" y="5718175"/>
          <p14:tracePt t="66645" x="6321425" y="5718175"/>
          <p14:tracePt t="66650" x="6345238" y="5718175"/>
          <p14:tracePt t="66658" x="6361113" y="5718175"/>
          <p14:tracePt t="66674" x="6369050" y="5718175"/>
          <p14:tracePt t="67955" x="6369050" y="5710238"/>
          <p14:tracePt t="67963" x="6369050" y="5702300"/>
          <p14:tracePt t="67985" x="6369050" y="5686425"/>
          <p14:tracePt t="67992" x="6361113" y="5670550"/>
          <p14:tracePt t="68000" x="6353175" y="5645150"/>
          <p14:tracePt t="68008" x="6345238" y="5597525"/>
          <p14:tracePt t="68015" x="6337300" y="5526088"/>
          <p14:tracePt t="68023" x="6321425" y="5430838"/>
          <p14:tracePt t="68030" x="6305550" y="5310188"/>
          <p14:tracePt t="68038" x="6281738" y="5183188"/>
          <p14:tracePt t="68045" x="6265863" y="5040313"/>
          <p14:tracePt t="68053" x="6234113" y="4911725"/>
          <p14:tracePt t="68060" x="6202363" y="4800600"/>
          <p14:tracePt t="68068" x="6154738" y="4705350"/>
          <p14:tracePt t="68075" x="6115050" y="4633913"/>
          <p14:tracePt t="68084" x="6051550" y="4560888"/>
          <p14:tracePt t="68091" x="5986463" y="4505325"/>
          <p14:tracePt t="68098" x="5907088" y="4449763"/>
          <p14:tracePt t="68105" x="5851525" y="4410075"/>
          <p14:tracePt t="68112" x="5795963" y="4394200"/>
          <p14:tracePt t="68121" x="5772150" y="4386263"/>
          <p14:tracePt t="68128" x="5756275" y="4386263"/>
          <p14:tracePt t="68135" x="5740400" y="4386263"/>
          <p14:tracePt t="68165" x="5732463" y="4386263"/>
          <p14:tracePt t="68502" x="5724525" y="4386263"/>
          <p14:tracePt t="68510" x="5716588" y="4386263"/>
          <p14:tracePt t="68517" x="5700713" y="4386263"/>
          <p14:tracePt t="68525" x="5684838" y="4386263"/>
          <p14:tracePt t="68532" x="5667375" y="4378325"/>
          <p14:tracePt t="68541" x="5643563" y="4378325"/>
          <p14:tracePt t="68547" x="5611813" y="4370388"/>
          <p14:tracePt t="68555" x="5588000" y="4370388"/>
          <p14:tracePt t="68562" x="5540375" y="4362450"/>
          <p14:tracePt t="68572" x="5508625" y="4346575"/>
          <p14:tracePt t="68578" x="5461000" y="4338638"/>
          <p14:tracePt t="68585" x="5429250" y="4322763"/>
          <p14:tracePt t="68593" x="5389563" y="4314825"/>
          <p14:tracePt t="68600" x="5357813" y="4298950"/>
          <p14:tracePt t="68608" x="5326063" y="4291013"/>
          <p14:tracePt t="68615" x="5292725" y="4281488"/>
          <p14:tracePt t="68624" x="5237163" y="4257675"/>
          <p14:tracePt t="68630" x="5221288" y="4249738"/>
          <p14:tracePt t="68638" x="5205413" y="4241800"/>
          <p14:tracePt t="68832" x="5197475" y="4233863"/>
          <p14:tracePt t="68847" x="5189538" y="4225925"/>
          <p14:tracePt t="68855" x="5181600" y="4217988"/>
          <p14:tracePt t="68862" x="5157788" y="4202113"/>
          <p14:tracePt t="68872" x="5141913" y="4194175"/>
          <p14:tracePt t="68878" x="5118100" y="4178300"/>
          <p14:tracePt t="68885" x="5102225" y="4178300"/>
          <p14:tracePt t="68892" x="5086350" y="4178300"/>
          <p14:tracePt t="68908" x="5078413" y="4178300"/>
          <p14:tracePt t="68915" x="5070475" y="4178300"/>
          <p14:tracePt t="68923" x="5062538" y="4178300"/>
          <p14:tracePt t="70129" x="5062538" y="4170363"/>
          <p14:tracePt t="70139" x="5062538" y="4162425"/>
          <p14:tracePt t="70145" x="5062538" y="4154488"/>
          <p14:tracePt t="70160" x="5062538" y="4138613"/>
          <p14:tracePt t="70167" x="5062538" y="4130675"/>
          <p14:tracePt t="70174" x="5062538" y="4122738"/>
          <p14:tracePt t="70182" x="5062538" y="4106863"/>
          <p14:tracePt t="70190" x="5062538" y="4098925"/>
          <p14:tracePt t="70198" x="5054600" y="4090988"/>
          <p14:tracePt t="70206" x="5054600" y="4083050"/>
          <p14:tracePt t="70213" x="5054600" y="4075113"/>
          <p14:tracePt t="70220" x="5054600" y="4067175"/>
          <p14:tracePt t="70228" x="5046663" y="4051300"/>
          <p14:tracePt t="70235" x="5038725" y="4051300"/>
          <p14:tracePt t="70242" x="5038725" y="4043363"/>
          <p14:tracePt t="70258" x="5038725" y="4035425"/>
          <p14:tracePt t="70265" x="5030788" y="4027488"/>
          <p14:tracePt t="70273" x="5030788" y="4019550"/>
          <p14:tracePt t="70280" x="5030788" y="4011613"/>
          <p14:tracePt t="70289" x="5022850" y="4003675"/>
          <p14:tracePt t="70295" x="5014913" y="4003675"/>
          <p14:tracePt t="70304" x="5014913" y="3995738"/>
          <p14:tracePt t="70310" x="5006975" y="3987800"/>
          <p14:tracePt t="70318" x="5006975" y="3979863"/>
          <p14:tracePt t="70327" x="4999038" y="3979863"/>
          <p14:tracePt t="70342" x="4999038" y="3971925"/>
          <p14:tracePt t="70407" x="4991100" y="3971925"/>
          <p14:tracePt t="70423" x="4983163" y="3971925"/>
          <p14:tracePt t="70439" x="4983163" y="3963988"/>
          <p14:tracePt t="70453" x="4975225" y="3963988"/>
          <p14:tracePt t="70482" x="4967288" y="3963988"/>
          <p14:tracePt t="70505" x="4959350" y="3963988"/>
          <p14:tracePt t="70513" x="4951413" y="3963988"/>
          <p14:tracePt t="70535" x="4943475" y="3963988"/>
          <p14:tracePt t="70565" x="4933950" y="3963988"/>
          <p14:tracePt t="70590" x="4926013" y="3963988"/>
          <p14:tracePt t="70604" x="4918075" y="3963988"/>
          <p14:tracePt t="70618" x="4910138" y="3963988"/>
          <p14:tracePt t="70633" x="4894263" y="3963988"/>
          <p14:tracePt t="70648" x="4886325" y="3963988"/>
          <p14:tracePt t="70671" x="4878388" y="3963988"/>
          <p14:tracePt t="70687" x="4878388" y="3971925"/>
          <p14:tracePt t="70700" x="4870450" y="3971925"/>
          <p14:tracePt t="70707" x="4870450" y="3979863"/>
          <p14:tracePt t="70715" x="4862513" y="3979863"/>
          <p14:tracePt t="70768" x="4854575" y="3979863"/>
          <p14:tracePt t="70777" x="4854575" y="3987800"/>
          <p14:tracePt t="70910" x="4846638" y="3995738"/>
          <p14:tracePt t="70964" x="4838700" y="4003675"/>
          <p14:tracePt t="70986" x="4830763" y="4003675"/>
          <p14:tracePt t="70995" x="4830763" y="4011613"/>
          <p14:tracePt t="71000" x="4830763" y="4019550"/>
          <p14:tracePt t="71024" x="4822825" y="4027488"/>
          <p14:tracePt t="71039" x="4822825" y="4035425"/>
          <p14:tracePt t="71045" x="4822825" y="4043363"/>
          <p14:tracePt t="71055" x="4822825" y="4051300"/>
          <p14:tracePt t="71060" x="4814888" y="4067175"/>
          <p14:tracePt t="71069" x="4806950" y="4075113"/>
          <p14:tracePt t="71076" x="4806950" y="4083050"/>
          <p14:tracePt t="71083" x="4806950" y="4090988"/>
          <p14:tracePt t="71090" x="4806950" y="4098925"/>
          <p14:tracePt t="71098" x="4806950" y="4106863"/>
          <p14:tracePt t="71106" x="4806950" y="4122738"/>
          <p14:tracePt t="71120" x="4806950" y="4130675"/>
          <p14:tracePt t="71128" x="4806950" y="4138613"/>
          <p14:tracePt t="71136" x="4806950" y="4146550"/>
          <p14:tracePt t="71143" x="4806950" y="4154488"/>
          <p14:tracePt t="71151" x="4806950" y="4162425"/>
          <p14:tracePt t="71158" x="4806950" y="4178300"/>
          <p14:tracePt t="71173" x="4806950" y="4186238"/>
          <p14:tracePt t="71188" x="4806950" y="4194175"/>
          <p14:tracePt t="71197" x="4806950" y="4202113"/>
          <p14:tracePt t="71203" x="4806950" y="4210050"/>
          <p14:tracePt t="71218" x="4806950" y="4217988"/>
          <p14:tracePt t="71233" x="4806950" y="4225925"/>
          <p14:tracePt t="71248" x="4806950" y="4233863"/>
          <p14:tracePt t="71258" x="4814888" y="4241800"/>
          <p14:tracePt t="71270" x="4814888" y="4249738"/>
          <p14:tracePt t="71278" x="4822825" y="4249738"/>
          <p14:tracePt t="71286" x="4822825" y="4257675"/>
          <p14:tracePt t="71300" x="4830763" y="4257675"/>
          <p14:tracePt t="71308" x="4830763" y="4265613"/>
          <p14:tracePt t="71315" x="4830763" y="4273550"/>
          <p14:tracePt t="71323" x="4838700" y="4273550"/>
          <p14:tracePt t="71340" x="4838700" y="4281488"/>
          <p14:tracePt t="71345" x="4846638" y="4281488"/>
          <p14:tracePt t="71353" x="4854575" y="4281488"/>
          <p14:tracePt t="71360" x="4862513" y="4281488"/>
          <p14:tracePt t="71369" x="4862513" y="4291013"/>
          <p14:tracePt t="71375" x="4870450" y="4291013"/>
          <p14:tracePt t="71383" x="4878388" y="4291013"/>
          <p14:tracePt t="71390" x="4886325" y="4291013"/>
          <p14:tracePt t="71408" x="4902200" y="4291013"/>
          <p14:tracePt t="71420" x="4910138" y="4291013"/>
          <p14:tracePt t="71428" x="4918075" y="4291013"/>
          <p14:tracePt t="71443" x="4933950" y="4291013"/>
          <p14:tracePt t="71451" x="4943475" y="4291013"/>
          <p14:tracePt t="71458" x="4951413" y="4291013"/>
          <p14:tracePt t="71465" x="4967288" y="4281488"/>
          <p14:tracePt t="71473" x="4975225" y="4281488"/>
          <p14:tracePt t="71480" x="4991100" y="4281488"/>
          <p14:tracePt t="71490" x="5006975" y="4273550"/>
          <p14:tracePt t="71495" x="5014913" y="4265613"/>
          <p14:tracePt t="71510" x="5030788" y="4265613"/>
          <p14:tracePt t="71520" x="5030788" y="4257675"/>
          <p14:tracePt t="71528" x="5038725" y="4257675"/>
          <p14:tracePt t="71540" x="5046663" y="4249738"/>
          <p14:tracePt t="71548" x="5046663" y="4241800"/>
          <p14:tracePt t="71563" x="5054600" y="4241800"/>
          <p14:tracePt t="71588" x="5054600" y="4233863"/>
          <p14:tracePt t="71616" x="5062538" y="4225925"/>
          <p14:tracePt t="71640" x="5062538" y="4217988"/>
          <p14:tracePt t="71658" x="5062538" y="4210050"/>
          <p14:tracePt t="71714" x="5062538" y="4202113"/>
          <p14:tracePt t="71849" x="5054600" y="4202113"/>
          <p14:tracePt t="71858" x="5046663" y="4202113"/>
          <p14:tracePt t="71865" x="5038725" y="4202113"/>
          <p14:tracePt t="71879" x="5030788" y="4202113"/>
          <p14:tracePt t="71895" x="5022850" y="4202113"/>
          <p14:tracePt t="71901" x="5014913" y="4202113"/>
          <p14:tracePt t="71916" x="5006975" y="4202113"/>
          <p14:tracePt t="71925" x="5006975" y="4210050"/>
          <p14:tracePt t="71935" x="4999038" y="4210050"/>
          <p14:tracePt t="71939" x="4999038" y="4217988"/>
          <p14:tracePt t="71946" x="4991100" y="4217988"/>
          <p14:tracePt t="71954" x="4983163" y="4217988"/>
          <p14:tracePt t="71980" x="4967288" y="4225925"/>
          <p14:tracePt t="71984" x="4959350" y="4225925"/>
          <p14:tracePt t="71999" x="4951413" y="4225925"/>
          <p14:tracePt t="72009" x="4943475" y="4225925"/>
          <p14:tracePt t="72013" x="4933950" y="4225925"/>
          <p14:tracePt t="72029" x="4926013" y="4225925"/>
          <p14:tracePt t="72037" x="4926013" y="4233863"/>
          <p14:tracePt t="72290" x="4918075" y="4241800"/>
          <p14:tracePt t="72305" x="4918075" y="4249738"/>
          <p14:tracePt t="72312" x="4910138" y="4249738"/>
          <p14:tracePt t="72321" x="4910138" y="4257675"/>
          <p14:tracePt t="72328" x="4902200" y="4257675"/>
          <p14:tracePt t="72336" x="4902200" y="4265613"/>
          <p14:tracePt t="72343" x="4894263" y="4265613"/>
          <p14:tracePt t="72358" x="4894263" y="4273550"/>
          <p14:tracePt t="72365" x="4894263" y="4281488"/>
          <p14:tracePt t="72474" x="4886325" y="4281488"/>
          <p14:tracePt t="72801" x="4886325" y="4291013"/>
          <p14:tracePt t="72809" x="4886325" y="4314825"/>
          <p14:tracePt t="72816" x="4886325" y="4346575"/>
          <p14:tracePt t="72823" x="4878388" y="4386263"/>
          <p14:tracePt t="72831" x="4870450" y="4449763"/>
          <p14:tracePt t="72839" x="4854575" y="4560888"/>
          <p14:tracePt t="72845" x="4830763" y="4697413"/>
          <p14:tracePt t="72853" x="4799013" y="4864100"/>
          <p14:tracePt t="72860" x="4759325" y="5032375"/>
          <p14:tracePt t="72869" x="4735513" y="5159375"/>
          <p14:tracePt t="72876" x="4695825" y="5270500"/>
          <p14:tracePt t="72886" x="4687888" y="5335588"/>
          <p14:tracePt t="72891" x="4672013" y="5391150"/>
          <p14:tracePt t="72898" x="4664075" y="5430838"/>
          <p14:tracePt t="72907" x="4664075" y="5446713"/>
          <p14:tracePt t="72913" x="4664075" y="5454650"/>
          <p14:tracePt t="72962" x="4664075" y="5462588"/>
          <p14:tracePt t="72973" x="4664075" y="5478463"/>
          <p14:tracePt t="72980" x="4664075" y="5494338"/>
          <p14:tracePt t="72989" x="4648200" y="5518150"/>
          <p14:tracePt t="72996" x="4640263" y="5557838"/>
          <p14:tracePt t="73003" x="4624388" y="5597525"/>
          <p14:tracePt t="73011" x="4608513" y="5621338"/>
          <p14:tracePt t="73019" x="4600575" y="5637213"/>
          <p14:tracePt t="73025" x="4592638" y="5645150"/>
          <p14:tracePt t="73034" x="4584700" y="5662613"/>
          <p14:tracePt t="73058" x="4584700" y="5678488"/>
          <p14:tracePt t="73063" x="4567238" y="5686425"/>
          <p14:tracePt t="73072" x="4567238" y="5702300"/>
          <p14:tracePt t="73079" x="4543425" y="5734050"/>
          <p14:tracePt t="73086" x="4511675" y="5765800"/>
          <p14:tracePt t="73094" x="4479925" y="5805488"/>
          <p14:tracePt t="73102" x="4464050" y="5837238"/>
          <p14:tracePt t="73109" x="4432300" y="5868988"/>
          <p14:tracePt t="73116" x="4400550" y="5900738"/>
          <p14:tracePt t="73124" x="4392613" y="5916613"/>
          <p14:tracePt t="73131" x="4384675" y="5924550"/>
          <p14:tracePt t="73141" x="4376738" y="5932488"/>
          <p14:tracePt t="73146" x="4368800" y="5932488"/>
          <p14:tracePt t="73378" x="4376738" y="5932488"/>
          <p14:tracePt t="73416" x="4376738" y="5924550"/>
          <p14:tracePt t="73424" x="4384675" y="5916613"/>
          <p14:tracePt t="73431" x="4400550" y="5900738"/>
          <p14:tracePt t="73439" x="4408488" y="5884863"/>
          <p14:tracePt t="73445" x="4440238" y="5861050"/>
          <p14:tracePt t="73455" x="4471988" y="5821363"/>
          <p14:tracePt t="73464" x="4511675" y="5773738"/>
          <p14:tracePt t="73469" x="4559300" y="5734050"/>
          <p14:tracePt t="73476" x="4616450" y="5670550"/>
          <p14:tracePt t="73484" x="4679950" y="5613400"/>
          <p14:tracePt t="73491" x="4727575" y="5565775"/>
          <p14:tracePt t="73499" x="4806950" y="5494338"/>
          <p14:tracePt t="73506" x="4878388" y="5430838"/>
          <p14:tracePt t="73513" x="4959350" y="5367338"/>
          <p14:tracePt t="73522" x="5030788" y="5310188"/>
          <p14:tracePt t="73528" x="5110163" y="5238750"/>
          <p14:tracePt t="73536" x="5189538" y="5167313"/>
          <p14:tracePt t="73544" x="5253038" y="5111750"/>
          <p14:tracePt t="73552" x="5349875" y="5032375"/>
          <p14:tracePt t="73558" x="5429250" y="4959350"/>
          <p14:tracePt t="73566" x="5508625" y="4887913"/>
          <p14:tracePt t="73575" x="5572125" y="4848225"/>
          <p14:tracePt t="73581" x="5611813" y="4792663"/>
          <p14:tracePt t="73591" x="5627688" y="4768850"/>
          <p14:tracePt t="73595" x="5643563" y="4752975"/>
          <p14:tracePt t="73605" x="5643563" y="4745038"/>
          <p14:tracePt t="73611" x="5643563" y="4737100"/>
          <p14:tracePt t="73619" x="5643563" y="4721225"/>
          <p14:tracePt t="73625" x="5651500" y="4705350"/>
          <p14:tracePt t="73635" x="5651500" y="4697413"/>
          <p14:tracePt t="73641" x="5651500" y="4689475"/>
          <p14:tracePt t="73654" x="5651500" y="4681538"/>
          <p14:tracePt t="73657" x="5651500" y="4673600"/>
          <p14:tracePt t="73671" x="5651500" y="4657725"/>
          <p14:tracePt t="73686" x="5651500" y="4649788"/>
          <p14:tracePt t="73693" x="5651500" y="4641850"/>
          <p14:tracePt t="73702" x="5651500" y="4624388"/>
          <p14:tracePt t="73708" x="5651500" y="4616450"/>
          <p14:tracePt t="73716" x="5651500" y="4584700"/>
          <p14:tracePt t="73724" x="5651500" y="4537075"/>
          <p14:tracePt t="73730" x="5651500" y="4505325"/>
          <p14:tracePt t="73738" x="5643563" y="4489450"/>
          <p14:tracePt t="73745" x="5635625" y="4473575"/>
          <p14:tracePt t="73754" x="5627688" y="4449763"/>
          <p14:tracePt t="73761" x="5627688" y="4433888"/>
          <p14:tracePt t="73777" x="5627688" y="4418013"/>
          <p14:tracePt t="73784" x="5627688" y="4410075"/>
          <p14:tracePt t="73792" x="5627688" y="4402138"/>
          <p14:tracePt t="73798" x="5627688" y="4394200"/>
          <p14:tracePt t="73813" x="5627688" y="4386263"/>
          <p14:tracePt t="73828" x="5627688" y="4378325"/>
          <p14:tracePt t="73843" x="5627688" y="4370388"/>
          <p14:tracePt t="73858" x="5627688" y="4354513"/>
          <p14:tracePt t="73866" x="5619750" y="4354513"/>
          <p14:tracePt t="73874" x="5619750" y="4346575"/>
          <p14:tracePt t="73880" x="5619750" y="4338638"/>
          <p14:tracePt t="73889" x="5619750" y="4330700"/>
          <p14:tracePt t="73904" x="5619750" y="4322763"/>
          <p14:tracePt t="73911" x="5611813" y="4298950"/>
          <p14:tracePt t="73925" x="5611813" y="4281488"/>
          <p14:tracePt t="74180" x="5603875" y="4291013"/>
          <p14:tracePt t="74187" x="5595938" y="4306888"/>
          <p14:tracePt t="74195" x="5580063" y="4346575"/>
          <p14:tracePt t="74203" x="5564188" y="4394200"/>
          <p14:tracePt t="74210" x="5532438" y="4473575"/>
          <p14:tracePt t="74218" x="5484813" y="4560888"/>
          <p14:tracePt t="74226" x="5437188" y="4649788"/>
          <p14:tracePt t="74234" x="5373688" y="4776788"/>
          <p14:tracePt t="74241" x="5268913" y="4967288"/>
          <p14:tracePt t="74248" x="5173663" y="5159375"/>
          <p14:tracePt t="74257" x="5070475" y="5343525"/>
          <p14:tracePt t="74263" x="5022850" y="5430838"/>
          <p14:tracePt t="74270" x="4975225" y="5534025"/>
          <p14:tracePt t="74278" x="4926013" y="5613400"/>
          <p14:tracePt t="74285" x="4918075" y="5653088"/>
          <p14:tracePt t="74292" x="4918075" y="5678488"/>
          <p14:tracePt t="74300" x="4918075" y="5694363"/>
          <p14:tracePt t="74308" x="4918075" y="5702300"/>
          <p14:tracePt t="74315" x="4918075" y="5710238"/>
          <p14:tracePt t="74323" x="4918075" y="5718175"/>
          <p14:tracePt t="74330" x="4918075" y="5734050"/>
          <p14:tracePt t="74337" x="4918075" y="5749925"/>
          <p14:tracePt t="74345" x="4918075" y="5773738"/>
          <p14:tracePt t="74353" x="4918075" y="5781675"/>
          <p14:tracePt t="74360" x="4918075" y="5805488"/>
          <p14:tracePt t="74368" x="4918075" y="5821363"/>
          <p14:tracePt t="74424" x="4918075" y="5829300"/>
          <p14:tracePt t="74446" x="4918075" y="5837238"/>
          <p14:tracePt t="74454" x="4918075" y="5845175"/>
          <p14:tracePt t="74460" x="4918075" y="5853113"/>
          <p14:tracePt t="74471" x="4918075" y="5868988"/>
          <p14:tracePt t="74483" x="4918075" y="5876925"/>
          <p14:tracePt t="74497" x="4918075" y="5884863"/>
          <p14:tracePt t="74727" x="4918075" y="5876925"/>
          <p14:tracePt t="74736" x="4918075" y="5868988"/>
          <p14:tracePt t="74742" x="4902200" y="5845175"/>
          <p14:tracePt t="74750" x="4886325" y="5789613"/>
          <p14:tracePt t="74757" x="4854575" y="5718175"/>
          <p14:tracePt t="74767" x="4830763" y="5653088"/>
          <p14:tracePt t="74772" x="4791075" y="5573713"/>
          <p14:tracePt t="74780" x="4711700" y="5454650"/>
          <p14:tracePt t="74788" x="4608513" y="5319713"/>
          <p14:tracePt t="74795" x="4495800" y="5199063"/>
          <p14:tracePt t="74803" x="4408488" y="5103813"/>
          <p14:tracePt t="74810" x="4337050" y="5040313"/>
          <p14:tracePt t="74818" x="4297363" y="4992688"/>
          <p14:tracePt t="74825" x="4249738" y="4943475"/>
          <p14:tracePt t="74833" x="4200525" y="4879975"/>
          <p14:tracePt t="74840" x="4176713" y="4832350"/>
          <p14:tracePt t="74847" x="4152900" y="4800600"/>
          <p14:tracePt t="74855" x="4144963" y="4760913"/>
          <p14:tracePt t="74862" x="4144963" y="4721225"/>
          <p14:tracePt t="74870" x="4137025" y="4681538"/>
          <p14:tracePt t="74878" x="4137025" y="4665663"/>
          <p14:tracePt t="74886" x="4137025" y="4633913"/>
          <p14:tracePt t="74892" x="4129088" y="4608513"/>
          <p14:tracePt t="74901" x="4129088" y="4576763"/>
          <p14:tracePt t="74907" x="4121150" y="4552950"/>
          <p14:tracePt t="74917" x="4121150" y="4537075"/>
          <p14:tracePt t="74922" x="4113213" y="4521200"/>
          <p14:tracePt t="74930" x="4105275" y="4513263"/>
          <p14:tracePt t="74938" x="4097338" y="4497388"/>
          <p14:tracePt t="74945" x="4097338" y="4489450"/>
          <p14:tracePt t="74955" x="4089400" y="4489450"/>
          <p14:tracePt t="74971" x="4081463" y="4473575"/>
          <p14:tracePt t="74975" x="4073525" y="4473575"/>
          <p14:tracePt t="74983" x="4065588" y="4465638"/>
          <p14:tracePt t="74992" x="4049713" y="4457700"/>
          <p14:tracePt t="74998" x="4041775" y="4441825"/>
          <p14:tracePt t="75005" x="4017963" y="4433888"/>
          <p14:tracePt t="75012" x="3978275" y="4410075"/>
          <p14:tracePt t="75020" x="3970338" y="4402138"/>
          <p14:tracePt t="75031" x="3962400" y="4402138"/>
          <p14:tracePt t="75119" x="3954463" y="4402138"/>
          <p14:tracePt t="75126" x="3954463" y="4386263"/>
          <p14:tracePt t="75137" x="3938588" y="4378325"/>
          <p14:tracePt t="75143" x="3938588" y="4370388"/>
          <p14:tracePt t="75151" x="3922713" y="4354513"/>
          <p14:tracePt t="75158" x="3922713" y="4338638"/>
          <p14:tracePt t="75163" x="3906838" y="4330700"/>
          <p14:tracePt t="75173" x="3906838" y="4322763"/>
          <p14:tracePt t="75182" x="3906838" y="4314825"/>
          <p14:tracePt t="75247" x="3890963" y="4346575"/>
          <p14:tracePt t="75255" x="3867150" y="4402138"/>
          <p14:tracePt t="75261" x="3843338" y="4481513"/>
          <p14:tracePt t="75269" x="3778250" y="4608513"/>
          <p14:tracePt t="75276" x="3706813" y="4808538"/>
          <p14:tracePt t="75285" x="3627438" y="5008563"/>
          <p14:tracePt t="75292" x="3540125" y="5230813"/>
          <p14:tracePt t="75299" x="3459163" y="5454650"/>
          <p14:tracePt t="75306" x="3403600" y="5629275"/>
          <p14:tracePt t="75314" x="3371850" y="5734050"/>
          <p14:tracePt t="75322" x="3348038" y="5853113"/>
          <p14:tracePt t="75330" x="3324225" y="5956300"/>
          <p14:tracePt t="75338" x="3324225" y="6013450"/>
          <p14:tracePt t="75344" x="3324225" y="6045200"/>
          <p14:tracePt t="75351" x="3324225" y="6061075"/>
          <p14:tracePt t="75359" x="3324225" y="6069013"/>
          <p14:tracePt t="75368" x="3324225" y="6076950"/>
          <p14:tracePt t="75659" x="3332163" y="6069013"/>
          <p14:tracePt t="75673" x="3340100" y="6069013"/>
          <p14:tracePt t="75681" x="3340100" y="6061075"/>
          <p14:tracePt t="75711" x="3348038" y="6061075"/>
          <p14:tracePt t="75718" x="3355975" y="6053138"/>
          <p14:tracePt t="75825" x="3363913" y="6053138"/>
          <p14:tracePt t="75869" x="3371850" y="6053138"/>
          <p14:tracePt t="75876" x="3379788" y="6053138"/>
          <p14:tracePt t="75902" x="3387725" y="6053138"/>
          <p14:tracePt t="75913" x="3403600" y="6053138"/>
          <p14:tracePt t="75929" x="3411538" y="6053138"/>
          <p14:tracePt t="75937" x="3427413" y="6053138"/>
          <p14:tracePt t="75943" x="3435350" y="6053138"/>
          <p14:tracePt t="75957" x="3476625" y="6053138"/>
          <p14:tracePt t="75958" x="3492500" y="6053138"/>
          <p14:tracePt t="75967" x="3508375" y="6053138"/>
          <p14:tracePt t="75974" x="3524250" y="6045200"/>
          <p14:tracePt t="75981" x="3548063" y="6045200"/>
          <p14:tracePt t="75989" x="3556000" y="6045200"/>
          <p14:tracePt t="76004" x="3571875" y="6037263"/>
          <p14:tracePt t="76019" x="3579813" y="6029325"/>
          <p14:tracePt t="76035" x="3587750" y="6029325"/>
          <p14:tracePt t="77532" x="3579813" y="6037263"/>
          <p14:tracePt t="77548" x="3571875" y="6037263"/>
          <p14:tracePt t="77555" x="3563938" y="6045200"/>
          <p14:tracePt t="77570" x="3556000" y="6045200"/>
          <p14:tracePt t="77586" x="3548063" y="6045200"/>
          <p14:tracePt t="77592" x="3540125" y="6053138"/>
          <p14:tracePt t="77602" x="3532188" y="6053138"/>
          <p14:tracePt t="77608" x="3516313" y="6053138"/>
          <p14:tracePt t="77617" x="3500438" y="6061075"/>
          <p14:tracePt t="77623" x="3467100" y="6061075"/>
          <p14:tracePt t="77631" x="3443288" y="6061075"/>
          <p14:tracePt t="77637" x="3411538" y="6061075"/>
          <p14:tracePt t="77645" x="3355975" y="6061075"/>
          <p14:tracePt t="77652" x="3316288" y="6061075"/>
          <p14:tracePt t="77660" x="3260725" y="6061075"/>
          <p14:tracePt t="77667" x="3205163" y="6061075"/>
          <p14:tracePt t="77675" x="3165475" y="6053138"/>
          <p14:tracePt t="77683" x="3109913" y="6045200"/>
          <p14:tracePt t="77690" x="3044825" y="6029325"/>
          <p14:tracePt t="77697" x="2989263" y="6021388"/>
          <p14:tracePt t="77705" x="2933700" y="6005513"/>
          <p14:tracePt t="77714" x="2862263" y="5995988"/>
          <p14:tracePt t="77720" x="2822575" y="5988050"/>
          <p14:tracePt t="77727" x="2798763" y="5988050"/>
          <p14:tracePt t="77735" x="2774950" y="5988050"/>
          <p14:tracePt t="77742" x="2751138" y="5980113"/>
          <p14:tracePt t="77750" x="2733675" y="5972175"/>
          <p14:tracePt t="77758" x="2709863" y="5972175"/>
          <p14:tracePt t="77765" x="2693988" y="5972175"/>
          <p14:tracePt t="77772" x="2678113" y="5972175"/>
          <p14:tracePt t="77781" x="2670175" y="5972175"/>
          <p14:tracePt t="77787" x="2646363" y="5972175"/>
          <p14:tracePt t="77796" x="2630488" y="5972175"/>
          <p14:tracePt t="77802" x="2606675" y="5956300"/>
          <p14:tracePt t="77810" x="2559050" y="5948363"/>
          <p14:tracePt t="77817" x="2527300" y="5940425"/>
          <p14:tracePt t="77825" x="2471738" y="5924550"/>
          <p14:tracePt t="77835" x="2424113" y="5916613"/>
          <p14:tracePt t="77840" x="2366963" y="5900738"/>
          <p14:tracePt t="77847" x="2303463" y="5884863"/>
          <p14:tracePt t="77855" x="2239963" y="5876925"/>
          <p14:tracePt t="77863" x="2200275" y="5876925"/>
          <p14:tracePt t="77870" x="2176463" y="5876925"/>
          <p14:tracePt t="77877" x="2160588" y="5876925"/>
          <p14:tracePt t="78071" x="2160588" y="5892800"/>
          <p14:tracePt t="78089" x="2176463" y="5892800"/>
          <p14:tracePt t="78095" x="2184400" y="5892800"/>
          <p14:tracePt t="78102" x="2208213" y="5908675"/>
          <p14:tracePt t="78110" x="2224088" y="5916613"/>
          <p14:tracePt t="78117" x="2247900" y="5916613"/>
          <p14:tracePt t="78126" x="2263775" y="5932488"/>
          <p14:tracePt t="78133" x="2295525" y="5940425"/>
          <p14:tracePt t="78140" x="2319338" y="5940425"/>
          <p14:tracePt t="78150" x="2359025" y="5956300"/>
          <p14:tracePt t="78155" x="2384425" y="5964238"/>
          <p14:tracePt t="78164" x="2408238" y="5964238"/>
          <p14:tracePt t="78170" x="2416175" y="5964238"/>
          <p14:tracePt t="78178" x="2424113" y="5964238"/>
          <p14:tracePt t="78185" x="2447925" y="5964238"/>
          <p14:tracePt t="78192" x="2463800" y="5964238"/>
          <p14:tracePt t="78200" x="2471738" y="5964238"/>
          <p14:tracePt t="78208" x="2479675" y="5940425"/>
          <p14:tracePt t="78215" x="2495550" y="5924550"/>
          <p14:tracePt t="78222" x="2503488" y="5908675"/>
          <p14:tracePt t="78231" x="2511425" y="5876925"/>
          <p14:tracePt t="78237" x="2527300" y="5829300"/>
          <p14:tracePt t="78245" x="2535238" y="5797550"/>
          <p14:tracePt t="78253" x="2543175" y="5773738"/>
          <p14:tracePt t="78260" x="2543175" y="5749925"/>
          <p14:tracePt t="78267" x="2543175" y="5726113"/>
          <p14:tracePt t="78278" x="2543175" y="5710238"/>
          <p14:tracePt t="78283" x="2543175" y="5702300"/>
          <p14:tracePt t="78290" x="2543175" y="5694363"/>
          <p14:tracePt t="78298" x="2535238" y="5686425"/>
          <p14:tracePt t="78353" x="2527300" y="5686425"/>
          <p14:tracePt t="78366" x="2527300" y="5694363"/>
          <p14:tracePt t="78373" x="2527300" y="5702300"/>
          <p14:tracePt t="78381" x="2527300" y="5726113"/>
          <p14:tracePt t="78388" x="2527300" y="5741988"/>
          <p14:tracePt t="78396" x="2527300" y="5757863"/>
          <p14:tracePt t="78403" x="2527300" y="5797550"/>
          <p14:tracePt t="78410" x="2527300" y="5821363"/>
          <p14:tracePt t="78418" x="2535238" y="5861050"/>
          <p14:tracePt t="78425" x="2566988" y="5908675"/>
          <p14:tracePt t="78434" x="2614613" y="5956300"/>
          <p14:tracePt t="78440" x="2670175" y="6013450"/>
          <p14:tracePt t="78447" x="2725738" y="6045200"/>
          <p14:tracePt t="78455" x="2806700" y="6076950"/>
          <p14:tracePt t="78465" x="2901950" y="6116638"/>
          <p14:tracePt t="78471" x="3044825" y="6156325"/>
          <p14:tracePt t="78478" x="3189288" y="6188075"/>
          <p14:tracePt t="78485" x="3348038" y="6227763"/>
          <p14:tracePt t="78493" x="3467100" y="6251575"/>
          <p14:tracePt t="78502" x="3556000" y="6267450"/>
          <p14:tracePt t="78508" x="3659188" y="6283325"/>
          <p14:tracePt t="78517" x="3746500" y="6283325"/>
          <p14:tracePt t="78523" x="3810000" y="6291263"/>
          <p14:tracePt t="78531" x="3898900" y="6291263"/>
          <p14:tracePt t="78538" x="3946525" y="6291263"/>
          <p14:tracePt t="78547" x="4025900" y="6291263"/>
          <p14:tracePt t="78553" x="4073525" y="6291263"/>
          <p14:tracePt t="78561" x="4105275" y="6291263"/>
          <p14:tracePt t="78568" x="4137025" y="6291263"/>
          <p14:tracePt t="78575" x="4168775" y="6275388"/>
          <p14:tracePt t="78583" x="4210050" y="6267450"/>
          <p14:tracePt t="78590" x="4249738" y="6251575"/>
          <p14:tracePt t="78597" x="4289425" y="6235700"/>
          <p14:tracePt t="78605" x="4321175" y="6219825"/>
          <p14:tracePt t="78614" x="4360863" y="6196013"/>
          <p14:tracePt t="78620" x="4368800" y="6196013"/>
          <p14:tracePt t="78628" x="4400550" y="6180138"/>
          <p14:tracePt t="78635" x="4432300" y="6164263"/>
          <p14:tracePt t="78642" x="4456113" y="6156325"/>
          <p14:tracePt t="78652" x="4479925" y="6156325"/>
          <p14:tracePt t="78658" x="4519613" y="6148388"/>
          <p14:tracePt t="78666" x="4551363" y="6148388"/>
          <p14:tracePt t="78673" x="4592638" y="6148388"/>
          <p14:tracePt t="78682" x="4648200" y="6148388"/>
          <p14:tracePt t="78688" x="4703763" y="6148388"/>
          <p14:tracePt t="78698" x="4759325" y="6140450"/>
          <p14:tracePt t="78703" x="4799013" y="6140450"/>
          <p14:tracePt t="78710" x="4830763" y="6140450"/>
          <p14:tracePt t="78718" x="4862513" y="6140450"/>
          <p14:tracePt t="78725" x="4886325" y="6140450"/>
          <p14:tracePt t="78734" x="4918075" y="6140450"/>
          <p14:tracePt t="78740" x="4951413" y="6140450"/>
          <p14:tracePt t="78749" x="4975225" y="6140450"/>
          <p14:tracePt t="78755" x="4999038" y="6140450"/>
          <p14:tracePt t="78764" x="5022850" y="6140450"/>
          <p14:tracePt t="78770" x="5046663" y="6140450"/>
          <p14:tracePt t="78779" x="5070475" y="6140450"/>
          <p14:tracePt t="78785" x="5094288" y="6140450"/>
          <p14:tracePt t="78793" x="5126038" y="6140450"/>
          <p14:tracePt t="78801" x="5157788" y="6140450"/>
          <p14:tracePt t="78808" x="5181600" y="6140450"/>
          <p14:tracePt t="78816" x="5213350" y="6140450"/>
          <p14:tracePt t="78823" x="5237163" y="6140450"/>
          <p14:tracePt t="78832" x="5260975" y="6140450"/>
          <p14:tracePt t="78838" x="5292725" y="6140450"/>
          <p14:tracePt t="78846" x="5318125" y="6140450"/>
          <p14:tracePt t="78853" x="5365750" y="6140450"/>
          <p14:tracePt t="78860" x="5389563" y="6140450"/>
          <p14:tracePt t="78868" x="5437188" y="6140450"/>
          <p14:tracePt t="78875" x="5468938" y="6140450"/>
          <p14:tracePt t="78885" x="5492750" y="6140450"/>
          <p14:tracePt t="78891" x="5524500" y="6140450"/>
          <p14:tracePt t="78899" x="5532438" y="6132513"/>
          <p14:tracePt t="78905" x="5540375" y="6132513"/>
          <p14:tracePt t="78914" x="5556250" y="6124575"/>
          <p14:tracePt t="78920" x="5564188" y="6124575"/>
          <p14:tracePt t="78930" x="5572125" y="6116638"/>
          <p14:tracePt t="78936" x="5588000" y="6108700"/>
          <p14:tracePt t="78943" x="5595938" y="6100763"/>
          <p14:tracePt t="78952" x="5611813" y="6092825"/>
          <p14:tracePt t="78970" x="5635625" y="6069013"/>
          <p14:tracePt t="78972" x="5651500" y="6053138"/>
          <p14:tracePt t="78981" x="5659438" y="6037263"/>
          <p14:tracePt t="78987" x="5667375" y="6029325"/>
          <p14:tracePt t="78997" x="5676900" y="6013450"/>
          <p14:tracePt t="79011" x="5676900" y="5995988"/>
          <p14:tracePt t="79018" x="5676900" y="5988050"/>
          <p14:tracePt t="79025" x="5676900" y="5980113"/>
          <p14:tracePt t="79034" x="5676900" y="5964238"/>
          <p14:tracePt t="79040" x="5676900" y="5948363"/>
          <p14:tracePt t="79048" x="5676900" y="5924550"/>
          <p14:tracePt t="79055" x="5667375" y="5900738"/>
          <p14:tracePt t="79064" x="5643563" y="5868988"/>
          <p14:tracePt t="79070" x="5611813" y="5837238"/>
          <p14:tracePt t="79078" x="5580063" y="5813425"/>
          <p14:tracePt t="79085" x="5556250" y="5805488"/>
          <p14:tracePt t="79093" x="5524500" y="5781675"/>
          <p14:tracePt t="79100" x="5500688" y="5773738"/>
          <p14:tracePt t="79108" x="5484813" y="5773738"/>
          <p14:tracePt t="79117" x="5468938" y="5773738"/>
          <p14:tracePt t="79123" x="5453063" y="5773738"/>
          <p14:tracePt t="79130" x="5429250" y="5773738"/>
          <p14:tracePt t="79138" x="5421313" y="5773738"/>
          <p14:tracePt t="79146" x="5405438" y="5773738"/>
          <p14:tracePt t="79153" x="5397500" y="5773738"/>
          <p14:tracePt t="79161" x="5381625" y="5773738"/>
          <p14:tracePt t="79168" x="5373688" y="5773738"/>
          <p14:tracePt t="79175" x="5365750" y="5781675"/>
          <p14:tracePt t="79184" x="5349875" y="5789613"/>
          <p14:tracePt t="79190" x="5349875" y="5797550"/>
          <p14:tracePt t="79200" x="5334000" y="5797550"/>
          <p14:tracePt t="79205" x="5326063" y="5813425"/>
          <p14:tracePt t="79214" x="5310188" y="5821363"/>
          <p14:tracePt t="79220" x="5292725" y="5837238"/>
          <p14:tracePt t="79230" x="5276850" y="5845175"/>
          <p14:tracePt t="79236" x="5268913" y="5853113"/>
          <p14:tracePt t="79244" x="5253038" y="5876925"/>
          <p14:tracePt t="79251" x="5245100" y="5892800"/>
          <p14:tracePt t="79258" x="5245100" y="5900738"/>
          <p14:tracePt t="79266" x="5229225" y="5924550"/>
          <p14:tracePt t="79273" x="5229225" y="5948363"/>
          <p14:tracePt t="79280" x="5221288" y="5972175"/>
          <p14:tracePt t="79288" x="5221288" y="5988050"/>
          <p14:tracePt t="79296" x="5221288" y="6013450"/>
          <p14:tracePt t="79305" x="5221288" y="6045200"/>
          <p14:tracePt t="79310" x="5221288" y="6069013"/>
          <p14:tracePt t="79319" x="5229225" y="6100763"/>
          <p14:tracePt t="79326" x="5245100" y="6140450"/>
          <p14:tracePt t="79334" x="5260975" y="6156325"/>
          <p14:tracePt t="79340" x="5284788" y="6196013"/>
          <p14:tracePt t="79349" x="5318125" y="6219825"/>
          <p14:tracePt t="79355" x="5334000" y="6235700"/>
          <p14:tracePt t="79363" x="5357813" y="6259513"/>
          <p14:tracePt t="79370" x="5381625" y="6291263"/>
          <p14:tracePt t="79378" x="5405438" y="6299200"/>
          <p14:tracePt t="79385" x="5429250" y="6307138"/>
          <p14:tracePt t="79394" x="5453063" y="6323013"/>
          <p14:tracePt t="79402" x="5476875" y="6323013"/>
          <p14:tracePt t="79408" x="5492750" y="6338888"/>
          <p14:tracePt t="79417" x="5524500" y="6338888"/>
          <p14:tracePt t="79423" x="5556250" y="6338888"/>
          <p14:tracePt t="79432" x="5580063" y="6338888"/>
          <p14:tracePt t="79438" x="5595938" y="6338888"/>
          <p14:tracePt t="79447" x="5627688" y="6338888"/>
          <p14:tracePt t="79452" x="5651500" y="6338888"/>
          <p14:tracePt t="79461" x="5684838" y="6323013"/>
          <p14:tracePt t="79468" x="5700713" y="6315075"/>
          <p14:tracePt t="79475" x="5740400" y="6267450"/>
          <p14:tracePt t="79483" x="5756275" y="6243638"/>
          <p14:tracePt t="79490" x="5780088" y="6219825"/>
          <p14:tracePt t="79498" x="5780088" y="6188075"/>
          <p14:tracePt t="79508" x="5795963" y="6164263"/>
          <p14:tracePt t="79513" x="5803900" y="6140450"/>
          <p14:tracePt t="79520" x="5803900" y="6108700"/>
          <p14:tracePt t="79529" x="5803900" y="6092825"/>
          <p14:tracePt t="79535" x="5803900" y="6061075"/>
          <p14:tracePt t="79544" x="5803900" y="6037263"/>
          <p14:tracePt t="79550" x="5803900" y="6021388"/>
          <p14:tracePt t="79558" x="5795963" y="5995988"/>
          <p14:tracePt t="79566" x="5780088" y="5956300"/>
          <p14:tracePt t="79573" x="5756275" y="5932488"/>
          <p14:tracePt t="79582" x="5724525" y="5908675"/>
          <p14:tracePt t="79588" x="5692775" y="5884863"/>
          <p14:tracePt t="79596" x="5643563" y="5853113"/>
          <p14:tracePt t="79603" x="5603875" y="5837238"/>
          <p14:tracePt t="79611" x="5580063" y="5821363"/>
          <p14:tracePt t="79619" x="5540375" y="5805488"/>
          <p14:tracePt t="79625" x="5508625" y="5797550"/>
          <p14:tracePt t="79633" x="5468938" y="5781675"/>
          <p14:tracePt t="79640" x="5445125" y="5781675"/>
          <p14:tracePt t="79652" x="5421313" y="5781675"/>
          <p14:tracePt t="79663" x="5413375" y="5781675"/>
          <p14:tracePt t="79710" x="5405438" y="5781675"/>
          <p14:tracePt t="79720" x="5397500" y="5789613"/>
          <p14:tracePt t="79725" x="5389563" y="5797550"/>
          <p14:tracePt t="79736" x="5381625" y="5805488"/>
          <p14:tracePt t="79740" x="5365750" y="5813425"/>
          <p14:tracePt t="79751" x="5357813" y="5837238"/>
          <p14:tracePt t="79757" x="5341938" y="5845175"/>
          <p14:tracePt t="79765" x="5341938" y="5861050"/>
          <p14:tracePt t="79772" x="5334000" y="5868988"/>
          <p14:tracePt t="79780" x="5326063" y="5876925"/>
          <p14:tracePt t="79786" x="5326063" y="5892800"/>
          <p14:tracePt t="79798" x="5326063" y="5908675"/>
          <p14:tracePt t="79801" x="5326063" y="5932488"/>
          <p14:tracePt t="79807" x="5326063" y="5940425"/>
          <p14:tracePt t="79813" x="5326063" y="5964238"/>
          <p14:tracePt t="79820" x="5326063" y="5980113"/>
          <p14:tracePt t="79834" x="5326063" y="5995988"/>
          <p14:tracePt t="79844" x="5334000" y="6021388"/>
          <p14:tracePt t="79852" x="5365750" y="6076950"/>
          <p14:tracePt t="79859" x="5389563" y="6092825"/>
          <p14:tracePt t="79868" x="5413375" y="6116638"/>
          <p14:tracePt t="79879" x="5437188" y="6132513"/>
          <p14:tracePt t="79884" x="5484813" y="6148388"/>
          <p14:tracePt t="79888" x="5524500" y="6156325"/>
          <p14:tracePt t="79896" x="5556250" y="6164263"/>
          <p14:tracePt t="79902" x="5580063" y="6172200"/>
          <p14:tracePt t="79910" x="5611813" y="6172200"/>
          <p14:tracePt t="79918" x="5627688" y="6172200"/>
          <p14:tracePt t="79925" x="5643563" y="6172200"/>
          <p14:tracePt t="79940" x="5651500" y="6172200"/>
          <p14:tracePt t="79968" x="5651500" y="6164263"/>
          <p14:tracePt t="79983" x="5651500" y="6156325"/>
          <p14:tracePt t="79997" x="5651500" y="6148388"/>
          <p14:tracePt t="80009" x="5651500" y="6140450"/>
          <p14:tracePt t="80019" x="5659438" y="6140450"/>
          <p14:tracePt t="80039" x="5659438" y="6132513"/>
          <p14:tracePt t="80108" x="5659438" y="6124575"/>
          <p14:tracePt t="80458" x="5651500" y="6124575"/>
          <p14:tracePt t="80481" x="5643563" y="6124575"/>
          <p14:tracePt t="80511" x="5635625" y="6124575"/>
          <p14:tracePt t="82212" x="0" y="0"/>
        </p14:tracePtLst>
        <p14:tracePtLst>
          <p14:tracePt t="94881" x="6735763" y="2927350"/>
          <p14:tracePt t="94911" x="6727825" y="2927350"/>
          <p14:tracePt t="94963" x="6727825" y="2935288"/>
          <p14:tracePt t="94986" x="6727825" y="2943225"/>
          <p14:tracePt t="94993" x="6727825" y="2951163"/>
          <p14:tracePt t="95008" x="6727825" y="2959100"/>
          <p14:tracePt t="95023" x="6727825" y="2967038"/>
          <p14:tracePt t="95045" x="6727825" y="2974975"/>
          <p14:tracePt t="95060" x="6727825" y="2982913"/>
          <p14:tracePt t="95069" x="6735763" y="2982913"/>
          <p14:tracePt t="95113" x="6743700" y="2982913"/>
          <p14:tracePt t="95143" x="6743700" y="2974975"/>
          <p14:tracePt t="95151" x="6751638" y="2974975"/>
          <p14:tracePt t="95158" x="6751638" y="2967038"/>
          <p14:tracePt t="95173" x="6759575" y="2951163"/>
          <p14:tracePt t="95181" x="6759575" y="2935288"/>
          <p14:tracePt t="95188" x="6759575" y="2919413"/>
          <p14:tracePt t="95195" x="6759575" y="2901950"/>
          <p14:tracePt t="95203" x="6751638" y="2894013"/>
          <p14:tracePt t="95210" x="6751638" y="2878138"/>
          <p14:tracePt t="95219" x="6735763" y="2878138"/>
          <p14:tracePt t="95225" x="6727825" y="2862263"/>
          <p14:tracePt t="95234" x="6719888" y="2862263"/>
          <p14:tracePt t="95241" x="6711950" y="2854325"/>
          <p14:tracePt t="95248" x="6704013" y="2854325"/>
          <p14:tracePt t="95255" x="6696075" y="2854325"/>
          <p14:tracePt t="95271" x="6688138" y="2854325"/>
          <p14:tracePt t="95278" x="6680200" y="2854325"/>
          <p14:tracePt t="95293" x="6672263" y="2854325"/>
          <p14:tracePt t="95302" x="6672263" y="2862263"/>
          <p14:tracePt t="95316" x="6664325" y="2870200"/>
          <p14:tracePt t="95323" x="6656388" y="2886075"/>
          <p14:tracePt t="95330" x="6656388" y="2894013"/>
          <p14:tracePt t="95338" x="6656388" y="2901950"/>
          <p14:tracePt t="95346" x="6656388" y="2919413"/>
          <p14:tracePt t="95361" x="6648450" y="2935288"/>
          <p14:tracePt t="95375" x="6648450" y="2943225"/>
          <p14:tracePt t="95447" x="6656388" y="2943225"/>
          <p14:tracePt t="95469" x="6664325" y="2943225"/>
          <p14:tracePt t="95474" x="6672263" y="2943225"/>
          <p14:tracePt t="95489" x="6680200" y="2943225"/>
          <p14:tracePt t="95505" x="6704013" y="2919413"/>
          <p14:tracePt t="95511" x="6735763" y="2901950"/>
          <p14:tracePt t="95520" x="6777038" y="2870200"/>
          <p14:tracePt t="95526" x="6800850" y="2838450"/>
          <p14:tracePt t="95535" x="6848475" y="2798763"/>
          <p14:tracePt t="95541" x="6888163" y="2759075"/>
          <p14:tracePt t="95552" x="6935788" y="2719388"/>
          <p14:tracePt t="95560" x="6991350" y="2679700"/>
          <p14:tracePt t="95564" x="7023100" y="2647950"/>
          <p14:tracePt t="95572" x="7078663" y="2608263"/>
          <p14:tracePt t="95579" x="7118350" y="2584450"/>
          <p14:tracePt t="95593" x="7143750" y="2566988"/>
          <p14:tracePt t="95600" x="7183438" y="2535238"/>
          <p14:tracePt t="95605" x="7215188" y="2511425"/>
          <p14:tracePt t="95609" x="7294563" y="2447925"/>
          <p14:tracePt t="95618" x="7318375" y="2432050"/>
          <p14:tracePt t="95624" x="7334250" y="2424113"/>
          <p14:tracePt t="95633" x="7342188" y="2416175"/>
          <p14:tracePt t="95639" x="7350125" y="2408238"/>
          <p14:tracePt t="95646" x="7358063" y="2408238"/>
          <p14:tracePt t="95655" x="7366000" y="2400300"/>
          <p14:tracePt t="95670" x="7373938" y="2392363"/>
          <p14:tracePt t="95687" x="7389813" y="2384425"/>
          <p14:tracePt t="95701" x="7397750" y="2376488"/>
          <p14:tracePt t="95709" x="7405688" y="2376488"/>
          <p14:tracePt t="95714" x="7413625" y="2368550"/>
          <p14:tracePt t="95722" x="7429500" y="2352675"/>
          <p14:tracePt t="95729" x="7429500" y="2344738"/>
          <p14:tracePt t="95740" x="7437438" y="2336800"/>
          <p14:tracePt t="95744" x="7445375" y="2328863"/>
          <p14:tracePt t="95759" x="7445375" y="2320925"/>
          <p14:tracePt t="95768" x="7453313" y="2312988"/>
          <p14:tracePt t="95805" x="7453313" y="2305050"/>
          <p14:tracePt t="95820" x="7453313" y="2297113"/>
          <p14:tracePt t="95835" x="7453313" y="2289175"/>
          <p14:tracePt t="95841" x="7453313" y="2281238"/>
          <p14:tracePt t="95851" x="7453313" y="2257425"/>
          <p14:tracePt t="95856" x="7453313" y="2233613"/>
          <p14:tracePt t="95864" x="7453313" y="2224088"/>
          <p14:tracePt t="95872" x="7453313" y="2192338"/>
          <p14:tracePt t="95880" x="7453313" y="2152650"/>
          <p14:tracePt t="95888" x="7453313" y="2112963"/>
          <p14:tracePt t="95894" x="7453313" y="2081213"/>
          <p14:tracePt t="95903" x="7445375" y="2041525"/>
          <p14:tracePt t="95910" x="7437438" y="1985963"/>
          <p14:tracePt t="95917" x="7421563" y="1978025"/>
          <p14:tracePt t="95925" x="7421563" y="1970088"/>
          <p14:tracePt t="95932" x="7413625" y="1954213"/>
          <p14:tracePt t="95939" x="7405688" y="1946275"/>
          <p14:tracePt t="95946" x="7381875" y="1938338"/>
          <p14:tracePt t="95954" x="7366000" y="1930400"/>
          <p14:tracePt t="95974" x="7318375" y="1922463"/>
          <p14:tracePt t="95980" x="7286625" y="1922463"/>
          <p14:tracePt t="95985" x="7254875" y="1922463"/>
          <p14:tracePt t="95991" x="7207250" y="1922463"/>
          <p14:tracePt t="96001" x="7167563" y="1922463"/>
          <p14:tracePt t="96008" x="7110413" y="1946275"/>
          <p14:tracePt t="96015" x="7046913" y="1970088"/>
          <p14:tracePt t="96022" x="6975475" y="2001838"/>
          <p14:tracePt t="96028" x="6927850" y="2025650"/>
          <p14:tracePt t="96036" x="6880225" y="2057400"/>
          <p14:tracePt t="96043" x="6840538" y="2089150"/>
          <p14:tracePt t="96050" x="6800850" y="2128838"/>
          <p14:tracePt t="96058" x="6769100" y="2168525"/>
          <p14:tracePt t="96066" x="6735763" y="2200275"/>
          <p14:tracePt t="96074" x="6711950" y="2241550"/>
          <p14:tracePt t="96081" x="6704013" y="2257425"/>
          <p14:tracePt t="96088" x="6696075" y="2281238"/>
          <p14:tracePt t="96095" x="6688138" y="2305050"/>
          <p14:tracePt t="96103" x="6688138" y="2328863"/>
          <p14:tracePt t="96111" x="6688138" y="2352675"/>
          <p14:tracePt t="96119" x="6688138" y="2368550"/>
          <p14:tracePt t="96126" x="6688138" y="2408238"/>
          <p14:tracePt t="96133" x="6688138" y="2424113"/>
          <p14:tracePt t="96141" x="6696075" y="2432050"/>
          <p14:tracePt t="96150" x="6704013" y="2447925"/>
          <p14:tracePt t="96156" x="6711950" y="2463800"/>
          <p14:tracePt t="96163" x="6719888" y="2471738"/>
          <p14:tracePt t="96171" x="6735763" y="2479675"/>
          <p14:tracePt t="96178" x="6743700" y="2487613"/>
          <p14:tracePt t="96187" x="6759575" y="2487613"/>
          <p14:tracePt t="96193" x="6777038" y="2487613"/>
          <p14:tracePt t="96202" x="6792913" y="2487613"/>
          <p14:tracePt t="96208" x="6848475" y="2487613"/>
          <p14:tracePt t="96216" x="6904038" y="2471738"/>
          <p14:tracePt t="96224" x="6975475" y="2439988"/>
          <p14:tracePt t="96231" x="7046913" y="2392363"/>
          <p14:tracePt t="96238" x="7118350" y="2352675"/>
          <p14:tracePt t="96246" x="7207250" y="2297113"/>
          <p14:tracePt t="96253" x="7278688" y="2257425"/>
          <p14:tracePt t="96263" x="7358063" y="2192338"/>
          <p14:tracePt t="96269" x="7405688" y="2152650"/>
          <p14:tracePt t="96276" x="7461250" y="2097088"/>
          <p14:tracePt t="96284" x="7502525" y="2073275"/>
          <p14:tracePt t="96291" x="7534275" y="2041525"/>
          <p14:tracePt t="96300" x="7542213" y="2025650"/>
          <p14:tracePt t="96305" x="7566025" y="2001838"/>
          <p14:tracePt t="96313" x="7566025" y="1993900"/>
          <p14:tracePt t="96321" x="7581900" y="1985963"/>
          <p14:tracePt t="96328" x="7581900" y="1978025"/>
          <p14:tracePt t="96444" x="7566025" y="1978025"/>
          <p14:tracePt t="96453" x="7550150" y="1978025"/>
          <p14:tracePt t="96461" x="7510463" y="1985963"/>
          <p14:tracePt t="96466" x="7461250" y="2001838"/>
          <p14:tracePt t="96471" x="7421563" y="2017713"/>
          <p14:tracePt t="96478" x="7373938" y="2049463"/>
          <p14:tracePt t="96485" x="7326313" y="2081213"/>
          <p14:tracePt t="96493" x="7270750" y="2128838"/>
          <p14:tracePt t="96502" x="7231063" y="2168525"/>
          <p14:tracePt t="96508" x="7183438" y="2208213"/>
          <p14:tracePt t="96515" x="7151688" y="2249488"/>
          <p14:tracePt t="96526" x="7135813" y="2273300"/>
          <p14:tracePt t="96530" x="7126288" y="2289175"/>
          <p14:tracePt t="96538" x="7110413" y="2305050"/>
          <p14:tracePt t="96546" x="7110413" y="2320925"/>
          <p14:tracePt t="96553" x="7110413" y="2328863"/>
          <p14:tracePt t="96561" x="7110413" y="2352675"/>
          <p14:tracePt t="96568" x="7110413" y="2368550"/>
          <p14:tracePt t="96576" x="7110413" y="2376488"/>
          <p14:tracePt t="96584" x="7110413" y="2392363"/>
          <p14:tracePt t="96591" x="7118350" y="2392363"/>
          <p14:tracePt t="96599" x="7126288" y="2400300"/>
          <p14:tracePt t="96605" x="7135813" y="2408238"/>
          <p14:tracePt t="96613" x="7151688" y="2408238"/>
          <p14:tracePt t="96620" x="7175500" y="2408238"/>
          <p14:tracePt t="96628" x="7207250" y="2408238"/>
          <p14:tracePt t="96635" x="7246938" y="2408238"/>
          <p14:tracePt t="96643" x="7294563" y="2384425"/>
          <p14:tracePt t="96652" x="7350125" y="2344738"/>
          <p14:tracePt t="96658" x="7421563" y="2305050"/>
          <p14:tracePt t="96665" x="7477125" y="2257425"/>
          <p14:tracePt t="96673" x="7550150" y="2200275"/>
          <p14:tracePt t="96685" x="7597775" y="2152650"/>
          <p14:tracePt t="96690" x="7629525" y="2112963"/>
          <p14:tracePt t="96697" x="7645400" y="2089150"/>
          <p14:tracePt t="96705" x="7669213" y="2057400"/>
          <p14:tracePt t="96714" x="7685088" y="2041525"/>
          <p14:tracePt t="96720" x="7685088" y="2033588"/>
          <p14:tracePt t="96726" x="7685088" y="2017713"/>
          <p14:tracePt t="96741" x="7685088" y="2009775"/>
          <p14:tracePt t="96750" x="7685088" y="2001838"/>
          <p14:tracePt t="96756" x="7685088" y="1993900"/>
          <p14:tracePt t="96771" x="7669213" y="1985963"/>
          <p14:tracePt t="96779" x="7645400" y="1985963"/>
          <p14:tracePt t="96787" x="7621588" y="1985963"/>
          <p14:tracePt t="96795" x="7581900" y="1985963"/>
          <p14:tracePt t="96803" x="7550150" y="1993900"/>
          <p14:tracePt t="96809" x="7493000" y="2009775"/>
          <p14:tracePt t="96817" x="7421563" y="2033588"/>
          <p14:tracePt t="96826" x="7366000" y="2065338"/>
          <p14:tracePt t="96833" x="7294563" y="2105025"/>
          <p14:tracePt t="96840" x="7239000" y="2136775"/>
          <p14:tracePt t="96846" x="7183438" y="2168525"/>
          <p14:tracePt t="96854" x="7143750" y="2200275"/>
          <p14:tracePt t="96861" x="7110413" y="2224088"/>
          <p14:tracePt t="96870" x="7078663" y="2257425"/>
          <p14:tracePt t="96877" x="7054850" y="2289175"/>
          <p14:tracePt t="96885" x="7031038" y="2312988"/>
          <p14:tracePt t="96891" x="7031038" y="2328863"/>
          <p14:tracePt t="96904" x="7007225" y="2360613"/>
          <p14:tracePt t="96907" x="7007225" y="2368550"/>
          <p14:tracePt t="96915" x="7007225" y="2376488"/>
          <p14:tracePt t="96922" x="7007225" y="2392363"/>
          <p14:tracePt t="96939" x="7007225" y="2400300"/>
          <p14:tracePt t="96944" x="7007225" y="2408238"/>
          <p14:tracePt t="96971" x="7007225" y="2432050"/>
          <p14:tracePt t="96977" x="7007225" y="2439988"/>
          <p14:tracePt t="96982" x="7007225" y="2455863"/>
          <p14:tracePt t="96989" x="7031038" y="2455863"/>
          <p14:tracePt t="96997" x="7054850" y="2471738"/>
          <p14:tracePt t="97004" x="7078663" y="2487613"/>
          <p14:tracePt t="97012" x="7110413" y="2487613"/>
          <p14:tracePt t="97020" x="7143750" y="2495550"/>
          <p14:tracePt t="97027" x="7159625" y="2495550"/>
          <p14:tracePt t="97035" x="7191375" y="2495550"/>
          <p14:tracePt t="97042" x="7215188" y="2503488"/>
          <p14:tracePt t="97049" x="7231063" y="2503488"/>
          <p14:tracePt t="97058" x="7254875" y="2503488"/>
          <p14:tracePt t="97065" x="7270750" y="2503488"/>
          <p14:tracePt t="97072" x="7286625" y="2495550"/>
          <p14:tracePt t="97079" x="7302500" y="2495550"/>
          <p14:tracePt t="97091" x="7326313" y="2487613"/>
          <p14:tracePt t="97094" x="7342188" y="2471738"/>
          <p14:tracePt t="97103" x="7358063" y="2455863"/>
          <p14:tracePt t="97109" x="7373938" y="2447925"/>
          <p14:tracePt t="97116" x="7381875" y="2432050"/>
          <p14:tracePt t="97125" x="7389813" y="2432050"/>
          <p14:tracePt t="97134" x="7389813" y="2424113"/>
          <p14:tracePt t="97154" x="7397750" y="2416175"/>
          <p14:tracePt t="97161" x="7397750" y="2408238"/>
          <p14:tracePt t="97176" x="7397750" y="2400300"/>
          <p14:tracePt t="97192" x="7397750" y="2392363"/>
          <p14:tracePt t="97530" x="7397750" y="2400300"/>
          <p14:tracePt t="97543" x="7397750" y="2416175"/>
          <p14:tracePt t="97550" x="7397750" y="2424113"/>
          <p14:tracePt t="97558" x="7397750" y="2432050"/>
          <p14:tracePt t="97567" x="7397750" y="2447925"/>
          <p14:tracePt t="97581" x="7397750" y="2455863"/>
          <p14:tracePt t="97588" x="7397750" y="2463800"/>
          <p14:tracePt t="97596" x="7397750" y="2471738"/>
          <p14:tracePt t="97680" x="7397750" y="2463800"/>
          <p14:tracePt t="97693" x="7397750" y="2455863"/>
          <p14:tracePt t="97701" x="7397750" y="2447925"/>
          <p14:tracePt t="97708" x="7397750" y="2439988"/>
          <p14:tracePt t="97724" x="7397750" y="2432050"/>
          <p14:tracePt t="97910" x="7397750" y="2439988"/>
          <p14:tracePt t="97937" x="7397750" y="2447925"/>
          <p14:tracePt t="97944" x="7397750" y="2455863"/>
          <p14:tracePt t="97975" x="7405688" y="2479675"/>
          <p14:tracePt t="97984" x="7413625" y="2487613"/>
          <p14:tracePt t="97986" x="7413625" y="2495550"/>
          <p14:tracePt t="97993" x="7421563" y="2511425"/>
          <p14:tracePt t="98008" x="7421563" y="2519363"/>
          <p14:tracePt t="98018" x="7429500" y="2519363"/>
          <p14:tracePt t="98023" x="7429500" y="2527300"/>
          <p14:tracePt t="98038" x="7437438" y="2527300"/>
          <p14:tracePt t="98076" x="7445375" y="2527300"/>
          <p14:tracePt t="98130" x="7453313" y="2527300"/>
          <p14:tracePt t="98181" x="7461250" y="2527300"/>
          <p14:tracePt t="98188" x="7469188" y="2527300"/>
          <p14:tracePt t="98218" x="7469188" y="2519363"/>
          <p14:tracePt t="98839" x="7469188" y="2527300"/>
          <p14:tracePt t="98848" x="7469188" y="2535238"/>
          <p14:tracePt t="98855" x="7461250" y="2551113"/>
          <p14:tracePt t="98863" x="7453313" y="2566988"/>
          <p14:tracePt t="98870" x="7437438" y="2616200"/>
          <p14:tracePt t="98879" x="7421563" y="2647950"/>
          <p14:tracePt t="98885" x="7389813" y="2703513"/>
          <p14:tracePt t="98893" x="7373938" y="2743200"/>
          <p14:tracePt t="98900" x="7350125" y="2790825"/>
          <p14:tracePt t="98908" x="7334250" y="2822575"/>
          <p14:tracePt t="98916" x="7326313" y="2838450"/>
          <p14:tracePt t="98923" x="7318375" y="2870200"/>
          <p14:tracePt t="98930" x="7310438" y="2878138"/>
          <p14:tracePt t="98938" x="7310438" y="2886075"/>
          <p14:tracePt t="98953" x="7310438" y="2894013"/>
          <p14:tracePt t="98968" x="7302500" y="2894013"/>
          <p14:tracePt t="99073" x="7302500" y="2886075"/>
          <p14:tracePt t="99081" x="7302500" y="2878138"/>
          <p14:tracePt t="99088" x="7302500" y="2862263"/>
          <p14:tracePt t="99096" x="7302500" y="2838450"/>
          <p14:tracePt t="99103" x="7294563" y="2814638"/>
          <p14:tracePt t="99110" x="7294563" y="2790825"/>
          <p14:tracePt t="99118" x="7294563" y="2751138"/>
          <p14:tracePt t="99126" x="7294563" y="2703513"/>
          <p14:tracePt t="99133" x="7294563" y="2632075"/>
          <p14:tracePt t="99140" x="7310438" y="2566988"/>
          <p14:tracePt t="99152" x="7318375" y="2527300"/>
          <p14:tracePt t="99155" x="7342188" y="2455863"/>
          <p14:tracePt t="99164" x="7358063" y="2400300"/>
          <p14:tracePt t="99171" x="7366000" y="2360613"/>
          <p14:tracePt t="99183" x="7381875" y="2320925"/>
          <p14:tracePt t="99185" x="7389813" y="2289175"/>
          <p14:tracePt t="99193" x="7389813" y="2265363"/>
          <p14:tracePt t="99200" x="7389813" y="2249488"/>
          <p14:tracePt t="99209" x="7397750" y="2241550"/>
          <p14:tracePt t="99216" x="7397750" y="2233613"/>
          <p14:tracePt t="99223" x="7397750" y="2216150"/>
          <p14:tracePt t="99231" x="7405688" y="2200275"/>
          <p14:tracePt t="99238" x="7405688" y="2192338"/>
          <p14:tracePt t="99247" x="7405688" y="2184400"/>
          <p14:tracePt t="99254" x="7405688" y="2160588"/>
          <p14:tracePt t="99261" x="7405688" y="2152650"/>
          <p14:tracePt t="99268" x="7413625" y="2144713"/>
          <p14:tracePt t="99276" x="7413625" y="2136775"/>
          <p14:tracePt t="99284" x="7421563" y="2136775"/>
          <p14:tracePt t="99291" x="7421563" y="2128838"/>
          <p14:tracePt t="99306" x="7421563" y="2120900"/>
          <p14:tracePt t="99882" x="7421563" y="2128838"/>
          <p14:tracePt t="99904" x="7421563" y="2136775"/>
          <p14:tracePt t="99907" x="7421563" y="2152650"/>
          <p14:tracePt t="99913" x="7413625" y="2168525"/>
          <p14:tracePt t="99920" x="7405688" y="2184400"/>
          <p14:tracePt t="99930" x="7397750" y="2200275"/>
          <p14:tracePt t="99936" x="7389813" y="2241550"/>
          <p14:tracePt t="99943" x="7366000" y="2273300"/>
          <p14:tracePt t="99950" x="7342188" y="2328863"/>
          <p14:tracePt t="99966" x="7294563" y="2432050"/>
          <p14:tracePt t="99973" x="7270750" y="2479675"/>
          <p14:tracePt t="99981" x="7254875" y="2519363"/>
          <p14:tracePt t="99988" x="7239000" y="2543175"/>
          <p14:tracePt t="99995" x="7215188" y="2592388"/>
          <p14:tracePt t="100003" x="7207250" y="2632075"/>
          <p14:tracePt t="100010" x="7199313" y="2647950"/>
          <p14:tracePt t="100018" x="7199313" y="2655888"/>
          <p14:tracePt t="100025" x="7183438" y="2663825"/>
          <p14:tracePt t="100071" x="7183438" y="2671763"/>
          <p14:tracePt t="100894" x="7183438" y="2679700"/>
          <p14:tracePt t="100903" x="7183438" y="2687638"/>
          <p14:tracePt t="100911" x="7191375" y="2687638"/>
          <p14:tracePt t="100918" x="7199313" y="2695575"/>
          <p14:tracePt t="100926" x="7215188" y="2703513"/>
          <p14:tracePt t="100933" x="7215188" y="2711450"/>
          <p14:tracePt t="100940" x="7223125" y="2719388"/>
          <p14:tracePt t="100966" x="7254875" y="2759075"/>
          <p14:tracePt t="100970" x="7262813" y="2767013"/>
          <p14:tracePt t="100979" x="7286625" y="2790825"/>
          <p14:tracePt t="100986" x="7294563" y="2806700"/>
          <p14:tracePt t="100994" x="7310438" y="2814638"/>
          <p14:tracePt t="101000" x="7326313" y="2830513"/>
          <p14:tracePt t="101010" x="7334250" y="2838450"/>
          <p14:tracePt t="101015" x="7350125" y="2846388"/>
          <p14:tracePt t="101023" x="7350125" y="2854325"/>
          <p14:tracePt t="101031" x="7358063" y="2854325"/>
          <p14:tracePt t="101039" x="7366000" y="2862263"/>
          <p14:tracePt t="101046" x="7373938" y="2862263"/>
          <p14:tracePt t="101068" x="7381875" y="2870200"/>
          <p14:tracePt t="101083" x="7389813" y="2870200"/>
          <p14:tracePt t="101090" x="7397750" y="2870200"/>
          <p14:tracePt t="101098" x="7405688" y="2878138"/>
          <p14:tracePt t="101105" x="7421563" y="2878138"/>
          <p14:tracePt t="101115" x="7437438" y="2878138"/>
          <p14:tracePt t="101120" x="7445375" y="2886075"/>
          <p14:tracePt t="101128" x="7477125" y="2886075"/>
          <p14:tracePt t="101136" x="7493000" y="2886075"/>
          <p14:tracePt t="101143" x="7502525" y="2886075"/>
          <p14:tracePt t="101153" x="7510463" y="2886075"/>
          <p14:tracePt t="101165" x="7518400" y="2886075"/>
          <p14:tracePt t="101196" x="7526338" y="2886075"/>
          <p14:tracePt t="101233" x="7534275" y="2878138"/>
          <p14:tracePt t="101240" x="7542213" y="2870200"/>
          <p14:tracePt t="101248" x="7558088" y="2854325"/>
          <p14:tracePt t="101256" x="7573963" y="2846388"/>
          <p14:tracePt t="101265" x="7589838" y="2830513"/>
          <p14:tracePt t="101271" x="7605713" y="2822575"/>
          <p14:tracePt t="101278" x="7629525" y="2806700"/>
          <p14:tracePt t="101285" x="7645400" y="2798763"/>
          <p14:tracePt t="101294" x="7653338" y="2790825"/>
          <p14:tracePt t="101300" x="7669213" y="2782888"/>
          <p14:tracePt t="101308" x="7677150" y="2774950"/>
          <p14:tracePt t="101315" x="7685088" y="2774950"/>
          <p14:tracePt t="101340" x="7685088" y="2767013"/>
          <p14:tracePt t="101354" x="7685088" y="2759075"/>
          <p14:tracePt t="101369" x="7693025" y="2751138"/>
          <p14:tracePt t="101386" x="7693025" y="2743200"/>
          <p14:tracePt t="101398" x="7693025" y="2735263"/>
          <p14:tracePt t="101414" x="7693025" y="2727325"/>
          <p14:tracePt t="101451" x="7693025" y="2719388"/>
          <p14:tracePt t="101519" x="7685088" y="2719388"/>
          <p14:tracePt t="101527" x="7677150" y="2719388"/>
          <p14:tracePt t="101548" x="7669213" y="2719388"/>
          <p14:tracePt t="101946" x="7669213" y="2727325"/>
          <p14:tracePt t="101952" x="7661275" y="2735263"/>
          <p14:tracePt t="101961" x="7653338" y="2751138"/>
          <p14:tracePt t="101968" x="7645400" y="2774950"/>
          <p14:tracePt t="101976" x="7621588" y="2806700"/>
          <p14:tracePt t="101983" x="7605713" y="2870200"/>
          <p14:tracePt t="101991" x="7581900" y="2943225"/>
          <p14:tracePt t="101998" x="7550150" y="3030538"/>
          <p14:tracePt t="102007" x="7493000" y="3125788"/>
          <p14:tracePt t="102013" x="7437438" y="3205163"/>
          <p14:tracePt t="102022" x="7397750" y="3294063"/>
          <p14:tracePt t="102028" x="7342188" y="3389313"/>
          <p14:tracePt t="102035" x="7294563" y="3460750"/>
          <p14:tracePt t="102044" x="7254875" y="3532188"/>
          <p14:tracePt t="102051" x="7191375" y="3621088"/>
          <p14:tracePt t="102058" x="7126288" y="3700463"/>
          <p14:tracePt t="102065" x="7062788" y="3819525"/>
          <p14:tracePt t="102073" x="6967538" y="3971925"/>
          <p14:tracePt t="102080" x="6904038" y="4059238"/>
          <p14:tracePt t="102088" x="6816725" y="4186238"/>
          <p14:tracePt t="102096" x="6711950" y="4314825"/>
          <p14:tracePt t="102103" x="6648450" y="4425950"/>
          <p14:tracePt t="102110" x="6561138" y="4537075"/>
          <p14:tracePt t="102118" x="6513513" y="4608513"/>
          <p14:tracePt t="102126" x="6450013" y="4689475"/>
          <p14:tracePt t="102133" x="6402388" y="4745038"/>
          <p14:tracePt t="102141" x="6369050" y="4776788"/>
          <p14:tracePt t="102148" x="6353175" y="4792663"/>
          <p14:tracePt t="102156" x="6337300" y="4800600"/>
          <p14:tracePt t="102297" x="6337300" y="4808538"/>
          <p14:tracePt t="102305" x="6329363" y="4816475"/>
          <p14:tracePt t="102320" x="6329363" y="4824413"/>
          <p14:tracePt t="102346" x="6329363" y="4832350"/>
          <p14:tracePt t="102350" x="6321425" y="4832350"/>
          <p14:tracePt t="102358" x="6321425" y="4840288"/>
          <p14:tracePt t="102366" x="6313488" y="4856163"/>
          <p14:tracePt t="102373" x="6305550" y="4879975"/>
          <p14:tracePt t="102382" x="6289675" y="4927600"/>
          <p14:tracePt t="102388" x="6257925" y="4984750"/>
          <p14:tracePt t="102397" x="6226175" y="5056188"/>
          <p14:tracePt t="102403" x="6178550" y="5135563"/>
          <p14:tracePt t="102410" x="6146800" y="5191125"/>
          <p14:tracePt t="102418" x="6115050" y="5238750"/>
          <p14:tracePt t="102426" x="6083300" y="5286375"/>
          <p14:tracePt t="102433" x="6059488" y="5319713"/>
          <p14:tracePt t="102440" x="6043613" y="5343525"/>
          <p14:tracePt t="102458" x="6034088" y="5351463"/>
          <p14:tracePt t="102464" x="6034088" y="5359400"/>
          <p14:tracePt t="102479" x="6034088" y="5367338"/>
          <p14:tracePt t="102485" x="6026150" y="5367338"/>
          <p14:tracePt t="102495" x="6026150" y="5375275"/>
          <p14:tracePt t="102501" x="6026150" y="5383213"/>
          <p14:tracePt t="102509" x="6026150" y="5391150"/>
          <p14:tracePt t="102515" x="6018213" y="5407025"/>
          <p14:tracePt t="102523" x="6010275" y="5414963"/>
          <p14:tracePt t="102531" x="6010275" y="5422900"/>
          <p14:tracePt t="102538" x="6010275" y="5430838"/>
          <p14:tracePt t="102546" x="5994400" y="5446713"/>
          <p14:tracePt t="102553" x="5986463" y="5454650"/>
          <p14:tracePt t="102560" x="5970588" y="5478463"/>
          <p14:tracePt t="102568" x="5962650" y="5494338"/>
          <p14:tracePt t="102577" x="5946775" y="5510213"/>
          <p14:tracePt t="102583" x="5938838" y="5534025"/>
          <p14:tracePt t="102590" x="5930900" y="5549900"/>
          <p14:tracePt t="102598" x="5915025" y="5581650"/>
          <p14:tracePt t="102607" x="5907088" y="5605463"/>
          <p14:tracePt t="102613" x="5883275" y="5637213"/>
          <p14:tracePt t="102621" x="5875338" y="5653088"/>
          <p14:tracePt t="102629" x="5867400" y="5678488"/>
          <p14:tracePt t="102636" x="5867400" y="5686425"/>
          <p14:tracePt t="102645" x="5859463" y="5702300"/>
          <p14:tracePt t="102719" x="5867400" y="5702300"/>
          <p14:tracePt t="102748" x="5875338" y="5702300"/>
          <p14:tracePt t="102755" x="5883275" y="5702300"/>
          <p14:tracePt t="102800" x="5891213" y="5702300"/>
          <p14:tracePt t="102816" x="5891213" y="5710238"/>
          <p14:tracePt t="102839" x="5899150" y="5718175"/>
          <p14:tracePt t="102853" x="5907088" y="5726113"/>
          <p14:tracePt t="102861" x="5915025" y="5734050"/>
          <p14:tracePt t="102869" x="5915025" y="5741988"/>
          <p14:tracePt t="102877" x="5922963" y="5741988"/>
          <p14:tracePt t="102885" x="5922963" y="5757863"/>
          <p14:tracePt t="102898" x="5938838" y="5773738"/>
          <p14:tracePt t="102905" x="5938838" y="5781675"/>
          <p14:tracePt t="102913" x="5938838" y="5789613"/>
          <p14:tracePt t="102921" x="5946775" y="5805488"/>
          <p14:tracePt t="102930" x="5954713" y="5821363"/>
          <p14:tracePt t="102935" x="5954713" y="5829300"/>
          <p14:tracePt t="102944" x="5962650" y="5845175"/>
          <p14:tracePt t="102965" x="5978525" y="5876925"/>
          <p14:tracePt t="102967" x="5978525" y="5892800"/>
          <p14:tracePt t="102973" x="5986463" y="5908675"/>
          <p14:tracePt t="102982" x="5994400" y="5916613"/>
          <p14:tracePt t="102989" x="5994400" y="5932488"/>
          <p14:tracePt t="102996" x="5994400" y="5948363"/>
          <p14:tracePt t="103003" x="6002338" y="5948363"/>
          <p14:tracePt t="103012" x="6002338" y="5956300"/>
          <p14:tracePt t="103018" x="6002338" y="5964238"/>
          <p14:tracePt t="103027" x="6010275" y="5964238"/>
          <p14:tracePt t="103048" x="6010275" y="5972175"/>
          <p14:tracePt t="103102" x="6018213" y="5980113"/>
          <p14:tracePt t="103117" x="6026150" y="5988050"/>
          <p14:tracePt t="103124" x="6026150" y="5995988"/>
          <p14:tracePt t="103139" x="6043613" y="6005513"/>
          <p14:tracePt t="103149" x="6051550" y="6013450"/>
          <p14:tracePt t="103154" x="6059488" y="6029325"/>
          <p14:tracePt t="103161" x="6067425" y="6029325"/>
          <p14:tracePt t="103170" x="6075363" y="6037263"/>
          <p14:tracePt t="103178" x="6091238" y="6045200"/>
          <p14:tracePt t="103184" x="6099175" y="6053138"/>
          <p14:tracePt t="103192" x="6107113" y="6061075"/>
          <p14:tracePt t="103200" x="6122988" y="6061075"/>
          <p14:tracePt t="103206" x="6130925" y="6069013"/>
          <p14:tracePt t="103216" x="6146800" y="6084888"/>
          <p14:tracePt t="103221" x="6170613" y="6084888"/>
          <p14:tracePt t="103228" x="6186488" y="6092825"/>
          <p14:tracePt t="103236" x="6202363" y="6092825"/>
          <p14:tracePt t="103245" x="6265863" y="6100763"/>
          <p14:tracePt t="103251" x="6281738" y="6100763"/>
          <p14:tracePt t="103260" x="6305550" y="6100763"/>
          <p14:tracePt t="103268" x="6337300" y="6100763"/>
          <p14:tracePt t="103278" x="6361113" y="6100763"/>
          <p14:tracePt t="103284" x="6392863" y="6100763"/>
          <p14:tracePt t="103290" x="6410325" y="6100763"/>
          <p14:tracePt t="103297" x="6418263" y="6100763"/>
          <p14:tracePt t="103306" x="6426200" y="6100763"/>
          <p14:tracePt t="103311" x="6442075" y="6092825"/>
          <p14:tracePt t="103334" x="6442075" y="6084888"/>
          <p14:tracePt t="103469" x="6442075" y="6076950"/>
          <p14:tracePt t="103493" x="6434138" y="6069013"/>
          <p14:tracePt t="103500" x="6426200" y="6061075"/>
          <p14:tracePt t="103506" x="6392863" y="6053138"/>
          <p14:tracePt t="103515" x="6376988" y="6053138"/>
          <p14:tracePt t="103530" x="6369050" y="6053138"/>
          <p14:tracePt t="103688" x="6369050" y="6061075"/>
          <p14:tracePt t="103701" x="6369050" y="6069013"/>
          <p14:tracePt t="103716" x="6369050" y="6076950"/>
          <p14:tracePt t="103732" x="6376988" y="6084888"/>
          <p14:tracePt t="103764" x="6376988" y="6092825"/>
          <p14:tracePt t="103770" x="6376988" y="6100763"/>
          <p14:tracePt t="103780" x="6384925" y="6100763"/>
          <p14:tracePt t="103792" x="6384925" y="6108700"/>
          <p14:tracePt t="103815" x="6392863" y="6108700"/>
          <p14:tracePt t="103841" x="6392863" y="6116638"/>
          <p14:tracePt t="103880" x="6402388" y="6124575"/>
          <p14:tracePt t="103927" x="6410325" y="6124575"/>
          <p14:tracePt t="103989" x="6418263" y="6124575"/>
          <p14:tracePt t="104317" x="6418263" y="6116638"/>
          <p14:tracePt t="104325" x="6434138" y="6108700"/>
          <p14:tracePt t="104333" x="6434138" y="6100763"/>
          <p14:tracePt t="104339" x="6450013" y="6076950"/>
          <p14:tracePt t="104347" x="6465888" y="6053138"/>
          <p14:tracePt t="104354" x="6481763" y="6029325"/>
          <p14:tracePt t="104363" x="6505575" y="5995988"/>
          <p14:tracePt t="104369" x="6513513" y="5964238"/>
          <p14:tracePt t="104377" x="6553200" y="5932488"/>
          <p14:tracePt t="104384" x="6569075" y="5908675"/>
          <p14:tracePt t="104393" x="6592888" y="5868988"/>
          <p14:tracePt t="104404" x="6616700" y="5829300"/>
          <p14:tracePt t="104406" x="6632575" y="5797550"/>
          <p14:tracePt t="104415" x="6656388" y="5765800"/>
          <p14:tracePt t="104421" x="6672263" y="5734050"/>
          <p14:tracePt t="104430" x="6696075" y="5694363"/>
          <p14:tracePt t="104438" x="6719888" y="5637213"/>
          <p14:tracePt t="104446" x="6743700" y="5581650"/>
          <p14:tracePt t="104451" x="6769100" y="5510213"/>
          <p14:tracePt t="104463" x="6784975" y="5446713"/>
          <p14:tracePt t="104467" x="6816725" y="5367338"/>
          <p14:tracePt t="104475" x="6864350" y="5278438"/>
          <p14:tracePt t="104482" x="6888163" y="5191125"/>
          <p14:tracePt t="104489" x="6935788" y="5095875"/>
          <p14:tracePt t="104497" x="6951663" y="5016500"/>
          <p14:tracePt t="104504" x="6983413" y="4919663"/>
          <p14:tracePt t="104513" x="7007225" y="4840288"/>
          <p14:tracePt t="104519" x="7031038" y="4776788"/>
          <p14:tracePt t="104528" x="7038975" y="4721225"/>
          <p14:tracePt t="104534" x="7038975" y="4681538"/>
          <p14:tracePt t="104543" x="7038975" y="4592638"/>
          <p14:tracePt t="104549" x="7038975" y="4552950"/>
          <p14:tracePt t="104558" x="7038975" y="4513263"/>
          <p14:tracePt t="104565" x="7038975" y="4481513"/>
          <p14:tracePt t="104573" x="7038975" y="4441825"/>
          <p14:tracePt t="104580" x="7038975" y="4394200"/>
          <p14:tracePt t="104589" x="7038975" y="4354513"/>
          <p14:tracePt t="104595" x="7038975" y="4330700"/>
          <p14:tracePt t="104601" x="7038975" y="4298950"/>
          <p14:tracePt t="104610" x="7038975" y="4265613"/>
          <p14:tracePt t="104616" x="7038975" y="4249738"/>
          <p14:tracePt t="104625" x="7038975" y="4210050"/>
          <p14:tracePt t="104631" x="7038975" y="4170363"/>
          <p14:tracePt t="104639" x="7038975" y="4130675"/>
          <p14:tracePt t="104647" x="7038975" y="4106863"/>
          <p14:tracePt t="104654" x="7038975" y="4075113"/>
          <p14:tracePt t="104662" x="7038975" y="4051300"/>
          <p14:tracePt t="104669" x="7038975" y="4027488"/>
          <p14:tracePt t="104677" x="7038975" y="4003675"/>
          <p14:tracePt t="104684" x="7038975" y="3987800"/>
          <p14:tracePt t="104693" x="7038975" y="3963988"/>
          <p14:tracePt t="104700" x="7038975" y="3948113"/>
          <p14:tracePt t="104706" x="7038975" y="3930650"/>
          <p14:tracePt t="104714" x="7038975" y="3914775"/>
          <p14:tracePt t="104721" x="7038975" y="3898900"/>
          <p14:tracePt t="104730" x="7038975" y="3883025"/>
          <p14:tracePt t="104736" x="7038975" y="3875088"/>
          <p14:tracePt t="104744" x="7038975" y="3867150"/>
          <p14:tracePt t="104761" x="7038975" y="3859213"/>
          <p14:tracePt t="104767" x="7038975" y="3851275"/>
          <p14:tracePt t="104781" x="7046913" y="3843338"/>
          <p14:tracePt t="104789" x="7046913" y="3827463"/>
          <p14:tracePt t="104797" x="7046913" y="3819525"/>
          <p14:tracePt t="104804" x="7046913" y="3795713"/>
          <p14:tracePt t="104813" x="7054850" y="3771900"/>
          <p14:tracePt t="104819" x="7062788" y="3756025"/>
          <p14:tracePt t="104827" x="7078663" y="3724275"/>
          <p14:tracePt t="104835" x="7078663" y="3684588"/>
          <p14:tracePt t="104844" x="7094538" y="3668713"/>
          <p14:tracePt t="104849" x="7110413" y="3636963"/>
          <p14:tracePt t="104857" x="7118350" y="3605213"/>
          <p14:tracePt t="104865" x="7135813" y="3571875"/>
          <p14:tracePt t="104871" x="7151688" y="3556000"/>
          <p14:tracePt t="104882" x="7159625" y="3524250"/>
          <p14:tracePt t="104887" x="7175500" y="3500438"/>
          <p14:tracePt t="104894" x="7183438" y="3476625"/>
          <p14:tracePt t="104902" x="7191375" y="3460750"/>
          <p14:tracePt t="104910" x="7215188" y="3429000"/>
          <p14:tracePt t="104916" x="7223125" y="3397250"/>
          <p14:tracePt t="104925" x="7246938" y="3365500"/>
          <p14:tracePt t="104933" x="7262813" y="3333750"/>
          <p14:tracePt t="104939" x="7286625" y="3302000"/>
          <p14:tracePt t="104947" x="7318375" y="3252788"/>
          <p14:tracePt t="104954" x="7342188" y="3213100"/>
          <p14:tracePt t="104961" x="7373938" y="3173413"/>
          <p14:tracePt t="104969" x="7389813" y="3133725"/>
          <p14:tracePt t="104977" x="7413625" y="3109913"/>
          <p14:tracePt t="104984" x="7421563" y="3094038"/>
          <p14:tracePt t="104994" x="7437438" y="3070225"/>
          <p14:tracePt t="104999" x="7445375" y="3062288"/>
          <p14:tracePt t="105006" x="7461250" y="3054350"/>
          <p14:tracePt t="105014" x="7461250" y="3046413"/>
          <p14:tracePt t="105022" x="7461250" y="3038475"/>
          <p14:tracePt t="105032" x="7469188" y="3038475"/>
          <p14:tracePt t="105045" x="7477125" y="3030538"/>
          <p14:tracePt t="105052" x="7485063" y="3022600"/>
          <p14:tracePt t="105060" x="7493000" y="3014663"/>
          <p14:tracePt t="105068" x="7502525" y="2990850"/>
          <p14:tracePt t="105075" x="7526338" y="2982913"/>
          <p14:tracePt t="105083" x="7534275" y="2974975"/>
          <p14:tracePt t="105096" x="7542213" y="2967038"/>
          <p14:tracePt t="105099" x="7542213" y="2959100"/>
          <p14:tracePt t="105157" x="7542213" y="2951163"/>
          <p14:tracePt t="105165" x="7550150" y="2951163"/>
          <p14:tracePt t="105171" x="7558088" y="2943225"/>
          <p14:tracePt t="105180" x="7566025" y="2935288"/>
          <p14:tracePt t="105186" x="7573963" y="2927350"/>
          <p14:tracePt t="105195" x="7581900" y="2927350"/>
          <p14:tracePt t="105201" x="7581900" y="2919413"/>
          <p14:tracePt t="105217" x="7589838" y="2919413"/>
          <p14:tracePt t="105226" x="7589838" y="2909888"/>
          <p14:tracePt t="105264" x="7589838" y="2901950"/>
          <p14:tracePt t="105278" x="7597775" y="2901950"/>
          <p14:tracePt t="105284" x="7597775" y="2894013"/>
          <p14:tracePt t="105298" x="7597775" y="2886075"/>
          <p14:tracePt t="105309" x="7597775" y="2878138"/>
          <p14:tracePt t="105321" x="7597775" y="2870200"/>
          <p14:tracePt t="105333" x="7605713" y="2870200"/>
          <p14:tracePt t="105351" x="7605713" y="2862263"/>
          <p14:tracePt t="105368" x="7605713" y="2854325"/>
          <p14:tracePt t="105375" x="7605713" y="2846388"/>
          <p14:tracePt t="105397" x="7605713" y="2838450"/>
          <p14:tracePt t="105412" x="7605713" y="2830513"/>
          <p14:tracePt t="105426" x="7605713" y="2822575"/>
          <p14:tracePt t="105434" x="7605713" y="2814638"/>
          <p14:tracePt t="105449" x="7605713" y="2806700"/>
          <p14:tracePt t="105464" x="7605713" y="2798763"/>
          <p14:tracePt t="105482" x="7605713" y="2782888"/>
          <p14:tracePt t="105487" x="7605713" y="2774950"/>
          <p14:tracePt t="105496" x="7605713" y="2767013"/>
          <p14:tracePt t="105502" x="7597775" y="2751138"/>
          <p14:tracePt t="105510" x="7597775" y="2743200"/>
          <p14:tracePt t="105517" x="7581900" y="2727325"/>
          <p14:tracePt t="105529" x="7581900" y="2711450"/>
          <p14:tracePt t="105532" x="7581900" y="2695575"/>
          <p14:tracePt t="105539" x="7573963" y="2687638"/>
          <p14:tracePt t="105547" x="7566025" y="2671763"/>
          <p14:tracePt t="105558" x="7558088" y="2647950"/>
          <p14:tracePt t="105562" x="7550150" y="2624138"/>
          <p14:tracePt t="105569" x="7542213" y="2600325"/>
          <p14:tracePt t="105576" x="7534275" y="2584450"/>
          <p14:tracePt t="105584" x="7526338" y="2566988"/>
          <p14:tracePt t="105595" x="7518400" y="2551113"/>
          <p14:tracePt t="105599" x="7510463" y="2527300"/>
          <p14:tracePt t="105607" x="7502525" y="2519363"/>
          <p14:tracePt t="105614" x="7485063" y="2503488"/>
          <p14:tracePt t="105621" x="7485063" y="2495550"/>
          <p14:tracePt t="105630" x="7485063" y="2487613"/>
          <p14:tracePt t="105636" x="7477125" y="2487613"/>
          <p14:tracePt t="105697" x="7477125" y="2479675"/>
          <p14:tracePt t="105719" x="7469188" y="2479675"/>
          <p14:tracePt t="105745" x="7469188" y="2471738"/>
          <p14:tracePt t="105749" x="7461250" y="2471738"/>
          <p14:tracePt t="106527" x="7461250" y="2479675"/>
          <p14:tracePt t="106535" x="7461250" y="2495550"/>
          <p14:tracePt t="106543" x="7461250" y="2511425"/>
          <p14:tracePt t="106550" x="7461250" y="2527300"/>
          <p14:tracePt t="106560" x="7461250" y="2551113"/>
          <p14:tracePt t="106565" x="7453313" y="2576513"/>
          <p14:tracePt t="106574" x="7453313" y="2624138"/>
          <p14:tracePt t="106581" x="7445375" y="2663825"/>
          <p14:tracePt t="106589" x="7445375" y="2719388"/>
          <p14:tracePt t="106595" x="7445375" y="2774950"/>
          <p14:tracePt t="106604" x="7445375" y="2814638"/>
          <p14:tracePt t="106610" x="7445375" y="2846388"/>
          <p14:tracePt t="106618" x="7445375" y="2870200"/>
          <p14:tracePt t="106625" x="7445375" y="2894013"/>
          <p14:tracePt t="106636" x="7445375" y="2909888"/>
          <p14:tracePt t="106640" x="7445375" y="2935288"/>
          <p14:tracePt t="106648" x="7445375" y="2951163"/>
          <p14:tracePt t="106663" x="7445375" y="2959100"/>
          <p14:tracePt t="106671" x="7445375" y="2967038"/>
          <p14:tracePt t="109751" x="7437438" y="3022600"/>
          <p14:tracePt t="109754" x="7350125" y="3252788"/>
          <p14:tracePt t="109755" x="7199313" y="3571875"/>
          <p14:tracePt t="109757" x="7007225" y="4035425"/>
          <p14:tracePt t="109768" x="6489700" y="5351463"/>
          <p14:tracePt t="109775" x="6442075" y="5470525"/>
          <p14:tracePt t="109783" x="6345238" y="5613400"/>
          <p14:tracePt t="109791" x="6297613" y="5718175"/>
          <p14:tracePt t="109798" x="6226175" y="5821363"/>
          <p14:tracePt t="109805" x="6146800" y="5932488"/>
          <p14:tracePt t="109813" x="6083300" y="6013450"/>
          <p14:tracePt t="109821" x="6026150" y="6092825"/>
          <p14:tracePt t="109828" x="5986463" y="6140450"/>
          <p14:tracePt t="109837" x="5954713" y="6172200"/>
          <p14:tracePt t="109843" x="5938838" y="6196013"/>
          <p14:tracePt t="109851" x="5922963" y="6211888"/>
          <p14:tracePt t="109858" x="5922963" y="6227763"/>
          <p14:tracePt t="109866" x="5915025" y="6243638"/>
          <p14:tracePt t="109874" x="5899150" y="6251575"/>
          <p14:tracePt t="109882" x="5891213" y="6251575"/>
          <p14:tracePt t="109888" x="5891213" y="6259513"/>
          <p14:tracePt t="109911" x="5891213" y="6267450"/>
          <p14:tracePt t="109919" x="5891213" y="6275388"/>
          <p14:tracePt t="109926" x="5883275" y="6275388"/>
          <p14:tracePt t="109933" x="5875338" y="6283325"/>
          <p14:tracePt t="109940" x="5867400" y="6291263"/>
          <p14:tracePt t="109959" x="5851525" y="6323013"/>
          <p14:tracePt t="109963" x="5835650" y="6348413"/>
          <p14:tracePt t="109971" x="5811838" y="6372225"/>
          <p14:tracePt t="109978" x="5795963" y="6396038"/>
          <p14:tracePt t="109986" x="5764213" y="6411913"/>
          <p14:tracePt t="109994" x="5748338" y="6435725"/>
          <p14:tracePt t="110001" x="5716588" y="6451600"/>
          <p14:tracePt t="110008" x="5692775" y="6467475"/>
          <p14:tracePt t="110016" x="5659438" y="6483350"/>
          <p14:tracePt t="110024" x="5627688" y="6491288"/>
          <p14:tracePt t="110031" x="5603875" y="6499225"/>
          <p14:tracePt t="110038" x="5580063" y="6507163"/>
          <p14:tracePt t="110045" x="5556250" y="6507163"/>
          <p14:tracePt t="110054" x="5524500" y="6507163"/>
          <p14:tracePt t="110061" x="5500688" y="6507163"/>
          <p14:tracePt t="110069" x="5476875" y="6507163"/>
          <p14:tracePt t="110075" x="5461000" y="6507163"/>
          <p14:tracePt t="110083" x="5437188" y="6499225"/>
          <p14:tracePt t="110090" x="5421313" y="6499225"/>
          <p14:tracePt t="110098" x="5389563" y="6483350"/>
          <p14:tracePt t="110107" x="5373688" y="6467475"/>
          <p14:tracePt t="110113" x="5357813" y="6443663"/>
          <p14:tracePt t="110121" x="5334000" y="6435725"/>
          <p14:tracePt t="110128" x="5318125" y="6419850"/>
          <p14:tracePt t="110137" x="5310188" y="6411913"/>
          <p14:tracePt t="110144" x="5300663" y="6403975"/>
          <p14:tracePt t="110150" x="5300663" y="6396038"/>
          <p14:tracePt t="110158" x="5292725" y="6388100"/>
          <p14:tracePt t="110189" x="5292725" y="6380163"/>
          <p14:tracePt t="110233" x="5292725" y="6372225"/>
          <p14:tracePt t="110408" x="5292725" y="6364288"/>
          <p14:tracePt t="110430" x="5292725" y="6356350"/>
          <p14:tracePt t="110451" x="5300663" y="6348413"/>
          <p14:tracePt t="110475" x="5310188" y="6338888"/>
          <p14:tracePt t="110520" x="5318125" y="6330950"/>
          <p14:tracePt t="110528" x="5326063" y="6323013"/>
          <p14:tracePt t="110534" x="5326063" y="6315075"/>
          <p14:tracePt t="110549" x="5334000" y="6315075"/>
          <p14:tracePt t="110579" x="5341938" y="6307138"/>
          <p14:tracePt t="110602" x="5341938" y="6299200"/>
          <p14:tracePt t="110610" x="5349875" y="6299200"/>
          <p14:tracePt t="110626" x="5357813" y="6299200"/>
          <p14:tracePt t="110640" x="5365750" y="6299200"/>
          <p14:tracePt t="110647" x="5373688" y="6299200"/>
          <p14:tracePt t="110656" x="5381625" y="6291263"/>
          <p14:tracePt t="110662" x="5389563" y="6291263"/>
          <p14:tracePt t="110670" x="5405438" y="6291263"/>
          <p14:tracePt t="110677" x="5421313" y="6283325"/>
          <p14:tracePt t="110684" x="5429250" y="6275388"/>
          <p14:tracePt t="110692" x="5453063" y="6267450"/>
          <p14:tracePt t="110699" x="5476875" y="6259513"/>
          <p14:tracePt t="110709" x="5484813" y="6259513"/>
          <p14:tracePt t="110715" x="5500688" y="6251575"/>
          <p14:tracePt t="110722" x="5516563" y="6243638"/>
          <p14:tracePt t="110731" x="5532438" y="6235700"/>
          <p14:tracePt t="110738" x="5540375" y="6227763"/>
          <p14:tracePt t="110745" x="5548313" y="6227763"/>
          <p14:tracePt t="110752" x="5548313" y="6219825"/>
          <p14:tracePt t="110760" x="5556250" y="6219825"/>
          <p14:tracePt t="111598" x="5556250" y="6211888"/>
          <p14:tracePt t="111605" x="5556250" y="6203950"/>
          <p14:tracePt t="111628" x="5556250" y="6196013"/>
          <p14:tracePt t="111651" x="5556250" y="6188075"/>
          <p14:tracePt t="112962" x="5548313" y="6188075"/>
          <p14:tracePt t="112970" x="5540375" y="6180138"/>
          <p14:tracePt t="112979" x="5516563" y="6180138"/>
          <p14:tracePt t="112985" x="5492750" y="6180138"/>
          <p14:tracePt t="112992" x="5468938" y="6180138"/>
          <p14:tracePt t="113001" x="5429250" y="6180138"/>
          <p14:tracePt t="113008" x="5381625" y="6180138"/>
          <p14:tracePt t="113018" x="5318125" y="6188075"/>
          <p14:tracePt t="113023" x="5260975" y="6196013"/>
          <p14:tracePt t="113031" x="5173663" y="6196013"/>
          <p14:tracePt t="113038" x="5102225" y="6219825"/>
          <p14:tracePt t="113045" x="5006975" y="6227763"/>
          <p14:tracePt t="113058" x="4926013" y="6235700"/>
          <p14:tracePt t="113060" x="4854575" y="6243638"/>
          <p14:tracePt t="113068" x="4775200" y="6251575"/>
          <p14:tracePt t="113075" x="4687888" y="6251575"/>
          <p14:tracePt t="113085" x="4600575" y="6251575"/>
          <p14:tracePt t="113092" x="4495800" y="6251575"/>
          <p14:tracePt t="113098" x="4384675" y="6251575"/>
          <p14:tracePt t="113105" x="4313238" y="6251575"/>
          <p14:tracePt t="113113" x="4225925" y="6251575"/>
          <p14:tracePt t="113121" x="4144963" y="6243638"/>
          <p14:tracePt t="113129" x="4065588" y="6227763"/>
          <p14:tracePt t="113135" x="3994150" y="6211888"/>
          <p14:tracePt t="113143" x="3922713" y="6203950"/>
          <p14:tracePt t="113152" x="3851275" y="6196013"/>
          <p14:tracePt t="113158" x="3778250" y="6196013"/>
          <p14:tracePt t="113167" x="3698875" y="6188075"/>
          <p14:tracePt t="113173" x="3627438" y="6188075"/>
          <p14:tracePt t="113180" x="3548063" y="6188075"/>
          <p14:tracePt t="113188" x="3484563" y="6188075"/>
          <p14:tracePt t="113196" x="3403600" y="6188075"/>
          <p14:tracePt t="113208" x="3340100" y="6188075"/>
          <p14:tracePt t="113210" x="3252788" y="6188075"/>
          <p14:tracePt t="113218" x="3181350" y="6188075"/>
          <p14:tracePt t="113225" x="3117850" y="6188075"/>
          <p14:tracePt t="113233" x="3052763" y="6188075"/>
          <p14:tracePt t="113242" x="2965450" y="6188075"/>
          <p14:tracePt t="113248" x="2894013" y="6188075"/>
          <p14:tracePt t="113255" x="2822575" y="6188075"/>
          <p14:tracePt t="113263" x="2741613" y="6188075"/>
          <p14:tracePt t="113271" x="2670175" y="6188075"/>
          <p14:tracePt t="113279" x="2606675" y="6188075"/>
          <p14:tracePt t="113286" x="2543175" y="6180138"/>
          <p14:tracePt t="113293" x="2487613" y="6172200"/>
          <p14:tracePt t="113301" x="2432050" y="6164263"/>
          <p14:tracePt t="113308" x="2366963" y="6148388"/>
          <p14:tracePt t="113315" x="2319338" y="6140450"/>
          <p14:tracePt t="113323" x="2255838" y="6116638"/>
          <p14:tracePt t="113330" x="2208213" y="6108700"/>
          <p14:tracePt t="113338" x="2160588" y="6100763"/>
          <p14:tracePt t="113345" x="2136775" y="6100763"/>
          <p14:tracePt t="113354" x="2128838" y="6100763"/>
          <p14:tracePt t="113361" x="2112963" y="6092825"/>
          <p14:tracePt t="113368" x="2097088" y="6084888"/>
          <p14:tracePt t="113384" x="2089150" y="6084888"/>
          <p14:tracePt t="113421" x="2089150" y="6076950"/>
          <p14:tracePt t="113429" x="2089150" y="6069013"/>
          <p14:tracePt t="113443" x="2089150" y="6061075"/>
          <p14:tracePt t="113451" x="2089150" y="6053138"/>
          <p14:tracePt t="113467" x="2089150" y="6045200"/>
          <p14:tracePt t="113473" x="2081213" y="6037263"/>
          <p14:tracePt t="113488" x="2081213" y="6029325"/>
          <p14:tracePt t="113511" x="2081213" y="6021388"/>
          <p14:tracePt t="113518" x="2081213" y="6013450"/>
          <p14:tracePt t="113525" x="2081213" y="6005513"/>
          <p14:tracePt t="113540" x="2081213" y="5995988"/>
          <p14:tracePt t="113571" x="2081213" y="5988050"/>
          <p14:tracePt t="113578" x="2081213" y="5980113"/>
          <p14:tracePt t="113624" x="2081213" y="5972175"/>
          <p14:tracePt t="113659" x="2081213" y="5964238"/>
          <p14:tracePt t="113707" x="2089150" y="5964238"/>
          <p14:tracePt t="113714" x="2097088" y="5964238"/>
          <p14:tracePt t="113722" x="2105025" y="5964238"/>
          <p14:tracePt t="113730" x="2128838" y="5964238"/>
          <p14:tracePt t="113736" x="2152650" y="5964238"/>
          <p14:tracePt t="113744" x="2176463" y="5964238"/>
          <p14:tracePt t="113753" x="2208213" y="5964238"/>
          <p14:tracePt t="113759" x="2232025" y="5972175"/>
          <p14:tracePt t="113767" x="2271713" y="5980113"/>
          <p14:tracePt t="113774" x="2303463" y="5988050"/>
          <p14:tracePt t="113781" x="2319338" y="5988050"/>
          <p14:tracePt t="113790" x="2335213" y="5988050"/>
          <p14:tracePt t="113797" x="2359025" y="5988050"/>
          <p14:tracePt t="113805" x="2374900" y="5988050"/>
          <p14:tracePt t="113811" x="2392363" y="5988050"/>
          <p14:tracePt t="113826" x="2400300" y="5988050"/>
          <p14:tracePt t="113840" x="2408238" y="5988050"/>
          <p14:tracePt t="113843" x="2416175" y="5980113"/>
          <p14:tracePt t="113851" x="2416175" y="5972175"/>
          <p14:tracePt t="113858" x="2416175" y="5964238"/>
          <p14:tracePt t="113864" x="2424113" y="5948363"/>
          <p14:tracePt t="113873" x="2432050" y="5932488"/>
          <p14:tracePt t="113879" x="2432050" y="5908675"/>
          <p14:tracePt t="113887" x="2432050" y="5884863"/>
          <p14:tracePt t="113894" x="2432050" y="5861050"/>
          <p14:tracePt t="113904" x="2439988" y="5845175"/>
          <p14:tracePt t="113909" x="2439988" y="5813425"/>
          <p14:tracePt t="113918" x="2439988" y="5773738"/>
          <p14:tracePt t="113924" x="2439988" y="5741988"/>
          <p14:tracePt t="113933" x="2439988" y="5702300"/>
          <p14:tracePt t="113939" x="2439988" y="5653088"/>
          <p14:tracePt t="113956" x="2432050" y="5637213"/>
          <p14:tracePt t="113961" x="2424113" y="5629275"/>
          <p14:tracePt t="113969" x="2424113" y="5621338"/>
          <p14:tracePt t="113991" x="2416175" y="5621338"/>
          <p14:tracePt t="114000" x="2408238" y="5621338"/>
          <p14:tracePt t="114014" x="2400300" y="5621338"/>
          <p14:tracePt t="114031" x="2392363" y="5621338"/>
          <p14:tracePt t="114044" x="2359025" y="5629275"/>
          <p14:tracePt t="114053" x="2335213" y="5645150"/>
          <p14:tracePt t="114059" x="2311400" y="5662613"/>
          <p14:tracePt t="114067" x="2287588" y="5670550"/>
          <p14:tracePt t="114074" x="2263775" y="5686425"/>
          <p14:tracePt t="114082" x="2239963" y="5694363"/>
          <p14:tracePt t="114090" x="2208213" y="5702300"/>
          <p14:tracePt t="114096" x="2184400" y="5710238"/>
          <p14:tracePt t="114105" x="2168525" y="5718175"/>
          <p14:tracePt t="114111" x="2144713" y="5726113"/>
          <p14:tracePt t="114126" x="2128838" y="5734050"/>
          <p14:tracePt t="114137" x="2120900" y="5734050"/>
          <p14:tracePt t="114142" x="2112963" y="5734050"/>
          <p14:tracePt t="114157" x="2105025" y="5741988"/>
          <p14:tracePt t="114188" x="2105025" y="5749925"/>
          <p14:tracePt t="114195" x="2105025" y="5757863"/>
          <p14:tracePt t="114202" x="2105025" y="5765800"/>
          <p14:tracePt t="114217" x="2105025" y="5781675"/>
          <p14:tracePt t="114231" x="2105025" y="5789613"/>
          <p14:tracePt t="114239" x="2105025" y="5805488"/>
          <p14:tracePt t="114246" x="2105025" y="5813425"/>
          <p14:tracePt t="114257" x="2105025" y="5821363"/>
          <p14:tracePt t="114262" x="2105025" y="5829300"/>
          <p14:tracePt t="114269" x="2112963" y="5845175"/>
          <p14:tracePt t="114276" x="2112963" y="5853113"/>
          <p14:tracePt t="114285" x="2120900" y="5861050"/>
          <p14:tracePt t="114292" x="2128838" y="5884863"/>
          <p14:tracePt t="114300" x="2136775" y="5892800"/>
          <p14:tracePt t="114306" x="2152650" y="5908675"/>
          <p14:tracePt t="114314" x="2168525" y="5932488"/>
          <p14:tracePt t="114324" x="2184400" y="5948363"/>
          <p14:tracePt t="114329" x="2200275" y="5956300"/>
          <p14:tracePt t="114336" x="2232025" y="5980113"/>
          <p14:tracePt t="114344" x="2239963" y="5988050"/>
          <p14:tracePt t="114354" x="2271713" y="6005513"/>
          <p14:tracePt t="114361" x="2303463" y="6029325"/>
          <p14:tracePt t="114368" x="2335213" y="6037263"/>
          <p14:tracePt t="114374" x="2374900" y="6061075"/>
          <p14:tracePt t="114383" x="2416175" y="6076950"/>
          <p14:tracePt t="114390" x="2455863" y="6100763"/>
          <p14:tracePt t="114400" x="2495550" y="6108700"/>
          <p14:tracePt t="114406" x="2543175" y="6124575"/>
          <p14:tracePt t="114412" x="2598738" y="6140450"/>
          <p14:tracePt t="114419" x="2654300" y="6156325"/>
          <p14:tracePt t="114425" x="2717800" y="6164263"/>
          <p14:tracePt t="114436" x="2774950" y="6180138"/>
          <p14:tracePt t="114441" x="2846388" y="6196013"/>
          <p14:tracePt t="114448" x="2901950" y="6203950"/>
          <p14:tracePt t="114456" x="3084513" y="6227763"/>
          <p14:tracePt t="114463" x="3181350" y="6227763"/>
          <p14:tracePt t="114471" x="3268663" y="6227763"/>
          <p14:tracePt t="114478" x="3348038" y="6227763"/>
          <p14:tracePt t="114486" x="3427413" y="6227763"/>
          <p14:tracePt t="114493" x="3516313" y="6227763"/>
          <p14:tracePt t="114501" x="3603625" y="6227763"/>
          <p14:tracePt t="114511" x="3667125" y="6227763"/>
          <p14:tracePt t="114517" x="3762375" y="6227763"/>
          <p14:tracePt t="114523" x="3851275" y="6227763"/>
          <p14:tracePt t="114531" x="3930650" y="6227763"/>
          <p14:tracePt t="114538" x="4017963" y="6227763"/>
          <p14:tracePt t="114547" x="4089400" y="6227763"/>
          <p14:tracePt t="114556" x="4168775" y="6227763"/>
          <p14:tracePt t="114560" x="4217988" y="6227763"/>
          <p14:tracePt t="114570" x="4249738" y="6227763"/>
          <p14:tracePt t="114576" x="4305300" y="6227763"/>
          <p14:tracePt t="114585" x="4352925" y="6227763"/>
          <p14:tracePt t="114591" x="4392613" y="6227763"/>
          <p14:tracePt t="114599" x="4424363" y="6227763"/>
          <p14:tracePt t="114605" x="4448175" y="6227763"/>
          <p14:tracePt t="114614" x="4479925" y="6227763"/>
          <p14:tracePt t="114622" x="4527550" y="6227763"/>
          <p14:tracePt t="114628" x="4584700" y="6219825"/>
          <p14:tracePt t="114636" x="4624388" y="6211888"/>
          <p14:tracePt t="114643" x="4687888" y="6211888"/>
          <p14:tracePt t="114653" x="4767263" y="6211888"/>
          <p14:tracePt t="114660" x="4830763" y="6211888"/>
          <p14:tracePt t="114668" x="4902200" y="6211888"/>
          <p14:tracePt t="114674" x="4959350" y="6211888"/>
          <p14:tracePt t="114682" x="5038725" y="6211888"/>
          <p14:tracePt t="114689" x="5102225" y="6211888"/>
          <p14:tracePt t="114698" x="5165725" y="6211888"/>
          <p14:tracePt t="114705" x="5221288" y="6211888"/>
          <p14:tracePt t="114711" x="5276850" y="6203950"/>
          <p14:tracePt t="114719" x="5310188" y="6203950"/>
          <p14:tracePt t="114726" x="5341938" y="6203950"/>
          <p14:tracePt t="114736" x="5365750" y="6203950"/>
          <p14:tracePt t="114741" x="5389563" y="6196013"/>
          <p14:tracePt t="114749" x="5413375" y="6196013"/>
          <p14:tracePt t="114756" x="5429250" y="6196013"/>
          <p14:tracePt t="114764" x="5453063" y="6196013"/>
          <p14:tracePt t="114777" x="5476875" y="6196013"/>
          <p14:tracePt t="114779" x="5492750" y="6196013"/>
          <p14:tracePt t="114788" x="5516563" y="6196013"/>
          <p14:tracePt t="114793" x="5540375" y="6196013"/>
          <p14:tracePt t="114802" x="5556250" y="6196013"/>
          <p14:tracePt t="114809" x="5564188" y="6196013"/>
          <p14:tracePt t="114817" x="5580063" y="6196013"/>
          <p14:tracePt t="114824" x="5588000" y="6196013"/>
          <p14:tracePt t="114855" x="5595938" y="6196013"/>
          <p14:tracePt t="114870" x="5603875" y="6196013"/>
          <p14:tracePt t="114877" x="5603875" y="6188075"/>
          <p14:tracePt t="114888" x="5611813" y="6188075"/>
          <p14:tracePt t="114891" x="5611813" y="6180138"/>
          <p14:tracePt t="114901" x="5619750" y="6180138"/>
          <p14:tracePt t="114906" x="5619750" y="6164263"/>
          <p14:tracePt t="114914" x="5635625" y="6164263"/>
          <p14:tracePt t="114922" x="5635625" y="6156325"/>
          <p14:tracePt t="114929" x="5643563" y="6148388"/>
          <p14:tracePt t="114938" x="5643563" y="6140450"/>
          <p14:tracePt t="114957" x="5651500" y="6132513"/>
          <p14:tracePt t="114962" x="5651500" y="6116638"/>
          <p14:tracePt t="114974" x="5651500" y="6108700"/>
          <p14:tracePt t="114982" x="5651500" y="6084888"/>
          <p14:tracePt t="114989" x="5651500" y="6069013"/>
          <p14:tracePt t="114996" x="5651500" y="6045200"/>
          <p14:tracePt t="115004" x="5651500" y="6037263"/>
          <p14:tracePt t="115011" x="5651500" y="6013450"/>
          <p14:tracePt t="115019" x="5635625" y="5988050"/>
          <p14:tracePt t="115026" x="5627688" y="5980113"/>
          <p14:tracePt t="115034" x="5611813" y="5972175"/>
          <p14:tracePt t="115049" x="5595938" y="5964238"/>
          <p14:tracePt t="115056" x="5580063" y="5956300"/>
          <p14:tracePt t="115064" x="5572125" y="5956300"/>
          <p14:tracePt t="115072" x="5564188" y="5956300"/>
          <p14:tracePt t="115080" x="5540375" y="5956300"/>
          <p14:tracePt t="115089" x="5532438" y="5956300"/>
          <p14:tracePt t="115094" x="5516563" y="5956300"/>
          <p14:tracePt t="115102" x="5508625" y="5956300"/>
          <p14:tracePt t="115109" x="5492750" y="5956300"/>
          <p14:tracePt t="115118" x="5476875" y="5956300"/>
          <p14:tracePt t="115132" x="5468938" y="5956300"/>
          <p14:tracePt t="115139" x="5461000" y="5956300"/>
          <p14:tracePt t="115146" x="5453063" y="5956300"/>
          <p14:tracePt t="115154" x="5445125" y="5956300"/>
          <p14:tracePt t="115169" x="5437188" y="5956300"/>
          <p14:tracePt t="115176" x="5437188" y="5964238"/>
          <p14:tracePt t="115186" x="5437188" y="5972175"/>
          <p14:tracePt t="115191" x="5429250" y="5972175"/>
          <p14:tracePt t="115201" x="5421313" y="5972175"/>
          <p14:tracePt t="115207" x="5421313" y="5980113"/>
          <p14:tracePt t="115214" x="5413375" y="5988050"/>
          <p14:tracePt t="115229" x="5413375" y="5995988"/>
          <p14:tracePt t="115237" x="5413375" y="6005513"/>
          <p14:tracePt t="115251" x="5413375" y="6013450"/>
          <p14:tracePt t="115259" x="5413375" y="6021388"/>
          <p14:tracePt t="115267" x="5413375" y="6029325"/>
          <p14:tracePt t="115282" x="5413375" y="6037263"/>
          <p14:tracePt t="115289" x="5413375" y="6045200"/>
          <p14:tracePt t="115311" x="5413375" y="6053138"/>
          <p14:tracePt t="117699" x="5476875" y="5995988"/>
          <p14:tracePt t="117700" x="5556250" y="5884863"/>
          <p14:tracePt t="117702" x="5732463" y="5678488"/>
          <p14:tracePt t="117703" x="5859463" y="5502275"/>
          <p14:tracePt t="117704" x="5986463" y="5327650"/>
          <p14:tracePt t="117719" x="7038975" y="3740150"/>
          <p14:tracePt t="117726" x="7143750" y="3579813"/>
          <p14:tracePt t="117734" x="7246938" y="3444875"/>
          <p14:tracePt t="117741" x="7278688" y="3381375"/>
          <p14:tracePt t="117748" x="7318375" y="3309938"/>
          <p14:tracePt t="117758" x="7326313" y="3286125"/>
          <p14:tracePt t="117763" x="7334250" y="3270250"/>
          <p14:tracePt t="117771" x="7334250" y="3262313"/>
          <p14:tracePt t="117778" x="7334250" y="3244850"/>
          <p14:tracePt t="117785" x="7342188" y="3236913"/>
          <p14:tracePt t="117800" x="7342188" y="3228975"/>
          <p14:tracePt t="117811" x="7342188" y="3221038"/>
          <p14:tracePt t="117816" x="7342188" y="3213100"/>
          <p14:tracePt t="117913" x="7342188" y="3205163"/>
          <p14:tracePt t="117920" x="7342188" y="3197225"/>
          <p14:tracePt t="117935" x="7350125" y="3189288"/>
          <p14:tracePt t="117968" x="7358063" y="3165475"/>
          <p14:tracePt t="117973" x="7358063" y="3157538"/>
          <p14:tracePt t="117983" x="7358063" y="3149600"/>
          <p14:tracePt t="117988" x="7366000" y="3141663"/>
          <p14:tracePt t="118012" x="7366000" y="3133725"/>
          <p14:tracePt t="118064" x="7366000" y="3125788"/>
          <p14:tracePt t="120346" x="0" y="0"/>
        </p14:tracePtLst>
      </p14:laserTraceLst>
    </p:ext>
    <p:ext uri="{E180D4A7-C9FB-4DFB-919C-405C955672EB}">
      <p14:showEvtLst xmlns:p14="http://schemas.microsoft.com/office/powerpoint/2010/main">
        <p14:playEvt time="232" objId="6"/>
        <p14:stopEvt time="126390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4A533-023D-4313-9863-3C951995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D4EB776-C369-4254-96DC-D9B3779D3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17" y="-1"/>
            <a:ext cx="9165634" cy="6858002"/>
          </a:xfrm>
          <a:prstGeom prst="rect">
            <a:avLst/>
          </a:prstGeom>
        </p:spPr>
      </p:pic>
      <p:pic>
        <p:nvPicPr>
          <p:cNvPr id="5" name="mm3p5s9">
            <a:hlinkClick r:id="" action="ppaction://media"/>
            <a:extLst>
              <a:ext uri="{FF2B5EF4-FFF2-40B4-BE49-F238E27FC236}">
                <a16:creationId xmlns:a16="http://schemas.microsoft.com/office/drawing/2014/main" id="{4533F654-9EFA-4971-98F9-5FF9943CF4C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500" y="5661310"/>
            <a:ext cx="609600" cy="6096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1866C167-BED1-49F1-B6BE-D67801A2959C}"/>
                  </a:ext>
                </a:extLst>
              </p14:cNvPr>
              <p14:cNvContentPartPr/>
              <p14:nvPr/>
            </p14:nvContentPartPr>
            <p14:xfrm>
              <a:off x="3547172" y="4342409"/>
              <a:ext cx="984960" cy="46440"/>
            </p14:xfrm>
          </p:contentPart>
        </mc:Choice>
        <mc:Fallback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1866C167-BED1-49F1-B6BE-D67801A2959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38532" y="4333769"/>
                <a:ext cx="100260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AFF4DCA-3BA2-4AE2-8DDB-524D9F101E06}"/>
                  </a:ext>
                </a:extLst>
              </p14:cNvPr>
              <p14:cNvContentPartPr/>
              <p14:nvPr/>
            </p14:nvContentPartPr>
            <p14:xfrm>
              <a:off x="3654812" y="5365529"/>
              <a:ext cx="255600" cy="27360"/>
            </p14:xfrm>
          </p:contentPart>
        </mc:Choice>
        <mc:Fallback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AFF4DCA-3BA2-4AE2-8DDB-524D9F101E0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45812" y="5356889"/>
                <a:ext cx="2732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0BAEAD8F-CEFE-48E5-AAE6-D3338854A726}"/>
                  </a:ext>
                </a:extLst>
              </p14:cNvPr>
              <p14:cNvContentPartPr/>
              <p14:nvPr/>
            </p14:nvContentPartPr>
            <p14:xfrm>
              <a:off x="4727972" y="5376329"/>
              <a:ext cx="477360" cy="21600"/>
            </p14:xfrm>
          </p:contentPart>
        </mc:Choice>
        <mc:Fallback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0BAEAD8F-CEFE-48E5-AAE6-D3338854A72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19332" y="5367329"/>
                <a:ext cx="4950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5" name="Freihand 44">
                <a:extLst>
                  <a:ext uri="{FF2B5EF4-FFF2-40B4-BE49-F238E27FC236}">
                    <a16:creationId xmlns:a16="http://schemas.microsoft.com/office/drawing/2014/main" id="{CBB17F3C-AC9E-422C-BFC8-9E0D87B140A9}"/>
                  </a:ext>
                </a:extLst>
              </p14:cNvPr>
              <p14:cNvContentPartPr/>
              <p14:nvPr/>
            </p14:nvContentPartPr>
            <p14:xfrm>
              <a:off x="10082972" y="5628689"/>
              <a:ext cx="360" cy="360"/>
            </p14:xfrm>
          </p:contentPart>
        </mc:Choice>
        <mc:Fallback>
          <p:pic>
            <p:nvPicPr>
              <p:cNvPr id="45" name="Freihand 44">
                <a:extLst>
                  <a:ext uri="{FF2B5EF4-FFF2-40B4-BE49-F238E27FC236}">
                    <a16:creationId xmlns:a16="http://schemas.microsoft.com/office/drawing/2014/main" id="{CBB17F3C-AC9E-422C-BFC8-9E0D87B140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74332" y="56200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6" name="Freihand 45">
                <a:extLst>
                  <a:ext uri="{FF2B5EF4-FFF2-40B4-BE49-F238E27FC236}">
                    <a16:creationId xmlns:a16="http://schemas.microsoft.com/office/drawing/2014/main" id="{D15564B0-4D07-4FCA-847B-43852724F6AA}"/>
                  </a:ext>
                </a:extLst>
              </p14:cNvPr>
              <p14:cNvContentPartPr/>
              <p14:nvPr/>
            </p14:nvContentPartPr>
            <p14:xfrm>
              <a:off x="4797812" y="4863689"/>
              <a:ext cx="1067760" cy="190440"/>
            </p14:xfrm>
          </p:contentPart>
        </mc:Choice>
        <mc:Fallback>
          <p:pic>
            <p:nvPicPr>
              <p:cNvPr id="46" name="Freihand 45">
                <a:extLst>
                  <a:ext uri="{FF2B5EF4-FFF2-40B4-BE49-F238E27FC236}">
                    <a16:creationId xmlns:a16="http://schemas.microsoft.com/office/drawing/2014/main" id="{D15564B0-4D07-4FCA-847B-43852724F6A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788812" y="4854689"/>
                <a:ext cx="108540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9" name="Freihand 48">
                <a:extLst>
                  <a:ext uri="{FF2B5EF4-FFF2-40B4-BE49-F238E27FC236}">
                    <a16:creationId xmlns:a16="http://schemas.microsoft.com/office/drawing/2014/main" id="{682760F7-332E-4D18-A7AA-6B95F7BA2B9E}"/>
                  </a:ext>
                </a:extLst>
              </p14:cNvPr>
              <p14:cNvContentPartPr/>
              <p14:nvPr/>
            </p14:nvContentPartPr>
            <p14:xfrm>
              <a:off x="5964212" y="4753529"/>
              <a:ext cx="2917440" cy="687240"/>
            </p14:xfrm>
          </p:contentPart>
        </mc:Choice>
        <mc:Fallback>
          <p:pic>
            <p:nvPicPr>
              <p:cNvPr id="49" name="Freihand 48">
                <a:extLst>
                  <a:ext uri="{FF2B5EF4-FFF2-40B4-BE49-F238E27FC236}">
                    <a16:creationId xmlns:a16="http://schemas.microsoft.com/office/drawing/2014/main" id="{682760F7-332E-4D18-A7AA-6B95F7BA2B9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55571" y="4744889"/>
                <a:ext cx="2935082" cy="70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0" name="Freihand 59">
                <a:extLst>
                  <a:ext uri="{FF2B5EF4-FFF2-40B4-BE49-F238E27FC236}">
                    <a16:creationId xmlns:a16="http://schemas.microsoft.com/office/drawing/2014/main" id="{3CF5DC2A-8042-485E-AE58-BDF353F57D69}"/>
                  </a:ext>
                </a:extLst>
              </p14:cNvPr>
              <p14:cNvContentPartPr/>
              <p14:nvPr/>
            </p14:nvContentPartPr>
            <p14:xfrm>
              <a:off x="10502732" y="5586569"/>
              <a:ext cx="360" cy="360"/>
            </p14:xfrm>
          </p:contentPart>
        </mc:Choice>
        <mc:Fallback>
          <p:pic>
            <p:nvPicPr>
              <p:cNvPr id="60" name="Freihand 59">
                <a:extLst>
                  <a:ext uri="{FF2B5EF4-FFF2-40B4-BE49-F238E27FC236}">
                    <a16:creationId xmlns:a16="http://schemas.microsoft.com/office/drawing/2014/main" id="{3CF5DC2A-8042-485E-AE58-BDF353F57D6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493732" y="55779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1" name="Freihand 60">
                <a:extLst>
                  <a:ext uri="{FF2B5EF4-FFF2-40B4-BE49-F238E27FC236}">
                    <a16:creationId xmlns:a16="http://schemas.microsoft.com/office/drawing/2014/main" id="{95E6C3A5-86E6-4407-BD46-C57225BD05FF}"/>
                  </a:ext>
                </a:extLst>
              </p14:cNvPr>
              <p14:cNvContentPartPr/>
              <p14:nvPr/>
            </p14:nvContentPartPr>
            <p14:xfrm>
              <a:off x="8685452" y="5490449"/>
              <a:ext cx="180360" cy="25560"/>
            </p14:xfrm>
          </p:contentPart>
        </mc:Choice>
        <mc:Fallback>
          <p:pic>
            <p:nvPicPr>
              <p:cNvPr id="61" name="Freihand 60">
                <a:extLst>
                  <a:ext uri="{FF2B5EF4-FFF2-40B4-BE49-F238E27FC236}">
                    <a16:creationId xmlns:a16="http://schemas.microsoft.com/office/drawing/2014/main" id="{95E6C3A5-86E6-4407-BD46-C57225BD05F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76452" y="5481809"/>
                <a:ext cx="1980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3" name="Freihand 62">
                <a:extLst>
                  <a:ext uri="{FF2B5EF4-FFF2-40B4-BE49-F238E27FC236}">
                    <a16:creationId xmlns:a16="http://schemas.microsoft.com/office/drawing/2014/main" id="{0790BE93-7C15-4FB9-9DBC-702DED894851}"/>
                  </a:ext>
                </a:extLst>
              </p14:cNvPr>
              <p14:cNvContentPartPr/>
              <p14:nvPr/>
            </p14:nvContentPartPr>
            <p14:xfrm>
              <a:off x="4095452" y="3943889"/>
              <a:ext cx="262080" cy="110520"/>
            </p14:xfrm>
          </p:contentPart>
        </mc:Choice>
        <mc:Fallback>
          <p:pic>
            <p:nvPicPr>
              <p:cNvPr id="63" name="Freihand 62">
                <a:extLst>
                  <a:ext uri="{FF2B5EF4-FFF2-40B4-BE49-F238E27FC236}">
                    <a16:creationId xmlns:a16="http://schemas.microsoft.com/office/drawing/2014/main" id="{0790BE93-7C15-4FB9-9DBC-702DED89485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86452" y="3935249"/>
                <a:ext cx="2797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64" name="Freihand 63">
                <a:extLst>
                  <a:ext uri="{FF2B5EF4-FFF2-40B4-BE49-F238E27FC236}">
                    <a16:creationId xmlns:a16="http://schemas.microsoft.com/office/drawing/2014/main" id="{C4A4DB2D-598D-4698-8EEE-951F967DC7DC}"/>
                  </a:ext>
                </a:extLst>
              </p14:cNvPr>
              <p14:cNvContentPartPr/>
              <p14:nvPr/>
            </p14:nvContentPartPr>
            <p14:xfrm>
              <a:off x="4337732" y="3948929"/>
              <a:ext cx="197640" cy="20160"/>
            </p14:xfrm>
          </p:contentPart>
        </mc:Choice>
        <mc:Fallback>
          <p:pic>
            <p:nvPicPr>
              <p:cNvPr id="64" name="Freihand 63">
                <a:extLst>
                  <a:ext uri="{FF2B5EF4-FFF2-40B4-BE49-F238E27FC236}">
                    <a16:creationId xmlns:a16="http://schemas.microsoft.com/office/drawing/2014/main" id="{C4A4DB2D-598D-4698-8EEE-951F967DC7D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28732" y="3939929"/>
                <a:ext cx="2152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76" name="Freihand 75">
                <a:extLst>
                  <a:ext uri="{FF2B5EF4-FFF2-40B4-BE49-F238E27FC236}">
                    <a16:creationId xmlns:a16="http://schemas.microsoft.com/office/drawing/2014/main" id="{2BF23E13-F867-414F-843B-02AFF7E3B07E}"/>
                  </a:ext>
                </a:extLst>
              </p14:cNvPr>
              <p14:cNvContentPartPr/>
              <p14:nvPr/>
            </p14:nvContentPartPr>
            <p14:xfrm>
              <a:off x="4655252" y="3847769"/>
              <a:ext cx="648000" cy="231840"/>
            </p14:xfrm>
          </p:contentPart>
        </mc:Choice>
        <mc:Fallback>
          <p:pic>
            <p:nvPicPr>
              <p:cNvPr id="76" name="Freihand 75">
                <a:extLst>
                  <a:ext uri="{FF2B5EF4-FFF2-40B4-BE49-F238E27FC236}">
                    <a16:creationId xmlns:a16="http://schemas.microsoft.com/office/drawing/2014/main" id="{2BF23E13-F867-414F-843B-02AFF7E3B07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46612" y="3838783"/>
                <a:ext cx="665640" cy="2494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80" name="Freihand 79">
                <a:extLst>
                  <a:ext uri="{FF2B5EF4-FFF2-40B4-BE49-F238E27FC236}">
                    <a16:creationId xmlns:a16="http://schemas.microsoft.com/office/drawing/2014/main" id="{6A6B3E09-C938-4ABC-A8BD-398EAED6CF38}"/>
                  </a:ext>
                </a:extLst>
              </p14:cNvPr>
              <p14:cNvContentPartPr/>
              <p14:nvPr/>
            </p14:nvContentPartPr>
            <p14:xfrm>
              <a:off x="7056452" y="5683769"/>
              <a:ext cx="529560" cy="480240"/>
            </p14:xfrm>
          </p:contentPart>
        </mc:Choice>
        <mc:Fallback>
          <p:pic>
            <p:nvPicPr>
              <p:cNvPr id="80" name="Freihand 79">
                <a:extLst>
                  <a:ext uri="{FF2B5EF4-FFF2-40B4-BE49-F238E27FC236}">
                    <a16:creationId xmlns:a16="http://schemas.microsoft.com/office/drawing/2014/main" id="{6A6B3E09-C938-4ABC-A8BD-398EAED6CF3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047812" y="5674769"/>
                <a:ext cx="547200" cy="49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61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48"/>
    </mc:Choice>
    <mc:Fallback>
      <p:transition spd="slow" advTm="91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38" x="3595688" y="4362450"/>
          <p14:tracePt t="9481" x="3603625" y="4362450"/>
          <p14:tracePt t="9504" x="3611563" y="4362450"/>
          <p14:tracePt t="9535" x="3619500" y="4362450"/>
          <p14:tracePt t="10261" x="3627438" y="4362450"/>
          <p14:tracePt t="10538" x="3635375" y="4362450"/>
          <p14:tracePt t="10546" x="3643313" y="4354513"/>
          <p14:tracePt t="10554" x="3651250" y="4354513"/>
          <p14:tracePt t="10569" x="3659188" y="4354513"/>
          <p14:tracePt t="10584" x="3667125" y="4354513"/>
          <p14:tracePt t="11048" x="3675063" y="4354513"/>
          <p14:tracePt t="11056" x="3683000" y="4354513"/>
          <p14:tracePt t="11063" x="3690938" y="4346575"/>
          <p14:tracePt t="11072" x="3706813" y="4346575"/>
          <p14:tracePt t="11080" x="3722688" y="4338638"/>
          <p14:tracePt t="11087" x="3746500" y="4330700"/>
          <p14:tracePt t="11095" x="3762375" y="4330700"/>
          <p14:tracePt t="11102" x="3786188" y="4322763"/>
          <p14:tracePt t="11111" x="3794125" y="4322763"/>
          <p14:tracePt t="11117" x="3802063" y="4322763"/>
          <p14:tracePt t="11371" x="3802063" y="4314825"/>
          <p14:tracePt t="11379" x="3810000" y="4306888"/>
          <p14:tracePt t="11387" x="3843338" y="4298950"/>
          <p14:tracePt t="11395" x="3875088" y="4281488"/>
          <p14:tracePt t="11402" x="3946525" y="4265613"/>
          <p14:tracePt t="11410" x="4041775" y="4241800"/>
          <p14:tracePt t="11417" x="4121150" y="4225925"/>
          <p14:tracePt t="11426" x="4241800" y="4202113"/>
          <p14:tracePt t="11432" x="4384675" y="4170363"/>
          <p14:tracePt t="11440" x="4535488" y="4138613"/>
          <p14:tracePt t="11446" x="4703763" y="4106863"/>
          <p14:tracePt t="11454" x="4854575" y="4075113"/>
          <p14:tracePt t="11462" x="5014913" y="4059238"/>
          <p14:tracePt t="11469" x="5126038" y="4035425"/>
          <p14:tracePt t="11477" x="5268913" y="4019550"/>
          <p14:tracePt t="11484" x="5445125" y="4019550"/>
          <p14:tracePt t="11492" x="5643563" y="4019550"/>
          <p14:tracePt t="11499" x="5835650" y="4019550"/>
          <p14:tracePt t="11507" x="6043613" y="4003675"/>
          <p14:tracePt t="11514" x="6257925" y="4003675"/>
          <p14:tracePt t="11522" x="6410325" y="4003675"/>
          <p14:tracePt t="11529" x="6624638" y="4003675"/>
          <p14:tracePt t="11537" x="6848475" y="3995738"/>
          <p14:tracePt t="11547" x="7031038" y="3971925"/>
          <p14:tracePt t="11552" x="7167563" y="3963988"/>
          <p14:tracePt t="11560" x="7294563" y="3938588"/>
          <p14:tracePt t="11568" x="7381875" y="3922713"/>
          <p14:tracePt t="11576" x="7437438" y="3906838"/>
          <p14:tracePt t="11582" x="7469188" y="3898900"/>
          <p14:tracePt t="11590" x="7510463" y="3883025"/>
          <p14:tracePt t="11597" x="7534275" y="3883025"/>
          <p14:tracePt t="11604" x="7550150" y="3875088"/>
          <p14:tracePt t="11612" x="7566025" y="3867150"/>
          <p14:tracePt t="11619" x="7581900" y="3859213"/>
          <p14:tracePt t="11627" x="7589838" y="3851275"/>
          <p14:tracePt t="11644" x="7589838" y="3843338"/>
          <p14:tracePt t="11649" x="7589838" y="3835400"/>
          <p14:tracePt t="11710" x="7589838" y="3827463"/>
          <p14:tracePt t="11725" x="7589838" y="3819525"/>
          <p14:tracePt t="11732" x="7589838" y="3811588"/>
          <p14:tracePt t="11740" x="7589838" y="3795713"/>
          <p14:tracePt t="11747" x="7581900" y="3771900"/>
          <p14:tracePt t="11755" x="7573963" y="3756025"/>
          <p14:tracePt t="11764" x="7550150" y="3732213"/>
          <p14:tracePt t="11769" x="7534275" y="3700463"/>
          <p14:tracePt t="11777" x="7493000" y="3668713"/>
          <p14:tracePt t="11785" x="7461250" y="3636963"/>
          <p14:tracePt t="11794" x="7421563" y="3595688"/>
          <p14:tracePt t="11800" x="7405688" y="3579813"/>
          <p14:tracePt t="11808" x="7366000" y="3548063"/>
          <p14:tracePt t="11814" x="7326313" y="3516313"/>
          <p14:tracePt t="11822" x="7302500" y="3484563"/>
          <p14:tracePt t="11831" x="7262813" y="3460750"/>
          <p14:tracePt t="11837" x="7231063" y="3429000"/>
          <p14:tracePt t="11845" x="7207250" y="3397250"/>
          <p14:tracePt t="11852" x="7175500" y="3381375"/>
          <p14:tracePt t="11861" x="7167563" y="3365500"/>
          <p14:tracePt t="11867" x="7151688" y="3357563"/>
          <p14:tracePt t="11877" x="7135813" y="3341688"/>
          <p14:tracePt t="11882" x="7135813" y="3333750"/>
          <p14:tracePt t="11889" x="7126288" y="3317875"/>
          <p14:tracePt t="11898" x="7126288" y="3309938"/>
          <p14:tracePt t="11905" x="7118350" y="3302000"/>
          <p14:tracePt t="11914" x="7118350" y="3294063"/>
          <p14:tracePt t="11920" x="7118350" y="3286125"/>
          <p14:tracePt t="11927" x="7118350" y="3270250"/>
          <p14:tracePt t="11936" x="7118350" y="3262313"/>
          <p14:tracePt t="11943" x="7118350" y="3252788"/>
          <p14:tracePt t="11950" x="7118350" y="3244850"/>
          <p14:tracePt t="11964" x="7110413" y="3228975"/>
          <p14:tracePt t="11987" x="7102475" y="3221038"/>
          <p14:tracePt t="12025" x="7094538" y="3221038"/>
          <p14:tracePt t="12047" x="7086600" y="3221038"/>
          <p14:tracePt t="12065" x="7078663" y="3221038"/>
          <p14:tracePt t="12078" x="7070725" y="3221038"/>
          <p14:tracePt t="12084" x="7062788" y="3228975"/>
          <p14:tracePt t="12094" x="7038975" y="3244850"/>
          <p14:tracePt t="12100" x="7023100" y="3252788"/>
          <p14:tracePt t="12107" x="6999288" y="3278188"/>
          <p14:tracePt t="12114" x="6967538" y="3302000"/>
          <p14:tracePt t="12122" x="6943725" y="3333750"/>
          <p14:tracePt t="12130" x="6919913" y="3349625"/>
          <p14:tracePt t="12138" x="6904038" y="3365500"/>
          <p14:tracePt t="12146" x="6872288" y="3397250"/>
          <p14:tracePt t="12152" x="6864350" y="3413125"/>
          <p14:tracePt t="12160" x="6840538" y="3436938"/>
          <p14:tracePt t="12167" x="6840538" y="3476625"/>
          <p14:tracePt t="12175" x="6832600" y="3492500"/>
          <p14:tracePt t="12182" x="6824663" y="3508375"/>
          <p14:tracePt t="12190" x="6824663" y="3516313"/>
          <p14:tracePt t="12197" x="6824663" y="3540125"/>
          <p14:tracePt t="12206" x="6824663" y="3556000"/>
          <p14:tracePt t="12214" x="6824663" y="3571875"/>
          <p14:tracePt t="12220" x="6824663" y="3595688"/>
          <p14:tracePt t="12227" x="6832600" y="3605213"/>
          <p14:tracePt t="12235" x="6840538" y="3621088"/>
          <p14:tracePt t="12243" x="6856413" y="3644900"/>
          <p14:tracePt t="12257" x="6864350" y="3660775"/>
          <p14:tracePt t="12266" x="6880225" y="3668713"/>
          <p14:tracePt t="12272" x="6888163" y="3676650"/>
          <p14:tracePt t="12280" x="6904038" y="3676650"/>
          <p14:tracePt t="12288" x="6911975" y="3676650"/>
          <p14:tracePt t="12302" x="6919913" y="3676650"/>
          <p14:tracePt t="12310" x="6927850" y="3684588"/>
          <p14:tracePt t="12317" x="6935788" y="3684588"/>
          <p14:tracePt t="12332" x="6951663" y="3684588"/>
          <p14:tracePt t="12347" x="6967538" y="3684588"/>
          <p14:tracePt t="12355" x="6983413" y="3676650"/>
          <p14:tracePt t="12364" x="6999288" y="3660775"/>
          <p14:tracePt t="12369" x="7023100" y="3644900"/>
          <p14:tracePt t="12378" x="7038975" y="3636963"/>
          <p14:tracePt t="12385" x="7062788" y="3613150"/>
          <p14:tracePt t="12401" x="7078663" y="3595688"/>
          <p14:tracePt t="12407" x="7086600" y="3579813"/>
          <p14:tracePt t="12415" x="7094538" y="3571875"/>
          <p14:tracePt t="12422" x="7110413" y="3556000"/>
          <p14:tracePt t="12429" x="7110413" y="3548063"/>
          <p14:tracePt t="12438" x="7110413" y="3524250"/>
          <p14:tracePt t="12445" x="7110413" y="3516313"/>
          <p14:tracePt t="12452" x="7118350" y="3500438"/>
          <p14:tracePt t="12460" x="7118350" y="3492500"/>
          <p14:tracePt t="12467" x="7118350" y="3476625"/>
          <p14:tracePt t="12477" x="7118350" y="3460750"/>
          <p14:tracePt t="12489" x="7118350" y="3444875"/>
          <p14:tracePt t="12517" x="7118350" y="3436938"/>
          <p14:tracePt t="12519" x="7118350" y="3421063"/>
          <p14:tracePt t="12535" x="7110413" y="3421063"/>
          <p14:tracePt t="12544" x="7110413" y="3413125"/>
          <p14:tracePt t="12558" x="7110413" y="3397250"/>
          <p14:tracePt t="12565" x="7110413" y="3389313"/>
          <p14:tracePt t="12572" x="7110413" y="3365500"/>
          <p14:tracePt t="12580" x="7110413" y="3357563"/>
          <p14:tracePt t="12587" x="7110413" y="3341688"/>
          <p14:tracePt t="12596" x="7118350" y="3317875"/>
          <p14:tracePt t="12602" x="7126288" y="3302000"/>
          <p14:tracePt t="12610" x="7135813" y="3278188"/>
          <p14:tracePt t="12617" x="7151688" y="3244850"/>
          <p14:tracePt t="12625" x="7167563" y="3205163"/>
          <p14:tracePt t="12632" x="7175500" y="3189288"/>
          <p14:tracePt t="12640" x="7199313" y="3165475"/>
          <p14:tracePt t="12647" x="7215188" y="3133725"/>
          <p14:tracePt t="12654" x="7231063" y="3101975"/>
          <p14:tracePt t="12663" x="7262813" y="3062288"/>
          <p14:tracePt t="12670" x="7278688" y="3046413"/>
          <p14:tracePt t="12678" x="7302500" y="3006725"/>
          <p14:tracePt t="12685" x="7326313" y="2982913"/>
          <p14:tracePt t="12693" x="7334250" y="2959100"/>
          <p14:tracePt t="12700" x="7358063" y="2943225"/>
          <p14:tracePt t="12708" x="7366000" y="2935288"/>
          <p14:tracePt t="12715" x="7381875" y="2919413"/>
          <p14:tracePt t="12730" x="7397750" y="2909888"/>
          <p14:tracePt t="12737" x="7397750" y="2901950"/>
          <p14:tracePt t="12813" x="7405688" y="2901950"/>
          <p14:tracePt t="12835" x="7413625" y="2901950"/>
          <p14:tracePt t="12850" x="7421563" y="2901950"/>
          <p14:tracePt t="12860" x="7429500" y="2901950"/>
          <p14:tracePt t="12873" x="7437438" y="2901950"/>
          <p14:tracePt t="12887" x="7445375" y="2901950"/>
          <p14:tracePt t="12896" x="7461250" y="2901950"/>
          <p14:tracePt t="12903" x="7469188" y="2901950"/>
          <p14:tracePt t="12911" x="7485063" y="2901950"/>
          <p14:tracePt t="12918" x="7502525" y="2894013"/>
          <p14:tracePt t="12926" x="7518400" y="2886075"/>
          <p14:tracePt t="12933" x="7534275" y="2870200"/>
          <p14:tracePt t="12940" x="7550150" y="2870200"/>
          <p14:tracePt t="12966" x="7597775" y="2830513"/>
          <p14:tracePt t="12969" x="7605713" y="2822575"/>
          <p14:tracePt t="12978" x="7613650" y="2814638"/>
          <p14:tracePt t="12985" x="7621588" y="2806700"/>
          <p14:tracePt t="12994" x="7629525" y="2790825"/>
          <p14:tracePt t="13001" x="7637463" y="2790825"/>
          <p14:tracePt t="13009" x="7645400" y="2782888"/>
          <p14:tracePt t="13019" x="7645400" y="2774950"/>
          <p14:tracePt t="13024" x="7653338" y="2767013"/>
          <p14:tracePt t="13031" x="7653338" y="2751138"/>
          <p14:tracePt t="13038" x="7653338" y="2743200"/>
          <p14:tracePt t="13048" x="7653338" y="2727325"/>
          <p14:tracePt t="13053" x="7661275" y="2719388"/>
          <p14:tracePt t="13060" x="7661275" y="2703513"/>
          <p14:tracePt t="13068" x="7669213" y="2687638"/>
          <p14:tracePt t="13078" x="7669213" y="2679700"/>
          <p14:tracePt t="13083" x="7669213" y="2671763"/>
          <p14:tracePt t="13091" x="7669213" y="2655888"/>
          <p14:tracePt t="13098" x="7669213" y="2640013"/>
          <p14:tracePt t="13114" x="7669213" y="2632075"/>
          <p14:tracePt t="13120" x="7669213" y="2624138"/>
          <p14:tracePt t="13135" x="7669213" y="2608263"/>
          <p14:tracePt t="13148" x="7669213" y="2600325"/>
          <p14:tracePt t="13152" x="7653338" y="2592388"/>
          <p14:tracePt t="13158" x="7653338" y="2584450"/>
          <p14:tracePt t="13166" x="7645400" y="2584450"/>
          <p14:tracePt t="13181" x="7637463" y="2584450"/>
          <p14:tracePt t="13188" x="7637463" y="2576513"/>
          <p14:tracePt t="13197" x="7621588" y="2576513"/>
          <p14:tracePt t="13203" x="7613650" y="2576513"/>
          <p14:tracePt t="13210" x="7597775" y="2576513"/>
          <p14:tracePt t="13217" x="7589838" y="2576513"/>
          <p14:tracePt t="13227" x="7566025" y="2584450"/>
          <p14:tracePt t="13233" x="7550150" y="2592388"/>
          <p14:tracePt t="13241" x="7534275" y="2608263"/>
          <p14:tracePt t="13252" x="7518400" y="2616200"/>
          <p14:tracePt t="13255" x="7502525" y="2624138"/>
          <p14:tracePt t="13267" x="7485063" y="2632075"/>
          <p14:tracePt t="13270" x="7477125" y="2640013"/>
          <p14:tracePt t="13279" x="7461250" y="2655888"/>
          <p14:tracePt t="13285" x="7453313" y="2671763"/>
          <p14:tracePt t="13294" x="7437438" y="2679700"/>
          <p14:tracePt t="13301" x="7437438" y="2695575"/>
          <p14:tracePt t="13308" x="7421563" y="2703513"/>
          <p14:tracePt t="13315" x="7413625" y="2711450"/>
          <p14:tracePt t="13323" x="7413625" y="2719388"/>
          <p14:tracePt t="13333" x="7405688" y="2735263"/>
          <p14:tracePt t="13338" x="7389813" y="2759075"/>
          <p14:tracePt t="13346" x="7381875" y="2767013"/>
          <p14:tracePt t="13360" x="7381875" y="2782888"/>
          <p14:tracePt t="13376" x="7381875" y="2790825"/>
          <p14:tracePt t="13382" x="7373938" y="2806700"/>
          <p14:tracePt t="13391" x="7373938" y="2814638"/>
          <p14:tracePt t="13399" x="7373938" y="2822575"/>
          <p14:tracePt t="13405" x="7366000" y="2838450"/>
          <p14:tracePt t="13421" x="7366000" y="2854325"/>
          <p14:tracePt t="13429" x="7366000" y="2862263"/>
          <p14:tracePt t="13436" x="7366000" y="2878138"/>
          <p14:tracePt t="13444" x="7366000" y="2886075"/>
          <p14:tracePt t="13460" x="7366000" y="2901950"/>
          <p14:tracePt t="13473" x="7366000" y="2909888"/>
          <p14:tracePt t="13483" x="7373938" y="2935288"/>
          <p14:tracePt t="13488" x="7381875" y="2943225"/>
          <p14:tracePt t="13497" x="7389813" y="2959100"/>
          <p14:tracePt t="13503" x="7413625" y="2974975"/>
          <p14:tracePt t="13511" x="7429500" y="2990850"/>
          <p14:tracePt t="13519" x="7453313" y="3006725"/>
          <p14:tracePt t="13527" x="7493000" y="3022600"/>
          <p14:tracePt t="13533" x="7526338" y="3022600"/>
          <p14:tracePt t="13542" x="7573963" y="3022600"/>
          <p14:tracePt t="13550" x="7597775" y="3022600"/>
          <p14:tracePt t="13556" x="7637463" y="3022600"/>
          <p14:tracePt t="13565" x="7669213" y="3022600"/>
          <p14:tracePt t="13571" x="7700963" y="3022600"/>
          <p14:tracePt t="13581" x="7724775" y="3022600"/>
          <p14:tracePt t="13587" x="7748588" y="3006725"/>
          <p14:tracePt t="13595" x="7764463" y="2998788"/>
          <p14:tracePt t="13600" x="7772400" y="2990850"/>
          <p14:tracePt t="13610" x="7788275" y="2974975"/>
          <p14:tracePt t="13615" x="7796213" y="2959100"/>
          <p14:tracePt t="13623" x="7812088" y="2935288"/>
          <p14:tracePt t="13632" x="7812088" y="2927350"/>
          <p14:tracePt t="13638" x="7827963" y="2909888"/>
          <p14:tracePt t="13646" x="7835900" y="2894013"/>
          <p14:tracePt t="13653" x="7835900" y="2870200"/>
          <p14:tracePt t="13660" x="7835900" y="2854325"/>
          <p14:tracePt t="13668" x="7835900" y="2846388"/>
          <p14:tracePt t="13677" x="7835900" y="2838450"/>
          <p14:tracePt t="13683" x="7835900" y="2830513"/>
          <p14:tracePt t="13714" x="7835900" y="2822575"/>
          <p14:tracePt t="14544" x="7827963" y="2822575"/>
          <p14:tracePt t="14551" x="7820025" y="2822575"/>
          <p14:tracePt t="14559" x="7812088" y="2822575"/>
          <p14:tracePt t="14566" x="7804150" y="2822575"/>
          <p14:tracePt t="14574" x="7788275" y="2822575"/>
          <p14:tracePt t="14582" x="7780338" y="2822575"/>
          <p14:tracePt t="14591" x="7756525" y="2814638"/>
          <p14:tracePt t="14597" x="7724775" y="2814638"/>
          <p14:tracePt t="14605" x="7708900" y="2814638"/>
          <p14:tracePt t="14612" x="7693025" y="2814638"/>
          <p14:tracePt t="14619" x="7685088" y="2814638"/>
          <p14:tracePt t="14627" x="7669213" y="2814638"/>
          <p14:tracePt t="14634" x="7645400" y="2814638"/>
          <p14:tracePt t="14642" x="7629525" y="2814638"/>
          <p14:tracePt t="14649" x="7605713" y="2814638"/>
          <p14:tracePt t="14657" x="7581900" y="2822575"/>
          <p14:tracePt t="14664" x="7558088" y="2822575"/>
          <p14:tracePt t="14672" x="7550150" y="2830513"/>
          <p14:tracePt t="14679" x="7526338" y="2830513"/>
          <p14:tracePt t="14687" x="7493000" y="2838450"/>
          <p14:tracePt t="14694" x="7469188" y="2846388"/>
          <p14:tracePt t="14705" x="7445375" y="2854325"/>
          <p14:tracePt t="14710" x="7421563" y="2854325"/>
          <p14:tracePt t="14719" x="7381875" y="2870200"/>
          <p14:tracePt t="14724" x="7366000" y="2878138"/>
          <p14:tracePt t="14732" x="7342188" y="2886075"/>
          <p14:tracePt t="14741" x="7302500" y="2909888"/>
          <p14:tracePt t="14747" x="7262813" y="2927350"/>
          <p14:tracePt t="14754" x="7231063" y="2959100"/>
          <p14:tracePt t="14762" x="7191375" y="2974975"/>
          <p14:tracePt t="14770" x="7143750" y="3006725"/>
          <p14:tracePt t="14777" x="7102475" y="3030538"/>
          <p14:tracePt t="14784" x="7078663" y="3046413"/>
          <p14:tracePt t="14792" x="7031038" y="3078163"/>
          <p14:tracePt t="14799" x="6991350" y="3094038"/>
          <p14:tracePt t="14807" x="6943725" y="3125788"/>
          <p14:tracePt t="14814" x="6904038" y="3149600"/>
          <p14:tracePt t="14822" x="6848475" y="3181350"/>
          <p14:tracePt t="14829" x="6792913" y="3197225"/>
          <p14:tracePt t="14837" x="6759575" y="3221038"/>
          <p14:tracePt t="14844" x="6688138" y="3244850"/>
          <p14:tracePt t="14852" x="6632575" y="3278188"/>
          <p14:tracePt t="14860" x="6513513" y="3349625"/>
          <p14:tracePt t="14867" x="6434138" y="3389313"/>
          <p14:tracePt t="14874" x="6345238" y="3452813"/>
          <p14:tracePt t="14882" x="6257925" y="3508375"/>
          <p14:tracePt t="14892" x="6210300" y="3540125"/>
          <p14:tracePt t="14897" x="6107113" y="3595688"/>
          <p14:tracePt t="14905" x="6026150" y="3644900"/>
          <p14:tracePt t="14912" x="5938838" y="3692525"/>
          <p14:tracePt t="14921" x="5859463" y="3740150"/>
          <p14:tracePt t="14926" x="5788025" y="3779838"/>
          <p14:tracePt t="14934" x="5716588" y="3819525"/>
          <p14:tracePt t="14942" x="5643563" y="3867150"/>
          <p14:tracePt t="14949" x="5595938" y="3898900"/>
          <p14:tracePt t="14961" x="5548313" y="3938588"/>
          <p14:tracePt t="14964" x="5492750" y="3979863"/>
          <p14:tracePt t="14972" x="5445125" y="4011613"/>
          <p14:tracePt t="14979" x="5397500" y="4051300"/>
          <p14:tracePt t="14986" x="5349875" y="4090988"/>
          <p14:tracePt t="14994" x="5300663" y="4122738"/>
          <p14:tracePt t="15002" x="5260975" y="4154488"/>
          <p14:tracePt t="15011" x="5205413" y="4178300"/>
          <p14:tracePt t="15017" x="5149850" y="4202113"/>
          <p14:tracePt t="15024" x="5102225" y="4217988"/>
          <p14:tracePt t="15032" x="5054600" y="4241800"/>
          <p14:tracePt t="15040" x="5014913" y="4257675"/>
          <p14:tracePt t="15047" x="4975225" y="4265613"/>
          <p14:tracePt t="15054" x="4951413" y="4265613"/>
          <p14:tracePt t="15062" x="4926013" y="4273550"/>
          <p14:tracePt t="15070" x="4878388" y="4281488"/>
          <p14:tracePt t="15078" x="4846638" y="4291013"/>
          <p14:tracePt t="15084" x="4822825" y="4298950"/>
          <p14:tracePt t="15092" x="4775200" y="4306888"/>
          <p14:tracePt t="15099" x="4743450" y="4314825"/>
          <p14:tracePt t="15108" x="4703763" y="4314825"/>
          <p14:tracePt t="15114" x="4672013" y="4322763"/>
          <p14:tracePt t="15123" x="4632325" y="4322763"/>
          <p14:tracePt t="15129" x="4592638" y="4330700"/>
          <p14:tracePt t="15139" x="4559300" y="4338638"/>
          <p14:tracePt t="15144" x="4511675" y="4346575"/>
          <p14:tracePt t="15152" x="4479925" y="4346575"/>
          <p14:tracePt t="15160" x="4448175" y="4346575"/>
          <p14:tracePt t="15167" x="4424363" y="4346575"/>
          <p14:tracePt t="15174" x="4400550" y="4346575"/>
          <p14:tracePt t="15182" x="4376738" y="4346575"/>
          <p14:tracePt t="15190" x="4344988" y="4346575"/>
          <p14:tracePt t="15198" x="4313238" y="4346575"/>
          <p14:tracePt t="15204" x="4289425" y="4346575"/>
          <p14:tracePt t="15212" x="4249738" y="4346575"/>
          <p14:tracePt t="15219" x="4200525" y="4354513"/>
          <p14:tracePt t="15227" x="4176713" y="4354513"/>
          <p14:tracePt t="15235" x="4137025" y="4362450"/>
          <p14:tracePt t="15243" x="4105275" y="4370388"/>
          <p14:tracePt t="15249" x="4065588" y="4378325"/>
          <p14:tracePt t="15257" x="4033838" y="4378325"/>
          <p14:tracePt t="15264" x="4002088" y="4378325"/>
          <p14:tracePt t="15274" x="3978275" y="4378325"/>
          <p14:tracePt t="15280" x="3954463" y="4378325"/>
          <p14:tracePt t="15287" x="3922713" y="4378325"/>
          <p14:tracePt t="15294" x="3898900" y="4378325"/>
          <p14:tracePt t="15302" x="3867150" y="4378325"/>
          <p14:tracePt t="15311" x="3833813" y="4378325"/>
          <p14:tracePt t="15317" x="3802063" y="4378325"/>
          <p14:tracePt t="15325" x="3770313" y="4378325"/>
          <p14:tracePt t="15332" x="3730625" y="4386263"/>
          <p14:tracePt t="15340" x="3706813" y="4386263"/>
          <p14:tracePt t="15348" x="3690938" y="4394200"/>
          <p14:tracePt t="15355" x="3675063" y="4402138"/>
          <p14:tracePt t="15362" x="3667125" y="4402138"/>
          <p14:tracePt t="15370" x="3651250" y="4402138"/>
          <p14:tracePt t="15377" x="3643313" y="4402138"/>
          <p14:tracePt t="15475" x="3651250" y="4402138"/>
          <p14:tracePt t="15492" x="3659188" y="4402138"/>
          <p14:tracePt t="15500" x="3667125" y="4402138"/>
          <p14:tracePt t="15506" x="3675063" y="4402138"/>
          <p14:tracePt t="15513" x="3683000" y="4402138"/>
          <p14:tracePt t="15521" x="3690938" y="4402138"/>
          <p14:tracePt t="15529" x="3706813" y="4410075"/>
          <p14:tracePt t="15535" x="3714750" y="4410075"/>
          <p14:tracePt t="15553" x="3730625" y="4418013"/>
          <p14:tracePt t="15558" x="3738563" y="4418013"/>
          <p14:tracePt t="15565" x="3754438" y="4418013"/>
          <p14:tracePt t="15579" x="3770313" y="4425950"/>
          <p14:tracePt t="15582" x="3802063" y="4441825"/>
          <p14:tracePt t="15589" x="3817938" y="4441825"/>
          <p14:tracePt t="15596" x="3843338" y="4449763"/>
          <p14:tracePt t="15602" x="3859213" y="4465638"/>
          <p14:tracePt t="15612" x="3890963" y="4473575"/>
          <p14:tracePt t="15618" x="3898900" y="4473575"/>
          <p14:tracePt t="15626" x="3914775" y="4481513"/>
          <p14:tracePt t="15632" x="3922713" y="4481513"/>
          <p14:tracePt t="15646" x="3930650" y="4481513"/>
          <p14:tracePt t="15656" x="3938588" y="4481513"/>
          <p14:tracePt t="15688" x="3946525" y="4481513"/>
          <p14:tracePt t="15730" x="3954463" y="4481513"/>
          <p14:tracePt t="15738" x="3962400" y="4481513"/>
          <p14:tracePt t="15766" x="3970338" y="4481513"/>
          <p14:tracePt t="15783" x="3978275" y="4481513"/>
          <p14:tracePt t="15806" x="3986213" y="4481513"/>
          <p14:tracePt t="15821" x="3994150" y="4481513"/>
          <p14:tracePt t="15831" x="4002088" y="4481513"/>
          <p14:tracePt t="15835" x="4010025" y="4481513"/>
          <p14:tracePt t="15845" x="4017963" y="4481513"/>
          <p14:tracePt t="15850" x="4033838" y="4481513"/>
          <p14:tracePt t="15858" x="4041775" y="4481513"/>
          <p14:tracePt t="15865" x="4065588" y="4481513"/>
          <p14:tracePt t="15875" x="4089400" y="4481513"/>
          <p14:tracePt t="15880" x="4113213" y="4481513"/>
          <p14:tracePt t="15889" x="4137025" y="4481513"/>
          <p14:tracePt t="15898" x="4152900" y="4481513"/>
          <p14:tracePt t="15903" x="4168775" y="4481513"/>
          <p14:tracePt t="15911" x="4192588" y="4481513"/>
          <p14:tracePt t="15918" x="4217988" y="4481513"/>
          <p14:tracePt t="15925" x="4233863" y="4473575"/>
          <p14:tracePt t="15933" x="4249738" y="4473575"/>
          <p14:tracePt t="15948" x="4273550" y="4473575"/>
          <p14:tracePt t="15959" x="4281488" y="4473575"/>
          <p14:tracePt t="15963" x="4289425" y="4465638"/>
          <p14:tracePt t="15971" x="4297363" y="4465638"/>
          <p14:tracePt t="15979" x="4305300" y="4465638"/>
          <p14:tracePt t="16020" x="4305300" y="4457700"/>
          <p14:tracePt t="16026" x="4313238" y="4457700"/>
          <p14:tracePt t="16180" x="4305300" y="4457700"/>
          <p14:tracePt t="16188" x="4297363" y="4457700"/>
          <p14:tracePt t="16196" x="4289425" y="4457700"/>
          <p14:tracePt t="16204" x="4273550" y="4457700"/>
          <p14:tracePt t="16218" x="4257675" y="4457700"/>
          <p14:tracePt t="16233" x="4249738" y="4457700"/>
          <p14:tracePt t="16264" x="4241800" y="4457700"/>
          <p14:tracePt t="16278" x="4233863" y="4449763"/>
          <p14:tracePt t="16285" x="4225925" y="4449763"/>
          <p14:tracePt t="16300" x="4217988" y="4449763"/>
          <p14:tracePt t="16308" x="4210050" y="4441825"/>
          <p14:tracePt t="16315" x="4192588" y="4441825"/>
          <p14:tracePt t="16330" x="4176713" y="4441825"/>
          <p14:tracePt t="16338" x="4160838" y="4433888"/>
          <p14:tracePt t="16346" x="4152900" y="4425950"/>
          <p14:tracePt t="16353" x="4144963" y="4425950"/>
          <p14:tracePt t="16361" x="4137025" y="4425950"/>
          <p14:tracePt t="16375" x="4129088" y="4425950"/>
          <p14:tracePt t="16383" x="4121150" y="4425950"/>
          <p14:tracePt t="16396" x="4121150" y="4418013"/>
          <p14:tracePt t="16398" x="4113213" y="4418013"/>
          <p14:tracePt t="16413" x="4105275" y="4418013"/>
          <p14:tracePt t="16436" x="4097338" y="4418013"/>
          <p14:tracePt t="16443" x="4089400" y="4410075"/>
          <p14:tracePt t="16457" x="4081463" y="4410075"/>
          <p14:tracePt t="16475" x="4081463" y="4402138"/>
          <p14:tracePt t="16480" x="4065588" y="4402138"/>
          <p14:tracePt t="16495" x="4057650" y="4402138"/>
          <p14:tracePt t="16511" x="4049713" y="4402138"/>
          <p14:tracePt t="16533" x="4041775" y="4402138"/>
          <p14:tracePt t="17386" x="4041775" y="4394200"/>
          <p14:tracePt t="17394" x="4041775" y="4386263"/>
          <p14:tracePt t="17402" x="4041775" y="4370388"/>
          <p14:tracePt t="17409" x="4049713" y="4354513"/>
          <p14:tracePt t="17417" x="4057650" y="4330700"/>
          <p14:tracePt t="17425" x="4065588" y="4306888"/>
          <p14:tracePt t="17439" x="4073525" y="4298950"/>
          <p14:tracePt t="17447" x="4073525" y="4291013"/>
          <p14:tracePt t="17456" x="4073525" y="4281488"/>
          <p14:tracePt t="17470" x="4081463" y="4281488"/>
          <p14:tracePt t="17476" x="4081463" y="4273550"/>
          <p14:tracePt t="17746" x="4081463" y="4281488"/>
          <p14:tracePt t="17754" x="4081463" y="4291013"/>
          <p14:tracePt t="17777" x="4081463" y="4298950"/>
          <p14:tracePt t="17792" x="4081463" y="4306888"/>
          <p14:tracePt t="17800" x="4081463" y="4314825"/>
          <p14:tracePt t="17807" x="4081463" y="4322763"/>
          <p14:tracePt t="17821" x="4073525" y="4330700"/>
          <p14:tracePt t="17831" x="4073525" y="4338638"/>
          <p14:tracePt t="17838" x="4073525" y="4346575"/>
          <p14:tracePt t="17844" x="4073525" y="4354513"/>
          <p14:tracePt t="17867" x="4065588" y="4354513"/>
          <p14:tracePt t="17874" x="4065588" y="4362450"/>
          <p14:tracePt t="27366" x="4073525" y="4362450"/>
          <p14:tracePt t="27367" x="4081463" y="4362450"/>
          <p14:tracePt t="27367" x="4089400" y="4362450"/>
          <p14:tracePt t="27662" x="4089400" y="4354513"/>
          <p14:tracePt t="27679" x="4097338" y="4354513"/>
          <p14:tracePt t="27685" x="4105275" y="4346575"/>
          <p14:tracePt t="27693" x="4113213" y="4338638"/>
          <p14:tracePt t="27703" x="4121150" y="4330700"/>
          <p14:tracePt t="27708" x="4129088" y="4322763"/>
          <p14:tracePt t="27717" x="4144963" y="4322763"/>
          <p14:tracePt t="27723" x="4160838" y="4306888"/>
          <p14:tracePt t="27730" x="4168775" y="4306888"/>
          <p14:tracePt t="27746" x="4176713" y="4298950"/>
          <p14:tracePt t="27760" x="4184650" y="4291013"/>
          <p14:tracePt t="28007" x="4184650" y="4281488"/>
          <p14:tracePt t="28022" x="4192588" y="4273550"/>
          <p14:tracePt t="28038" x="4192588" y="4265613"/>
          <p14:tracePt t="28047" x="4200525" y="4257675"/>
          <p14:tracePt t="28068" x="4200525" y="4249738"/>
          <p14:tracePt t="28419" x="4200525" y="4241800"/>
          <p14:tracePt t="28457" x="4200525" y="4233863"/>
          <p14:tracePt t="28481" x="4200525" y="4225925"/>
          <p14:tracePt t="30444" x="4210050" y="4225925"/>
          <p14:tracePt t="30461" x="4217988" y="4217988"/>
          <p14:tracePt t="30468" x="4225925" y="4217988"/>
          <p14:tracePt t="30475" x="4233863" y="4210050"/>
          <p14:tracePt t="30483" x="4241800" y="4202113"/>
          <p14:tracePt t="30490" x="4265613" y="4186238"/>
          <p14:tracePt t="30499" x="4289425" y="4178300"/>
          <p14:tracePt t="30505" x="4305300" y="4162425"/>
          <p14:tracePt t="30514" x="4337050" y="4146550"/>
          <p14:tracePt t="30520" x="4368800" y="4138613"/>
          <p14:tracePt t="30528" x="4400550" y="4114800"/>
          <p14:tracePt t="30535" x="4440238" y="4083050"/>
          <p14:tracePt t="30544" x="4479925" y="4067175"/>
          <p14:tracePt t="30550" x="4511675" y="4043363"/>
          <p14:tracePt t="30557" x="4543425" y="4035425"/>
          <p14:tracePt t="30565" x="4567238" y="4019550"/>
          <p14:tracePt t="30572" x="4584700" y="4011613"/>
          <p14:tracePt t="30581" x="4608513" y="4011613"/>
          <p14:tracePt t="30588" x="4624388" y="4003675"/>
          <p14:tracePt t="30596" x="4648200" y="3995738"/>
          <p14:tracePt t="30602" x="4672013" y="3987800"/>
          <p14:tracePt t="30611" x="4695825" y="3979863"/>
          <p14:tracePt t="30618" x="4711700" y="3971925"/>
          <p14:tracePt t="30625" x="4735513" y="3963988"/>
          <p14:tracePt t="30632" x="4751388" y="3956050"/>
          <p14:tracePt t="30640" x="4767263" y="3938588"/>
          <p14:tracePt t="30648" x="4783138" y="3938588"/>
          <p14:tracePt t="30655" x="4799013" y="3922713"/>
          <p14:tracePt t="30663" x="4822825" y="3914775"/>
          <p14:tracePt t="30670" x="4854575" y="3898900"/>
          <p14:tracePt t="30678" x="4878388" y="3890963"/>
          <p14:tracePt t="30685" x="4902200" y="3875088"/>
          <p14:tracePt t="30694" x="4943475" y="3875088"/>
          <p14:tracePt t="30702" x="4975225" y="3859213"/>
          <p14:tracePt t="30708" x="5006975" y="3851275"/>
          <p14:tracePt t="30715" x="5046663" y="3843338"/>
          <p14:tracePt t="30723" x="5070475" y="3835400"/>
          <p14:tracePt t="30731" x="5094288" y="3827463"/>
          <p14:tracePt t="30738" x="5118100" y="3819525"/>
          <p14:tracePt t="30746" x="5157788" y="3811588"/>
          <p14:tracePt t="30753" x="5189538" y="3803650"/>
          <p14:tracePt t="30761" x="5221288" y="3787775"/>
          <p14:tracePt t="30768" x="5260975" y="3771900"/>
          <p14:tracePt t="30775" x="5276850" y="3771900"/>
          <p14:tracePt t="30783" x="5292725" y="3763963"/>
          <p14:tracePt t="30790" x="5334000" y="3740150"/>
          <p14:tracePt t="30799" x="5357813" y="3732213"/>
          <p14:tracePt t="30805" x="5397500" y="3716338"/>
          <p14:tracePt t="30813" x="5421313" y="3700463"/>
          <p14:tracePt t="30820" x="5461000" y="3676650"/>
          <p14:tracePt t="30828" x="5484813" y="3668713"/>
          <p14:tracePt t="30835" x="5516563" y="3644900"/>
          <p14:tracePt t="30844" x="5556250" y="3621088"/>
          <p14:tracePt t="30851" x="5595938" y="3605213"/>
          <p14:tracePt t="30858" x="5627688" y="3595688"/>
          <p14:tracePt t="30865" x="5643563" y="3579813"/>
          <p14:tracePt t="30872" x="5676900" y="3571875"/>
          <p14:tracePt t="30880" x="5684838" y="3571875"/>
          <p14:tracePt t="30888" x="5692775" y="3556000"/>
          <p14:tracePt t="30897" x="5708650" y="3548063"/>
          <p14:tracePt t="30903" x="5724525" y="3540125"/>
          <p14:tracePt t="30911" x="5732463" y="3524250"/>
          <p14:tracePt t="30917" x="5756275" y="3516313"/>
          <p14:tracePt t="30926" x="5772150" y="3500438"/>
          <p14:tracePt t="30933" x="5780088" y="3484563"/>
          <p14:tracePt t="30940" x="5803900" y="3476625"/>
          <p14:tracePt t="30948" x="5811838" y="3460750"/>
          <p14:tracePt t="30955" x="5819775" y="3460750"/>
          <p14:tracePt t="30965" x="5827713" y="3452813"/>
          <p14:tracePt t="30970" x="5843588" y="3436938"/>
          <p14:tracePt t="30978" x="5859463" y="3421063"/>
          <p14:tracePt t="30985" x="5883275" y="3413125"/>
          <p14:tracePt t="30994" x="5891213" y="3405188"/>
          <p14:tracePt t="31000" x="5907088" y="3389313"/>
          <p14:tracePt t="31008" x="5922963" y="3381375"/>
          <p14:tracePt t="31015" x="5938838" y="3381375"/>
          <p14:tracePt t="31023" x="5946775" y="3373438"/>
          <p14:tracePt t="31031" x="5962650" y="3365500"/>
          <p14:tracePt t="31038" x="5986463" y="3357563"/>
          <p14:tracePt t="31046" x="5994400" y="3349625"/>
          <p14:tracePt t="31053" x="6002338" y="3349625"/>
          <p14:tracePt t="31061" x="6002338" y="3341688"/>
          <p14:tracePt t="31068" x="6018213" y="3333750"/>
          <p14:tracePt t="31083" x="6026150" y="3333750"/>
          <p14:tracePt t="31090" x="6034088" y="3325813"/>
          <p14:tracePt t="31105" x="6043613" y="3325813"/>
          <p14:tracePt t="31113" x="6051550" y="3317875"/>
          <p14:tracePt t="31120" x="6059488" y="3317875"/>
          <p14:tracePt t="31135" x="6075363" y="3309938"/>
          <p14:tracePt t="31145" x="6083300" y="3309938"/>
          <p14:tracePt t="31158" x="6091238" y="3302000"/>
          <p14:tracePt t="31165" x="6099175" y="3302000"/>
          <p14:tracePt t="31173" x="6107113" y="3302000"/>
          <p14:tracePt t="31180" x="6107113" y="3294063"/>
          <p14:tracePt t="31188" x="6115050" y="3294063"/>
          <p14:tracePt t="31196" x="6122988" y="3294063"/>
          <p14:tracePt t="31220" x="6130925" y="3294063"/>
          <p14:tracePt t="31233" x="6138863" y="3286125"/>
          <p14:tracePt t="31323" x="6146800" y="3286125"/>
          <p14:tracePt t="31330" x="6154738" y="3286125"/>
          <p14:tracePt t="31338" x="6162675" y="3286125"/>
          <p14:tracePt t="31347" x="6170613" y="3286125"/>
          <p14:tracePt t="31353" x="6186488" y="3286125"/>
          <p14:tracePt t="31361" x="6202363" y="3286125"/>
          <p14:tracePt t="31368" x="6218238" y="3278188"/>
          <p14:tracePt t="31377" x="6242050" y="3278188"/>
          <p14:tracePt t="31383" x="6265863" y="3270250"/>
          <p14:tracePt t="31391" x="6281738" y="3262313"/>
          <p14:tracePt t="31399" x="6313488" y="3244850"/>
          <p14:tracePt t="31406" x="6353175" y="3236913"/>
          <p14:tracePt t="31415" x="6384925" y="3228975"/>
          <p14:tracePt t="31421" x="6418263" y="3221038"/>
          <p14:tracePt t="31430" x="6450013" y="3205163"/>
          <p14:tracePt t="31435" x="6481763" y="3189288"/>
          <p14:tracePt t="31444" x="6521450" y="3181350"/>
          <p14:tracePt t="31451" x="6537325" y="3165475"/>
          <p14:tracePt t="31458" x="6553200" y="3157538"/>
          <p14:tracePt t="31466" x="6569075" y="3157538"/>
          <p14:tracePt t="31473" x="6584950" y="3149600"/>
          <p14:tracePt t="31482" x="6592888" y="3141663"/>
          <p14:tracePt t="31489" x="6600825" y="3141663"/>
          <p14:tracePt t="31496" x="6600825" y="3133725"/>
          <p14:tracePt t="31504" x="6600825" y="3125788"/>
          <p14:tracePt t="31511" x="6608763" y="3125788"/>
          <p14:tracePt t="31526" x="6616700" y="3117850"/>
          <p14:tracePt t="31542" x="6624638" y="3109913"/>
          <p14:tracePt t="31555" x="6632575" y="3101975"/>
          <p14:tracePt t="31580" x="6632575" y="3094038"/>
          <p14:tracePt t="31585" x="6632575" y="3086100"/>
          <p14:tracePt t="31594" x="6640513" y="3086100"/>
          <p14:tracePt t="31738" x="6648450" y="3086100"/>
          <p14:tracePt t="31771" x="6656388" y="3086100"/>
          <p14:tracePt t="31789" x="6664325" y="3086100"/>
          <p14:tracePt t="31805" x="6672263" y="3086100"/>
          <p14:tracePt t="31819" x="6680200" y="3086100"/>
          <p14:tracePt t="31829" x="6688138" y="3086100"/>
          <p14:tracePt t="31848" x="6696075" y="3086100"/>
          <p14:tracePt t="31856" x="6704013" y="3086100"/>
          <p14:tracePt t="31866" x="6711950" y="3086100"/>
          <p14:tracePt t="31871" x="6719888" y="3078163"/>
          <p14:tracePt t="31886" x="6727825" y="3078163"/>
          <p14:tracePt t="31901" x="6735763" y="3078163"/>
          <p14:tracePt t="31909" x="6735763" y="3070225"/>
          <p14:tracePt t="31940" x="6743700" y="3070225"/>
          <p14:tracePt t="35011" x="6743700" y="3078163"/>
          <p14:tracePt t="36587" x="6743700" y="3086100"/>
          <p14:tracePt t="36595" x="6735763" y="3086100"/>
          <p14:tracePt t="36603" x="6735763" y="3094038"/>
          <p14:tracePt t="36610" x="6727825" y="3094038"/>
          <p14:tracePt t="36617" x="6719888" y="3101975"/>
          <p14:tracePt t="36625" x="6711950" y="3101975"/>
          <p14:tracePt t="36633" x="6696075" y="3109913"/>
          <p14:tracePt t="36641" x="6680200" y="3125788"/>
          <p14:tracePt t="36648" x="6672263" y="3125788"/>
          <p14:tracePt t="36656" x="6656388" y="3141663"/>
          <p14:tracePt t="36663" x="6640513" y="3141663"/>
          <p14:tracePt t="36672" x="6632575" y="3149600"/>
          <p14:tracePt t="36677" x="6616700" y="3157538"/>
          <p14:tracePt t="36685" x="6608763" y="3157538"/>
          <p14:tracePt t="36693" x="6592888" y="3165475"/>
          <p14:tracePt t="36700" x="6592888" y="3173413"/>
          <p14:tracePt t="36708" x="6577013" y="3173413"/>
          <p14:tracePt t="36715" x="6569075" y="3189288"/>
          <p14:tracePt t="36723" x="6553200" y="3189288"/>
          <p14:tracePt t="36730" x="6545263" y="3197225"/>
          <p14:tracePt t="36739" x="6529388" y="3205163"/>
          <p14:tracePt t="36745" x="6513513" y="3213100"/>
          <p14:tracePt t="36753" x="6505575" y="3221038"/>
          <p14:tracePt t="36760" x="6489700" y="3228975"/>
          <p14:tracePt t="36769" x="6473825" y="3228975"/>
          <p14:tracePt t="36775" x="6457950" y="3228975"/>
          <p14:tracePt t="36783" x="6450013" y="3236913"/>
          <p14:tracePt t="36792" x="6442075" y="3236913"/>
          <p14:tracePt t="36798" x="6434138" y="3244850"/>
          <p14:tracePt t="36805" x="6426200" y="3244850"/>
          <p14:tracePt t="36813" x="6410325" y="3244850"/>
          <p14:tracePt t="36828" x="6392863" y="3244850"/>
          <p14:tracePt t="36835" x="6384925" y="3252788"/>
          <p14:tracePt t="36843" x="6376988" y="3262313"/>
          <p14:tracePt t="36850" x="6361113" y="3262313"/>
          <p14:tracePt t="36858" x="6345238" y="3262313"/>
          <p14:tracePt t="36865" x="6329363" y="3270250"/>
          <p14:tracePt t="36873" x="6321425" y="3278188"/>
          <p14:tracePt t="36880" x="6305550" y="3286125"/>
          <p14:tracePt t="36890" x="6289675" y="3286125"/>
          <p14:tracePt t="36896" x="6281738" y="3294063"/>
          <p14:tracePt t="36903" x="6265863" y="3302000"/>
          <p14:tracePt t="36910" x="6242050" y="3302000"/>
          <p14:tracePt t="36918" x="6226175" y="3309938"/>
          <p14:tracePt t="36925" x="6210300" y="3317875"/>
          <p14:tracePt t="36933" x="6186488" y="3325813"/>
          <p14:tracePt t="36941" x="6162675" y="3325813"/>
          <p14:tracePt t="36959" x="6099175" y="3349625"/>
          <p14:tracePt t="36963" x="6051550" y="3373438"/>
          <p14:tracePt t="36972" x="6018213" y="3389313"/>
          <p14:tracePt t="36977" x="5994400" y="3389313"/>
          <p14:tracePt t="36985" x="5946775" y="3413125"/>
          <p14:tracePt t="36993" x="5907088" y="3429000"/>
          <p14:tracePt t="37000" x="5875338" y="3452813"/>
          <p14:tracePt t="37009" x="5835650" y="3460750"/>
          <p14:tracePt t="37015" x="5803900" y="3484563"/>
          <p14:tracePt t="37023" x="5764213" y="3500438"/>
          <p14:tracePt t="37030" x="5724525" y="3516313"/>
          <p14:tracePt t="37039" x="5700713" y="3532188"/>
          <p14:tracePt t="37045" x="5659438" y="3556000"/>
          <p14:tracePt t="37053" x="5627688" y="3579813"/>
          <p14:tracePt t="37060" x="5588000" y="3595688"/>
          <p14:tracePt t="37069" x="5548313" y="3629025"/>
          <p14:tracePt t="37075" x="5524500" y="3652838"/>
          <p14:tracePt t="37083" x="5484813" y="3676650"/>
          <p14:tracePt t="37091" x="5476875" y="3684588"/>
          <p14:tracePt t="37099" x="5461000" y="3692525"/>
          <p14:tracePt t="37106" x="5445125" y="3716338"/>
          <p14:tracePt t="37113" x="5437188" y="3716338"/>
          <p14:tracePt t="37135" x="5437188" y="3724275"/>
          <p14:tracePt t="37229" x="5437188" y="3732213"/>
          <p14:tracePt t="37236" x="5429250" y="3732213"/>
          <p14:tracePt t="37275" x="5421313" y="3740150"/>
          <p14:tracePt t="37281" x="5413375" y="3740150"/>
          <p14:tracePt t="37303" x="5405438" y="3748088"/>
          <p14:tracePt t="37316" x="5381625" y="3748088"/>
          <p14:tracePt t="37324" x="5373688" y="3756025"/>
          <p14:tracePt t="37332" x="5357813" y="3763963"/>
          <p14:tracePt t="37340" x="5349875" y="3763963"/>
          <p14:tracePt t="37346" x="5341938" y="3771900"/>
          <p14:tracePt t="37354" x="5318125" y="3779838"/>
          <p14:tracePt t="37361" x="5310188" y="3787775"/>
          <p14:tracePt t="37368" x="5292725" y="3787775"/>
          <p14:tracePt t="37377" x="5276850" y="3803650"/>
          <p14:tracePt t="37383" x="5260975" y="3803650"/>
          <p14:tracePt t="37394" x="5245100" y="3803650"/>
          <p14:tracePt t="37399" x="5229225" y="3819525"/>
          <p14:tracePt t="37407" x="5221288" y="3827463"/>
          <p14:tracePt t="37414" x="5197475" y="3827463"/>
          <p14:tracePt t="37424" x="5189538" y="3835400"/>
          <p14:tracePt t="37429" x="5181600" y="3843338"/>
          <p14:tracePt t="37437" x="5157788" y="3843338"/>
          <p14:tracePt t="37446" x="5149850" y="3851275"/>
          <p14:tracePt t="37454" x="5141913" y="3859213"/>
          <p14:tracePt t="37460" x="5126038" y="3867150"/>
          <p14:tracePt t="37466" x="5118100" y="3867150"/>
          <p14:tracePt t="37476" x="5110163" y="3867150"/>
          <p14:tracePt t="37481" x="5102225" y="3867150"/>
          <p14:tracePt t="37490" x="5094288" y="3867150"/>
          <p14:tracePt t="37496" x="5086350" y="3867150"/>
          <p14:tracePt t="37505" x="5078413" y="3875088"/>
          <p14:tracePt t="37511" x="5070475" y="3875088"/>
          <p14:tracePt t="37518" x="5054600" y="3875088"/>
          <p14:tracePt t="37526" x="5054600" y="3883025"/>
          <p14:tracePt t="37535" x="5046663" y="3890963"/>
          <p14:tracePt t="37553" x="5038725" y="3890963"/>
          <p14:tracePt t="37579" x="5038725" y="3898900"/>
          <p14:tracePt t="37707" x="5030788" y="3898900"/>
          <p14:tracePt t="37724" x="5022850" y="3898900"/>
          <p14:tracePt t="37747" x="5014913" y="3898900"/>
          <p14:tracePt t="37754" x="4999038" y="3898900"/>
          <p14:tracePt t="37759" x="4983163" y="3898900"/>
          <p14:tracePt t="37770" x="4967288" y="3906838"/>
          <p14:tracePt t="37777" x="4951413" y="3914775"/>
          <p14:tracePt t="37781" x="4918075" y="3922713"/>
          <p14:tracePt t="37790" x="4894263" y="3922713"/>
          <p14:tracePt t="37797" x="4854575" y="3922713"/>
          <p14:tracePt t="37804" x="4822825" y="3930650"/>
          <p14:tracePt t="37811" x="4806950" y="3930650"/>
          <p14:tracePt t="37818" x="4791075" y="3930650"/>
          <p14:tracePt t="37829" x="4759325" y="3930650"/>
          <p14:tracePt t="37833" x="4743450" y="3930650"/>
          <p14:tracePt t="37844" x="4719638" y="3930650"/>
          <p14:tracePt t="37849" x="4703763" y="3930650"/>
          <p14:tracePt t="37856" x="4679950" y="3938588"/>
          <p14:tracePt t="37863" x="4664075" y="3938588"/>
          <p14:tracePt t="37873" x="4656138" y="3938588"/>
          <p14:tracePt t="37878" x="4632325" y="3948113"/>
          <p14:tracePt t="37887" x="4624388" y="3948113"/>
          <p14:tracePt t="37893" x="4608513" y="3948113"/>
          <p14:tracePt t="37901" x="4592638" y="3948113"/>
          <p14:tracePt t="37909" x="4576763" y="3948113"/>
          <p14:tracePt t="37916" x="4567238" y="3948113"/>
          <p14:tracePt t="37924" x="4559300" y="3948113"/>
          <p14:tracePt t="37931" x="4543425" y="3948113"/>
          <p14:tracePt t="37940" x="4535488" y="3948113"/>
          <p14:tracePt t="37946" x="4519613" y="3948113"/>
          <p14:tracePt t="37959" x="4511675" y="3948113"/>
          <p14:tracePt t="37962" x="4503738" y="3948113"/>
          <p14:tracePt t="37968" x="4495800" y="3948113"/>
          <p14:tracePt t="37983" x="4487863" y="3948113"/>
          <p14:tracePt t="37992" x="4471988" y="3948113"/>
          <p14:tracePt t="38006" x="4464050" y="3948113"/>
          <p14:tracePt t="38015" x="4448175" y="3956050"/>
          <p14:tracePt t="38022" x="4440238" y="3956050"/>
          <p14:tracePt t="38029" x="4432300" y="3956050"/>
          <p14:tracePt t="38036" x="4416425" y="3956050"/>
          <p14:tracePt t="38044" x="4408488" y="3956050"/>
          <p14:tracePt t="38051" x="4392613" y="3956050"/>
          <p14:tracePt t="38059" x="4384675" y="3956050"/>
          <p14:tracePt t="38066" x="4376738" y="3956050"/>
          <p14:tracePt t="38078" x="4352925" y="3956050"/>
          <p14:tracePt t="38081" x="4344988" y="3956050"/>
          <p14:tracePt t="38089" x="4337050" y="3956050"/>
          <p14:tracePt t="38107" x="4329113" y="3956050"/>
          <p14:tracePt t="38119" x="4313238" y="3956050"/>
          <p14:tracePt t="38126" x="4305300" y="3956050"/>
          <p14:tracePt t="38133" x="4305300" y="3963988"/>
          <p14:tracePt t="38144" x="4297363" y="3963988"/>
          <p14:tracePt t="38148" x="4289425" y="3963988"/>
          <p14:tracePt t="38163" x="4281488" y="3971925"/>
          <p14:tracePt t="38179" x="4273550" y="3971925"/>
          <p14:tracePt t="38987" x="4273550" y="3979863"/>
          <p14:tracePt t="39005" x="4273550" y="3987800"/>
          <p14:tracePt t="39010" x="4289425" y="3987800"/>
          <p14:tracePt t="39019" x="4297363" y="3995738"/>
          <p14:tracePt t="39025" x="4305300" y="4003675"/>
          <p14:tracePt t="39033" x="4321175" y="4003675"/>
          <p14:tracePt t="39041" x="4329113" y="4003675"/>
          <p14:tracePt t="39048" x="4337050" y="4011613"/>
          <p14:tracePt t="39056" x="4352925" y="4011613"/>
          <p14:tracePt t="39063" x="4360863" y="4011613"/>
          <p14:tracePt t="39071" x="4368800" y="4019550"/>
          <p14:tracePt t="39078" x="4384675" y="4019550"/>
          <p14:tracePt t="39086" x="4400550" y="4019550"/>
          <p14:tracePt t="39093" x="4408488" y="4019550"/>
          <p14:tracePt t="39108" x="4424363" y="4019550"/>
          <p14:tracePt t="39123" x="4432300" y="4019550"/>
          <p14:tracePt t="39130" x="4456113" y="4019550"/>
          <p14:tracePt t="39141" x="4464050" y="4019550"/>
          <p14:tracePt t="39145" x="4479925" y="4019550"/>
          <p14:tracePt t="39155" x="4487863" y="4019550"/>
          <p14:tracePt t="39160" x="4495800" y="4019550"/>
          <p14:tracePt t="39168" x="4503738" y="4019550"/>
          <p14:tracePt t="39175" x="4511675" y="4019550"/>
          <p14:tracePt t="39183" x="4527550" y="4019550"/>
          <p14:tracePt t="39191" x="4535488" y="4019550"/>
          <p14:tracePt t="39198" x="4543425" y="4019550"/>
          <p14:tracePt t="39207" x="4559300" y="4019550"/>
          <p14:tracePt t="39213" x="4567238" y="4019550"/>
          <p14:tracePt t="39221" x="4576763" y="4019550"/>
          <p14:tracePt t="39229" x="4584700" y="4019550"/>
          <p14:tracePt t="39236" x="4592638" y="4019550"/>
          <p14:tracePt t="39251" x="4608513" y="4019550"/>
          <p14:tracePt t="39268" x="4616450" y="4019550"/>
          <p14:tracePt t="39273" x="4624388" y="4011613"/>
          <p14:tracePt t="39281" x="4632325" y="4011613"/>
          <p14:tracePt t="39288" x="4640263" y="4003675"/>
          <p14:tracePt t="39305" x="4656138" y="4003675"/>
          <p14:tracePt t="39310" x="4664075" y="3995738"/>
          <p14:tracePt t="39318" x="4672013" y="3987800"/>
          <p14:tracePt t="39325" x="4679950" y="3987800"/>
          <p14:tracePt t="39333" x="4687888" y="3979863"/>
          <p14:tracePt t="39343" x="4695825" y="3979863"/>
          <p14:tracePt t="39348" x="4703763" y="3971925"/>
          <p14:tracePt t="39356" x="4711700" y="3971925"/>
          <p14:tracePt t="39363" x="4719638" y="3971925"/>
          <p14:tracePt t="39371" x="4727575" y="3971925"/>
          <p14:tracePt t="39378" x="4735513" y="3971925"/>
          <p14:tracePt t="39385" x="4735513" y="3963988"/>
          <p14:tracePt t="39393" x="4743450" y="3963988"/>
          <p14:tracePt t="39408" x="4759325" y="3963988"/>
          <p14:tracePt t="39423" x="4767263" y="3963988"/>
          <p14:tracePt t="39439" x="4775200" y="3963988"/>
          <p14:tracePt t="39455" x="4783138" y="3963988"/>
          <p14:tracePt t="39470" x="4791075" y="3963988"/>
          <p14:tracePt t="39493" x="4799013" y="3963988"/>
          <p14:tracePt t="39549" x="4806950" y="3963988"/>
          <p14:tracePt t="39962" x="4814888" y="3963988"/>
          <p14:tracePt t="39986" x="4822825" y="3963988"/>
          <p14:tracePt t="40263" x="4830763" y="3963988"/>
          <p14:tracePt t="40292" x="4838700" y="3963988"/>
          <p14:tracePt t="40315" x="4846638" y="3963988"/>
          <p14:tracePt t="40322" x="4854575" y="3963988"/>
          <p14:tracePt t="40339" x="4862513" y="3971925"/>
          <p14:tracePt t="40345" x="4870450" y="3979863"/>
          <p14:tracePt t="40354" x="4878388" y="3979863"/>
          <p14:tracePt t="40360" x="4894263" y="3987800"/>
          <p14:tracePt t="40369" x="4902200" y="3987800"/>
          <p14:tracePt t="40375" x="4910138" y="3995738"/>
          <p14:tracePt t="40401" x="4918075" y="3995738"/>
          <p14:tracePt t="40405" x="4926013" y="3995738"/>
          <p14:tracePt t="40414" x="4926013" y="4003675"/>
          <p14:tracePt t="40420" x="4933950" y="4003675"/>
          <p14:tracePt t="40637" x="4943475" y="4003675"/>
          <p14:tracePt t="41500" x="4933950" y="4003675"/>
          <p14:tracePt t="41515" x="4926013" y="4003675"/>
          <p14:tracePt t="41530" x="4918075" y="4003675"/>
          <p14:tracePt t="41545" x="4910138" y="4003675"/>
          <p14:tracePt t="41553" x="4902200" y="4003675"/>
          <p14:tracePt t="41569" x="4894263" y="4003675"/>
          <p14:tracePt t="41755" x="4886325" y="4003675"/>
          <p14:tracePt t="41777" x="4878388" y="4003675"/>
          <p14:tracePt t="41785" x="4870450" y="4003675"/>
          <p14:tracePt t="41801" x="4862513" y="4003675"/>
          <p14:tracePt t="41815" x="4854575" y="4003675"/>
          <p14:tracePt t="41823" x="4846638" y="4003675"/>
          <p14:tracePt t="41831" x="4830763" y="4003675"/>
          <p14:tracePt t="41838" x="4822825" y="4003675"/>
          <p14:tracePt t="41845" x="4806950" y="4003675"/>
          <p14:tracePt t="41853" x="4791075" y="4003675"/>
          <p14:tracePt t="41861" x="4783138" y="4003675"/>
          <p14:tracePt t="41869" x="4775200" y="4003675"/>
          <p14:tracePt t="41883" x="4767263" y="4003675"/>
          <p14:tracePt t="42303" x="0" y="0"/>
        </p14:tracePtLst>
        <p14:tracePtLst>
          <p14:tracePt t="48957" x="3197225" y="5375275"/>
          <p14:tracePt t="49135" x="3205163" y="5375275"/>
          <p14:tracePt t="49157" x="3213100" y="5375275"/>
          <p14:tracePt t="49165" x="3221038" y="5375275"/>
          <p14:tracePt t="49173" x="3228975" y="5375275"/>
          <p14:tracePt t="49188" x="3236913" y="5375275"/>
          <p14:tracePt t="49195" x="3244850" y="5375275"/>
          <p14:tracePt t="49203" x="3252788" y="5375275"/>
          <p14:tracePt t="49218" x="3260725" y="5375275"/>
          <p14:tracePt t="49233" x="3268663" y="5375275"/>
          <p14:tracePt t="49240" x="3276600" y="5375275"/>
          <p14:tracePt t="49250" x="3284538" y="5375275"/>
          <p14:tracePt t="49255" x="3292475" y="5375275"/>
          <p14:tracePt t="49263" x="3300413" y="5375275"/>
          <p14:tracePt t="49279" x="3308350" y="5375275"/>
          <p14:tracePt t="49285" x="3324225" y="5375275"/>
          <p14:tracePt t="49294" x="3332163" y="5375275"/>
          <p14:tracePt t="49300" x="3348038" y="5375275"/>
          <p14:tracePt t="49308" x="3355975" y="5375275"/>
          <p14:tracePt t="49316" x="3379788" y="5375275"/>
          <p14:tracePt t="49323" x="3387725" y="5375275"/>
          <p14:tracePt t="49332" x="3403600" y="5367338"/>
          <p14:tracePt t="49338" x="3427413" y="5367338"/>
          <p14:tracePt t="49346" x="3451225" y="5367338"/>
          <p14:tracePt t="49353" x="3476625" y="5367338"/>
          <p14:tracePt t="49362" x="3492500" y="5367338"/>
          <p14:tracePt t="49368" x="3516313" y="5367338"/>
          <p14:tracePt t="49377" x="3540125" y="5367338"/>
          <p14:tracePt t="49383" x="3556000" y="5367338"/>
          <p14:tracePt t="49392" x="3579813" y="5367338"/>
          <p14:tracePt t="49398" x="3595688" y="5367338"/>
          <p14:tracePt t="49406" x="3611563" y="5367338"/>
          <p14:tracePt t="49413" x="3627438" y="5367338"/>
          <p14:tracePt t="49421" x="3651250" y="5367338"/>
          <p14:tracePt t="49435" x="3667125" y="5367338"/>
          <p14:tracePt t="49443" x="3675063" y="5367338"/>
          <p14:tracePt t="49452" x="3683000" y="5367338"/>
          <p14:tracePt t="49458" x="3690938" y="5367338"/>
          <p14:tracePt t="49465" x="3698875" y="5367338"/>
          <p14:tracePt t="49473" x="3706813" y="5367338"/>
          <p14:tracePt t="49488" x="3714750" y="5367338"/>
          <p14:tracePt t="49495" x="3722688" y="5359400"/>
          <p14:tracePt t="49512" x="3730625" y="5359400"/>
          <p14:tracePt t="49525" x="3746500" y="5359400"/>
          <p14:tracePt t="49541" x="3754438" y="5351463"/>
          <p14:tracePt t="49548" x="3762375" y="5351463"/>
          <p14:tracePt t="49555" x="3778250" y="5351463"/>
          <p14:tracePt t="49564" x="3778250" y="5343525"/>
          <p14:tracePt t="49570" x="3794125" y="5335588"/>
          <p14:tracePt t="49580" x="3802063" y="5335588"/>
          <p14:tracePt t="49586" x="3817938" y="5335588"/>
          <p14:tracePt t="49594" x="3833813" y="5327650"/>
          <p14:tracePt t="49600" x="3843338" y="5319713"/>
          <p14:tracePt t="49609" x="3851275" y="5319713"/>
          <p14:tracePt t="49624" x="3859213" y="5310188"/>
          <p14:tracePt t="49631" x="3875088" y="5310188"/>
          <p14:tracePt t="49645" x="3883025" y="5302250"/>
          <p14:tracePt t="49653" x="3883025" y="5294313"/>
          <p14:tracePt t="49661" x="3898900" y="5294313"/>
          <p14:tracePt t="49668" x="3898900" y="5286375"/>
          <p14:tracePt t="49683" x="3906838" y="5286375"/>
          <p14:tracePt t="50612" x="3914775" y="5286375"/>
          <p14:tracePt t="50628" x="3922713" y="5286375"/>
          <p14:tracePt t="50647" x="3930650" y="5286375"/>
          <p14:tracePt t="50658" x="3938588" y="5286375"/>
          <p14:tracePt t="50665" x="3954463" y="5286375"/>
          <p14:tracePt t="50682" x="3970338" y="5286375"/>
          <p14:tracePt t="50696" x="3978275" y="5286375"/>
          <p14:tracePt t="50703" x="3986213" y="5286375"/>
          <p14:tracePt t="50719" x="3994150" y="5286375"/>
          <p14:tracePt t="51193" x="3986213" y="5286375"/>
          <p14:tracePt t="51214" x="3978275" y="5286375"/>
          <p14:tracePt t="51229" x="3962400" y="5294313"/>
          <p14:tracePt t="51235" x="3946525" y="5302250"/>
          <p14:tracePt t="51244" x="3930650" y="5302250"/>
          <p14:tracePt t="51251" x="3906838" y="5310188"/>
          <p14:tracePt t="51259" x="3890963" y="5319713"/>
          <p14:tracePt t="51266" x="3875088" y="5327650"/>
          <p14:tracePt t="51273" x="3843338" y="5327650"/>
          <p14:tracePt t="51280" x="3825875" y="5335588"/>
          <p14:tracePt t="51288" x="3810000" y="5351463"/>
          <p14:tracePt t="51297" x="3794125" y="5359400"/>
          <p14:tracePt t="51303" x="3778250" y="5375275"/>
          <p14:tracePt t="51310" x="3754438" y="5375275"/>
          <p14:tracePt t="51317" x="3754438" y="5383213"/>
          <p14:tracePt t="51326" x="3746500" y="5383213"/>
          <p14:tracePt t="51385" x="3754438" y="5383213"/>
          <p14:tracePt t="51400" x="3754438" y="5391150"/>
          <p14:tracePt t="51409" x="3762375" y="5391150"/>
          <p14:tracePt t="51415" x="3770313" y="5391150"/>
          <p14:tracePt t="51446" x="3778250" y="5391150"/>
          <p14:tracePt t="51454" x="3778250" y="5383213"/>
          <p14:tracePt t="51460" x="3778250" y="5375275"/>
          <p14:tracePt t="51468" x="3786188" y="5367338"/>
          <p14:tracePt t="51477" x="3786188" y="5359400"/>
          <p14:tracePt t="51483" x="3786188" y="5351463"/>
          <p14:tracePt t="51490" x="3786188" y="5343525"/>
          <p14:tracePt t="51505" x="3786188" y="5335588"/>
          <p14:tracePt t="51520" x="3786188" y="5327650"/>
          <p14:tracePt t="51528" x="3786188" y="5319713"/>
          <p14:tracePt t="51536" x="3786188" y="5310188"/>
          <p14:tracePt t="51544" x="3778250" y="5302250"/>
          <p14:tracePt t="51550" x="3770313" y="5294313"/>
          <p14:tracePt t="51559" x="3754438" y="5286375"/>
          <p14:tracePt t="51566" x="3746500" y="5270500"/>
          <p14:tracePt t="51573" x="3738563" y="5254625"/>
          <p14:tracePt t="51580" x="3730625" y="5254625"/>
          <p14:tracePt t="51588" x="3722688" y="5246688"/>
          <p14:tracePt t="51596" x="3706813" y="5238750"/>
          <p14:tracePt t="51603" x="3706813" y="5222875"/>
          <p14:tracePt t="51611" x="3690938" y="5214938"/>
          <p14:tracePt t="51618" x="3683000" y="5207000"/>
          <p14:tracePt t="51627" x="3667125" y="5183188"/>
          <p14:tracePt t="51633" x="3659188" y="5183188"/>
          <p14:tracePt t="51641" x="3651250" y="5175250"/>
          <p14:tracePt t="51656" x="3651250" y="5167313"/>
          <p14:tracePt t="51672" x="3651250" y="5159375"/>
          <p14:tracePt t="51717" x="3651250" y="5151438"/>
          <p14:tracePt t="51730" x="3651250" y="5143500"/>
          <p14:tracePt t="51746" x="3667125" y="5127625"/>
          <p14:tracePt t="51753" x="3683000" y="5127625"/>
          <p14:tracePt t="51761" x="3698875" y="5111750"/>
          <p14:tracePt t="51768" x="3714750" y="5103813"/>
          <p14:tracePt t="51777" x="3738563" y="5095875"/>
          <p14:tracePt t="51783" x="3754438" y="5087938"/>
          <p14:tracePt t="51790" x="3770313" y="5080000"/>
          <p14:tracePt t="51799" x="3794125" y="5072063"/>
          <p14:tracePt t="51805" x="3802063" y="5072063"/>
          <p14:tracePt t="51813" x="3817938" y="5064125"/>
          <p14:tracePt t="51820" x="3833813" y="5064125"/>
          <p14:tracePt t="51829" x="3843338" y="5064125"/>
          <p14:tracePt t="51836" x="3851275" y="5064125"/>
          <p14:tracePt t="51866" x="3859213" y="5064125"/>
          <p14:tracePt t="51897" x="3875088" y="5064125"/>
          <p14:tracePt t="51904" x="3890963" y="5064125"/>
          <p14:tracePt t="51913" x="3906838" y="5072063"/>
          <p14:tracePt t="51921" x="3922713" y="5087938"/>
          <p14:tracePt t="51928" x="3946525" y="5087938"/>
          <p14:tracePt t="51934" x="3986213" y="5095875"/>
          <p14:tracePt t="51942" x="4010025" y="5103813"/>
          <p14:tracePt t="51956" x="4041775" y="5111750"/>
          <p14:tracePt t="51958" x="4073525" y="5111750"/>
          <p14:tracePt t="51969" x="4105275" y="5111750"/>
          <p14:tracePt t="51973" x="4129088" y="5111750"/>
          <p14:tracePt t="51980" x="4152900" y="5111750"/>
          <p14:tracePt t="51988" x="4192588" y="5119688"/>
          <p14:tracePt t="51995" x="4200525" y="5119688"/>
          <p14:tracePt t="52001" x="4225925" y="5119688"/>
          <p14:tracePt t="52010" x="4241800" y="5119688"/>
          <p14:tracePt t="52018" x="4257675" y="5119688"/>
          <p14:tracePt t="52026" x="4281488" y="5119688"/>
          <p14:tracePt t="52032" x="4289425" y="5119688"/>
          <p14:tracePt t="52039" x="4305300" y="5119688"/>
          <p14:tracePt t="52049" x="4313238" y="5119688"/>
          <p14:tracePt t="52054" x="4321175" y="5127625"/>
          <p14:tracePt t="52069" x="4329113" y="5127625"/>
          <p14:tracePt t="52100" x="4337050" y="5127625"/>
          <p14:tracePt t="52114" x="4344988" y="5135563"/>
          <p14:tracePt t="52128" x="4352925" y="5135563"/>
          <p14:tracePt t="52145" x="4360863" y="5143500"/>
          <p14:tracePt t="52152" x="4384675" y="5159375"/>
          <p14:tracePt t="52160" x="4384675" y="5167313"/>
          <p14:tracePt t="52168" x="4392613" y="5175250"/>
          <p14:tracePt t="52182" x="4408488" y="5191125"/>
          <p14:tracePt t="52204" x="4408488" y="5199063"/>
          <p14:tracePt t="52219" x="4416425" y="5207000"/>
          <p14:tracePt t="52234" x="4416425" y="5222875"/>
          <p14:tracePt t="52251" x="4416425" y="5230813"/>
          <p14:tracePt t="52265" x="4416425" y="5238750"/>
          <p14:tracePt t="52271" x="4416425" y="5246688"/>
          <p14:tracePt t="52280" x="4416425" y="5254625"/>
          <p14:tracePt t="52295" x="4408488" y="5254625"/>
          <p14:tracePt t="52301" x="4400550" y="5262563"/>
          <p14:tracePt t="52311" x="4392613" y="5270500"/>
          <p14:tracePt t="52317" x="4392613" y="5278438"/>
          <p14:tracePt t="52325" x="4376738" y="5278438"/>
          <p14:tracePt t="52332" x="4368800" y="5286375"/>
          <p14:tracePt t="52339" x="4344988" y="5302250"/>
          <p14:tracePt t="52347" x="4329113" y="5302250"/>
          <p14:tracePt t="52355" x="4289425" y="5319713"/>
          <p14:tracePt t="52363" x="4273550" y="5327650"/>
          <p14:tracePt t="52370" x="4249738" y="5335588"/>
          <p14:tracePt t="52378" x="4217988" y="5343525"/>
          <p14:tracePt t="52384" x="4184650" y="5351463"/>
          <p14:tracePt t="52392" x="4160838" y="5367338"/>
          <p14:tracePt t="52402" x="4137025" y="5367338"/>
          <p14:tracePt t="52406" x="4113213" y="5375275"/>
          <p14:tracePt t="52414" x="4097338" y="5375275"/>
          <p14:tracePt t="52421" x="4081463" y="5375275"/>
          <p14:tracePt t="52431" x="4065588" y="5375275"/>
          <p14:tracePt t="52437" x="4049713" y="5375275"/>
          <p14:tracePt t="52445" x="4033838" y="5375275"/>
          <p14:tracePt t="52452" x="4010025" y="5375275"/>
          <p14:tracePt t="52461" x="3994150" y="5375275"/>
          <p14:tracePt t="52466" x="3978275" y="5375275"/>
          <p14:tracePt t="52474" x="3962400" y="5375275"/>
          <p14:tracePt t="52483" x="3946525" y="5375275"/>
          <p14:tracePt t="52489" x="3930650" y="5375275"/>
          <p14:tracePt t="52497" x="3914775" y="5375275"/>
          <p14:tracePt t="52504" x="3906838" y="5375275"/>
          <p14:tracePt t="52517" x="3898900" y="5375275"/>
          <p14:tracePt t="52520" x="3890963" y="5375275"/>
          <p14:tracePt t="52528" x="3883025" y="5375275"/>
          <p14:tracePt t="52534" x="3875088" y="5375275"/>
          <p14:tracePt t="52542" x="3875088" y="5383213"/>
          <p14:tracePt t="52551" x="3867150" y="5383213"/>
          <p14:tracePt t="52556" x="3859213" y="5383213"/>
          <p14:tracePt t="52565" x="3851275" y="5383213"/>
          <p14:tracePt t="52580" x="3843338" y="5383213"/>
          <p14:tracePt t="53350" x="3843338" y="5375275"/>
          <p14:tracePt t="53359" x="3843338" y="5359400"/>
          <p14:tracePt t="53365" x="3843338" y="5351463"/>
          <p14:tracePt t="53373" x="3843338" y="5343525"/>
          <p14:tracePt t="53380" x="3843338" y="5319713"/>
          <p14:tracePt t="53388" x="3843338" y="5310188"/>
          <p14:tracePt t="53395" x="3843338" y="5302250"/>
          <p14:tracePt t="53404" x="3851275" y="5286375"/>
          <p14:tracePt t="53411" x="3851275" y="5270500"/>
          <p14:tracePt t="53418" x="3859213" y="5262563"/>
          <p14:tracePt t="53425" x="3859213" y="5254625"/>
          <p14:tracePt t="53433" x="3859213" y="5246688"/>
          <p14:tracePt t="53443" x="3867150" y="5222875"/>
          <p14:tracePt t="53448" x="3875088" y="5214938"/>
          <p14:tracePt t="53455" x="3875088" y="5199063"/>
          <p14:tracePt t="53463" x="3883025" y="5175250"/>
          <p14:tracePt t="53470" x="3898900" y="5143500"/>
          <p14:tracePt t="53479" x="3906838" y="5119688"/>
          <p14:tracePt t="53485" x="3914775" y="5095875"/>
          <p14:tracePt t="53494" x="3930650" y="5087938"/>
          <p14:tracePt t="53501" x="3930650" y="5064125"/>
          <p14:tracePt t="53509" x="3946525" y="5048250"/>
          <p14:tracePt t="53521" x="3946525" y="5040313"/>
          <p14:tracePt t="53523" x="3946525" y="5024438"/>
          <p14:tracePt t="53530" x="3946525" y="5008563"/>
          <p14:tracePt t="53538" x="3954463" y="5000625"/>
          <p14:tracePt t="53545" x="3954463" y="4984750"/>
          <p14:tracePt t="53555" x="3954463" y="4976813"/>
          <p14:tracePt t="53561" x="3954463" y="4959350"/>
          <p14:tracePt t="53575" x="3954463" y="4951413"/>
          <p14:tracePt t="53583" x="3954463" y="4943475"/>
          <p14:tracePt t="53594" x="3954463" y="4935538"/>
          <p14:tracePt t="53598" x="3946525" y="4935538"/>
          <p14:tracePt t="53606" x="3946525" y="4927600"/>
          <p14:tracePt t="53620" x="3938588" y="4911725"/>
          <p14:tracePt t="53629" x="3930650" y="4903788"/>
          <p14:tracePt t="53636" x="3922713" y="4895850"/>
          <p14:tracePt t="53644" x="3914775" y="4864100"/>
          <p14:tracePt t="53650" x="3898900" y="4840288"/>
          <p14:tracePt t="53658" x="3883025" y="4816475"/>
          <p14:tracePt t="53666" x="3875088" y="4800600"/>
          <p14:tracePt t="53673" x="3867150" y="4760913"/>
          <p14:tracePt t="53681" x="3843338" y="4721225"/>
          <p14:tracePt t="53688" x="3833813" y="4681538"/>
          <p14:tracePt t="53695" x="3825875" y="4649788"/>
          <p14:tracePt t="53706" x="3817938" y="4616450"/>
          <p14:tracePt t="53711" x="3817938" y="4592638"/>
          <p14:tracePt t="53719" x="3817938" y="4576763"/>
          <p14:tracePt t="53726" x="3810000" y="4560888"/>
          <p14:tracePt t="53734" x="3802063" y="4537075"/>
          <p14:tracePt t="53743" x="3802063" y="4529138"/>
          <p14:tracePt t="53749" x="3794125" y="4505325"/>
          <p14:tracePt t="53764" x="3794125" y="4497388"/>
          <p14:tracePt t="53831" x="3794125" y="4489450"/>
          <p14:tracePt t="53854" x="3794125" y="4473575"/>
          <p14:tracePt t="53862" x="3794125" y="4457700"/>
          <p14:tracePt t="53869" x="3794125" y="4433888"/>
          <p14:tracePt t="53876" x="3794125" y="4410075"/>
          <p14:tracePt t="53883" x="3794125" y="4402138"/>
          <p14:tracePt t="53893" x="3794125" y="4386263"/>
          <p14:tracePt t="53898" x="3794125" y="4370388"/>
          <p14:tracePt t="53906" x="3794125" y="4362450"/>
          <p14:tracePt t="53914" x="3794125" y="4346575"/>
          <p14:tracePt t="53929" x="3794125" y="4338638"/>
          <p14:tracePt t="54169" x="3794125" y="4346575"/>
          <p14:tracePt t="54176" x="3794125" y="4354513"/>
          <p14:tracePt t="54183" x="3794125" y="4362450"/>
          <p14:tracePt t="54192" x="3794125" y="4386263"/>
          <p14:tracePt t="54198" x="3794125" y="4410075"/>
          <p14:tracePt t="54206" x="3794125" y="4441825"/>
          <p14:tracePt t="54213" x="3794125" y="4473575"/>
          <p14:tracePt t="54221" x="3794125" y="4497388"/>
          <p14:tracePt t="54229" x="3794125" y="4552950"/>
          <p14:tracePt t="54236" x="3794125" y="4592638"/>
          <p14:tracePt t="54244" x="3794125" y="4633913"/>
          <p14:tracePt t="54251" x="3794125" y="4681538"/>
          <p14:tracePt t="54260" x="3794125" y="4713288"/>
          <p14:tracePt t="54266" x="3794125" y="4737100"/>
          <p14:tracePt t="54275" x="3794125" y="4745038"/>
          <p14:tracePt t="54281" x="3794125" y="4776788"/>
          <p14:tracePt t="54289" x="3794125" y="4784725"/>
          <p14:tracePt t="54296" x="3794125" y="4808538"/>
          <p14:tracePt t="54303" x="3794125" y="4832350"/>
          <p14:tracePt t="54311" x="3794125" y="4864100"/>
          <p14:tracePt t="54319" x="3794125" y="4887913"/>
          <p14:tracePt t="54326" x="3794125" y="4919663"/>
          <p14:tracePt t="54333" x="3794125" y="4935538"/>
          <p14:tracePt t="54342" x="3794125" y="4959350"/>
          <p14:tracePt t="54349" x="3794125" y="4984750"/>
          <p14:tracePt t="54356" x="3794125" y="4992688"/>
          <p14:tracePt t="54364" x="3794125" y="5016500"/>
          <p14:tracePt t="54371" x="3794125" y="5032375"/>
          <p14:tracePt t="54378" x="3794125" y="5056188"/>
          <p14:tracePt t="54386" x="3794125" y="5072063"/>
          <p14:tracePt t="54396" x="3802063" y="5087938"/>
          <p14:tracePt t="54400" x="3802063" y="5111750"/>
          <p14:tracePt t="54408" x="3802063" y="5135563"/>
          <p14:tracePt t="54416" x="3802063" y="5159375"/>
          <p14:tracePt t="54426" x="3802063" y="5183188"/>
          <p14:tracePt t="54431" x="3802063" y="5199063"/>
          <p14:tracePt t="54439" x="3802063" y="5207000"/>
          <p14:tracePt t="54446" x="3802063" y="5222875"/>
          <p14:tracePt t="54453" x="3802063" y="5230813"/>
          <p14:tracePt t="54470" x="3802063" y="5238750"/>
          <p14:tracePt t="55209" x="3810000" y="5246688"/>
          <p14:tracePt t="55241" x="3810000" y="5254625"/>
          <p14:tracePt t="55248" x="3817938" y="5254625"/>
          <p14:tracePt t="55256" x="3825875" y="5262563"/>
          <p14:tracePt t="55272" x="3833813" y="5270500"/>
          <p14:tracePt t="55278" x="3843338" y="5270500"/>
          <p14:tracePt t="55286" x="3859213" y="5278438"/>
          <p14:tracePt t="55293" x="3875088" y="5294313"/>
          <p14:tracePt t="55301" x="3898900" y="5294313"/>
          <p14:tracePt t="55310" x="3922713" y="5294313"/>
          <p14:tracePt t="55316" x="3962400" y="5294313"/>
          <p14:tracePt t="55324" x="3994150" y="5294313"/>
          <p14:tracePt t="55331" x="4025900" y="5294313"/>
          <p14:tracePt t="55339" x="4081463" y="5294313"/>
          <p14:tracePt t="55345" x="4129088" y="5302250"/>
          <p14:tracePt t="55353" x="4192588" y="5302250"/>
          <p14:tracePt t="55361" x="4273550" y="5327650"/>
          <p14:tracePt t="55368" x="4344988" y="5335588"/>
          <p14:tracePt t="55375" x="4424363" y="5351463"/>
          <p14:tracePt t="55382" x="4503738" y="5367338"/>
          <p14:tracePt t="55392" x="4576763" y="5375275"/>
          <p14:tracePt t="55398" x="4640263" y="5399088"/>
          <p14:tracePt t="55406" x="4695825" y="5399088"/>
          <p14:tracePt t="55413" x="4759325" y="5414963"/>
          <p14:tracePt t="55422" x="4830763" y="5422900"/>
          <p14:tracePt t="55428" x="4870450" y="5430838"/>
          <p14:tracePt t="55436" x="4910138" y="5438775"/>
          <p14:tracePt t="55443" x="4943475" y="5446713"/>
          <p14:tracePt t="55451" x="4959350" y="5454650"/>
          <p14:tracePt t="55458" x="4975225" y="5454650"/>
          <p14:tracePt t="55465" x="4991100" y="5454650"/>
          <p14:tracePt t="55480" x="4999038" y="5454650"/>
          <p14:tracePt t="56110" x="5006975" y="5454650"/>
          <p14:tracePt t="56126" x="5014913" y="5454650"/>
          <p14:tracePt t="56133" x="5022850" y="5454650"/>
          <p14:tracePt t="56140" x="5038725" y="5446713"/>
          <p14:tracePt t="56148" x="5046663" y="5446713"/>
          <p14:tracePt t="56156" x="5054600" y="5446713"/>
          <p14:tracePt t="56163" x="5070475" y="5446713"/>
          <p14:tracePt t="56170" x="5094288" y="5438775"/>
          <p14:tracePt t="56178" x="5133975" y="5430838"/>
          <p14:tracePt t="56185" x="5165725" y="5430838"/>
          <p14:tracePt t="56193" x="5197475" y="5422900"/>
          <p14:tracePt t="56202" x="5245100" y="5422900"/>
          <p14:tracePt t="56208" x="5268913" y="5422900"/>
          <p14:tracePt t="56216" x="5292725" y="5422900"/>
          <p14:tracePt t="56223" x="5326063" y="5422900"/>
          <p14:tracePt t="56230" x="5341938" y="5422900"/>
          <p14:tracePt t="56240" x="5365750" y="5422900"/>
          <p14:tracePt t="56246" x="5381625" y="5422900"/>
          <p14:tracePt t="56253" x="5405438" y="5422900"/>
          <p14:tracePt t="56261" x="5421313" y="5422900"/>
          <p14:tracePt t="56268" x="5445125" y="5422900"/>
          <p14:tracePt t="56275" x="5468938" y="5430838"/>
          <p14:tracePt t="56283" x="5476875" y="5430838"/>
          <p14:tracePt t="56291" x="5492750" y="5438775"/>
          <p14:tracePt t="56298" x="5500688" y="5438775"/>
          <p14:tracePt t="56306" x="5524500" y="5446713"/>
          <p14:tracePt t="56314" x="5532438" y="5446713"/>
          <p14:tracePt t="56321" x="5540375" y="5454650"/>
          <p14:tracePt t="56328" x="5564188" y="5454650"/>
          <p14:tracePt t="56336" x="5580063" y="5454650"/>
          <p14:tracePt t="56343" x="5595938" y="5454650"/>
          <p14:tracePt t="56351" x="5611813" y="5462588"/>
          <p14:tracePt t="56359" x="5627688" y="5462588"/>
          <p14:tracePt t="56365" x="5643563" y="5470525"/>
          <p14:tracePt t="56374" x="5667375" y="5478463"/>
          <p14:tracePt t="56381" x="5684838" y="5478463"/>
          <p14:tracePt t="56389" x="5708650" y="5478463"/>
          <p14:tracePt t="56395" x="5732463" y="5478463"/>
          <p14:tracePt t="56404" x="5756275" y="5486400"/>
          <p14:tracePt t="56410" x="5772150" y="5486400"/>
          <p14:tracePt t="56420" x="5788025" y="5486400"/>
          <p14:tracePt t="56426" x="5811838" y="5486400"/>
          <p14:tracePt t="56433" x="5819775" y="5486400"/>
          <p14:tracePt t="56441" x="5835650" y="5486400"/>
          <p14:tracePt t="56448" x="5851525" y="5486400"/>
          <p14:tracePt t="56457" x="5867400" y="5486400"/>
          <p14:tracePt t="56464" x="5883275" y="5486400"/>
          <p14:tracePt t="56470" x="5891213" y="5486400"/>
          <p14:tracePt t="56478" x="5899150" y="5486400"/>
          <p14:tracePt t="56486" x="5907088" y="5486400"/>
          <p14:tracePt t="56502" x="5915025" y="5486400"/>
          <p14:tracePt t="56554" x="5915025" y="5478463"/>
          <p14:tracePt t="56616" x="5915025" y="5470525"/>
          <p14:tracePt t="56623" x="5915025" y="5462588"/>
          <p14:tracePt t="56629" x="5907088" y="5462588"/>
          <p14:tracePt t="56645" x="5899150" y="5454650"/>
          <p14:tracePt t="56653" x="5891213" y="5454650"/>
          <p14:tracePt t="56659" x="5883275" y="5454650"/>
          <p14:tracePt t="56666" x="5875338" y="5454650"/>
          <p14:tracePt t="56674" x="5851525" y="5446713"/>
          <p14:tracePt t="56681" x="5835650" y="5446713"/>
          <p14:tracePt t="56693" x="5811838" y="5446713"/>
          <p14:tracePt t="56697" x="5780088" y="5438775"/>
          <p14:tracePt t="56704" x="5756275" y="5438775"/>
          <p14:tracePt t="56712" x="5724525" y="5430838"/>
          <p14:tracePt t="56719" x="5700713" y="5430838"/>
          <p14:tracePt t="56728" x="5684838" y="5430838"/>
          <p14:tracePt t="56734" x="5651500" y="5430838"/>
          <p14:tracePt t="56741" x="5619750" y="5430838"/>
          <p14:tracePt t="56749" x="5572125" y="5430838"/>
          <p14:tracePt t="56757" x="5540375" y="5430838"/>
          <p14:tracePt t="56768" x="5508625" y="5430838"/>
          <p14:tracePt t="56772" x="5476875" y="5430838"/>
          <p14:tracePt t="56779" x="5453063" y="5430838"/>
          <p14:tracePt t="56786" x="5429250" y="5430838"/>
          <p14:tracePt t="56794" x="5397500" y="5430838"/>
          <p14:tracePt t="56802" x="5365750" y="5430838"/>
          <p14:tracePt t="56811" x="5341938" y="5422900"/>
          <p14:tracePt t="56816" x="5310188" y="5422900"/>
          <p14:tracePt t="56825" x="5284788" y="5422900"/>
          <p14:tracePt t="56831" x="5260975" y="5422900"/>
          <p14:tracePt t="56844" x="5237163" y="5422900"/>
          <p14:tracePt t="56847" x="5213350" y="5422900"/>
          <p14:tracePt t="56855" x="5205413" y="5422900"/>
          <p14:tracePt t="56862" x="5189538" y="5422900"/>
          <p14:tracePt t="56870" x="5181600" y="5422900"/>
          <p14:tracePt t="56878" x="5165725" y="5422900"/>
          <p14:tracePt t="56884" x="5157788" y="5422900"/>
          <p14:tracePt t="56894" x="5149850" y="5422900"/>
          <p14:tracePt t="56899" x="5133975" y="5422900"/>
          <p14:tracePt t="56908" x="5126038" y="5422900"/>
          <p14:tracePt t="56914" x="5110163" y="5422900"/>
          <p14:tracePt t="56924" x="5102225" y="5422900"/>
          <p14:tracePt t="56929" x="5086350" y="5422900"/>
          <p14:tracePt t="56936" x="5078413" y="5422900"/>
          <p14:tracePt t="56953" x="5070475" y="5422900"/>
          <p14:tracePt t="56978" x="5038725" y="5430838"/>
          <p14:tracePt t="56982" x="5022850" y="5430838"/>
          <p14:tracePt t="56992" x="5014913" y="5430838"/>
          <p14:tracePt t="56996" x="5006975" y="5430838"/>
          <p14:tracePt t="57005" x="4999038" y="5430838"/>
          <p14:tracePt t="57012" x="4991100" y="5430838"/>
          <p14:tracePt t="57019" x="4975225" y="5430838"/>
          <p14:tracePt t="57028" x="4967288" y="5430838"/>
          <p14:tracePt t="57034" x="4951413" y="5430838"/>
          <p14:tracePt t="57042" x="4943475" y="5422900"/>
          <p14:tracePt t="57049" x="4926013" y="5422900"/>
          <p14:tracePt t="57058" x="4918075" y="5422900"/>
          <p14:tracePt t="57362" x="4926013" y="5422900"/>
          <p14:tracePt t="57370" x="4933950" y="5422900"/>
          <p14:tracePt t="57385" x="4943475" y="5422900"/>
          <p14:tracePt t="57400" x="4951413" y="5414963"/>
          <p14:tracePt t="57415" x="4959350" y="5414963"/>
          <p14:tracePt t="57424" x="4967288" y="5414963"/>
          <p14:tracePt t="57438" x="4975225" y="5414963"/>
          <p14:tracePt t="57445" x="4983163" y="5414963"/>
          <p14:tracePt t="57454" x="4991100" y="5414963"/>
          <p14:tracePt t="57461" x="4999038" y="5414963"/>
          <p14:tracePt t="57476" x="5014913" y="5414963"/>
          <p14:tracePt t="57491" x="5022850" y="5414963"/>
          <p14:tracePt t="57505" x="5022850" y="5407025"/>
          <p14:tracePt t="57513" x="5030788" y="5407025"/>
          <p14:tracePt t="57790" x="5038725" y="5407025"/>
          <p14:tracePt t="57805" x="5046663" y="5407025"/>
          <p14:tracePt t="57813" x="5054600" y="5407025"/>
          <p14:tracePt t="57821" x="5062538" y="5407025"/>
          <p14:tracePt t="57827" x="5070475" y="5407025"/>
          <p14:tracePt t="57835" x="5078413" y="5407025"/>
          <p14:tracePt t="57843" x="5086350" y="5407025"/>
          <p14:tracePt t="57850" x="5094288" y="5407025"/>
          <p14:tracePt t="57858" x="5102225" y="5407025"/>
          <p14:tracePt t="57866" x="5110163" y="5407025"/>
          <p14:tracePt t="57874" x="5118100" y="5407025"/>
          <p14:tracePt t="57903" x="5126038" y="5407025"/>
          <p14:tracePt t="58644" x="5133975" y="5407025"/>
          <p14:tracePt t="58653" x="5133975" y="5399088"/>
          <p14:tracePt t="58660" x="5141913" y="5399088"/>
          <p14:tracePt t="58668" x="5149850" y="5399088"/>
          <p14:tracePt t="58698" x="5157788" y="5399088"/>
          <p14:tracePt t="58722" x="5165725" y="5399088"/>
          <p14:tracePt t="58728" x="5165725" y="5391150"/>
          <p14:tracePt t="58736" x="5173663" y="5391150"/>
          <p14:tracePt t="58750" x="5181600" y="5391150"/>
          <p14:tracePt t="58758" x="5189538" y="5391150"/>
          <p14:tracePt t="58818" x="5197475" y="5391150"/>
          <p14:tracePt t="58900" x="5205413" y="5391150"/>
          <p14:tracePt t="58937" x="5213350" y="5391150"/>
          <p14:tracePt t="58945" x="5221288" y="5391150"/>
          <p14:tracePt t="58974" x="5237163" y="5391150"/>
          <p14:tracePt t="58975" x="5245100" y="5391150"/>
          <p14:tracePt t="58983" x="5253038" y="5391150"/>
          <p14:tracePt t="58990" x="5268913" y="5391150"/>
          <p14:tracePt t="58998" x="5284788" y="5383213"/>
          <p14:tracePt t="59005" x="5310188" y="5367338"/>
          <p14:tracePt t="59013" x="5341938" y="5359400"/>
          <p14:tracePt t="59021" x="5357813" y="5359400"/>
          <p14:tracePt t="59028" x="5397500" y="5335588"/>
          <p14:tracePt t="59036" x="5421313" y="5319713"/>
          <p14:tracePt t="59043" x="5445125" y="5310188"/>
          <p14:tracePt t="59051" x="5453063" y="5302250"/>
          <p14:tracePt t="59058" x="5461000" y="5294313"/>
          <p14:tracePt t="59065" x="5461000" y="5286375"/>
          <p14:tracePt t="59073" x="5468938" y="5286375"/>
          <p14:tracePt t="59081" x="5468938" y="5278438"/>
          <p14:tracePt t="59095" x="5468938" y="5270500"/>
          <p14:tracePt t="59110" x="5468938" y="5262563"/>
          <p14:tracePt t="59119" x="5468938" y="5254625"/>
          <p14:tracePt t="59178" x="5468938" y="5246688"/>
          <p14:tracePt t="59217" x="5468938" y="5238750"/>
          <p14:tracePt t="59230" x="5461000" y="5238750"/>
          <p14:tracePt t="59254" x="5461000" y="5230813"/>
          <p14:tracePt t="59260" x="5453063" y="5230813"/>
          <p14:tracePt t="59268" x="5445125" y="5230813"/>
          <p14:tracePt t="59290" x="5437188" y="5230813"/>
          <p14:tracePt t="59299" x="5437188" y="5222875"/>
          <p14:tracePt t="59306" x="5429250" y="5222875"/>
          <p14:tracePt t="59321" x="5421313" y="5222875"/>
          <p14:tracePt t="59336" x="5413375" y="5222875"/>
          <p14:tracePt t="59343" x="5405438" y="5222875"/>
          <p14:tracePt t="59350" x="5405438" y="5214938"/>
          <p14:tracePt t="59366" x="5397500" y="5214938"/>
          <p14:tracePt t="59390" x="5389563" y="5207000"/>
          <p14:tracePt t="59411" x="5389563" y="5199063"/>
          <p14:tracePt t="59418" x="5381625" y="5191125"/>
          <p14:tracePt t="59425" x="5373688" y="5191125"/>
          <p14:tracePt t="59440" x="5373688" y="5183188"/>
          <p14:tracePt t="59449" x="5365750" y="5183188"/>
          <p14:tracePt t="59456" x="5365750" y="5175250"/>
          <p14:tracePt t="59478" x="5357813" y="5167313"/>
          <p14:tracePt t="59488" x="5357813" y="5159375"/>
          <p14:tracePt t="59493" x="5349875" y="5159375"/>
          <p14:tracePt t="59500" x="5349875" y="5151438"/>
          <p14:tracePt t="59508" x="5341938" y="5143500"/>
          <p14:tracePt t="59515" x="5341938" y="5135563"/>
          <p14:tracePt t="59525" x="5334000" y="5135563"/>
          <p14:tracePt t="59539" x="5334000" y="5127625"/>
          <p14:tracePt t="59568" x="5326063" y="5127625"/>
          <p14:tracePt t="59576" x="5318125" y="5119688"/>
          <p14:tracePt t="59613" x="5310188" y="5119688"/>
          <p14:tracePt t="59640" x="5310188" y="5111750"/>
          <p14:tracePt t="59651" x="5300663" y="5111750"/>
          <p14:tracePt t="59681" x="5292725" y="5111750"/>
          <p14:tracePt t="59690" x="5292725" y="5103813"/>
          <p14:tracePt t="59711" x="5284788" y="5103813"/>
          <p14:tracePt t="59726" x="5276850" y="5103813"/>
          <p14:tracePt t="59750" x="5268913" y="5103813"/>
          <p14:tracePt t="59767" x="5260975" y="5103813"/>
          <p14:tracePt t="59779" x="5253038" y="5103813"/>
          <p14:tracePt t="59788" x="5245100" y="5103813"/>
          <p14:tracePt t="59801" x="5237163" y="5103813"/>
          <p14:tracePt t="59816" x="5221288" y="5103813"/>
          <p14:tracePt t="59831" x="5213350" y="5103813"/>
          <p14:tracePt t="59846" x="5205413" y="5103813"/>
          <p14:tracePt t="59863" x="5197475" y="5103813"/>
          <p14:tracePt t="59869" x="5189538" y="5103813"/>
          <p14:tracePt t="59884" x="5181600" y="5103813"/>
          <p14:tracePt t="59899" x="5173663" y="5103813"/>
          <p14:tracePt t="59914" x="5165725" y="5103813"/>
          <p14:tracePt t="59928" x="5157788" y="5103813"/>
          <p14:tracePt t="59938" x="5149850" y="5103813"/>
          <p14:tracePt t="59960" x="5141913" y="5111750"/>
          <p14:tracePt t="59972" x="5133975" y="5111750"/>
          <p14:tracePt t="59982" x="5126038" y="5111750"/>
          <p14:tracePt t="59990" x="5118100" y="5111750"/>
          <p14:tracePt t="59997" x="5110163" y="5111750"/>
          <p14:tracePt t="60005" x="5110163" y="5119688"/>
          <p14:tracePt t="60028" x="5102225" y="5119688"/>
          <p14:tracePt t="60034" x="5094288" y="5119688"/>
          <p14:tracePt t="60064" x="5086350" y="5127625"/>
          <p14:tracePt t="60102" x="5078413" y="5135563"/>
          <p14:tracePt t="60109" x="5070475" y="5143500"/>
          <p14:tracePt t="60116" x="5070475" y="5151438"/>
          <p14:tracePt t="60128" x="5062538" y="5159375"/>
          <p14:tracePt t="60131" x="5062538" y="5167313"/>
          <p14:tracePt t="60142" x="5062538" y="5175250"/>
          <p14:tracePt t="60146" x="5054600" y="5183188"/>
          <p14:tracePt t="60155" x="5054600" y="5199063"/>
          <p14:tracePt t="60171" x="5054600" y="5207000"/>
          <p14:tracePt t="60177" x="5054600" y="5222875"/>
          <p14:tracePt t="60192" x="5054600" y="5230813"/>
          <p14:tracePt t="60200" x="5054600" y="5238750"/>
          <p14:tracePt t="60207" x="5054600" y="5246688"/>
          <p14:tracePt t="60214" x="5054600" y="5254625"/>
          <p14:tracePt t="60221" x="5054600" y="5262563"/>
          <p14:tracePt t="60230" x="5054600" y="5270500"/>
          <p14:tracePt t="60238" x="5054600" y="5278438"/>
          <p14:tracePt t="60244" x="5054600" y="5286375"/>
          <p14:tracePt t="60259" x="5054600" y="5294313"/>
          <p14:tracePt t="60266" x="5054600" y="5302250"/>
          <p14:tracePt t="60281" x="5054600" y="5310188"/>
          <p14:tracePt t="60290" x="5054600" y="5319713"/>
          <p14:tracePt t="60312" x="5054600" y="5327650"/>
          <p14:tracePt t="60334" x="5062538" y="5327650"/>
          <p14:tracePt t="60349" x="5062538" y="5335588"/>
          <p14:tracePt t="60358" x="5070475" y="5335588"/>
          <p14:tracePt t="60394" x="5078413" y="5343525"/>
          <p14:tracePt t="60402" x="5086350" y="5343525"/>
          <p14:tracePt t="60416" x="5094288" y="5351463"/>
          <p14:tracePt t="60432" x="5102225" y="5351463"/>
          <p14:tracePt t="60446" x="5110163" y="5351463"/>
          <p14:tracePt t="60461" x="5118100" y="5351463"/>
          <p14:tracePt t="60476" x="5126038" y="5351463"/>
          <p14:tracePt t="60499" x="5133975" y="5351463"/>
          <p14:tracePt t="60529" x="5141913" y="5351463"/>
          <p14:tracePt t="60538" x="5149850" y="5351463"/>
          <p14:tracePt t="64596" x="5126038" y="5351463"/>
          <p14:tracePt t="64598" x="4967288" y="5319713"/>
          <p14:tracePt t="64599" x="4862513" y="5310188"/>
          <p14:tracePt t="64601" x="4743450" y="5302250"/>
          <p14:tracePt t="64601" x="4695825" y="5294313"/>
          <p14:tracePt t="64602" x="4640263" y="5286375"/>
          <p14:tracePt t="64616" x="4217988" y="5207000"/>
          <p14:tracePt t="64623" x="4184650" y="5207000"/>
          <p14:tracePt t="64631" x="4129088" y="5207000"/>
          <p14:tracePt t="64638" x="4097338" y="5207000"/>
          <p14:tracePt t="64646" x="4049713" y="5207000"/>
          <p14:tracePt t="64653" x="4002088" y="5214938"/>
          <p14:tracePt t="64660" x="3954463" y="5222875"/>
          <p14:tracePt t="64669" x="3906838" y="5230813"/>
          <p14:tracePt t="64676" x="3851275" y="5238750"/>
          <p14:tracePt t="64683" x="3786188" y="5254625"/>
          <p14:tracePt t="64690" x="3730625" y="5262563"/>
          <p14:tracePt t="64700" x="3667125" y="5270500"/>
          <p14:tracePt t="64706" x="3611563" y="5270500"/>
          <p14:tracePt t="64713" x="3579813" y="5270500"/>
          <p14:tracePt t="64721" x="3548063" y="5278438"/>
          <p14:tracePt t="64729" x="3532188" y="5278438"/>
          <p14:tracePt t="64736" x="3508375" y="5278438"/>
          <p14:tracePt t="64744" x="3500438" y="5278438"/>
          <p14:tracePt t="64753" x="3492500" y="5278438"/>
          <p14:tracePt t="64811" x="3484563" y="5278438"/>
          <p14:tracePt t="64826" x="3476625" y="5278438"/>
          <p14:tracePt t="64841" x="3467100" y="5278438"/>
          <p14:tracePt t="64849" x="3459163" y="5278438"/>
          <p14:tracePt t="64856" x="3451225" y="5278438"/>
          <p14:tracePt t="64871" x="3435350" y="5278438"/>
          <p14:tracePt t="64878" x="3427413" y="5278438"/>
          <p14:tracePt t="64886" x="3419475" y="5278438"/>
          <p14:tracePt t="64893" x="3411538" y="5278438"/>
          <p14:tracePt t="64901" x="3395663" y="5278438"/>
          <p14:tracePt t="64908" x="3379788" y="5278438"/>
          <p14:tracePt t="64916" x="3363913" y="5278438"/>
          <p14:tracePt t="64923" x="3340100" y="5278438"/>
          <p14:tracePt t="64931" x="3324225" y="5278438"/>
          <p14:tracePt t="64938" x="3292475" y="5278438"/>
          <p14:tracePt t="64946" x="3260725" y="5278438"/>
          <p14:tracePt t="64971" x="3213100" y="5278438"/>
          <p14:tracePt t="64976" x="3189288" y="5278438"/>
          <p14:tracePt t="65215" x="3197225" y="5278438"/>
          <p14:tracePt t="65223" x="3213100" y="5286375"/>
          <p14:tracePt t="65233" x="3236913" y="5286375"/>
          <p14:tracePt t="65238" x="3252788" y="5294313"/>
          <p14:tracePt t="65246" x="3284538" y="5310188"/>
          <p14:tracePt t="65253" x="3340100" y="5327650"/>
          <p14:tracePt t="65261" x="3395663" y="5343525"/>
          <p14:tracePt t="65269" x="3443288" y="5359400"/>
          <p14:tracePt t="65276" x="3516313" y="5375275"/>
          <p14:tracePt t="65284" x="3595688" y="5375275"/>
          <p14:tracePt t="65291" x="3683000" y="5383213"/>
          <p14:tracePt t="65299" x="3730625" y="5391150"/>
          <p14:tracePt t="65306" x="3817938" y="5399088"/>
          <p14:tracePt t="65314" x="3898900" y="5407025"/>
          <p14:tracePt t="65321" x="3962400" y="5414963"/>
          <p14:tracePt t="65328" x="4010025" y="5414963"/>
          <p14:tracePt t="65335" x="4065588" y="5422900"/>
          <p14:tracePt t="65344" x="4137025" y="5430838"/>
          <p14:tracePt t="65351" x="4176713" y="5438775"/>
          <p14:tracePt t="65358" x="4225925" y="5438775"/>
          <p14:tracePt t="65366" x="4265613" y="5446713"/>
          <p14:tracePt t="65373" x="4313238" y="5446713"/>
          <p14:tracePt t="65382" x="4352925" y="5446713"/>
          <p14:tracePt t="65390" x="4392613" y="5446713"/>
          <p14:tracePt t="65396" x="4440238" y="5446713"/>
          <p14:tracePt t="65403" x="4464050" y="5446713"/>
          <p14:tracePt t="65411" x="4495800" y="5446713"/>
          <p14:tracePt t="65419" x="4551363" y="5446713"/>
          <p14:tracePt t="65426" x="4584700" y="5446713"/>
          <p14:tracePt t="65436" x="4624388" y="5446713"/>
          <p14:tracePt t="65440" x="4648200" y="5446713"/>
          <p14:tracePt t="65450" x="4679950" y="5446713"/>
          <p14:tracePt t="65457" x="4703763" y="5446713"/>
          <p14:tracePt t="65464" x="4719638" y="5446713"/>
          <p14:tracePt t="65470" x="4743450" y="5446713"/>
          <p14:tracePt t="65479" x="4759325" y="5446713"/>
          <p14:tracePt t="65485" x="4783138" y="5438775"/>
          <p14:tracePt t="65494" x="4799013" y="5438775"/>
          <p14:tracePt t="65501" x="4814888" y="5438775"/>
          <p14:tracePt t="65508" x="4822825" y="5438775"/>
          <p14:tracePt t="65516" x="4838700" y="5430838"/>
          <p14:tracePt t="65523" x="4854575" y="5430838"/>
          <p14:tracePt t="65538" x="4870450" y="5430838"/>
          <p14:tracePt t="65546" x="4878388" y="5422900"/>
          <p14:tracePt t="65553" x="4894263" y="5414963"/>
          <p14:tracePt t="65561" x="4902200" y="5414963"/>
          <p14:tracePt t="65569" x="4910138" y="5414963"/>
          <p14:tracePt t="65576" x="4918075" y="5407025"/>
          <p14:tracePt t="65584" x="4926013" y="5407025"/>
          <p14:tracePt t="65591" x="4933950" y="5399088"/>
          <p14:tracePt t="65599" x="4951413" y="5399088"/>
          <p14:tracePt t="65607" x="4959350" y="5399088"/>
          <p14:tracePt t="65614" x="4967288" y="5399088"/>
          <p14:tracePt t="65623" x="4991100" y="5391150"/>
          <p14:tracePt t="65629" x="4999038" y="5391150"/>
          <p14:tracePt t="65644" x="5014913" y="5391150"/>
          <p14:tracePt t="65658" x="5022850" y="5391150"/>
          <p14:tracePt t="65673" x="5038725" y="5391150"/>
          <p14:tracePt t="65685" x="5046663" y="5391150"/>
          <p14:tracePt t="65688" x="5054600" y="5391150"/>
          <p14:tracePt t="65696" x="5062538" y="5391150"/>
          <p14:tracePt t="65703" x="5070475" y="5391150"/>
          <p14:tracePt t="65711" x="5078413" y="5391150"/>
          <p14:tracePt t="65720" x="5086350" y="5399088"/>
          <p14:tracePt t="65726" x="5102225" y="5399088"/>
          <p14:tracePt t="65741" x="5110163" y="5399088"/>
          <p14:tracePt t="66017" x="5118100" y="5399088"/>
          <p14:tracePt t="66040" x="5126038" y="5399088"/>
          <p14:tracePt t="66056" x="5126038" y="5383213"/>
          <p14:tracePt t="66065" x="5141913" y="5375275"/>
          <p14:tracePt t="66070" x="5141913" y="5367338"/>
          <p14:tracePt t="66079" x="5157788" y="5343525"/>
          <p14:tracePt t="66086" x="5165725" y="5310188"/>
          <p14:tracePt t="66093" x="5197475" y="5270500"/>
          <p14:tracePt t="66101" x="5221288" y="5222875"/>
          <p14:tracePt t="66108" x="5253038" y="5175250"/>
          <p14:tracePt t="66116" x="5268913" y="5151438"/>
          <p14:tracePt t="66123" x="5292725" y="5111750"/>
          <p14:tracePt t="66132" x="5300663" y="5087938"/>
          <p14:tracePt t="66139" x="5326063" y="5064125"/>
          <p14:tracePt t="66146" x="5334000" y="5048250"/>
          <p14:tracePt t="66153" x="5349875" y="5024438"/>
          <p14:tracePt t="66161" x="5357813" y="5008563"/>
          <p14:tracePt t="66168" x="5365750" y="4992688"/>
          <p14:tracePt t="66176" x="5381625" y="4976813"/>
          <p14:tracePt t="66184" x="5381625" y="4967288"/>
          <p14:tracePt t="66191" x="5397500" y="4959350"/>
          <p14:tracePt t="66199" x="5405438" y="4943475"/>
          <p14:tracePt t="66206" x="5413375" y="4935538"/>
          <p14:tracePt t="66214" x="5429250" y="4927600"/>
          <p14:tracePt t="66221" x="5453063" y="4919663"/>
          <p14:tracePt t="66229" x="5492750" y="4903788"/>
          <p14:tracePt t="66236" x="5524500" y="4887913"/>
          <p14:tracePt t="66243" x="5540375" y="4879975"/>
          <p14:tracePt t="66251" x="5588000" y="4864100"/>
          <p14:tracePt t="66259" x="5619750" y="4864100"/>
          <p14:tracePt t="66267" x="5667375" y="4856163"/>
          <p14:tracePt t="66273" x="5700713" y="4840288"/>
          <p14:tracePt t="66281" x="5748338" y="4832350"/>
          <p14:tracePt t="66289" x="5788025" y="4816475"/>
          <p14:tracePt t="66296" x="5827713" y="4808538"/>
          <p14:tracePt t="66304" x="5843588" y="4800600"/>
          <p14:tracePt t="66310" x="5875338" y="4800600"/>
          <p14:tracePt t="66318" x="5907088" y="4800600"/>
          <p14:tracePt t="66326" x="5962650" y="4792663"/>
          <p14:tracePt t="66334" x="6010275" y="4784725"/>
          <p14:tracePt t="66341" x="6059488" y="4784725"/>
          <p14:tracePt t="66348" x="6099175" y="4776788"/>
          <p14:tracePt t="66356" x="6122988" y="4776788"/>
          <p14:tracePt t="66365" x="6154738" y="4776788"/>
          <p14:tracePt t="66371" x="6178550" y="4776788"/>
          <p14:tracePt t="66379" x="6210300" y="4776788"/>
          <p14:tracePt t="66386" x="6242050" y="4776788"/>
          <p14:tracePt t="66393" x="6273800" y="4776788"/>
          <p14:tracePt t="66401" x="6289675" y="4776788"/>
          <p14:tracePt t="66409" x="6313488" y="4776788"/>
          <p14:tracePt t="66416" x="6353175" y="4776788"/>
          <p14:tracePt t="66423" x="6384925" y="4776788"/>
          <p14:tracePt t="66431" x="6434138" y="4776788"/>
          <p14:tracePt t="66439" x="6481763" y="4776788"/>
          <p14:tracePt t="66446" x="6529388" y="4776788"/>
          <p14:tracePt t="66456" x="6569075" y="4776788"/>
          <p14:tracePt t="66460" x="6616700" y="4776788"/>
          <p14:tracePt t="66468" x="6648450" y="4776788"/>
          <p14:tracePt t="66475" x="6704013" y="4776788"/>
          <p14:tracePt t="66484" x="6743700" y="4776788"/>
          <p14:tracePt t="66491" x="6800850" y="4776788"/>
          <p14:tracePt t="66499" x="6840538" y="4768850"/>
          <p14:tracePt t="66506" x="6904038" y="4760913"/>
          <p14:tracePt t="66516" x="6959600" y="4760913"/>
          <p14:tracePt t="66521" x="7007225" y="4752975"/>
          <p14:tracePt t="66529" x="7070725" y="4752975"/>
          <p14:tracePt t="66536" x="7110413" y="4752975"/>
          <p14:tracePt t="66544" x="7175500" y="4752975"/>
          <p14:tracePt t="66551" x="7223125" y="4752975"/>
          <p14:tracePt t="66559" x="7286625" y="4752975"/>
          <p14:tracePt t="66567" x="7326313" y="4752975"/>
          <p14:tracePt t="66573" x="7373938" y="4752975"/>
          <p14:tracePt t="66581" x="7421563" y="4752975"/>
          <p14:tracePt t="66588" x="7477125" y="4752975"/>
          <p14:tracePt t="66597" x="7542213" y="4752975"/>
          <p14:tracePt t="66603" x="7581900" y="4752975"/>
          <p14:tracePt t="66611" x="7645400" y="4752975"/>
          <p14:tracePt t="66618" x="7693025" y="4752975"/>
          <p14:tracePt t="66626" x="7732713" y="4752975"/>
          <p14:tracePt t="66634" x="7764463" y="4752975"/>
          <p14:tracePt t="66641" x="7812088" y="4752975"/>
          <p14:tracePt t="66648" x="7851775" y="4752975"/>
          <p14:tracePt t="66656" x="7900988" y="4752975"/>
          <p14:tracePt t="66664" x="7940675" y="4752975"/>
          <p14:tracePt t="66671" x="7988300" y="4752975"/>
          <p14:tracePt t="66678" x="8035925" y="4752975"/>
          <p14:tracePt t="66686" x="8091488" y="4752975"/>
          <p14:tracePt t="66693" x="8123238" y="4752975"/>
          <p14:tracePt t="66701" x="8170863" y="4752975"/>
          <p14:tracePt t="66708" x="8202613" y="4752975"/>
          <p14:tracePt t="66717" x="8259763" y="4760913"/>
          <p14:tracePt t="66724" x="8275638" y="4760913"/>
          <p14:tracePt t="66732" x="8283575" y="4760913"/>
          <p14:tracePt t="66739" x="8291513" y="4760913"/>
          <p14:tracePt t="66748" x="8299450" y="4768850"/>
          <p14:tracePt t="66754" x="8307388" y="4776788"/>
          <p14:tracePt t="66761" x="8331200" y="4776788"/>
          <p14:tracePt t="66769" x="8347075" y="4784725"/>
          <p14:tracePt t="66776" x="8362950" y="4792663"/>
          <p14:tracePt t="66785" x="8370888" y="4800600"/>
          <p14:tracePt t="66791" x="8378825" y="4800600"/>
          <p14:tracePt t="66806" x="8394700" y="4808538"/>
          <p14:tracePt t="66816" x="8402638" y="4808538"/>
          <p14:tracePt t="66821" x="8418513" y="4808538"/>
          <p14:tracePt t="66829" x="8426450" y="4816475"/>
          <p14:tracePt t="66837" x="8442325" y="4824413"/>
          <p14:tracePt t="66844" x="8450263" y="4824413"/>
          <p14:tracePt t="66851" x="8458200" y="4832350"/>
          <p14:tracePt t="66859" x="8466138" y="4840288"/>
          <p14:tracePt t="66866" x="8474075" y="4848225"/>
          <p14:tracePt t="66875" x="8505825" y="4872038"/>
          <p14:tracePt t="66881" x="8529638" y="4887913"/>
          <p14:tracePt t="66889" x="8569325" y="4911725"/>
          <p14:tracePt t="66897" x="8585200" y="4927600"/>
          <p14:tracePt t="66903" x="8610600" y="4943475"/>
          <p14:tracePt t="66911" x="8650288" y="4967288"/>
          <p14:tracePt t="66919" x="8674100" y="4984750"/>
          <p14:tracePt t="66926" x="8705850" y="5008563"/>
          <p14:tracePt t="66935" x="8721725" y="5016500"/>
          <p14:tracePt t="66941" x="8737600" y="5024438"/>
          <p14:tracePt t="66949" x="8737600" y="5032375"/>
          <p14:tracePt t="66969" x="8745538" y="5032375"/>
          <p14:tracePt t="67070" x="8745538" y="5040313"/>
          <p14:tracePt t="67086" x="8745538" y="5048250"/>
          <p14:tracePt t="67107" x="8745538" y="5056188"/>
          <p14:tracePt t="67348" x="8745538" y="5064125"/>
          <p14:tracePt t="67354" x="8745538" y="5080000"/>
          <p14:tracePt t="67363" x="8745538" y="5087938"/>
          <p14:tracePt t="67369" x="8753475" y="5095875"/>
          <p14:tracePt t="67377" x="8753475" y="5103813"/>
          <p14:tracePt t="67385" x="8761413" y="5127625"/>
          <p14:tracePt t="67392" x="8761413" y="5135563"/>
          <p14:tracePt t="67401" x="8761413" y="5143500"/>
          <p14:tracePt t="67407" x="8769350" y="5167313"/>
          <p14:tracePt t="67422" x="8769350" y="5175250"/>
          <p14:tracePt t="67430" x="8769350" y="5183188"/>
          <p14:tracePt t="67438" x="8769350" y="5191125"/>
          <p14:tracePt t="67444" x="8769350" y="5199063"/>
          <p14:tracePt t="67455" x="8769350" y="5222875"/>
          <p14:tracePt t="67459" x="8769350" y="5238750"/>
          <p14:tracePt t="67468" x="8769350" y="5262563"/>
          <p14:tracePt t="67474" x="8769350" y="5278438"/>
          <p14:tracePt t="67484" x="8769350" y="5294313"/>
          <p14:tracePt t="67489" x="8769350" y="5310188"/>
          <p14:tracePt t="67500" x="8769350" y="5319713"/>
          <p14:tracePt t="67504" x="8769350" y="5335588"/>
          <p14:tracePt t="67512" x="8769350" y="5343525"/>
          <p14:tracePt t="67521" x="8761413" y="5351463"/>
          <p14:tracePt t="67527" x="8753475" y="5367338"/>
          <p14:tracePt t="67535" x="8753475" y="5375275"/>
          <p14:tracePt t="67541" x="8753475" y="5383213"/>
          <p14:tracePt t="67549" x="8753475" y="5399088"/>
          <p14:tracePt t="67555" x="8745538" y="5407025"/>
          <p14:tracePt t="67564" x="8745538" y="5414963"/>
          <p14:tracePt t="67570" x="8737600" y="5430838"/>
          <p14:tracePt t="67586" x="8737600" y="5438775"/>
          <p14:tracePt t="67915" x="8729663" y="5438775"/>
          <p14:tracePt t="68268" x="8721725" y="5438775"/>
          <p14:tracePt t="68275" x="8713788" y="5438775"/>
          <p14:tracePt t="68291" x="8705850" y="5438775"/>
          <p14:tracePt t="68306" x="8697913" y="5438775"/>
          <p14:tracePt t="68321" x="8689975" y="5438775"/>
          <p14:tracePt t="68331" x="8682038" y="5438775"/>
          <p14:tracePt t="68344" x="8674100" y="5438775"/>
          <p14:tracePt t="68359" x="8666163" y="5438775"/>
          <p14:tracePt t="68382" x="8658225" y="5438775"/>
          <p14:tracePt t="68388" x="8650288" y="5438775"/>
          <p14:tracePt t="68404" x="8642350" y="5438775"/>
          <p14:tracePt t="68411" x="8634413" y="5446713"/>
          <p14:tracePt t="68418" x="8626475" y="5446713"/>
          <p14:tracePt t="68426" x="8618538" y="5446713"/>
          <p14:tracePt t="68441" x="8602663" y="5446713"/>
          <p14:tracePt t="68449" x="8593138" y="5454650"/>
          <p14:tracePt t="68456" x="8577263" y="5454650"/>
          <p14:tracePt t="68463" x="8569325" y="5454650"/>
          <p14:tracePt t="68471" x="8553450" y="5454650"/>
          <p14:tracePt t="68480" x="8545513" y="5454650"/>
          <p14:tracePt t="68486" x="8537575" y="5462588"/>
          <p14:tracePt t="68494" x="8521700" y="5462588"/>
          <p14:tracePt t="68501" x="8513763" y="5462588"/>
          <p14:tracePt t="68508" x="8505825" y="5470525"/>
          <p14:tracePt t="68517" x="8489950" y="5470525"/>
          <p14:tracePt t="68524" x="8482013" y="5470525"/>
          <p14:tracePt t="68532" x="8474075" y="5470525"/>
          <p14:tracePt t="68539" x="8466138" y="5470525"/>
          <p14:tracePt t="68547" x="8450263" y="5478463"/>
          <p14:tracePt t="68555" x="8434388" y="5478463"/>
          <p14:tracePt t="68561" x="8418513" y="5486400"/>
          <p14:tracePt t="68569" x="8410575" y="5486400"/>
          <p14:tracePt t="68576" x="8386763" y="5494338"/>
          <p14:tracePt t="68583" x="8362950" y="5494338"/>
          <p14:tracePt t="68592" x="8347075" y="5494338"/>
          <p14:tracePt t="68598" x="8331200" y="5494338"/>
          <p14:tracePt t="68605" x="8315325" y="5494338"/>
          <p14:tracePt t="68613" x="8235950" y="5502275"/>
          <p14:tracePt t="68621" x="8210550" y="5510213"/>
          <p14:tracePt t="68631" x="8178800" y="5518150"/>
          <p14:tracePt t="68636" x="8147050" y="5526088"/>
          <p14:tracePt t="68643" x="8123238" y="5534025"/>
          <p14:tracePt t="68651" x="8083550" y="5534025"/>
          <p14:tracePt t="68659" x="8059738" y="5534025"/>
          <p14:tracePt t="68667" x="8043863" y="5541963"/>
          <p14:tracePt t="68674" x="8012113" y="5541963"/>
          <p14:tracePt t="68682" x="7988300" y="5549900"/>
          <p14:tracePt t="68689" x="7972425" y="5557838"/>
          <p14:tracePt t="68696" x="7948613" y="5557838"/>
          <p14:tracePt t="68706" x="7932738" y="5565775"/>
          <p14:tracePt t="68711" x="7916863" y="5573713"/>
          <p14:tracePt t="68718" x="7893050" y="5581650"/>
          <p14:tracePt t="68725" x="7869238" y="5589588"/>
          <p14:tracePt t="68733" x="7851775" y="5605463"/>
          <p14:tracePt t="68741" x="7820025" y="5613400"/>
          <p14:tracePt t="68749" x="7804150" y="5629275"/>
          <p14:tracePt t="68756" x="7788275" y="5637213"/>
          <p14:tracePt t="68763" x="7780338" y="5653088"/>
          <p14:tracePt t="68771" x="7756525" y="5670550"/>
          <p14:tracePt t="68780" x="7740650" y="5686425"/>
          <p14:tracePt t="68786" x="7724775" y="5702300"/>
          <p14:tracePt t="68793" x="7700963" y="5718175"/>
          <p14:tracePt t="68800" x="7685088" y="5734050"/>
          <p14:tracePt t="68809" x="7677150" y="5741988"/>
          <p14:tracePt t="68818" x="7661275" y="5749925"/>
          <p14:tracePt t="68823" x="7653338" y="5765800"/>
          <p14:tracePt t="68831" x="7645400" y="5773738"/>
          <p14:tracePt t="68838" x="7621588" y="5789613"/>
          <p14:tracePt t="68847" x="7605713" y="5797550"/>
          <p14:tracePt t="68853" x="7589838" y="5821363"/>
          <p14:tracePt t="68861" x="7558088" y="5837238"/>
          <p14:tracePt t="68868" x="7542213" y="5861050"/>
          <p14:tracePt t="68876" x="7526338" y="5876925"/>
          <p14:tracePt t="68883" x="7485063" y="5892800"/>
          <p14:tracePt t="68894" x="7461250" y="5908675"/>
          <p14:tracePt t="68899" x="7429500" y="5924550"/>
          <p14:tracePt t="68906" x="7397750" y="5940425"/>
          <p14:tracePt t="68914" x="7366000" y="5956300"/>
          <p14:tracePt t="68921" x="7334250" y="5972175"/>
          <p14:tracePt t="68929" x="7302500" y="5988050"/>
          <p14:tracePt t="68936" x="7270750" y="6005513"/>
          <p14:tracePt t="68943" x="7246938" y="6013450"/>
          <p14:tracePt t="68951" x="7207250" y="6029325"/>
          <p14:tracePt t="68966" x="7135813" y="6053138"/>
          <p14:tracePt t="68973" x="7110413" y="6061075"/>
          <p14:tracePt t="68982" x="7078663" y="6061075"/>
          <p14:tracePt t="68988" x="7054850" y="6069013"/>
          <p14:tracePt t="68996" x="7015163" y="6076950"/>
          <p14:tracePt t="69004" x="6983413" y="6092825"/>
          <p14:tracePt t="69011" x="6951663" y="6092825"/>
          <p14:tracePt t="69018" x="6911975" y="6100763"/>
          <p14:tracePt t="69026" x="6880225" y="6108700"/>
          <p14:tracePt t="69033" x="6856413" y="6108700"/>
          <p14:tracePt t="69040" x="6824663" y="6116638"/>
          <p14:tracePt t="69048" x="6808788" y="6116638"/>
          <p14:tracePt t="69056" x="6769100" y="6124575"/>
          <p14:tracePt t="69064" x="6735763" y="6132513"/>
          <p14:tracePt t="69070" x="6704013" y="6140450"/>
          <p14:tracePt t="69079" x="6664325" y="6148388"/>
          <p14:tracePt t="69086" x="6632575" y="6148388"/>
          <p14:tracePt t="69094" x="6608763" y="6148388"/>
          <p14:tracePt t="69101" x="6584950" y="6156325"/>
          <p14:tracePt t="69109" x="6553200" y="6164263"/>
          <p14:tracePt t="69116" x="6529388" y="6172200"/>
          <p14:tracePt t="69124" x="6497638" y="6172200"/>
          <p14:tracePt t="69131" x="6465888" y="6180138"/>
          <p14:tracePt t="69139" x="6442075" y="6180138"/>
          <p14:tracePt t="69146" x="6418263" y="6180138"/>
          <p14:tracePt t="69154" x="6384925" y="6180138"/>
          <p14:tracePt t="69161" x="6353175" y="6180138"/>
          <p14:tracePt t="69169" x="6321425" y="6188075"/>
          <p14:tracePt t="69176" x="6281738" y="6196013"/>
          <p14:tracePt t="69183" x="6249988" y="6196013"/>
          <p14:tracePt t="69191" x="6218238" y="6203950"/>
          <p14:tracePt t="69200" x="6202363" y="6211888"/>
          <p14:tracePt t="69206" x="6178550" y="6211888"/>
          <p14:tracePt t="69214" x="6154738" y="6211888"/>
          <p14:tracePt t="69221" x="6138863" y="6211888"/>
          <p14:tracePt t="69230" x="6115050" y="6219825"/>
          <p14:tracePt t="69236" x="6107113" y="6219825"/>
          <p14:tracePt t="69244" x="6091238" y="6227763"/>
          <p14:tracePt t="69251" x="6083300" y="6227763"/>
          <p14:tracePt t="69259" x="6067425" y="6227763"/>
          <p14:tracePt t="69270" x="6051550" y="6235700"/>
          <p14:tracePt t="69274" x="6034088" y="6235700"/>
          <p14:tracePt t="69283" x="6018213" y="6235700"/>
          <p14:tracePt t="69288" x="5994400" y="6243638"/>
          <p14:tracePt t="69297" x="5970588" y="6251575"/>
          <p14:tracePt t="69304" x="5946775" y="6251575"/>
          <p14:tracePt t="69313" x="5922963" y="6259513"/>
          <p14:tracePt t="69318" x="5891213" y="6259513"/>
          <p14:tracePt t="69326" x="5867400" y="6259513"/>
          <p14:tracePt t="69333" x="5835650" y="6259513"/>
          <p14:tracePt t="69341" x="5803900" y="6259513"/>
          <p14:tracePt t="69349" x="5764213" y="6259513"/>
          <p14:tracePt t="69356" x="5732463" y="6259513"/>
          <p14:tracePt t="69365" x="5708650" y="6259513"/>
          <p14:tracePt t="69371" x="5667375" y="6259513"/>
          <p14:tracePt t="69379" x="5619750" y="6259513"/>
          <p14:tracePt t="69386" x="5580063" y="6259513"/>
          <p14:tracePt t="69394" x="5532438" y="6259513"/>
          <p14:tracePt t="69401" x="5492750" y="6259513"/>
          <p14:tracePt t="69409" x="5461000" y="6259513"/>
          <p14:tracePt t="69416" x="5413375" y="6259513"/>
          <p14:tracePt t="69424" x="5389563" y="6259513"/>
          <p14:tracePt t="69432" x="5357813" y="6259513"/>
          <p14:tracePt t="69439" x="5334000" y="6259513"/>
          <p14:tracePt t="69446" x="5300663" y="6259513"/>
          <p14:tracePt t="69454" x="5268913" y="6259513"/>
          <p14:tracePt t="69462" x="5229225" y="6259513"/>
          <p14:tracePt t="69468" x="5197475" y="6259513"/>
          <p14:tracePt t="69476" x="5165725" y="6259513"/>
          <p14:tracePt t="69483" x="5141913" y="6259513"/>
          <p14:tracePt t="69491" x="5110163" y="6267450"/>
          <p14:tracePt t="69499" x="5062538" y="6275388"/>
          <p14:tracePt t="69506" x="5030788" y="6275388"/>
          <p14:tracePt t="69516" x="4991100" y="6283325"/>
          <p14:tracePt t="69521" x="4951413" y="6291263"/>
          <p14:tracePt t="69529" x="4902200" y="6291263"/>
          <p14:tracePt t="69536" x="4878388" y="6299200"/>
          <p14:tracePt t="69546" x="4838700" y="6299200"/>
          <p14:tracePt t="69551" x="4783138" y="6299200"/>
          <p14:tracePt t="69559" x="4727575" y="6307138"/>
          <p14:tracePt t="69566" x="4679950" y="6307138"/>
          <p14:tracePt t="69575" x="4624388" y="6307138"/>
          <p14:tracePt t="69582" x="4576763" y="6315075"/>
          <p14:tracePt t="69589" x="4535488" y="6315075"/>
          <p14:tracePt t="69597" x="4487863" y="6330950"/>
          <p14:tracePt t="69603" x="4440238" y="6338888"/>
          <p14:tracePt t="69613" x="4392613" y="6338888"/>
          <p14:tracePt t="69619" x="4344988" y="6348413"/>
          <p14:tracePt t="69626" x="4281488" y="6364288"/>
          <p14:tracePt t="69634" x="4217988" y="6372225"/>
          <p14:tracePt t="69641" x="4152900" y="6380163"/>
          <p14:tracePt t="69649" x="4105275" y="6388100"/>
          <p14:tracePt t="69656" x="4049713" y="6396038"/>
          <p14:tracePt t="69665" x="3970338" y="6411913"/>
          <p14:tracePt t="69671" x="3906838" y="6411913"/>
          <p14:tracePt t="69679" x="3859213" y="6419850"/>
          <p14:tracePt t="69686" x="3802063" y="6427788"/>
          <p14:tracePt t="69694" x="3730625" y="6443663"/>
          <p14:tracePt t="69701" x="3690938" y="6451600"/>
          <p14:tracePt t="69710" x="3635375" y="6451600"/>
          <p14:tracePt t="69717" x="3571875" y="6459538"/>
          <p14:tracePt t="69724" x="3516313" y="6467475"/>
          <p14:tracePt t="69732" x="3451225" y="6475413"/>
          <p14:tracePt t="69739" x="3395663" y="6475413"/>
          <p14:tracePt t="69747" x="3332163" y="6475413"/>
          <p14:tracePt t="69754" x="3300413" y="6475413"/>
          <p14:tracePt t="69762" x="3244850" y="6475413"/>
          <p14:tracePt t="69769" x="3181350" y="6475413"/>
          <p14:tracePt t="69776" x="3133725" y="6475413"/>
          <p14:tracePt t="69784" x="3076575" y="6475413"/>
          <p14:tracePt t="69791" x="3028950" y="6475413"/>
          <p14:tracePt t="69799" x="2989263" y="6475413"/>
          <p14:tracePt t="69806" x="2957513" y="6475413"/>
          <p14:tracePt t="69814" x="2933700" y="6475413"/>
          <p14:tracePt t="69822" x="2901950" y="6475413"/>
          <p14:tracePt t="69829" x="2878138" y="6475413"/>
          <p14:tracePt t="69837" x="2854325" y="6475413"/>
          <p14:tracePt t="69846" x="2830513" y="6475413"/>
          <p14:tracePt t="69851" x="2806700" y="6475413"/>
          <p14:tracePt t="69862" x="2790825" y="6475413"/>
          <p14:tracePt t="69867" x="2774950" y="6475413"/>
          <p14:tracePt t="69874" x="2751138" y="6475413"/>
          <p14:tracePt t="69882" x="2733675" y="6467475"/>
          <p14:tracePt t="69889" x="2709863" y="6467475"/>
          <p14:tracePt t="69898" x="2701925" y="6467475"/>
          <p14:tracePt t="69904" x="2686050" y="6467475"/>
          <p14:tracePt t="69912" x="2670175" y="6459538"/>
          <p14:tracePt t="69919" x="2662238" y="6459538"/>
          <p14:tracePt t="69926" x="2654300" y="6459538"/>
          <p14:tracePt t="69934" x="2646363" y="6451600"/>
          <p14:tracePt t="69941" x="2638425" y="6451600"/>
          <p14:tracePt t="69950" x="2630488" y="6451600"/>
          <p14:tracePt t="70025" x="2630488" y="6443663"/>
          <p14:tracePt t="70039" x="2638425" y="6443663"/>
          <p14:tracePt t="70048" x="2638425" y="6435725"/>
          <p14:tracePt t="70054" x="2638425" y="6427788"/>
          <p14:tracePt t="70064" x="2646363" y="6427788"/>
          <p14:tracePt t="70069" x="2646363" y="6419850"/>
          <p14:tracePt t="70085" x="2646363" y="6411913"/>
          <p14:tracePt t="70094" x="2654300" y="6403975"/>
          <p14:tracePt t="70182" x="2662238" y="6396038"/>
          <p14:tracePt t="70191" x="2670175" y="6396038"/>
          <p14:tracePt t="70206" x="2678113" y="6396038"/>
          <p14:tracePt t="70213" x="2686050" y="6396038"/>
          <p14:tracePt t="70219" x="2701925" y="6380163"/>
          <p14:tracePt t="70227" x="2717800" y="6380163"/>
          <p14:tracePt t="70236" x="2751138" y="6380163"/>
          <p14:tracePt t="70241" x="2814638" y="6372225"/>
          <p14:tracePt t="70250" x="2854325" y="6364288"/>
          <p14:tracePt t="70256" x="2909888" y="6364288"/>
          <p14:tracePt t="70268" x="2949575" y="6364288"/>
          <p14:tracePt t="70272" x="3021013" y="6364288"/>
          <p14:tracePt t="70280" x="3076575" y="6364288"/>
          <p14:tracePt t="70286" x="3141663" y="6364288"/>
          <p14:tracePt t="70298" x="3197225" y="6364288"/>
          <p14:tracePt t="70302" x="3252788" y="6364288"/>
          <p14:tracePt t="70312" x="3292475" y="6364288"/>
          <p14:tracePt t="70317" x="3348038" y="6364288"/>
          <p14:tracePt t="70324" x="3419475" y="6364288"/>
          <p14:tracePt t="70333" x="3492500" y="6364288"/>
          <p14:tracePt t="70339" x="3587750" y="6364288"/>
          <p14:tracePt t="70350" x="3683000" y="6364288"/>
          <p14:tracePt t="70354" x="3778250" y="6364288"/>
          <p14:tracePt t="70363" x="3867150" y="6364288"/>
          <p14:tracePt t="70369" x="3930650" y="6364288"/>
          <p14:tracePt t="70378" x="4010025" y="6364288"/>
          <p14:tracePt t="70386" x="4097338" y="6364288"/>
          <p14:tracePt t="70392" x="4168775" y="6364288"/>
          <p14:tracePt t="70399" x="4249738" y="6364288"/>
          <p14:tracePt t="70407" x="4321175" y="6364288"/>
          <p14:tracePt t="70415" x="4376738" y="6364288"/>
          <p14:tracePt t="70424" x="4416425" y="6364288"/>
          <p14:tracePt t="70430" x="4479925" y="6364288"/>
          <p14:tracePt t="70438" x="4543425" y="6364288"/>
          <p14:tracePt t="70447" x="4624388" y="6364288"/>
          <p14:tracePt t="70452" x="4687888" y="6364288"/>
          <p14:tracePt t="70459" x="4759325" y="6364288"/>
          <p14:tracePt t="70467" x="4822825" y="6364288"/>
          <p14:tracePt t="70474" x="4862513" y="6364288"/>
          <p14:tracePt t="70483" x="4926013" y="6364288"/>
          <p14:tracePt t="70489" x="4991100" y="6364288"/>
          <p14:tracePt t="70501" x="5054600" y="6364288"/>
          <p14:tracePt t="70504" x="5133975" y="6364288"/>
          <p14:tracePt t="70513" x="5197475" y="6364288"/>
          <p14:tracePt t="70519" x="5253038" y="6364288"/>
          <p14:tracePt t="70527" x="5310188" y="6348413"/>
          <p14:tracePt t="70535" x="5349875" y="6348413"/>
          <p14:tracePt t="70542" x="5413375" y="6348413"/>
          <p14:tracePt t="70551" x="5468938" y="6338888"/>
          <p14:tracePt t="70557" x="5532438" y="6330950"/>
          <p14:tracePt t="70566" x="5595938" y="6330950"/>
          <p14:tracePt t="70571" x="5676900" y="6323013"/>
          <p14:tracePt t="70580" x="5740400" y="6323013"/>
          <p14:tracePt t="70586" x="5795963" y="6315075"/>
          <p14:tracePt t="70597" x="5867400" y="6299200"/>
          <p14:tracePt t="70601" x="5922963" y="6283325"/>
          <p14:tracePt t="70610" x="6002338" y="6267450"/>
          <p14:tracePt t="70618" x="6059488" y="6259513"/>
          <p14:tracePt t="70626" x="6115050" y="6243638"/>
          <p14:tracePt t="70632" x="6154738" y="6235700"/>
          <p14:tracePt t="70643" x="6194425" y="6235700"/>
          <p14:tracePt t="70649" x="6226175" y="6227763"/>
          <p14:tracePt t="70655" x="6257925" y="6227763"/>
          <p14:tracePt t="70663" x="6281738" y="6219825"/>
          <p14:tracePt t="70671" x="6313488" y="6219825"/>
          <p14:tracePt t="70677" x="6337300" y="6219825"/>
          <p14:tracePt t="70685" x="6361113" y="6219825"/>
          <p14:tracePt t="70691" x="6376988" y="6219825"/>
          <p14:tracePt t="70699" x="6402388" y="6219825"/>
          <p14:tracePt t="70707" x="6418263" y="6219825"/>
          <p14:tracePt t="70718" x="6426200" y="6219825"/>
          <p14:tracePt t="70722" x="6434138" y="6219825"/>
          <p14:tracePt t="70730" x="6442075" y="6219825"/>
          <p14:tracePt t="70751" x="6450013" y="6219825"/>
          <p14:tracePt t="70798" x="6457950" y="6219825"/>
          <p14:tracePt t="70813" x="6465888" y="6219825"/>
          <p14:tracePt t="70830" x="6473825" y="6219825"/>
          <p14:tracePt t="72115" x="6465888" y="6219825"/>
          <p14:tracePt t="72124" x="6450013" y="6219825"/>
          <p14:tracePt t="72130" x="6426200" y="6219825"/>
          <p14:tracePt t="72138" x="6392863" y="6219825"/>
          <p14:tracePt t="72146" x="6345238" y="6219825"/>
          <p14:tracePt t="72153" x="6321425" y="6227763"/>
          <p14:tracePt t="72161" x="6281738" y="6227763"/>
          <p14:tracePt t="72168" x="6234113" y="6227763"/>
          <p14:tracePt t="72177" x="6194425" y="6227763"/>
          <p14:tracePt t="72183" x="6162675" y="6227763"/>
          <p14:tracePt t="72191" x="6138863" y="6227763"/>
          <p14:tracePt t="72199" x="6122988" y="6227763"/>
          <p14:tracePt t="72213" x="6115050" y="6227763"/>
          <p14:tracePt t="72475" x="6107113" y="6227763"/>
          <p14:tracePt t="72483" x="6099175" y="6227763"/>
          <p14:tracePt t="72498" x="6091238" y="6227763"/>
          <p14:tracePt t="72506" x="6083300" y="6227763"/>
          <p14:tracePt t="72516" x="6075363" y="6227763"/>
          <p14:tracePt t="72521" x="6067425" y="6227763"/>
          <p14:tracePt t="72529" x="6051550" y="6227763"/>
          <p14:tracePt t="72536" x="6034088" y="6227763"/>
          <p14:tracePt t="72543" x="5962650" y="6227763"/>
          <p14:tracePt t="72551" x="5915025" y="6227763"/>
          <p14:tracePt t="72560" x="5883275" y="6227763"/>
          <p14:tracePt t="72566" x="5835650" y="6219825"/>
          <p14:tracePt t="72573" x="5811838" y="6219825"/>
          <p14:tracePt t="72580" x="5780088" y="6219825"/>
          <p14:tracePt t="72589" x="5756275" y="6219825"/>
          <p14:tracePt t="72596" x="5732463" y="6211888"/>
          <p14:tracePt t="72604" x="5716588" y="6211888"/>
          <p14:tracePt t="72612" x="5708650" y="6211888"/>
          <p14:tracePt t="72618" x="5700713" y="6211888"/>
          <p14:tracePt t="72633" x="5692775" y="6211888"/>
          <p14:tracePt t="72723" x="5684838" y="6203950"/>
          <p14:tracePt t="72732" x="5676900" y="6203950"/>
          <p14:tracePt t="72746" x="5667375" y="6203950"/>
          <p14:tracePt t="72753" x="5651500" y="6203950"/>
          <p14:tracePt t="72763" x="5627688" y="6196013"/>
          <p14:tracePt t="72768" x="5603875" y="6188075"/>
          <p14:tracePt t="72776" x="5588000" y="6188075"/>
          <p14:tracePt t="72783" x="5564188" y="6188075"/>
          <p14:tracePt t="72791" x="5548313" y="6188075"/>
          <p14:tracePt t="72798" x="5524500" y="6180138"/>
          <p14:tracePt t="72806" x="5516563" y="6180138"/>
          <p14:tracePt t="72813" x="5508625" y="6180138"/>
          <p14:tracePt t="76838" x="5532438" y="6180138"/>
          <p14:tracePt t="77036" x="5540375" y="6180138"/>
          <p14:tracePt t="77673" x="5540375" y="6188075"/>
          <p14:tracePt t="77704" x="5540375" y="6196013"/>
          <p14:tracePt t="84134" x="5548313" y="6196013"/>
          <p14:tracePt t="84136" x="5564188" y="6196013"/>
          <p14:tracePt t="84136" x="5572125" y="6196013"/>
          <p14:tracePt t="84137" x="5588000" y="6196013"/>
          <p14:tracePt t="84140" x="5611813" y="6196013"/>
          <p14:tracePt t="84147" x="5635625" y="6203950"/>
          <p14:tracePt t="84156" x="5651500" y="6203950"/>
          <p14:tracePt t="84162" x="5684838" y="6211888"/>
          <p14:tracePt t="84170" x="5708650" y="6211888"/>
          <p14:tracePt t="84176" x="5732463" y="6219825"/>
          <p14:tracePt t="84185" x="5764213" y="6219825"/>
          <p14:tracePt t="84191" x="5788025" y="6219825"/>
          <p14:tracePt t="84200" x="5819775" y="6219825"/>
          <p14:tracePt t="84207" x="5851525" y="6219825"/>
          <p14:tracePt t="84214" x="5875338" y="6219825"/>
          <p14:tracePt t="84221" x="5899150" y="6219825"/>
          <p14:tracePt t="84229" x="5915025" y="6219825"/>
          <p14:tracePt t="84237" x="5938838" y="6219825"/>
          <p14:tracePt t="84245" x="5962650" y="6211888"/>
          <p14:tracePt t="84252" x="5978525" y="6203950"/>
          <p14:tracePt t="84267" x="5986463" y="6203950"/>
          <p14:tracePt t="84282" x="5986463" y="6196013"/>
          <p14:tracePt t="84304" x="5994400" y="6196013"/>
          <p14:tracePt t="84335" x="6002338" y="6196013"/>
          <p14:tracePt t="84813" x="5994400" y="6196013"/>
          <p14:tracePt t="85122" x="5970588" y="6196013"/>
          <p14:tracePt t="85129" x="5930900" y="6196013"/>
          <p14:tracePt t="85136" x="5875338" y="6203950"/>
          <p14:tracePt t="85144" x="5803900" y="6219825"/>
          <p14:tracePt t="85152" x="5708650" y="6227763"/>
          <p14:tracePt t="85160" x="5611813" y="6235700"/>
          <p14:tracePt t="85166" x="5516563" y="6259513"/>
          <p14:tracePt t="85174" x="5365750" y="6275388"/>
          <p14:tracePt t="85182" x="5205413" y="6283325"/>
          <p14:tracePt t="85189" x="5070475" y="6299200"/>
          <p14:tracePt t="85197" x="4926013" y="6315075"/>
          <p14:tracePt t="85204" x="4799013" y="6315075"/>
          <p14:tracePt t="85213" x="4695825" y="6315075"/>
          <p14:tracePt t="85219" x="4559300" y="6315075"/>
          <p14:tracePt t="85228" x="4464050" y="6307138"/>
          <p14:tracePt t="85236" x="4368800" y="6299200"/>
          <p14:tracePt t="85242" x="4281488" y="6283325"/>
          <p14:tracePt t="85250" x="4210050" y="6275388"/>
          <p14:tracePt t="85256" x="4144963" y="6259513"/>
          <p14:tracePt t="85265" x="4089400" y="6243638"/>
          <p14:tracePt t="85272" x="4041775" y="6235700"/>
          <p14:tracePt t="85279" x="3994150" y="6227763"/>
          <p14:tracePt t="85287" x="3962400" y="6219825"/>
          <p14:tracePt t="85294" x="3938588" y="6211888"/>
          <p14:tracePt t="85302" x="3906838" y="6211888"/>
          <p14:tracePt t="85309" x="3883025" y="6203950"/>
          <p14:tracePt t="85317" x="3851275" y="6203950"/>
          <p14:tracePt t="85324" x="3825875" y="6203950"/>
          <p14:tracePt t="85332" x="3794125" y="6203950"/>
          <p14:tracePt t="85339" x="3754438" y="6196013"/>
          <p14:tracePt t="85346" x="3722688" y="6196013"/>
          <p14:tracePt t="85354" x="3690938" y="6188075"/>
          <p14:tracePt t="85362" x="3627438" y="6180138"/>
          <p14:tracePt t="85370" x="3579813" y="6180138"/>
          <p14:tracePt t="85377" x="3540125" y="6172200"/>
          <p14:tracePt t="85385" x="3484563" y="6172200"/>
          <p14:tracePt t="85392" x="3427413" y="6156325"/>
          <p14:tracePt t="85400" x="3363913" y="6148388"/>
          <p14:tracePt t="85406" x="3308350" y="6140450"/>
          <p14:tracePt t="85415" x="3252788" y="6132513"/>
          <p14:tracePt t="85421" x="3189288" y="6124575"/>
          <p14:tracePt t="85429" x="3125788" y="6116638"/>
          <p14:tracePt t="85436" x="3060700" y="6116638"/>
          <p14:tracePt t="85444" x="3005138" y="6116638"/>
          <p14:tracePt t="85452" x="2957513" y="6116638"/>
          <p14:tracePt t="85459" x="2917825" y="6116638"/>
          <p14:tracePt t="85468" x="2894013" y="6116638"/>
          <p14:tracePt t="85474" x="2862263" y="6116638"/>
          <p14:tracePt t="85482" x="2822575" y="6116638"/>
          <p14:tracePt t="85489" x="2774950" y="6116638"/>
          <p14:tracePt t="85497" x="2751138" y="6116638"/>
          <p14:tracePt t="85504" x="2717800" y="6124575"/>
          <p14:tracePt t="85512" x="2670175" y="6132513"/>
          <p14:tracePt t="85519" x="2638425" y="6132513"/>
          <p14:tracePt t="85526" x="2614613" y="6140450"/>
          <p14:tracePt t="85535" x="2582863" y="6140450"/>
          <p14:tracePt t="85542" x="2535238" y="6156325"/>
          <p14:tracePt t="85549" x="2511425" y="6164263"/>
          <p14:tracePt t="85556" x="2495550" y="6172200"/>
          <p14:tracePt t="85564" x="2463800" y="6180138"/>
          <p14:tracePt t="85571" x="2455863" y="6188075"/>
          <p14:tracePt t="85579" x="2439988" y="6196013"/>
          <p14:tracePt t="85587" x="2432050" y="6203950"/>
          <p14:tracePt t="85594" x="2408238" y="6211888"/>
          <p14:tracePt t="85609" x="2400300" y="6219825"/>
          <p14:tracePt t="85633" x="2392363" y="6219825"/>
          <p14:tracePt t="85854" x="2400300" y="6227763"/>
          <p14:tracePt t="85861" x="2416175" y="6227763"/>
          <p14:tracePt t="85871" x="2432050" y="6227763"/>
          <p14:tracePt t="85877" x="2455863" y="6227763"/>
          <p14:tracePt t="85882" x="2487613" y="6235700"/>
          <p14:tracePt t="85887" x="2519363" y="6243638"/>
          <p14:tracePt t="85894" x="2574925" y="6243638"/>
          <p14:tracePt t="85902" x="2638425" y="6251575"/>
          <p14:tracePt t="85910" x="2717800" y="6251575"/>
          <p14:tracePt t="85918" x="2782888" y="6251575"/>
          <p14:tracePt t="85924" x="2894013" y="6251575"/>
          <p14:tracePt t="85932" x="2997200" y="6259513"/>
          <p14:tracePt t="85939" x="3133725" y="6267450"/>
          <p14:tracePt t="85947" x="3292475" y="6275388"/>
          <p14:tracePt t="85954" x="3443288" y="6275388"/>
          <p14:tracePt t="85969" x="3714750" y="6291263"/>
          <p14:tracePt t="85976" x="3914775" y="6299200"/>
          <p14:tracePt t="85985" x="4129088" y="6299200"/>
          <p14:tracePt t="85991" x="4344988" y="6299200"/>
          <p14:tracePt t="85999" x="4584700" y="6299200"/>
          <p14:tracePt t="86006" x="4822825" y="6299200"/>
          <p14:tracePt t="86018" x="5062538" y="6299200"/>
          <p14:tracePt t="86021" x="5197475" y="6299200"/>
          <p14:tracePt t="86029" x="5381625" y="6283325"/>
          <p14:tracePt t="86038" x="5532438" y="6283325"/>
          <p14:tracePt t="86044" x="5651500" y="6283325"/>
          <p14:tracePt t="86052" x="5748338" y="6283325"/>
          <p14:tracePt t="86060" x="5827713" y="6283325"/>
          <p14:tracePt t="86067" x="5875338" y="6283325"/>
          <p14:tracePt t="86075" x="5907088" y="6283325"/>
          <p14:tracePt t="86083" x="5915025" y="6283325"/>
          <p14:tracePt t="86191" x="5922963" y="6283325"/>
          <p14:tracePt t="86198" x="5922963" y="6275388"/>
          <p14:tracePt t="86227" x="5930900" y="6267450"/>
          <p14:tracePt t="90234" x="0" y="0"/>
        </p14:tracePtLst>
      </p14:laserTraceLst>
    </p:ext>
    <p:ext uri="{E180D4A7-C9FB-4DFB-919C-405C955672EB}">
      <p14:showEvtLst xmlns:p14="http://schemas.microsoft.com/office/powerpoint/2010/main">
        <p14:playEvt time="232" objId="5"/>
        <p14:stopEvt time="89880" objId="5"/>
      </p14:showEvtLst>
    </p:ext>
  </p:extLst>
</p:sld>
</file>

<file path=ppt/theme/theme1.xml><?xml version="1.0" encoding="utf-8"?>
<a:theme xmlns:a="http://schemas.openxmlformats.org/drawingml/2006/main" name="powerpointvorlage">
  <a:themeElements>
    <a:clrScheme name="powerpoint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FF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Microsoft Office PowerPoint</Application>
  <PresentationFormat>Bildschirmpräsentation (4:3)</PresentationFormat>
  <Paragraphs>0</Paragraphs>
  <Slides>14</Slides>
  <Notes>0</Notes>
  <HiddenSlides>0</HiddenSlides>
  <MMClips>14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8" baseType="lpstr">
      <vt:lpstr>宋体</vt:lpstr>
      <vt:lpstr>Arial</vt:lpstr>
      <vt:lpstr>Wingdings</vt:lpstr>
      <vt:lpstr>powerpointvorlage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Dr. Ingo Sass</dc:creator>
  <cp:lastModifiedBy>Bai-Xiang Xu</cp:lastModifiedBy>
  <cp:revision>1854</cp:revision>
  <dcterms:created xsi:type="dcterms:W3CDTF">2005-10-14T14:03:22Z</dcterms:created>
  <dcterms:modified xsi:type="dcterms:W3CDTF">2020-12-14T19:43:00Z</dcterms:modified>
</cp:coreProperties>
</file>